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40"/>
  </p:notesMasterIdLst>
  <p:sldIdLst>
    <p:sldId id="256" r:id="rId2"/>
    <p:sldId id="334" r:id="rId3"/>
    <p:sldId id="1494" r:id="rId4"/>
    <p:sldId id="323" r:id="rId5"/>
    <p:sldId id="1498" r:id="rId6"/>
    <p:sldId id="1506" r:id="rId7"/>
    <p:sldId id="1503" r:id="rId8"/>
    <p:sldId id="1504" r:id="rId9"/>
    <p:sldId id="1507" r:id="rId10"/>
    <p:sldId id="1508" r:id="rId11"/>
    <p:sldId id="1513" r:id="rId12"/>
    <p:sldId id="1531" r:id="rId13"/>
    <p:sldId id="1509" r:id="rId14"/>
    <p:sldId id="1505" r:id="rId15"/>
    <p:sldId id="1510" r:id="rId16"/>
    <p:sldId id="1511" r:id="rId17"/>
    <p:sldId id="1512" r:id="rId18"/>
    <p:sldId id="1501" r:id="rId19"/>
    <p:sldId id="1500" r:id="rId20"/>
    <p:sldId id="1499" r:id="rId21"/>
    <p:sldId id="1514" r:id="rId22"/>
    <p:sldId id="1515" r:id="rId23"/>
    <p:sldId id="1516" r:id="rId24"/>
    <p:sldId id="1517" r:id="rId25"/>
    <p:sldId id="1518" r:id="rId26"/>
    <p:sldId id="1519" r:id="rId27"/>
    <p:sldId id="1520" r:id="rId28"/>
    <p:sldId id="1523" r:id="rId29"/>
    <p:sldId id="1532" r:id="rId30"/>
    <p:sldId id="1524" r:id="rId31"/>
    <p:sldId id="1525" r:id="rId32"/>
    <p:sldId id="1521" r:id="rId33"/>
    <p:sldId id="1522" r:id="rId34"/>
    <p:sldId id="1526" r:id="rId35"/>
    <p:sldId id="1527" r:id="rId36"/>
    <p:sldId id="1528" r:id="rId37"/>
    <p:sldId id="1529" r:id="rId38"/>
    <p:sldId id="1530" r:id="rId39"/>
  </p:sldIdLst>
  <p:sldSz cx="9144000" cy="6858000" type="overhead"/>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0FF"/>
    <a:srgbClr val="0432FF"/>
    <a:srgbClr val="FF2F92"/>
    <a:srgbClr val="FFFFFF"/>
    <a:srgbClr val="E7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6944"/>
    <p:restoredTop sz="96935"/>
  </p:normalViewPr>
  <p:slideViewPr>
    <p:cSldViewPr snapToGrid="0" snapToObjects="1">
      <p:cViewPr varScale="1">
        <p:scale>
          <a:sx n="109" d="100"/>
          <a:sy n="109" d="100"/>
        </p:scale>
        <p:origin x="184" y="101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F64CCC-7FF9-46A3-8E6C-0B65EB1383FA}" type="doc">
      <dgm:prSet loTypeId="urn:microsoft.com/office/officeart/2008/layout/VerticalCurvedList" loCatId="list" qsTypeId="urn:microsoft.com/office/officeart/2005/8/quickstyle/simple4" qsCatId="simple" csTypeId="urn:microsoft.com/office/officeart/2005/8/colors/accent0_3" csCatId="mainScheme" phldr="1"/>
      <dgm:spPr/>
      <dgm:t>
        <a:bodyPr/>
        <a:lstStyle/>
        <a:p>
          <a:endParaRPr lang="zh-TW" altLang="en-US"/>
        </a:p>
      </dgm:t>
    </dgm:pt>
    <dgm:pt modelId="{D97F83D7-B1E2-4D31-A336-9B6B00E3AB0F}">
      <dgm:prSet phldrT="[文字]" custT="1"/>
      <dgm:spPr>
        <a:solidFill>
          <a:srgbClr val="FF0000"/>
        </a:solidFill>
      </dgm:spPr>
      <dgm:t>
        <a:bodyPr/>
        <a:lstStyle/>
        <a:p>
          <a:r>
            <a:rPr lang="zh-TW" altLang="en-US" sz="2600" b="1" dirty="0">
              <a:solidFill>
                <a:srgbClr val="FFFF00"/>
              </a:solidFill>
              <a:latin typeface="微軟正黑體" panose="020B0604030504040204" pitchFamily="34" charset="-120"/>
              <a:ea typeface="微軟正黑體" panose="020B0604030504040204" pitchFamily="34" charset="-120"/>
            </a:rPr>
            <a:t>特色招生</a:t>
          </a:r>
          <a:r>
            <a:rPr lang="zh-TW" altLang="en-US" sz="2600" b="1" dirty="0">
              <a:latin typeface="微軟正黑體" panose="020B0604030504040204" pitchFamily="34" charset="-120"/>
              <a:ea typeface="微軟正黑體" panose="020B0604030504040204" pitchFamily="34" charset="-120"/>
            </a:rPr>
            <a:t>專業群科甄選入學</a:t>
          </a:r>
        </a:p>
      </dgm:t>
    </dgm:pt>
    <dgm:pt modelId="{D69FCF5A-B724-49F1-945F-C3D7A57AFE2A}" type="parTrans" cxnId="{AC8FA5A5-5BBD-44A7-9418-DAB5A3C2C4CB}">
      <dgm:prSet/>
      <dgm:spPr/>
      <dgm:t>
        <a:bodyPr/>
        <a:lstStyle/>
        <a:p>
          <a:endParaRPr lang="zh-TW" altLang="en-US" sz="2600" b="1">
            <a:solidFill>
              <a:schemeClr val="accent2">
                <a:lumMod val="75000"/>
              </a:schemeClr>
            </a:solidFill>
            <a:latin typeface="微軟正黑體" panose="020B0604030504040204" pitchFamily="34" charset="-120"/>
            <a:ea typeface="微軟正黑體" panose="020B0604030504040204" pitchFamily="34" charset="-120"/>
          </a:endParaRPr>
        </a:p>
      </dgm:t>
    </dgm:pt>
    <dgm:pt modelId="{A4B0C26D-3F44-4A64-BC29-A19D2F9C2D60}" type="sibTrans" cxnId="{AC8FA5A5-5BBD-44A7-9418-DAB5A3C2C4CB}">
      <dgm:prSet/>
      <dgm:spPr/>
      <dgm:t>
        <a:bodyPr/>
        <a:lstStyle/>
        <a:p>
          <a:endParaRPr lang="zh-TW" altLang="en-US" sz="2600" b="1">
            <a:solidFill>
              <a:schemeClr val="accent2">
                <a:lumMod val="75000"/>
              </a:schemeClr>
            </a:solidFill>
            <a:latin typeface="微軟正黑體" panose="020B0604030504040204" pitchFamily="34" charset="-120"/>
            <a:ea typeface="微軟正黑體" panose="020B0604030504040204" pitchFamily="34" charset="-120"/>
          </a:endParaRPr>
        </a:p>
      </dgm:t>
    </dgm:pt>
    <dgm:pt modelId="{E2B1E84C-1E4B-4064-8AF3-ACA7120D3377}">
      <dgm:prSet custT="1"/>
      <dgm:spPr>
        <a:solidFill>
          <a:schemeClr val="accent2"/>
        </a:solidFill>
      </dgm:spPr>
      <dgm:t>
        <a:bodyPr/>
        <a:lstStyle/>
        <a:p>
          <a:r>
            <a:rPr lang="zh-TW" altLang="en-US" sz="2600" b="1" dirty="0">
              <a:latin typeface="微軟正黑體" panose="020B0604030504040204" pitchFamily="34" charset="-120"/>
              <a:ea typeface="微軟正黑體" panose="020B0604030504040204" pitchFamily="34" charset="-120"/>
            </a:rPr>
            <a:t>技優甄審入學</a:t>
          </a:r>
          <a:endParaRPr lang="en-US" altLang="zh-TW" sz="2600" b="1" dirty="0">
            <a:latin typeface="微軟正黑體" panose="020B0604030504040204" pitchFamily="34" charset="-120"/>
            <a:ea typeface="微軟正黑體" panose="020B0604030504040204" pitchFamily="34" charset="-120"/>
          </a:endParaRPr>
        </a:p>
      </dgm:t>
    </dgm:pt>
    <dgm:pt modelId="{0807B5BB-DEF0-41CA-A7E4-832BCDBE7C69}" type="parTrans" cxnId="{6560193A-5A86-46A0-9D3D-CAB0B356AAB6}">
      <dgm:prSet/>
      <dgm:spPr/>
      <dgm:t>
        <a:bodyPr/>
        <a:lstStyle/>
        <a:p>
          <a:endParaRPr lang="zh-TW" altLang="en-US" sz="2600" b="1">
            <a:solidFill>
              <a:schemeClr val="accent2">
                <a:lumMod val="75000"/>
              </a:schemeClr>
            </a:solidFill>
            <a:latin typeface="微軟正黑體" panose="020B0604030504040204" pitchFamily="34" charset="-120"/>
            <a:ea typeface="微軟正黑體" panose="020B0604030504040204" pitchFamily="34" charset="-120"/>
          </a:endParaRPr>
        </a:p>
      </dgm:t>
    </dgm:pt>
    <dgm:pt modelId="{78C13673-4D10-402B-96FD-F816FB08EA97}" type="sibTrans" cxnId="{6560193A-5A86-46A0-9D3D-CAB0B356AAB6}">
      <dgm:prSet/>
      <dgm:spPr/>
      <dgm:t>
        <a:bodyPr/>
        <a:lstStyle/>
        <a:p>
          <a:endParaRPr lang="zh-TW" altLang="en-US" sz="2600" b="1">
            <a:solidFill>
              <a:schemeClr val="accent2">
                <a:lumMod val="75000"/>
              </a:schemeClr>
            </a:solidFill>
            <a:latin typeface="微軟正黑體" panose="020B0604030504040204" pitchFamily="34" charset="-120"/>
            <a:ea typeface="微軟正黑體" panose="020B0604030504040204" pitchFamily="34" charset="-120"/>
          </a:endParaRPr>
        </a:p>
      </dgm:t>
    </dgm:pt>
    <dgm:pt modelId="{950CA700-A649-4CA2-9998-0603FCD092D5}">
      <dgm:prSet custT="1"/>
      <dgm:spPr>
        <a:solidFill>
          <a:srgbClr val="FFFF00"/>
        </a:solidFill>
      </dgm:spPr>
      <dgm:t>
        <a:bodyPr/>
        <a:lstStyle/>
        <a:p>
          <a:r>
            <a:rPr lang="zh-TW" altLang="en-US" sz="2600" b="1" dirty="0">
              <a:solidFill>
                <a:srgbClr val="0432FF"/>
              </a:solidFill>
              <a:latin typeface="微軟正黑體" panose="020B0604030504040204" pitchFamily="34" charset="-120"/>
              <a:ea typeface="微軟正黑體" panose="020B0604030504040204" pitchFamily="34" charset="-120"/>
            </a:rPr>
            <a:t>實用技能學程輔導分發</a:t>
          </a:r>
          <a:endParaRPr lang="en-US" altLang="zh-TW" sz="2600" b="1" dirty="0">
            <a:solidFill>
              <a:srgbClr val="0432FF"/>
            </a:solidFill>
            <a:latin typeface="微軟正黑體" panose="020B0604030504040204" pitchFamily="34" charset="-120"/>
            <a:ea typeface="微軟正黑體" panose="020B0604030504040204" pitchFamily="34" charset="-120"/>
          </a:endParaRPr>
        </a:p>
      </dgm:t>
    </dgm:pt>
    <dgm:pt modelId="{542C6622-0112-47B5-830A-BB8C399A2942}" type="parTrans" cxnId="{CFF8B4B4-1986-416E-B590-567BF395667D}">
      <dgm:prSet/>
      <dgm:spPr/>
      <dgm:t>
        <a:bodyPr/>
        <a:lstStyle/>
        <a:p>
          <a:endParaRPr lang="zh-TW" altLang="en-US" sz="2600" b="1">
            <a:solidFill>
              <a:schemeClr val="accent2">
                <a:lumMod val="75000"/>
              </a:schemeClr>
            </a:solidFill>
            <a:latin typeface="微軟正黑體" panose="020B0604030504040204" pitchFamily="34" charset="-120"/>
            <a:ea typeface="微軟正黑體" panose="020B0604030504040204" pitchFamily="34" charset="-120"/>
          </a:endParaRPr>
        </a:p>
      </dgm:t>
    </dgm:pt>
    <dgm:pt modelId="{79B34587-6170-4BB8-84D1-017493DEA6C2}" type="sibTrans" cxnId="{CFF8B4B4-1986-416E-B590-567BF395667D}">
      <dgm:prSet/>
      <dgm:spPr/>
      <dgm:t>
        <a:bodyPr/>
        <a:lstStyle/>
        <a:p>
          <a:endParaRPr lang="zh-TW" altLang="en-US" sz="2600" b="1">
            <a:solidFill>
              <a:schemeClr val="accent2">
                <a:lumMod val="75000"/>
              </a:schemeClr>
            </a:solidFill>
            <a:latin typeface="微軟正黑體" panose="020B0604030504040204" pitchFamily="34" charset="-120"/>
            <a:ea typeface="微軟正黑體" panose="020B0604030504040204" pitchFamily="34" charset="-120"/>
          </a:endParaRPr>
        </a:p>
      </dgm:t>
    </dgm:pt>
    <dgm:pt modelId="{A4089DEC-CEBC-4936-A2EB-1EA650F7E28E}">
      <dgm:prSet custT="1"/>
      <dgm:spPr>
        <a:solidFill>
          <a:srgbClr val="92D050"/>
        </a:solidFill>
      </dgm:spPr>
      <dgm:t>
        <a:bodyPr/>
        <a:lstStyle/>
        <a:p>
          <a:r>
            <a:rPr lang="zh-TW" altLang="en-US" sz="2600" b="1" dirty="0">
              <a:solidFill>
                <a:schemeClr val="bg1"/>
              </a:solidFill>
              <a:latin typeface="微軟正黑體" panose="020B0604030504040204" pitchFamily="34" charset="-120"/>
              <a:ea typeface="微軟正黑體" panose="020B0604030504040204" pitchFamily="34" charset="-120"/>
            </a:rPr>
            <a:t>產業特殊需求類科</a:t>
          </a:r>
          <a:endParaRPr lang="en-US" altLang="zh-TW" sz="2600" b="1" dirty="0">
            <a:solidFill>
              <a:schemeClr val="bg1"/>
            </a:solidFill>
            <a:latin typeface="微軟正黑體" panose="020B0604030504040204" pitchFamily="34" charset="-120"/>
            <a:ea typeface="微軟正黑體" panose="020B0604030504040204" pitchFamily="34" charset="-120"/>
          </a:endParaRPr>
        </a:p>
      </dgm:t>
    </dgm:pt>
    <dgm:pt modelId="{50D344F1-7349-4B65-89C5-D9A599C5A216}" type="parTrans" cxnId="{4A828AFE-4FD2-446C-A4D2-8628496CB213}">
      <dgm:prSet/>
      <dgm:spPr/>
      <dgm:t>
        <a:bodyPr/>
        <a:lstStyle/>
        <a:p>
          <a:endParaRPr lang="zh-TW" altLang="en-US" sz="2600" b="1">
            <a:solidFill>
              <a:schemeClr val="accent2">
                <a:lumMod val="75000"/>
              </a:schemeClr>
            </a:solidFill>
            <a:latin typeface="微軟正黑體" panose="020B0604030504040204" pitchFamily="34" charset="-120"/>
            <a:ea typeface="微軟正黑體" panose="020B0604030504040204" pitchFamily="34" charset="-120"/>
          </a:endParaRPr>
        </a:p>
      </dgm:t>
    </dgm:pt>
    <dgm:pt modelId="{920CFEE3-2FC6-450E-AAB4-FB30E3D8FFB7}" type="sibTrans" cxnId="{4A828AFE-4FD2-446C-A4D2-8628496CB213}">
      <dgm:prSet/>
      <dgm:spPr/>
      <dgm:t>
        <a:bodyPr/>
        <a:lstStyle/>
        <a:p>
          <a:endParaRPr lang="zh-TW" altLang="en-US" sz="2600" b="1">
            <a:solidFill>
              <a:schemeClr val="accent2">
                <a:lumMod val="75000"/>
              </a:schemeClr>
            </a:solidFill>
            <a:latin typeface="微軟正黑體" panose="020B0604030504040204" pitchFamily="34" charset="-120"/>
            <a:ea typeface="微軟正黑體" panose="020B0604030504040204" pitchFamily="34" charset="-120"/>
          </a:endParaRPr>
        </a:p>
      </dgm:t>
    </dgm:pt>
    <dgm:pt modelId="{4FD896C3-02C7-4FA2-B403-2C9E6E016650}">
      <dgm:prSet custT="1"/>
      <dgm:spPr>
        <a:solidFill>
          <a:srgbClr val="0070C0"/>
        </a:solidFill>
      </dgm:spPr>
      <dgm:t>
        <a:bodyPr/>
        <a:lstStyle/>
        <a:p>
          <a:r>
            <a:rPr lang="zh-TW" altLang="en-US" sz="2600" b="1" dirty="0">
              <a:latin typeface="微軟正黑體" panose="020B0604030504040204" pitchFamily="34" charset="-120"/>
              <a:ea typeface="微軟正黑體" panose="020B0604030504040204" pitchFamily="34" charset="-120"/>
            </a:rPr>
            <a:t>建教合作班</a:t>
          </a:r>
          <a:endParaRPr lang="en-US" altLang="zh-TW" sz="2600" b="1" dirty="0">
            <a:latin typeface="微軟正黑體" panose="020B0604030504040204" pitchFamily="34" charset="-120"/>
            <a:ea typeface="微軟正黑體" panose="020B0604030504040204" pitchFamily="34" charset="-120"/>
          </a:endParaRPr>
        </a:p>
      </dgm:t>
    </dgm:pt>
    <dgm:pt modelId="{599302F5-5E51-426D-BCF5-EF64B9CF478B}" type="parTrans" cxnId="{536330C9-ED05-4717-92FE-ECABC889A625}">
      <dgm:prSet/>
      <dgm:spPr/>
      <dgm:t>
        <a:bodyPr/>
        <a:lstStyle/>
        <a:p>
          <a:endParaRPr lang="zh-TW" altLang="en-US" sz="2600" b="1">
            <a:solidFill>
              <a:schemeClr val="accent2">
                <a:lumMod val="75000"/>
              </a:schemeClr>
            </a:solidFill>
            <a:latin typeface="微軟正黑體" panose="020B0604030504040204" pitchFamily="34" charset="-120"/>
            <a:ea typeface="微軟正黑體" panose="020B0604030504040204" pitchFamily="34" charset="-120"/>
          </a:endParaRPr>
        </a:p>
      </dgm:t>
    </dgm:pt>
    <dgm:pt modelId="{E3079EE9-D174-42A4-9CA7-9EC2F2A7E1B0}" type="sibTrans" cxnId="{536330C9-ED05-4717-92FE-ECABC889A625}">
      <dgm:prSet/>
      <dgm:spPr/>
      <dgm:t>
        <a:bodyPr/>
        <a:lstStyle/>
        <a:p>
          <a:endParaRPr lang="zh-TW" altLang="en-US" sz="2600" b="1">
            <a:solidFill>
              <a:schemeClr val="accent2">
                <a:lumMod val="75000"/>
              </a:schemeClr>
            </a:solidFill>
            <a:latin typeface="微軟正黑體" panose="020B0604030504040204" pitchFamily="34" charset="-120"/>
            <a:ea typeface="微軟正黑體" panose="020B0604030504040204" pitchFamily="34" charset="-120"/>
          </a:endParaRPr>
        </a:p>
      </dgm:t>
    </dgm:pt>
    <dgm:pt modelId="{4D60A0B1-EA38-4EBF-A86B-92527EF1345D}">
      <dgm:prSet custT="1"/>
      <dgm:spPr>
        <a:solidFill>
          <a:srgbClr val="7030A0"/>
        </a:solidFill>
      </dgm:spPr>
      <dgm:t>
        <a:bodyPr/>
        <a:lstStyle/>
        <a:p>
          <a:r>
            <a:rPr lang="zh-TW" altLang="en-US" sz="2600" b="1" dirty="0">
              <a:latin typeface="微軟正黑體" panose="020B0604030504040204" pitchFamily="34" charset="-120"/>
              <a:ea typeface="微軟正黑體" panose="020B0604030504040204" pitchFamily="34" charset="-120"/>
            </a:rPr>
            <a:t>五專免試入學</a:t>
          </a:r>
          <a:r>
            <a:rPr lang="en-US" altLang="zh-TW" sz="2600" b="1" dirty="0">
              <a:latin typeface="微軟正黑體" panose="020B0604030504040204" pitchFamily="34" charset="-120"/>
              <a:ea typeface="微軟正黑體" panose="020B0604030504040204" pitchFamily="34" charset="-120"/>
            </a:rPr>
            <a:t>(</a:t>
          </a:r>
          <a:r>
            <a:rPr lang="zh-TW" altLang="en-US" sz="2600" b="1" dirty="0">
              <a:latin typeface="微軟正黑體" panose="020B0604030504040204" pitchFamily="34" charset="-120"/>
              <a:ea typeface="微軟正黑體" panose="020B0604030504040204" pitchFamily="34" charset="-120"/>
            </a:rPr>
            <a:t>另有專人說明</a:t>
          </a:r>
          <a:r>
            <a:rPr lang="en-US" altLang="zh-TW" sz="2600" b="1" dirty="0">
              <a:latin typeface="微軟正黑體" panose="020B0604030504040204" pitchFamily="34" charset="-120"/>
              <a:ea typeface="微軟正黑體" panose="020B0604030504040204" pitchFamily="34" charset="-120"/>
            </a:rPr>
            <a:t>)</a:t>
          </a:r>
          <a:endParaRPr lang="zh-TW" altLang="en-US" sz="2600" b="1" dirty="0">
            <a:latin typeface="微軟正黑體" panose="020B0604030504040204" pitchFamily="34" charset="-120"/>
            <a:ea typeface="微軟正黑體" panose="020B0604030504040204" pitchFamily="34" charset="-120"/>
          </a:endParaRPr>
        </a:p>
      </dgm:t>
    </dgm:pt>
    <dgm:pt modelId="{B571B41A-CCFA-477F-84D9-8F79D472BCAA}" type="parTrans" cxnId="{1EBDBB57-4270-491B-84B6-A34F75C9FBF6}">
      <dgm:prSet/>
      <dgm:spPr/>
      <dgm:t>
        <a:bodyPr/>
        <a:lstStyle/>
        <a:p>
          <a:endParaRPr lang="zh-TW" altLang="en-US" sz="2600" b="1">
            <a:solidFill>
              <a:schemeClr val="accent2">
                <a:lumMod val="75000"/>
              </a:schemeClr>
            </a:solidFill>
            <a:latin typeface="微軟正黑體" panose="020B0604030504040204" pitchFamily="34" charset="-120"/>
            <a:ea typeface="微軟正黑體" panose="020B0604030504040204" pitchFamily="34" charset="-120"/>
          </a:endParaRPr>
        </a:p>
      </dgm:t>
    </dgm:pt>
    <dgm:pt modelId="{2CE781BF-52EB-4FAA-8387-58D97C5EC267}" type="sibTrans" cxnId="{1EBDBB57-4270-491B-84B6-A34F75C9FBF6}">
      <dgm:prSet/>
      <dgm:spPr/>
      <dgm:t>
        <a:bodyPr/>
        <a:lstStyle/>
        <a:p>
          <a:endParaRPr lang="zh-TW" altLang="en-US" sz="2600" b="1">
            <a:solidFill>
              <a:schemeClr val="accent2">
                <a:lumMod val="75000"/>
              </a:schemeClr>
            </a:solidFill>
            <a:latin typeface="微軟正黑體" panose="020B0604030504040204" pitchFamily="34" charset="-120"/>
            <a:ea typeface="微軟正黑體" panose="020B0604030504040204" pitchFamily="34" charset="-120"/>
          </a:endParaRPr>
        </a:p>
      </dgm:t>
    </dgm:pt>
    <dgm:pt modelId="{B16E3B39-2B4E-4449-BE99-997AD4911961}" type="pres">
      <dgm:prSet presAssocID="{5CF64CCC-7FF9-46A3-8E6C-0B65EB1383FA}" presName="Name0" presStyleCnt="0">
        <dgm:presLayoutVars>
          <dgm:chMax val="7"/>
          <dgm:chPref val="7"/>
          <dgm:dir/>
        </dgm:presLayoutVars>
      </dgm:prSet>
      <dgm:spPr/>
    </dgm:pt>
    <dgm:pt modelId="{BFC46748-FD04-4B20-8E77-9170B131713E}" type="pres">
      <dgm:prSet presAssocID="{5CF64CCC-7FF9-46A3-8E6C-0B65EB1383FA}" presName="Name1" presStyleCnt="0"/>
      <dgm:spPr/>
    </dgm:pt>
    <dgm:pt modelId="{E1677BC8-D072-425F-9958-C07C51CBCD5A}" type="pres">
      <dgm:prSet presAssocID="{5CF64CCC-7FF9-46A3-8E6C-0B65EB1383FA}" presName="cycle" presStyleCnt="0"/>
      <dgm:spPr/>
    </dgm:pt>
    <dgm:pt modelId="{A9602788-FBFC-46FA-BAA4-FF0E55BFF6F7}" type="pres">
      <dgm:prSet presAssocID="{5CF64CCC-7FF9-46A3-8E6C-0B65EB1383FA}" presName="srcNode" presStyleLbl="node1" presStyleIdx="0" presStyleCnt="6"/>
      <dgm:spPr/>
    </dgm:pt>
    <dgm:pt modelId="{043471AD-577A-4537-82F7-27616798857D}" type="pres">
      <dgm:prSet presAssocID="{5CF64CCC-7FF9-46A3-8E6C-0B65EB1383FA}" presName="conn" presStyleLbl="parChTrans1D2" presStyleIdx="0" presStyleCnt="1"/>
      <dgm:spPr/>
    </dgm:pt>
    <dgm:pt modelId="{863C6B0E-78B8-4748-9BAE-56E39A2A537E}" type="pres">
      <dgm:prSet presAssocID="{5CF64CCC-7FF9-46A3-8E6C-0B65EB1383FA}" presName="extraNode" presStyleLbl="node1" presStyleIdx="0" presStyleCnt="6"/>
      <dgm:spPr/>
    </dgm:pt>
    <dgm:pt modelId="{FF0B700A-B0EC-41C1-A816-83C5FD882F46}" type="pres">
      <dgm:prSet presAssocID="{5CF64CCC-7FF9-46A3-8E6C-0B65EB1383FA}" presName="dstNode" presStyleLbl="node1" presStyleIdx="0" presStyleCnt="6"/>
      <dgm:spPr/>
    </dgm:pt>
    <dgm:pt modelId="{CFAB8A2C-1C79-4A39-B941-5054B4F247A8}" type="pres">
      <dgm:prSet presAssocID="{D97F83D7-B1E2-4D31-A336-9B6B00E3AB0F}" presName="text_1" presStyleLbl="node1" presStyleIdx="0" presStyleCnt="6">
        <dgm:presLayoutVars>
          <dgm:bulletEnabled val="1"/>
        </dgm:presLayoutVars>
      </dgm:prSet>
      <dgm:spPr/>
    </dgm:pt>
    <dgm:pt modelId="{2A111593-A2CE-4A4F-A8D4-89EB9D69AAB4}" type="pres">
      <dgm:prSet presAssocID="{D97F83D7-B1E2-4D31-A336-9B6B00E3AB0F}" presName="accent_1" presStyleCnt="0"/>
      <dgm:spPr/>
    </dgm:pt>
    <dgm:pt modelId="{0A76F8E6-BDA5-45D4-8D1A-6585CEC1DB51}" type="pres">
      <dgm:prSet presAssocID="{D97F83D7-B1E2-4D31-A336-9B6B00E3AB0F}" presName="accentRepeatNode" presStyleLbl="solidFgAcc1" presStyleIdx="0" presStyleCnt="6"/>
      <dgm:spPr>
        <a:solidFill>
          <a:schemeClr val="bg1"/>
        </a:solidFill>
        <a:ln w="12700"/>
      </dgm:spPr>
    </dgm:pt>
    <dgm:pt modelId="{4EEA3DF2-EB54-4741-97D9-6074AB7B4121}" type="pres">
      <dgm:prSet presAssocID="{E2B1E84C-1E4B-4064-8AF3-ACA7120D3377}" presName="text_2" presStyleLbl="node1" presStyleIdx="1" presStyleCnt="6">
        <dgm:presLayoutVars>
          <dgm:bulletEnabled val="1"/>
        </dgm:presLayoutVars>
      </dgm:prSet>
      <dgm:spPr/>
    </dgm:pt>
    <dgm:pt modelId="{FB857C41-1AF6-4DD3-9A10-0D6DF28EF5CA}" type="pres">
      <dgm:prSet presAssocID="{E2B1E84C-1E4B-4064-8AF3-ACA7120D3377}" presName="accent_2" presStyleCnt="0"/>
      <dgm:spPr/>
    </dgm:pt>
    <dgm:pt modelId="{15F5BD1F-FF45-4A23-8B64-68D7830B31D6}" type="pres">
      <dgm:prSet presAssocID="{E2B1E84C-1E4B-4064-8AF3-ACA7120D3377}" presName="accentRepeatNode" presStyleLbl="solidFgAcc1" presStyleIdx="1" presStyleCnt="6"/>
      <dgm:spPr>
        <a:solidFill>
          <a:schemeClr val="bg1"/>
        </a:solidFill>
        <a:ln w="12700"/>
      </dgm:spPr>
    </dgm:pt>
    <dgm:pt modelId="{B6B7EC55-C0E0-4EA6-BD62-6D377D06D877}" type="pres">
      <dgm:prSet presAssocID="{950CA700-A649-4CA2-9998-0603FCD092D5}" presName="text_3" presStyleLbl="node1" presStyleIdx="2" presStyleCnt="6">
        <dgm:presLayoutVars>
          <dgm:bulletEnabled val="1"/>
        </dgm:presLayoutVars>
      </dgm:prSet>
      <dgm:spPr/>
    </dgm:pt>
    <dgm:pt modelId="{B0DEF036-E3CD-4C31-9B0A-B7ECFFC3FF64}" type="pres">
      <dgm:prSet presAssocID="{950CA700-A649-4CA2-9998-0603FCD092D5}" presName="accent_3" presStyleCnt="0"/>
      <dgm:spPr/>
    </dgm:pt>
    <dgm:pt modelId="{7E1D13DD-A273-4497-B198-2AF26421BA05}" type="pres">
      <dgm:prSet presAssocID="{950CA700-A649-4CA2-9998-0603FCD092D5}" presName="accentRepeatNode" presStyleLbl="solidFgAcc1" presStyleIdx="2" presStyleCnt="6"/>
      <dgm:spPr>
        <a:solidFill>
          <a:schemeClr val="bg1"/>
        </a:solidFill>
        <a:ln w="12700"/>
      </dgm:spPr>
    </dgm:pt>
    <dgm:pt modelId="{FF377A62-E0AF-4D53-9C0B-106E87908ACF}" type="pres">
      <dgm:prSet presAssocID="{A4089DEC-CEBC-4936-A2EB-1EA650F7E28E}" presName="text_4" presStyleLbl="node1" presStyleIdx="3" presStyleCnt="6">
        <dgm:presLayoutVars>
          <dgm:bulletEnabled val="1"/>
        </dgm:presLayoutVars>
      </dgm:prSet>
      <dgm:spPr/>
    </dgm:pt>
    <dgm:pt modelId="{8CA6D658-7BBF-4A95-AF41-A6DAFFA1EA78}" type="pres">
      <dgm:prSet presAssocID="{A4089DEC-CEBC-4936-A2EB-1EA650F7E28E}" presName="accent_4" presStyleCnt="0"/>
      <dgm:spPr/>
    </dgm:pt>
    <dgm:pt modelId="{3D6B2D63-AC6D-41C7-8818-CDDD3337EDE2}" type="pres">
      <dgm:prSet presAssocID="{A4089DEC-CEBC-4936-A2EB-1EA650F7E28E}" presName="accentRepeatNode" presStyleLbl="solidFgAcc1" presStyleIdx="3" presStyleCnt="6"/>
      <dgm:spPr>
        <a:solidFill>
          <a:schemeClr val="bg1"/>
        </a:solidFill>
        <a:ln w="12700"/>
      </dgm:spPr>
    </dgm:pt>
    <dgm:pt modelId="{7663AA9F-A3C2-4152-BCF2-D1F21A1EBAAC}" type="pres">
      <dgm:prSet presAssocID="{4FD896C3-02C7-4FA2-B403-2C9E6E016650}" presName="text_5" presStyleLbl="node1" presStyleIdx="4" presStyleCnt="6">
        <dgm:presLayoutVars>
          <dgm:bulletEnabled val="1"/>
        </dgm:presLayoutVars>
      </dgm:prSet>
      <dgm:spPr/>
    </dgm:pt>
    <dgm:pt modelId="{B4A42CD3-EADC-4960-B3A8-DBB10BCAC627}" type="pres">
      <dgm:prSet presAssocID="{4FD896C3-02C7-4FA2-B403-2C9E6E016650}" presName="accent_5" presStyleCnt="0"/>
      <dgm:spPr/>
    </dgm:pt>
    <dgm:pt modelId="{5914C4F6-BCB7-4D89-9F3C-6207064EC537}" type="pres">
      <dgm:prSet presAssocID="{4FD896C3-02C7-4FA2-B403-2C9E6E016650}" presName="accentRepeatNode" presStyleLbl="solidFgAcc1" presStyleIdx="4" presStyleCnt="6"/>
      <dgm:spPr>
        <a:solidFill>
          <a:schemeClr val="bg1"/>
        </a:solidFill>
        <a:ln w="12700"/>
      </dgm:spPr>
    </dgm:pt>
    <dgm:pt modelId="{94D0DFE4-866D-479F-8C20-6975E9677990}" type="pres">
      <dgm:prSet presAssocID="{4D60A0B1-EA38-4EBF-A86B-92527EF1345D}" presName="text_6" presStyleLbl="node1" presStyleIdx="5" presStyleCnt="6">
        <dgm:presLayoutVars>
          <dgm:bulletEnabled val="1"/>
        </dgm:presLayoutVars>
      </dgm:prSet>
      <dgm:spPr/>
    </dgm:pt>
    <dgm:pt modelId="{24233F68-429D-492C-8C08-F5665BDB798B}" type="pres">
      <dgm:prSet presAssocID="{4D60A0B1-EA38-4EBF-A86B-92527EF1345D}" presName="accent_6" presStyleCnt="0"/>
      <dgm:spPr/>
    </dgm:pt>
    <dgm:pt modelId="{884DE709-3FB8-4524-857E-67B784325A3B}" type="pres">
      <dgm:prSet presAssocID="{4D60A0B1-EA38-4EBF-A86B-92527EF1345D}" presName="accentRepeatNode" presStyleLbl="solidFgAcc1" presStyleIdx="5" presStyleCnt="6"/>
      <dgm:spPr>
        <a:solidFill>
          <a:schemeClr val="bg1"/>
        </a:solidFill>
        <a:ln w="12700"/>
      </dgm:spPr>
    </dgm:pt>
  </dgm:ptLst>
  <dgm:cxnLst>
    <dgm:cxn modelId="{F083D510-E502-4670-95B8-479CB043D0A5}" type="presOf" srcId="{D97F83D7-B1E2-4D31-A336-9B6B00E3AB0F}" destId="{CFAB8A2C-1C79-4A39-B941-5054B4F247A8}" srcOrd="0" destOrd="0" presId="urn:microsoft.com/office/officeart/2008/layout/VerticalCurvedList"/>
    <dgm:cxn modelId="{6560193A-5A86-46A0-9D3D-CAB0B356AAB6}" srcId="{5CF64CCC-7FF9-46A3-8E6C-0B65EB1383FA}" destId="{E2B1E84C-1E4B-4064-8AF3-ACA7120D3377}" srcOrd="1" destOrd="0" parTransId="{0807B5BB-DEF0-41CA-A7E4-832BCDBE7C69}" sibTransId="{78C13673-4D10-402B-96FD-F816FB08EA97}"/>
    <dgm:cxn modelId="{1EBDBB57-4270-491B-84B6-A34F75C9FBF6}" srcId="{5CF64CCC-7FF9-46A3-8E6C-0B65EB1383FA}" destId="{4D60A0B1-EA38-4EBF-A86B-92527EF1345D}" srcOrd="5" destOrd="0" parTransId="{B571B41A-CCFA-477F-84D9-8F79D472BCAA}" sibTransId="{2CE781BF-52EB-4FAA-8387-58D97C5EC267}"/>
    <dgm:cxn modelId="{FCBE9E6B-4354-44E5-9F70-A13A630BC31E}" type="presOf" srcId="{4D60A0B1-EA38-4EBF-A86B-92527EF1345D}" destId="{94D0DFE4-866D-479F-8C20-6975E9677990}" srcOrd="0" destOrd="0" presId="urn:microsoft.com/office/officeart/2008/layout/VerticalCurvedList"/>
    <dgm:cxn modelId="{AC8FA5A5-5BBD-44A7-9418-DAB5A3C2C4CB}" srcId="{5CF64CCC-7FF9-46A3-8E6C-0B65EB1383FA}" destId="{D97F83D7-B1E2-4D31-A336-9B6B00E3AB0F}" srcOrd="0" destOrd="0" parTransId="{D69FCF5A-B724-49F1-945F-C3D7A57AFE2A}" sibTransId="{A4B0C26D-3F44-4A64-BC29-A19D2F9C2D60}"/>
    <dgm:cxn modelId="{CFF8B4B4-1986-416E-B590-567BF395667D}" srcId="{5CF64CCC-7FF9-46A3-8E6C-0B65EB1383FA}" destId="{950CA700-A649-4CA2-9998-0603FCD092D5}" srcOrd="2" destOrd="0" parTransId="{542C6622-0112-47B5-830A-BB8C399A2942}" sibTransId="{79B34587-6170-4BB8-84D1-017493DEA6C2}"/>
    <dgm:cxn modelId="{536330C9-ED05-4717-92FE-ECABC889A625}" srcId="{5CF64CCC-7FF9-46A3-8E6C-0B65EB1383FA}" destId="{4FD896C3-02C7-4FA2-B403-2C9E6E016650}" srcOrd="4" destOrd="0" parTransId="{599302F5-5E51-426D-BCF5-EF64B9CF478B}" sibTransId="{E3079EE9-D174-42A4-9CA7-9EC2F2A7E1B0}"/>
    <dgm:cxn modelId="{B04B13CB-D8C9-4194-B1DB-118631310AFF}" type="presOf" srcId="{4FD896C3-02C7-4FA2-B403-2C9E6E016650}" destId="{7663AA9F-A3C2-4152-BCF2-D1F21A1EBAAC}" srcOrd="0" destOrd="0" presId="urn:microsoft.com/office/officeart/2008/layout/VerticalCurvedList"/>
    <dgm:cxn modelId="{480368D9-6838-497F-968F-0A229C44A392}" type="presOf" srcId="{950CA700-A649-4CA2-9998-0603FCD092D5}" destId="{B6B7EC55-C0E0-4EA6-BD62-6D377D06D877}" srcOrd="0" destOrd="0" presId="urn:microsoft.com/office/officeart/2008/layout/VerticalCurvedList"/>
    <dgm:cxn modelId="{F3445BE2-AE94-42B5-83AE-548F84875547}" type="presOf" srcId="{A4089DEC-CEBC-4936-A2EB-1EA650F7E28E}" destId="{FF377A62-E0AF-4D53-9C0B-106E87908ACF}" srcOrd="0" destOrd="0" presId="urn:microsoft.com/office/officeart/2008/layout/VerticalCurvedList"/>
    <dgm:cxn modelId="{3F0641E3-3DCC-4C1F-8C8D-AD358677116C}" type="presOf" srcId="{E2B1E84C-1E4B-4064-8AF3-ACA7120D3377}" destId="{4EEA3DF2-EB54-4741-97D9-6074AB7B4121}" srcOrd="0" destOrd="0" presId="urn:microsoft.com/office/officeart/2008/layout/VerticalCurvedList"/>
    <dgm:cxn modelId="{85310EEF-2A09-4625-816F-A171F26E6234}" type="presOf" srcId="{A4B0C26D-3F44-4A64-BC29-A19D2F9C2D60}" destId="{043471AD-577A-4537-82F7-27616798857D}" srcOrd="0" destOrd="0" presId="urn:microsoft.com/office/officeart/2008/layout/VerticalCurvedList"/>
    <dgm:cxn modelId="{393723F3-6192-4B64-98DF-4C8D6198AAF2}" type="presOf" srcId="{5CF64CCC-7FF9-46A3-8E6C-0B65EB1383FA}" destId="{B16E3B39-2B4E-4449-BE99-997AD4911961}" srcOrd="0" destOrd="0" presId="urn:microsoft.com/office/officeart/2008/layout/VerticalCurvedList"/>
    <dgm:cxn modelId="{4A828AFE-4FD2-446C-A4D2-8628496CB213}" srcId="{5CF64CCC-7FF9-46A3-8E6C-0B65EB1383FA}" destId="{A4089DEC-CEBC-4936-A2EB-1EA650F7E28E}" srcOrd="3" destOrd="0" parTransId="{50D344F1-7349-4B65-89C5-D9A599C5A216}" sibTransId="{920CFEE3-2FC6-450E-AAB4-FB30E3D8FFB7}"/>
    <dgm:cxn modelId="{3BE9CBD2-6AD3-4EFE-92B3-67F78035ED93}" type="presParOf" srcId="{B16E3B39-2B4E-4449-BE99-997AD4911961}" destId="{BFC46748-FD04-4B20-8E77-9170B131713E}" srcOrd="0" destOrd="0" presId="urn:microsoft.com/office/officeart/2008/layout/VerticalCurvedList"/>
    <dgm:cxn modelId="{797DB644-9C19-464A-9CCB-4B32A5269295}" type="presParOf" srcId="{BFC46748-FD04-4B20-8E77-9170B131713E}" destId="{E1677BC8-D072-425F-9958-C07C51CBCD5A}" srcOrd="0" destOrd="0" presId="urn:microsoft.com/office/officeart/2008/layout/VerticalCurvedList"/>
    <dgm:cxn modelId="{2D40CDE0-1E82-4C42-929E-B1EAF1E94D5F}" type="presParOf" srcId="{E1677BC8-D072-425F-9958-C07C51CBCD5A}" destId="{A9602788-FBFC-46FA-BAA4-FF0E55BFF6F7}" srcOrd="0" destOrd="0" presId="urn:microsoft.com/office/officeart/2008/layout/VerticalCurvedList"/>
    <dgm:cxn modelId="{BE783439-92C4-4371-9B77-6E9811D50889}" type="presParOf" srcId="{E1677BC8-D072-425F-9958-C07C51CBCD5A}" destId="{043471AD-577A-4537-82F7-27616798857D}" srcOrd="1" destOrd="0" presId="urn:microsoft.com/office/officeart/2008/layout/VerticalCurvedList"/>
    <dgm:cxn modelId="{8C8F82F9-3383-4166-9666-542F91C67E88}" type="presParOf" srcId="{E1677BC8-D072-425F-9958-C07C51CBCD5A}" destId="{863C6B0E-78B8-4748-9BAE-56E39A2A537E}" srcOrd="2" destOrd="0" presId="urn:microsoft.com/office/officeart/2008/layout/VerticalCurvedList"/>
    <dgm:cxn modelId="{980AB811-05E1-47A1-8E89-EFCAE3C80C4C}" type="presParOf" srcId="{E1677BC8-D072-425F-9958-C07C51CBCD5A}" destId="{FF0B700A-B0EC-41C1-A816-83C5FD882F46}" srcOrd="3" destOrd="0" presId="urn:microsoft.com/office/officeart/2008/layout/VerticalCurvedList"/>
    <dgm:cxn modelId="{CEDD11AA-236A-4C87-B692-2178BA35CCAF}" type="presParOf" srcId="{BFC46748-FD04-4B20-8E77-9170B131713E}" destId="{CFAB8A2C-1C79-4A39-B941-5054B4F247A8}" srcOrd="1" destOrd="0" presId="urn:microsoft.com/office/officeart/2008/layout/VerticalCurvedList"/>
    <dgm:cxn modelId="{74BBDBCF-C3B5-46CA-A52E-885F40EC52C8}" type="presParOf" srcId="{BFC46748-FD04-4B20-8E77-9170B131713E}" destId="{2A111593-A2CE-4A4F-A8D4-89EB9D69AAB4}" srcOrd="2" destOrd="0" presId="urn:microsoft.com/office/officeart/2008/layout/VerticalCurvedList"/>
    <dgm:cxn modelId="{F1105D1B-D7B4-4887-9DF3-1E567FE05F4D}" type="presParOf" srcId="{2A111593-A2CE-4A4F-A8D4-89EB9D69AAB4}" destId="{0A76F8E6-BDA5-45D4-8D1A-6585CEC1DB51}" srcOrd="0" destOrd="0" presId="urn:microsoft.com/office/officeart/2008/layout/VerticalCurvedList"/>
    <dgm:cxn modelId="{0AA011DD-C175-435D-8725-BC893CACDC3F}" type="presParOf" srcId="{BFC46748-FD04-4B20-8E77-9170B131713E}" destId="{4EEA3DF2-EB54-4741-97D9-6074AB7B4121}" srcOrd="3" destOrd="0" presId="urn:microsoft.com/office/officeart/2008/layout/VerticalCurvedList"/>
    <dgm:cxn modelId="{83ADB57C-C103-481C-ACD5-8268DA524C4C}" type="presParOf" srcId="{BFC46748-FD04-4B20-8E77-9170B131713E}" destId="{FB857C41-1AF6-4DD3-9A10-0D6DF28EF5CA}" srcOrd="4" destOrd="0" presId="urn:microsoft.com/office/officeart/2008/layout/VerticalCurvedList"/>
    <dgm:cxn modelId="{CEB13C5D-04FB-42CD-9E22-5C44A780E9E3}" type="presParOf" srcId="{FB857C41-1AF6-4DD3-9A10-0D6DF28EF5CA}" destId="{15F5BD1F-FF45-4A23-8B64-68D7830B31D6}" srcOrd="0" destOrd="0" presId="urn:microsoft.com/office/officeart/2008/layout/VerticalCurvedList"/>
    <dgm:cxn modelId="{97301DCB-43AA-482F-8E6B-51C0522A93A1}" type="presParOf" srcId="{BFC46748-FD04-4B20-8E77-9170B131713E}" destId="{B6B7EC55-C0E0-4EA6-BD62-6D377D06D877}" srcOrd="5" destOrd="0" presId="urn:microsoft.com/office/officeart/2008/layout/VerticalCurvedList"/>
    <dgm:cxn modelId="{474D8F9A-4095-46D0-93D7-B82DA49E3324}" type="presParOf" srcId="{BFC46748-FD04-4B20-8E77-9170B131713E}" destId="{B0DEF036-E3CD-4C31-9B0A-B7ECFFC3FF64}" srcOrd="6" destOrd="0" presId="urn:microsoft.com/office/officeart/2008/layout/VerticalCurvedList"/>
    <dgm:cxn modelId="{A8512802-A210-4410-BB2C-58669D78B60A}" type="presParOf" srcId="{B0DEF036-E3CD-4C31-9B0A-B7ECFFC3FF64}" destId="{7E1D13DD-A273-4497-B198-2AF26421BA05}" srcOrd="0" destOrd="0" presId="urn:microsoft.com/office/officeart/2008/layout/VerticalCurvedList"/>
    <dgm:cxn modelId="{B3A8848F-BF42-4780-9846-F77976807396}" type="presParOf" srcId="{BFC46748-FD04-4B20-8E77-9170B131713E}" destId="{FF377A62-E0AF-4D53-9C0B-106E87908ACF}" srcOrd="7" destOrd="0" presId="urn:microsoft.com/office/officeart/2008/layout/VerticalCurvedList"/>
    <dgm:cxn modelId="{BC76ED45-515E-4064-BCCC-290F280EC575}" type="presParOf" srcId="{BFC46748-FD04-4B20-8E77-9170B131713E}" destId="{8CA6D658-7BBF-4A95-AF41-A6DAFFA1EA78}" srcOrd="8" destOrd="0" presId="urn:microsoft.com/office/officeart/2008/layout/VerticalCurvedList"/>
    <dgm:cxn modelId="{ECE8F6C5-7C54-40FB-85A8-B215BDD41198}" type="presParOf" srcId="{8CA6D658-7BBF-4A95-AF41-A6DAFFA1EA78}" destId="{3D6B2D63-AC6D-41C7-8818-CDDD3337EDE2}" srcOrd="0" destOrd="0" presId="urn:microsoft.com/office/officeart/2008/layout/VerticalCurvedList"/>
    <dgm:cxn modelId="{FA7AFA20-386B-42BD-AE02-31EA4C5110D1}" type="presParOf" srcId="{BFC46748-FD04-4B20-8E77-9170B131713E}" destId="{7663AA9F-A3C2-4152-BCF2-D1F21A1EBAAC}" srcOrd="9" destOrd="0" presId="urn:microsoft.com/office/officeart/2008/layout/VerticalCurvedList"/>
    <dgm:cxn modelId="{938936BB-F3A8-4739-8A36-6F95607F275B}" type="presParOf" srcId="{BFC46748-FD04-4B20-8E77-9170B131713E}" destId="{B4A42CD3-EADC-4960-B3A8-DBB10BCAC627}" srcOrd="10" destOrd="0" presId="urn:microsoft.com/office/officeart/2008/layout/VerticalCurvedList"/>
    <dgm:cxn modelId="{CF4E14FE-5000-4A57-ADE5-8059C72BC368}" type="presParOf" srcId="{B4A42CD3-EADC-4960-B3A8-DBB10BCAC627}" destId="{5914C4F6-BCB7-4D89-9F3C-6207064EC537}" srcOrd="0" destOrd="0" presId="urn:microsoft.com/office/officeart/2008/layout/VerticalCurvedList"/>
    <dgm:cxn modelId="{807DF22E-CEE3-415B-852B-06A712DD770F}" type="presParOf" srcId="{BFC46748-FD04-4B20-8E77-9170B131713E}" destId="{94D0DFE4-866D-479F-8C20-6975E9677990}" srcOrd="11" destOrd="0" presId="urn:microsoft.com/office/officeart/2008/layout/VerticalCurvedList"/>
    <dgm:cxn modelId="{7DCE5F90-9712-4523-B3E9-237A4043D458}" type="presParOf" srcId="{BFC46748-FD04-4B20-8E77-9170B131713E}" destId="{24233F68-429D-492C-8C08-F5665BDB798B}" srcOrd="12" destOrd="0" presId="urn:microsoft.com/office/officeart/2008/layout/VerticalCurvedList"/>
    <dgm:cxn modelId="{74EC0354-C841-45CE-B4AC-50B587DEFDDD}" type="presParOf" srcId="{24233F68-429D-492C-8C08-F5665BDB798B}" destId="{884DE709-3FB8-4524-857E-67B784325A3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3471AD-577A-4537-82F7-27616798857D}">
      <dsp:nvSpPr>
        <dsp:cNvPr id="0" name=""/>
        <dsp:cNvSpPr/>
      </dsp:nvSpPr>
      <dsp:spPr>
        <a:xfrm>
          <a:off x="-5861690" y="-897079"/>
          <a:ext cx="6978341" cy="6978341"/>
        </a:xfrm>
        <a:prstGeom prst="blockArc">
          <a:avLst>
            <a:gd name="adj1" fmla="val 18900000"/>
            <a:gd name="adj2" fmla="val 2700000"/>
            <a:gd name="adj3" fmla="val 310"/>
          </a:avLst>
        </a:prstGeom>
        <a:noFill/>
        <a:ln w="6350" cap="flat" cmpd="sng" algn="ctr">
          <a:solidFill>
            <a:schemeClr val="dk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FAB8A2C-1C79-4A39-B941-5054B4F247A8}">
      <dsp:nvSpPr>
        <dsp:cNvPr id="0" name=""/>
        <dsp:cNvSpPr/>
      </dsp:nvSpPr>
      <dsp:spPr>
        <a:xfrm>
          <a:off x="415989" y="272999"/>
          <a:ext cx="6446761" cy="545790"/>
        </a:xfrm>
        <a:prstGeom prst="rect">
          <a:avLst/>
        </a:prstGeom>
        <a:solidFill>
          <a:srgbClr val="FF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33221" tIns="66040" rIns="66040" bIns="66040" numCol="1" spcCol="1270" anchor="ctr" anchorCtr="0">
          <a:noAutofit/>
        </a:bodyPr>
        <a:lstStyle/>
        <a:p>
          <a:pPr marL="0" lvl="0" indent="0" algn="l" defTabSz="1155700">
            <a:lnSpc>
              <a:spcPct val="90000"/>
            </a:lnSpc>
            <a:spcBef>
              <a:spcPct val="0"/>
            </a:spcBef>
            <a:spcAft>
              <a:spcPct val="35000"/>
            </a:spcAft>
            <a:buNone/>
          </a:pPr>
          <a:r>
            <a:rPr lang="zh-TW" altLang="en-US" sz="2600" b="1" kern="1200" dirty="0">
              <a:solidFill>
                <a:srgbClr val="FFFF00"/>
              </a:solidFill>
              <a:latin typeface="微軟正黑體" panose="020B0604030504040204" pitchFamily="34" charset="-120"/>
              <a:ea typeface="微軟正黑體" panose="020B0604030504040204" pitchFamily="34" charset="-120"/>
            </a:rPr>
            <a:t>特色招生</a:t>
          </a:r>
          <a:r>
            <a:rPr lang="zh-TW" altLang="en-US" sz="2600" b="1" kern="1200" dirty="0">
              <a:latin typeface="微軟正黑體" panose="020B0604030504040204" pitchFamily="34" charset="-120"/>
              <a:ea typeface="微軟正黑體" panose="020B0604030504040204" pitchFamily="34" charset="-120"/>
            </a:rPr>
            <a:t>專業群科甄選入學</a:t>
          </a:r>
        </a:p>
      </dsp:txBody>
      <dsp:txXfrm>
        <a:off x="415989" y="272999"/>
        <a:ext cx="6446761" cy="545790"/>
      </dsp:txXfrm>
    </dsp:sp>
    <dsp:sp modelId="{0A76F8E6-BDA5-45D4-8D1A-6585CEC1DB51}">
      <dsp:nvSpPr>
        <dsp:cNvPr id="0" name=""/>
        <dsp:cNvSpPr/>
      </dsp:nvSpPr>
      <dsp:spPr>
        <a:xfrm>
          <a:off x="74870" y="204775"/>
          <a:ext cx="682238" cy="682238"/>
        </a:xfrm>
        <a:prstGeom prst="ellipse">
          <a:avLst/>
        </a:prstGeom>
        <a:solidFill>
          <a:schemeClr val="bg1"/>
        </a:solidFill>
        <a:ln w="12700" cap="flat" cmpd="sng" algn="ctr">
          <a:solidFill>
            <a:scrgbClr r="0" g="0" b="0"/>
          </a:solidFill>
          <a:prstDash val="solid"/>
          <a:miter lim="800000"/>
        </a:ln>
        <a:effectLst/>
      </dsp:spPr>
      <dsp:style>
        <a:lnRef idx="1">
          <a:scrgbClr r="0" g="0" b="0"/>
        </a:lnRef>
        <a:fillRef idx="1">
          <a:scrgbClr r="0" g="0" b="0"/>
        </a:fillRef>
        <a:effectRef idx="0">
          <a:scrgbClr r="0" g="0" b="0"/>
        </a:effectRef>
        <a:fontRef idx="minor"/>
      </dsp:style>
    </dsp:sp>
    <dsp:sp modelId="{4EEA3DF2-EB54-4741-97D9-6074AB7B4121}">
      <dsp:nvSpPr>
        <dsp:cNvPr id="0" name=""/>
        <dsp:cNvSpPr/>
      </dsp:nvSpPr>
      <dsp:spPr>
        <a:xfrm>
          <a:off x="864940" y="1091581"/>
          <a:ext cx="5997811" cy="545790"/>
        </a:xfrm>
        <a:prstGeom prst="rect">
          <a:avLst/>
        </a:prstGeom>
        <a:solidFill>
          <a:schemeClr val="accent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33221" tIns="66040" rIns="66040" bIns="66040" numCol="1" spcCol="1270" anchor="ctr" anchorCtr="0">
          <a:noAutofit/>
        </a:bodyPr>
        <a:lstStyle/>
        <a:p>
          <a:pPr marL="0" lvl="0" indent="0" algn="l" defTabSz="1155700">
            <a:lnSpc>
              <a:spcPct val="90000"/>
            </a:lnSpc>
            <a:spcBef>
              <a:spcPct val="0"/>
            </a:spcBef>
            <a:spcAft>
              <a:spcPct val="35000"/>
            </a:spcAft>
            <a:buNone/>
          </a:pPr>
          <a:r>
            <a:rPr lang="zh-TW" altLang="en-US" sz="2600" b="1" kern="1200" dirty="0">
              <a:latin typeface="微軟正黑體" panose="020B0604030504040204" pitchFamily="34" charset="-120"/>
              <a:ea typeface="微軟正黑體" panose="020B0604030504040204" pitchFamily="34" charset="-120"/>
            </a:rPr>
            <a:t>技優甄審入學</a:t>
          </a:r>
          <a:endParaRPr lang="en-US" altLang="zh-TW" sz="2600" b="1" kern="1200" dirty="0">
            <a:latin typeface="微軟正黑體" panose="020B0604030504040204" pitchFamily="34" charset="-120"/>
            <a:ea typeface="微軟正黑體" panose="020B0604030504040204" pitchFamily="34" charset="-120"/>
          </a:endParaRPr>
        </a:p>
      </dsp:txBody>
      <dsp:txXfrm>
        <a:off x="864940" y="1091581"/>
        <a:ext cx="5997811" cy="545790"/>
      </dsp:txXfrm>
    </dsp:sp>
    <dsp:sp modelId="{15F5BD1F-FF45-4A23-8B64-68D7830B31D6}">
      <dsp:nvSpPr>
        <dsp:cNvPr id="0" name=""/>
        <dsp:cNvSpPr/>
      </dsp:nvSpPr>
      <dsp:spPr>
        <a:xfrm>
          <a:off x="523820" y="1023357"/>
          <a:ext cx="682238" cy="682238"/>
        </a:xfrm>
        <a:prstGeom prst="ellipse">
          <a:avLst/>
        </a:prstGeom>
        <a:solidFill>
          <a:schemeClr val="bg1"/>
        </a:solidFill>
        <a:ln w="12700" cap="flat" cmpd="sng" algn="ctr">
          <a:solidFill>
            <a:scrgbClr r="0" g="0" b="0"/>
          </a:solidFill>
          <a:prstDash val="solid"/>
          <a:miter lim="800000"/>
        </a:ln>
        <a:effectLst/>
      </dsp:spPr>
      <dsp:style>
        <a:lnRef idx="1">
          <a:scrgbClr r="0" g="0" b="0"/>
        </a:lnRef>
        <a:fillRef idx="1">
          <a:scrgbClr r="0" g="0" b="0"/>
        </a:fillRef>
        <a:effectRef idx="0">
          <a:scrgbClr r="0" g="0" b="0"/>
        </a:effectRef>
        <a:fontRef idx="minor"/>
      </dsp:style>
    </dsp:sp>
    <dsp:sp modelId="{B6B7EC55-C0E0-4EA6-BD62-6D377D06D877}">
      <dsp:nvSpPr>
        <dsp:cNvPr id="0" name=""/>
        <dsp:cNvSpPr/>
      </dsp:nvSpPr>
      <dsp:spPr>
        <a:xfrm>
          <a:off x="1070233" y="1910164"/>
          <a:ext cx="5792517" cy="545790"/>
        </a:xfrm>
        <a:prstGeom prst="rect">
          <a:avLst/>
        </a:prstGeom>
        <a:solidFill>
          <a:srgbClr val="FFFF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33221" tIns="66040" rIns="66040" bIns="66040" numCol="1" spcCol="1270" anchor="ctr" anchorCtr="0">
          <a:noAutofit/>
        </a:bodyPr>
        <a:lstStyle/>
        <a:p>
          <a:pPr marL="0" lvl="0" indent="0" algn="l" defTabSz="1155700">
            <a:lnSpc>
              <a:spcPct val="90000"/>
            </a:lnSpc>
            <a:spcBef>
              <a:spcPct val="0"/>
            </a:spcBef>
            <a:spcAft>
              <a:spcPct val="35000"/>
            </a:spcAft>
            <a:buNone/>
          </a:pPr>
          <a:r>
            <a:rPr lang="zh-TW" altLang="en-US" sz="2600" b="1" kern="1200" dirty="0">
              <a:solidFill>
                <a:srgbClr val="0432FF"/>
              </a:solidFill>
              <a:latin typeface="微軟正黑體" panose="020B0604030504040204" pitchFamily="34" charset="-120"/>
              <a:ea typeface="微軟正黑體" panose="020B0604030504040204" pitchFamily="34" charset="-120"/>
            </a:rPr>
            <a:t>實用技能學程輔導分發</a:t>
          </a:r>
          <a:endParaRPr lang="en-US" altLang="zh-TW" sz="2600" b="1" kern="1200" dirty="0">
            <a:solidFill>
              <a:srgbClr val="0432FF"/>
            </a:solidFill>
            <a:latin typeface="微軟正黑體" panose="020B0604030504040204" pitchFamily="34" charset="-120"/>
            <a:ea typeface="微軟正黑體" panose="020B0604030504040204" pitchFamily="34" charset="-120"/>
          </a:endParaRPr>
        </a:p>
      </dsp:txBody>
      <dsp:txXfrm>
        <a:off x="1070233" y="1910164"/>
        <a:ext cx="5792517" cy="545790"/>
      </dsp:txXfrm>
    </dsp:sp>
    <dsp:sp modelId="{7E1D13DD-A273-4497-B198-2AF26421BA05}">
      <dsp:nvSpPr>
        <dsp:cNvPr id="0" name=""/>
        <dsp:cNvSpPr/>
      </dsp:nvSpPr>
      <dsp:spPr>
        <a:xfrm>
          <a:off x="729114" y="1841940"/>
          <a:ext cx="682238" cy="682238"/>
        </a:xfrm>
        <a:prstGeom prst="ellipse">
          <a:avLst/>
        </a:prstGeom>
        <a:solidFill>
          <a:schemeClr val="bg1"/>
        </a:solidFill>
        <a:ln w="12700" cap="flat" cmpd="sng" algn="ctr">
          <a:solidFill>
            <a:scrgbClr r="0" g="0" b="0"/>
          </a:solidFill>
          <a:prstDash val="solid"/>
          <a:miter lim="800000"/>
        </a:ln>
        <a:effectLst/>
      </dsp:spPr>
      <dsp:style>
        <a:lnRef idx="1">
          <a:scrgbClr r="0" g="0" b="0"/>
        </a:lnRef>
        <a:fillRef idx="1">
          <a:scrgbClr r="0" g="0" b="0"/>
        </a:fillRef>
        <a:effectRef idx="0">
          <a:scrgbClr r="0" g="0" b="0"/>
        </a:effectRef>
        <a:fontRef idx="minor"/>
      </dsp:style>
    </dsp:sp>
    <dsp:sp modelId="{FF377A62-E0AF-4D53-9C0B-106E87908ACF}">
      <dsp:nvSpPr>
        <dsp:cNvPr id="0" name=""/>
        <dsp:cNvSpPr/>
      </dsp:nvSpPr>
      <dsp:spPr>
        <a:xfrm>
          <a:off x="1070233" y="2728228"/>
          <a:ext cx="5792517" cy="545790"/>
        </a:xfrm>
        <a:prstGeom prst="rect">
          <a:avLst/>
        </a:prstGeom>
        <a:solidFill>
          <a:srgbClr val="92D05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33221" tIns="66040" rIns="66040" bIns="66040" numCol="1" spcCol="1270" anchor="ctr" anchorCtr="0">
          <a:noAutofit/>
        </a:bodyPr>
        <a:lstStyle/>
        <a:p>
          <a:pPr marL="0" lvl="0" indent="0" algn="l" defTabSz="1155700">
            <a:lnSpc>
              <a:spcPct val="90000"/>
            </a:lnSpc>
            <a:spcBef>
              <a:spcPct val="0"/>
            </a:spcBef>
            <a:spcAft>
              <a:spcPct val="35000"/>
            </a:spcAft>
            <a:buNone/>
          </a:pPr>
          <a:r>
            <a:rPr lang="zh-TW" altLang="en-US" sz="2600" b="1" kern="1200" dirty="0">
              <a:solidFill>
                <a:schemeClr val="bg1"/>
              </a:solidFill>
              <a:latin typeface="微軟正黑體" panose="020B0604030504040204" pitchFamily="34" charset="-120"/>
              <a:ea typeface="微軟正黑體" panose="020B0604030504040204" pitchFamily="34" charset="-120"/>
            </a:rPr>
            <a:t>產業特殊需求類科</a:t>
          </a:r>
          <a:endParaRPr lang="en-US" altLang="zh-TW" sz="2600" b="1" kern="1200" dirty="0">
            <a:solidFill>
              <a:schemeClr val="bg1"/>
            </a:solidFill>
            <a:latin typeface="微軟正黑體" panose="020B0604030504040204" pitchFamily="34" charset="-120"/>
            <a:ea typeface="微軟正黑體" panose="020B0604030504040204" pitchFamily="34" charset="-120"/>
          </a:endParaRPr>
        </a:p>
      </dsp:txBody>
      <dsp:txXfrm>
        <a:off x="1070233" y="2728228"/>
        <a:ext cx="5792517" cy="545790"/>
      </dsp:txXfrm>
    </dsp:sp>
    <dsp:sp modelId="{3D6B2D63-AC6D-41C7-8818-CDDD3337EDE2}">
      <dsp:nvSpPr>
        <dsp:cNvPr id="0" name=""/>
        <dsp:cNvSpPr/>
      </dsp:nvSpPr>
      <dsp:spPr>
        <a:xfrm>
          <a:off x="729114" y="2660004"/>
          <a:ext cx="682238" cy="682238"/>
        </a:xfrm>
        <a:prstGeom prst="ellipse">
          <a:avLst/>
        </a:prstGeom>
        <a:solidFill>
          <a:schemeClr val="bg1"/>
        </a:solidFill>
        <a:ln w="12700" cap="flat" cmpd="sng" algn="ctr">
          <a:solidFill>
            <a:scrgbClr r="0" g="0" b="0"/>
          </a:solidFill>
          <a:prstDash val="solid"/>
          <a:miter lim="800000"/>
        </a:ln>
        <a:effectLst/>
      </dsp:spPr>
      <dsp:style>
        <a:lnRef idx="1">
          <a:scrgbClr r="0" g="0" b="0"/>
        </a:lnRef>
        <a:fillRef idx="1">
          <a:scrgbClr r="0" g="0" b="0"/>
        </a:fillRef>
        <a:effectRef idx="0">
          <a:scrgbClr r="0" g="0" b="0"/>
        </a:effectRef>
        <a:fontRef idx="minor"/>
      </dsp:style>
    </dsp:sp>
    <dsp:sp modelId="{7663AA9F-A3C2-4152-BCF2-D1F21A1EBAAC}">
      <dsp:nvSpPr>
        <dsp:cNvPr id="0" name=""/>
        <dsp:cNvSpPr/>
      </dsp:nvSpPr>
      <dsp:spPr>
        <a:xfrm>
          <a:off x="864940" y="3546810"/>
          <a:ext cx="5997811" cy="545790"/>
        </a:xfrm>
        <a:prstGeom prst="rect">
          <a:avLst/>
        </a:prstGeom>
        <a:solidFill>
          <a:srgbClr val="0070C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33221" tIns="66040" rIns="66040" bIns="66040" numCol="1" spcCol="1270" anchor="ctr" anchorCtr="0">
          <a:noAutofit/>
        </a:bodyPr>
        <a:lstStyle/>
        <a:p>
          <a:pPr marL="0" lvl="0" indent="0" algn="l" defTabSz="1155700">
            <a:lnSpc>
              <a:spcPct val="90000"/>
            </a:lnSpc>
            <a:spcBef>
              <a:spcPct val="0"/>
            </a:spcBef>
            <a:spcAft>
              <a:spcPct val="35000"/>
            </a:spcAft>
            <a:buNone/>
          </a:pPr>
          <a:r>
            <a:rPr lang="zh-TW" altLang="en-US" sz="2600" b="1" kern="1200" dirty="0">
              <a:latin typeface="微軟正黑體" panose="020B0604030504040204" pitchFamily="34" charset="-120"/>
              <a:ea typeface="微軟正黑體" panose="020B0604030504040204" pitchFamily="34" charset="-120"/>
            </a:rPr>
            <a:t>建教合作班</a:t>
          </a:r>
          <a:endParaRPr lang="en-US" altLang="zh-TW" sz="2600" b="1" kern="1200" dirty="0">
            <a:latin typeface="微軟正黑體" panose="020B0604030504040204" pitchFamily="34" charset="-120"/>
            <a:ea typeface="微軟正黑體" panose="020B0604030504040204" pitchFamily="34" charset="-120"/>
          </a:endParaRPr>
        </a:p>
      </dsp:txBody>
      <dsp:txXfrm>
        <a:off x="864940" y="3546810"/>
        <a:ext cx="5997811" cy="545790"/>
      </dsp:txXfrm>
    </dsp:sp>
    <dsp:sp modelId="{5914C4F6-BCB7-4D89-9F3C-6207064EC537}">
      <dsp:nvSpPr>
        <dsp:cNvPr id="0" name=""/>
        <dsp:cNvSpPr/>
      </dsp:nvSpPr>
      <dsp:spPr>
        <a:xfrm>
          <a:off x="523820" y="3478586"/>
          <a:ext cx="682238" cy="682238"/>
        </a:xfrm>
        <a:prstGeom prst="ellipse">
          <a:avLst/>
        </a:prstGeom>
        <a:solidFill>
          <a:schemeClr val="bg1"/>
        </a:solidFill>
        <a:ln w="12700" cap="flat" cmpd="sng" algn="ctr">
          <a:solidFill>
            <a:scrgbClr r="0" g="0" b="0"/>
          </a:solidFill>
          <a:prstDash val="solid"/>
          <a:miter lim="800000"/>
        </a:ln>
        <a:effectLst/>
      </dsp:spPr>
      <dsp:style>
        <a:lnRef idx="1">
          <a:scrgbClr r="0" g="0" b="0"/>
        </a:lnRef>
        <a:fillRef idx="1">
          <a:scrgbClr r="0" g="0" b="0"/>
        </a:fillRef>
        <a:effectRef idx="0">
          <a:scrgbClr r="0" g="0" b="0"/>
        </a:effectRef>
        <a:fontRef idx="minor"/>
      </dsp:style>
    </dsp:sp>
    <dsp:sp modelId="{94D0DFE4-866D-479F-8C20-6975E9677990}">
      <dsp:nvSpPr>
        <dsp:cNvPr id="0" name=""/>
        <dsp:cNvSpPr/>
      </dsp:nvSpPr>
      <dsp:spPr>
        <a:xfrm>
          <a:off x="415989" y="4365393"/>
          <a:ext cx="6446761" cy="545790"/>
        </a:xfrm>
        <a:prstGeom prst="rect">
          <a:avLst/>
        </a:prstGeom>
        <a:solidFill>
          <a:srgbClr val="7030A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33221" tIns="66040" rIns="66040" bIns="66040" numCol="1" spcCol="1270" anchor="ctr" anchorCtr="0">
          <a:noAutofit/>
        </a:bodyPr>
        <a:lstStyle/>
        <a:p>
          <a:pPr marL="0" lvl="0" indent="0" algn="l" defTabSz="1155700">
            <a:lnSpc>
              <a:spcPct val="90000"/>
            </a:lnSpc>
            <a:spcBef>
              <a:spcPct val="0"/>
            </a:spcBef>
            <a:spcAft>
              <a:spcPct val="35000"/>
            </a:spcAft>
            <a:buNone/>
          </a:pPr>
          <a:r>
            <a:rPr lang="zh-TW" altLang="en-US" sz="2600" b="1" kern="1200" dirty="0">
              <a:latin typeface="微軟正黑體" panose="020B0604030504040204" pitchFamily="34" charset="-120"/>
              <a:ea typeface="微軟正黑體" panose="020B0604030504040204" pitchFamily="34" charset="-120"/>
            </a:rPr>
            <a:t>五專免試入學</a:t>
          </a:r>
          <a:r>
            <a:rPr lang="en-US" altLang="zh-TW" sz="2600" b="1" kern="1200" dirty="0">
              <a:latin typeface="微軟正黑體" panose="020B0604030504040204" pitchFamily="34" charset="-120"/>
              <a:ea typeface="微軟正黑體" panose="020B0604030504040204" pitchFamily="34" charset="-120"/>
            </a:rPr>
            <a:t>(</a:t>
          </a:r>
          <a:r>
            <a:rPr lang="zh-TW" altLang="en-US" sz="2600" b="1" kern="1200" dirty="0">
              <a:latin typeface="微軟正黑體" panose="020B0604030504040204" pitchFamily="34" charset="-120"/>
              <a:ea typeface="微軟正黑體" panose="020B0604030504040204" pitchFamily="34" charset="-120"/>
            </a:rPr>
            <a:t>另有專人說明</a:t>
          </a:r>
          <a:r>
            <a:rPr lang="en-US" altLang="zh-TW" sz="2600" b="1" kern="1200" dirty="0">
              <a:latin typeface="微軟正黑體" panose="020B0604030504040204" pitchFamily="34" charset="-120"/>
              <a:ea typeface="微軟正黑體" panose="020B0604030504040204" pitchFamily="34" charset="-120"/>
            </a:rPr>
            <a:t>)</a:t>
          </a:r>
          <a:endParaRPr lang="zh-TW" altLang="en-US" sz="2600" b="1" kern="1200" dirty="0">
            <a:latin typeface="微軟正黑體" panose="020B0604030504040204" pitchFamily="34" charset="-120"/>
            <a:ea typeface="微軟正黑體" panose="020B0604030504040204" pitchFamily="34" charset="-120"/>
          </a:endParaRPr>
        </a:p>
      </dsp:txBody>
      <dsp:txXfrm>
        <a:off x="415989" y="4365393"/>
        <a:ext cx="6446761" cy="545790"/>
      </dsp:txXfrm>
    </dsp:sp>
    <dsp:sp modelId="{884DE709-3FB8-4524-857E-67B784325A3B}">
      <dsp:nvSpPr>
        <dsp:cNvPr id="0" name=""/>
        <dsp:cNvSpPr/>
      </dsp:nvSpPr>
      <dsp:spPr>
        <a:xfrm>
          <a:off x="74870" y="4297169"/>
          <a:ext cx="682238" cy="682238"/>
        </a:xfrm>
        <a:prstGeom prst="ellipse">
          <a:avLst/>
        </a:prstGeom>
        <a:solidFill>
          <a:schemeClr val="bg1"/>
        </a:solidFill>
        <a:ln w="12700" cap="flat" cmpd="sng" algn="ctr">
          <a:solidFill>
            <a:scrgbClr r="0" g="0" b="0"/>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3A8A49-AEEF-084B-B4CD-327B5DEC617D}" type="datetimeFigureOut">
              <a:rPr kumimoji="1" lang="zh-TW" altLang="en-US" smtClean="0"/>
              <a:t>2020/11/11</a:t>
            </a:fld>
            <a:endParaRPr kumimoji="1" lang="zh-TW" altLang="en-US"/>
          </a:p>
        </p:txBody>
      </p:sp>
      <p:sp>
        <p:nvSpPr>
          <p:cNvPr id="4" name="投影片影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F85CA4-17F6-8648-B9A9-1F47BD8A031F}" type="slidenum">
              <a:rPr kumimoji="1" lang="zh-TW" altLang="en-US" smtClean="0"/>
              <a:t>‹#›</a:t>
            </a:fld>
            <a:endParaRPr kumimoji="1" lang="zh-TW" altLang="en-US"/>
          </a:p>
        </p:txBody>
      </p:sp>
    </p:spTree>
    <p:extLst>
      <p:ext uri="{BB962C8B-B14F-4D97-AF65-F5344CB8AC3E}">
        <p14:creationId xmlns:p14="http://schemas.microsoft.com/office/powerpoint/2010/main" val="2542338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a:extLst>
              <a:ext uri="{FF2B5EF4-FFF2-40B4-BE49-F238E27FC236}">
                <a16:creationId xmlns:a16="http://schemas.microsoft.com/office/drawing/2014/main" id="{CB0B02A1-4358-4FFF-ACF1-A79142408D1A}"/>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Rectangle 3">
            <a:extLst>
              <a:ext uri="{FF2B5EF4-FFF2-40B4-BE49-F238E27FC236}">
                <a16:creationId xmlns:a16="http://schemas.microsoft.com/office/drawing/2014/main" id="{0AA882DB-D28C-4F56-A49B-6B8AB42E58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Tree>
    <p:extLst>
      <p:ext uri="{BB962C8B-B14F-4D97-AF65-F5344CB8AC3E}">
        <p14:creationId xmlns:p14="http://schemas.microsoft.com/office/powerpoint/2010/main" val="3569720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投影片圖像版面配置區 1">
            <a:extLst>
              <a:ext uri="{FF2B5EF4-FFF2-40B4-BE49-F238E27FC236}">
                <a16:creationId xmlns:a16="http://schemas.microsoft.com/office/drawing/2014/main" id="{C9D482F3-E89C-4341-B043-2E4580B31ACF}"/>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8595" name="備忘稿版面配置區 2">
            <a:extLst>
              <a:ext uri="{FF2B5EF4-FFF2-40B4-BE49-F238E27FC236}">
                <a16:creationId xmlns:a16="http://schemas.microsoft.com/office/drawing/2014/main" id="{D4A13BE1-E103-4F5E-92C9-467C3095D2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38596" name="投影片編號版面配置區 3">
            <a:extLst>
              <a:ext uri="{FF2B5EF4-FFF2-40B4-BE49-F238E27FC236}">
                <a16:creationId xmlns:a16="http://schemas.microsoft.com/office/drawing/2014/main" id="{450C67B1-AC19-4881-9F5E-2D06E7E682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kumimoji="1">
                <a:solidFill>
                  <a:schemeClr val="tx1"/>
                </a:solidFill>
                <a:latin typeface="Arial" panose="020B0604020202020204" pitchFamily="34" charset="0"/>
                <a:ea typeface="新細明體" panose="02020500000000000000" pitchFamily="18" charset="-120"/>
              </a:defRPr>
            </a:lvl1pPr>
            <a:lvl2pPr marL="742950" indent="-285750" defTabSz="912813">
              <a:defRPr kumimoji="1">
                <a:solidFill>
                  <a:schemeClr val="tx1"/>
                </a:solidFill>
                <a:latin typeface="Arial" panose="020B0604020202020204" pitchFamily="34" charset="0"/>
                <a:ea typeface="新細明體" panose="02020500000000000000" pitchFamily="18" charset="-120"/>
              </a:defRPr>
            </a:lvl2pPr>
            <a:lvl3pPr marL="1143000" indent="-228600" defTabSz="912813">
              <a:defRPr kumimoji="1">
                <a:solidFill>
                  <a:schemeClr val="tx1"/>
                </a:solidFill>
                <a:latin typeface="Arial" panose="020B0604020202020204" pitchFamily="34" charset="0"/>
                <a:ea typeface="新細明體" panose="02020500000000000000" pitchFamily="18" charset="-120"/>
              </a:defRPr>
            </a:lvl3pPr>
            <a:lvl4pPr marL="1600200" indent="-228600" defTabSz="912813">
              <a:defRPr kumimoji="1">
                <a:solidFill>
                  <a:schemeClr val="tx1"/>
                </a:solidFill>
                <a:latin typeface="Arial" panose="020B0604020202020204" pitchFamily="34" charset="0"/>
                <a:ea typeface="新細明體" panose="02020500000000000000" pitchFamily="18" charset="-120"/>
              </a:defRPr>
            </a:lvl4pPr>
            <a:lvl5pPr marL="2057400" indent="-228600" defTabSz="912813">
              <a:defRPr kumimoji="1">
                <a:solidFill>
                  <a:schemeClr val="tx1"/>
                </a:solidFill>
                <a:latin typeface="Arial" panose="020B0604020202020204" pitchFamily="34" charset="0"/>
                <a:ea typeface="新細明體" panose="02020500000000000000" pitchFamily="18" charset="-120"/>
              </a:defRPr>
            </a:lvl5pPr>
            <a:lvl6pPr marL="25146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C74C9120-0E4F-443F-A4D5-E53ED01A3BE5}" type="slidenum">
              <a:rPr kumimoji="0" lang="zh-TW" altLang="en-US">
                <a:latin typeface="Calibri" panose="020F0502020204030204" pitchFamily="34" charset="0"/>
              </a:rPr>
              <a:pPr/>
              <a:t>12</a:t>
            </a:fld>
            <a:endParaRPr kumimoji="0" lang="zh-TW" altLang="en-US">
              <a:latin typeface="Calibri" panose="020F0502020204030204" pitchFamily="34" charset="0"/>
            </a:endParaRPr>
          </a:p>
        </p:txBody>
      </p:sp>
    </p:spTree>
    <p:extLst>
      <p:ext uri="{BB962C8B-B14F-4D97-AF65-F5344CB8AC3E}">
        <p14:creationId xmlns:p14="http://schemas.microsoft.com/office/powerpoint/2010/main" val="69046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投影片圖像版面配置區 1">
            <a:extLst>
              <a:ext uri="{FF2B5EF4-FFF2-40B4-BE49-F238E27FC236}">
                <a16:creationId xmlns:a16="http://schemas.microsoft.com/office/drawing/2014/main" id="{C9D482F3-E89C-4341-B043-2E4580B31ACF}"/>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8595" name="備忘稿版面配置區 2">
            <a:extLst>
              <a:ext uri="{FF2B5EF4-FFF2-40B4-BE49-F238E27FC236}">
                <a16:creationId xmlns:a16="http://schemas.microsoft.com/office/drawing/2014/main" id="{D4A13BE1-E103-4F5E-92C9-467C3095D2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38596" name="投影片編號版面配置區 3">
            <a:extLst>
              <a:ext uri="{FF2B5EF4-FFF2-40B4-BE49-F238E27FC236}">
                <a16:creationId xmlns:a16="http://schemas.microsoft.com/office/drawing/2014/main" id="{450C67B1-AC19-4881-9F5E-2D06E7E682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kumimoji="1">
                <a:solidFill>
                  <a:schemeClr val="tx1"/>
                </a:solidFill>
                <a:latin typeface="Arial" panose="020B0604020202020204" pitchFamily="34" charset="0"/>
                <a:ea typeface="新細明體" panose="02020500000000000000" pitchFamily="18" charset="-120"/>
              </a:defRPr>
            </a:lvl1pPr>
            <a:lvl2pPr marL="742950" indent="-285750" defTabSz="912813">
              <a:defRPr kumimoji="1">
                <a:solidFill>
                  <a:schemeClr val="tx1"/>
                </a:solidFill>
                <a:latin typeface="Arial" panose="020B0604020202020204" pitchFamily="34" charset="0"/>
                <a:ea typeface="新細明體" panose="02020500000000000000" pitchFamily="18" charset="-120"/>
              </a:defRPr>
            </a:lvl2pPr>
            <a:lvl3pPr marL="1143000" indent="-228600" defTabSz="912813">
              <a:defRPr kumimoji="1">
                <a:solidFill>
                  <a:schemeClr val="tx1"/>
                </a:solidFill>
                <a:latin typeface="Arial" panose="020B0604020202020204" pitchFamily="34" charset="0"/>
                <a:ea typeface="新細明體" panose="02020500000000000000" pitchFamily="18" charset="-120"/>
              </a:defRPr>
            </a:lvl3pPr>
            <a:lvl4pPr marL="1600200" indent="-228600" defTabSz="912813">
              <a:defRPr kumimoji="1">
                <a:solidFill>
                  <a:schemeClr val="tx1"/>
                </a:solidFill>
                <a:latin typeface="Arial" panose="020B0604020202020204" pitchFamily="34" charset="0"/>
                <a:ea typeface="新細明體" panose="02020500000000000000" pitchFamily="18" charset="-120"/>
              </a:defRPr>
            </a:lvl4pPr>
            <a:lvl5pPr marL="2057400" indent="-228600" defTabSz="912813">
              <a:defRPr kumimoji="1">
                <a:solidFill>
                  <a:schemeClr val="tx1"/>
                </a:solidFill>
                <a:latin typeface="Arial" panose="020B0604020202020204" pitchFamily="34" charset="0"/>
                <a:ea typeface="新細明體" panose="02020500000000000000" pitchFamily="18" charset="-120"/>
              </a:defRPr>
            </a:lvl5pPr>
            <a:lvl6pPr marL="25146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C74C9120-0E4F-443F-A4D5-E53ED01A3BE5}" type="slidenum">
              <a:rPr kumimoji="0" lang="zh-TW" altLang="en-US">
                <a:latin typeface="Calibri" panose="020F0502020204030204" pitchFamily="34" charset="0"/>
              </a:rPr>
              <a:pPr/>
              <a:t>13</a:t>
            </a:fld>
            <a:endParaRPr kumimoji="0" lang="zh-TW" altLang="en-US">
              <a:latin typeface="Calibri" panose="020F0502020204030204" pitchFamily="34" charset="0"/>
            </a:endParaRPr>
          </a:p>
        </p:txBody>
      </p:sp>
    </p:spTree>
    <p:extLst>
      <p:ext uri="{BB962C8B-B14F-4D97-AF65-F5344CB8AC3E}">
        <p14:creationId xmlns:p14="http://schemas.microsoft.com/office/powerpoint/2010/main" val="2315064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投影片圖像版面配置區 1">
            <a:extLst>
              <a:ext uri="{FF2B5EF4-FFF2-40B4-BE49-F238E27FC236}">
                <a16:creationId xmlns:a16="http://schemas.microsoft.com/office/drawing/2014/main" id="{C9D482F3-E89C-4341-B043-2E4580B31ACF}"/>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8595" name="備忘稿版面配置區 2">
            <a:extLst>
              <a:ext uri="{FF2B5EF4-FFF2-40B4-BE49-F238E27FC236}">
                <a16:creationId xmlns:a16="http://schemas.microsoft.com/office/drawing/2014/main" id="{D4A13BE1-E103-4F5E-92C9-467C3095D2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38596" name="投影片編號版面配置區 3">
            <a:extLst>
              <a:ext uri="{FF2B5EF4-FFF2-40B4-BE49-F238E27FC236}">
                <a16:creationId xmlns:a16="http://schemas.microsoft.com/office/drawing/2014/main" id="{450C67B1-AC19-4881-9F5E-2D06E7E682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kumimoji="1">
                <a:solidFill>
                  <a:schemeClr val="tx1"/>
                </a:solidFill>
                <a:latin typeface="Arial" panose="020B0604020202020204" pitchFamily="34" charset="0"/>
                <a:ea typeface="新細明體" panose="02020500000000000000" pitchFamily="18" charset="-120"/>
              </a:defRPr>
            </a:lvl1pPr>
            <a:lvl2pPr marL="742950" indent="-285750" defTabSz="912813">
              <a:defRPr kumimoji="1">
                <a:solidFill>
                  <a:schemeClr val="tx1"/>
                </a:solidFill>
                <a:latin typeface="Arial" panose="020B0604020202020204" pitchFamily="34" charset="0"/>
                <a:ea typeface="新細明體" panose="02020500000000000000" pitchFamily="18" charset="-120"/>
              </a:defRPr>
            </a:lvl2pPr>
            <a:lvl3pPr marL="1143000" indent="-228600" defTabSz="912813">
              <a:defRPr kumimoji="1">
                <a:solidFill>
                  <a:schemeClr val="tx1"/>
                </a:solidFill>
                <a:latin typeface="Arial" panose="020B0604020202020204" pitchFamily="34" charset="0"/>
                <a:ea typeface="新細明體" panose="02020500000000000000" pitchFamily="18" charset="-120"/>
              </a:defRPr>
            </a:lvl3pPr>
            <a:lvl4pPr marL="1600200" indent="-228600" defTabSz="912813">
              <a:defRPr kumimoji="1">
                <a:solidFill>
                  <a:schemeClr val="tx1"/>
                </a:solidFill>
                <a:latin typeface="Arial" panose="020B0604020202020204" pitchFamily="34" charset="0"/>
                <a:ea typeface="新細明體" panose="02020500000000000000" pitchFamily="18" charset="-120"/>
              </a:defRPr>
            </a:lvl4pPr>
            <a:lvl5pPr marL="2057400" indent="-228600" defTabSz="912813">
              <a:defRPr kumimoji="1">
                <a:solidFill>
                  <a:schemeClr val="tx1"/>
                </a:solidFill>
                <a:latin typeface="Arial" panose="020B0604020202020204" pitchFamily="34" charset="0"/>
                <a:ea typeface="新細明體" panose="02020500000000000000" pitchFamily="18" charset="-120"/>
              </a:defRPr>
            </a:lvl5pPr>
            <a:lvl6pPr marL="25146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C74C9120-0E4F-443F-A4D5-E53ED01A3BE5}" type="slidenum">
              <a:rPr kumimoji="0" lang="zh-TW" altLang="en-US">
                <a:latin typeface="Calibri" panose="020F0502020204030204" pitchFamily="34" charset="0"/>
              </a:rPr>
              <a:pPr/>
              <a:t>14</a:t>
            </a:fld>
            <a:endParaRPr kumimoji="0" lang="zh-TW" altLang="en-US">
              <a:latin typeface="Calibri" panose="020F0502020204030204" pitchFamily="34" charset="0"/>
            </a:endParaRPr>
          </a:p>
        </p:txBody>
      </p:sp>
    </p:spTree>
    <p:extLst>
      <p:ext uri="{BB962C8B-B14F-4D97-AF65-F5344CB8AC3E}">
        <p14:creationId xmlns:p14="http://schemas.microsoft.com/office/powerpoint/2010/main" val="1708387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投影片圖像版面配置區 1">
            <a:extLst>
              <a:ext uri="{FF2B5EF4-FFF2-40B4-BE49-F238E27FC236}">
                <a16:creationId xmlns:a16="http://schemas.microsoft.com/office/drawing/2014/main" id="{C9D482F3-E89C-4341-B043-2E4580B31ACF}"/>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8595" name="備忘稿版面配置區 2">
            <a:extLst>
              <a:ext uri="{FF2B5EF4-FFF2-40B4-BE49-F238E27FC236}">
                <a16:creationId xmlns:a16="http://schemas.microsoft.com/office/drawing/2014/main" id="{D4A13BE1-E103-4F5E-92C9-467C3095D2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38596" name="投影片編號版面配置區 3">
            <a:extLst>
              <a:ext uri="{FF2B5EF4-FFF2-40B4-BE49-F238E27FC236}">
                <a16:creationId xmlns:a16="http://schemas.microsoft.com/office/drawing/2014/main" id="{450C67B1-AC19-4881-9F5E-2D06E7E682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kumimoji="1">
                <a:solidFill>
                  <a:schemeClr val="tx1"/>
                </a:solidFill>
                <a:latin typeface="Arial" panose="020B0604020202020204" pitchFamily="34" charset="0"/>
                <a:ea typeface="新細明體" panose="02020500000000000000" pitchFamily="18" charset="-120"/>
              </a:defRPr>
            </a:lvl1pPr>
            <a:lvl2pPr marL="742950" indent="-285750" defTabSz="912813">
              <a:defRPr kumimoji="1">
                <a:solidFill>
                  <a:schemeClr val="tx1"/>
                </a:solidFill>
                <a:latin typeface="Arial" panose="020B0604020202020204" pitchFamily="34" charset="0"/>
                <a:ea typeface="新細明體" panose="02020500000000000000" pitchFamily="18" charset="-120"/>
              </a:defRPr>
            </a:lvl2pPr>
            <a:lvl3pPr marL="1143000" indent="-228600" defTabSz="912813">
              <a:defRPr kumimoji="1">
                <a:solidFill>
                  <a:schemeClr val="tx1"/>
                </a:solidFill>
                <a:latin typeface="Arial" panose="020B0604020202020204" pitchFamily="34" charset="0"/>
                <a:ea typeface="新細明體" panose="02020500000000000000" pitchFamily="18" charset="-120"/>
              </a:defRPr>
            </a:lvl3pPr>
            <a:lvl4pPr marL="1600200" indent="-228600" defTabSz="912813">
              <a:defRPr kumimoji="1">
                <a:solidFill>
                  <a:schemeClr val="tx1"/>
                </a:solidFill>
                <a:latin typeface="Arial" panose="020B0604020202020204" pitchFamily="34" charset="0"/>
                <a:ea typeface="新細明體" panose="02020500000000000000" pitchFamily="18" charset="-120"/>
              </a:defRPr>
            </a:lvl4pPr>
            <a:lvl5pPr marL="2057400" indent="-228600" defTabSz="912813">
              <a:defRPr kumimoji="1">
                <a:solidFill>
                  <a:schemeClr val="tx1"/>
                </a:solidFill>
                <a:latin typeface="Arial" panose="020B0604020202020204" pitchFamily="34" charset="0"/>
                <a:ea typeface="新細明體" panose="02020500000000000000" pitchFamily="18" charset="-120"/>
              </a:defRPr>
            </a:lvl5pPr>
            <a:lvl6pPr marL="25146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C74C9120-0E4F-443F-A4D5-E53ED01A3BE5}" type="slidenum">
              <a:rPr kumimoji="0" lang="zh-TW" altLang="en-US">
                <a:latin typeface="Calibri" panose="020F0502020204030204" pitchFamily="34" charset="0"/>
              </a:rPr>
              <a:pPr/>
              <a:t>15</a:t>
            </a:fld>
            <a:endParaRPr kumimoji="0" lang="zh-TW" altLang="en-US">
              <a:latin typeface="Calibri" panose="020F0502020204030204" pitchFamily="34" charset="0"/>
            </a:endParaRPr>
          </a:p>
        </p:txBody>
      </p:sp>
    </p:spTree>
    <p:extLst>
      <p:ext uri="{BB962C8B-B14F-4D97-AF65-F5344CB8AC3E}">
        <p14:creationId xmlns:p14="http://schemas.microsoft.com/office/powerpoint/2010/main" val="9032670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投影片圖像版面配置區 1">
            <a:extLst>
              <a:ext uri="{FF2B5EF4-FFF2-40B4-BE49-F238E27FC236}">
                <a16:creationId xmlns:a16="http://schemas.microsoft.com/office/drawing/2014/main" id="{C9D482F3-E89C-4341-B043-2E4580B31ACF}"/>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8595" name="備忘稿版面配置區 2">
            <a:extLst>
              <a:ext uri="{FF2B5EF4-FFF2-40B4-BE49-F238E27FC236}">
                <a16:creationId xmlns:a16="http://schemas.microsoft.com/office/drawing/2014/main" id="{D4A13BE1-E103-4F5E-92C9-467C3095D2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38596" name="投影片編號版面配置區 3">
            <a:extLst>
              <a:ext uri="{FF2B5EF4-FFF2-40B4-BE49-F238E27FC236}">
                <a16:creationId xmlns:a16="http://schemas.microsoft.com/office/drawing/2014/main" id="{450C67B1-AC19-4881-9F5E-2D06E7E682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kumimoji="1">
                <a:solidFill>
                  <a:schemeClr val="tx1"/>
                </a:solidFill>
                <a:latin typeface="Arial" panose="020B0604020202020204" pitchFamily="34" charset="0"/>
                <a:ea typeface="新細明體" panose="02020500000000000000" pitchFamily="18" charset="-120"/>
              </a:defRPr>
            </a:lvl1pPr>
            <a:lvl2pPr marL="742950" indent="-285750" defTabSz="912813">
              <a:defRPr kumimoji="1">
                <a:solidFill>
                  <a:schemeClr val="tx1"/>
                </a:solidFill>
                <a:latin typeface="Arial" panose="020B0604020202020204" pitchFamily="34" charset="0"/>
                <a:ea typeface="新細明體" panose="02020500000000000000" pitchFamily="18" charset="-120"/>
              </a:defRPr>
            </a:lvl2pPr>
            <a:lvl3pPr marL="1143000" indent="-228600" defTabSz="912813">
              <a:defRPr kumimoji="1">
                <a:solidFill>
                  <a:schemeClr val="tx1"/>
                </a:solidFill>
                <a:latin typeface="Arial" panose="020B0604020202020204" pitchFamily="34" charset="0"/>
                <a:ea typeface="新細明體" panose="02020500000000000000" pitchFamily="18" charset="-120"/>
              </a:defRPr>
            </a:lvl3pPr>
            <a:lvl4pPr marL="1600200" indent="-228600" defTabSz="912813">
              <a:defRPr kumimoji="1">
                <a:solidFill>
                  <a:schemeClr val="tx1"/>
                </a:solidFill>
                <a:latin typeface="Arial" panose="020B0604020202020204" pitchFamily="34" charset="0"/>
                <a:ea typeface="新細明體" panose="02020500000000000000" pitchFamily="18" charset="-120"/>
              </a:defRPr>
            </a:lvl4pPr>
            <a:lvl5pPr marL="2057400" indent="-228600" defTabSz="912813">
              <a:defRPr kumimoji="1">
                <a:solidFill>
                  <a:schemeClr val="tx1"/>
                </a:solidFill>
                <a:latin typeface="Arial" panose="020B0604020202020204" pitchFamily="34" charset="0"/>
                <a:ea typeface="新細明體" panose="02020500000000000000" pitchFamily="18" charset="-120"/>
              </a:defRPr>
            </a:lvl5pPr>
            <a:lvl6pPr marL="25146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C74C9120-0E4F-443F-A4D5-E53ED01A3BE5}" type="slidenum">
              <a:rPr kumimoji="0" lang="zh-TW" altLang="en-US">
                <a:latin typeface="Calibri" panose="020F0502020204030204" pitchFamily="34" charset="0"/>
              </a:rPr>
              <a:pPr/>
              <a:t>16</a:t>
            </a:fld>
            <a:endParaRPr kumimoji="0" lang="zh-TW" altLang="en-US">
              <a:latin typeface="Calibri" panose="020F0502020204030204" pitchFamily="34" charset="0"/>
            </a:endParaRPr>
          </a:p>
        </p:txBody>
      </p:sp>
    </p:spTree>
    <p:extLst>
      <p:ext uri="{BB962C8B-B14F-4D97-AF65-F5344CB8AC3E}">
        <p14:creationId xmlns:p14="http://schemas.microsoft.com/office/powerpoint/2010/main" val="24418604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投影片圖像版面配置區 1">
            <a:extLst>
              <a:ext uri="{FF2B5EF4-FFF2-40B4-BE49-F238E27FC236}">
                <a16:creationId xmlns:a16="http://schemas.microsoft.com/office/drawing/2014/main" id="{C9D482F3-E89C-4341-B043-2E4580B31ACF}"/>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8595" name="備忘稿版面配置區 2">
            <a:extLst>
              <a:ext uri="{FF2B5EF4-FFF2-40B4-BE49-F238E27FC236}">
                <a16:creationId xmlns:a16="http://schemas.microsoft.com/office/drawing/2014/main" id="{D4A13BE1-E103-4F5E-92C9-467C3095D2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38596" name="投影片編號版面配置區 3">
            <a:extLst>
              <a:ext uri="{FF2B5EF4-FFF2-40B4-BE49-F238E27FC236}">
                <a16:creationId xmlns:a16="http://schemas.microsoft.com/office/drawing/2014/main" id="{450C67B1-AC19-4881-9F5E-2D06E7E682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kumimoji="1">
                <a:solidFill>
                  <a:schemeClr val="tx1"/>
                </a:solidFill>
                <a:latin typeface="Arial" panose="020B0604020202020204" pitchFamily="34" charset="0"/>
                <a:ea typeface="新細明體" panose="02020500000000000000" pitchFamily="18" charset="-120"/>
              </a:defRPr>
            </a:lvl1pPr>
            <a:lvl2pPr marL="742950" indent="-285750" defTabSz="912813">
              <a:defRPr kumimoji="1">
                <a:solidFill>
                  <a:schemeClr val="tx1"/>
                </a:solidFill>
                <a:latin typeface="Arial" panose="020B0604020202020204" pitchFamily="34" charset="0"/>
                <a:ea typeface="新細明體" panose="02020500000000000000" pitchFamily="18" charset="-120"/>
              </a:defRPr>
            </a:lvl2pPr>
            <a:lvl3pPr marL="1143000" indent="-228600" defTabSz="912813">
              <a:defRPr kumimoji="1">
                <a:solidFill>
                  <a:schemeClr val="tx1"/>
                </a:solidFill>
                <a:latin typeface="Arial" panose="020B0604020202020204" pitchFamily="34" charset="0"/>
                <a:ea typeface="新細明體" panose="02020500000000000000" pitchFamily="18" charset="-120"/>
              </a:defRPr>
            </a:lvl3pPr>
            <a:lvl4pPr marL="1600200" indent="-228600" defTabSz="912813">
              <a:defRPr kumimoji="1">
                <a:solidFill>
                  <a:schemeClr val="tx1"/>
                </a:solidFill>
                <a:latin typeface="Arial" panose="020B0604020202020204" pitchFamily="34" charset="0"/>
                <a:ea typeface="新細明體" panose="02020500000000000000" pitchFamily="18" charset="-120"/>
              </a:defRPr>
            </a:lvl4pPr>
            <a:lvl5pPr marL="2057400" indent="-228600" defTabSz="912813">
              <a:defRPr kumimoji="1">
                <a:solidFill>
                  <a:schemeClr val="tx1"/>
                </a:solidFill>
                <a:latin typeface="Arial" panose="020B0604020202020204" pitchFamily="34" charset="0"/>
                <a:ea typeface="新細明體" panose="02020500000000000000" pitchFamily="18" charset="-120"/>
              </a:defRPr>
            </a:lvl5pPr>
            <a:lvl6pPr marL="25146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C74C9120-0E4F-443F-A4D5-E53ED01A3BE5}" type="slidenum">
              <a:rPr kumimoji="0" lang="zh-TW" altLang="en-US">
                <a:latin typeface="Calibri" panose="020F0502020204030204" pitchFamily="34" charset="0"/>
              </a:rPr>
              <a:pPr/>
              <a:t>17</a:t>
            </a:fld>
            <a:endParaRPr kumimoji="0" lang="zh-TW" altLang="en-US">
              <a:latin typeface="Calibri" panose="020F0502020204030204" pitchFamily="34" charset="0"/>
            </a:endParaRPr>
          </a:p>
        </p:txBody>
      </p:sp>
    </p:spTree>
    <p:extLst>
      <p:ext uri="{BB962C8B-B14F-4D97-AF65-F5344CB8AC3E}">
        <p14:creationId xmlns:p14="http://schemas.microsoft.com/office/powerpoint/2010/main" val="8034274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投影片圖像版面配置區 1">
            <a:extLst>
              <a:ext uri="{FF2B5EF4-FFF2-40B4-BE49-F238E27FC236}">
                <a16:creationId xmlns:a16="http://schemas.microsoft.com/office/drawing/2014/main" id="{C9D482F3-E89C-4341-B043-2E4580B31ACF}"/>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8595" name="備忘稿版面配置區 2">
            <a:extLst>
              <a:ext uri="{FF2B5EF4-FFF2-40B4-BE49-F238E27FC236}">
                <a16:creationId xmlns:a16="http://schemas.microsoft.com/office/drawing/2014/main" id="{D4A13BE1-E103-4F5E-92C9-467C3095D2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38596" name="投影片編號版面配置區 3">
            <a:extLst>
              <a:ext uri="{FF2B5EF4-FFF2-40B4-BE49-F238E27FC236}">
                <a16:creationId xmlns:a16="http://schemas.microsoft.com/office/drawing/2014/main" id="{450C67B1-AC19-4881-9F5E-2D06E7E682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kumimoji="1">
                <a:solidFill>
                  <a:schemeClr val="tx1"/>
                </a:solidFill>
                <a:latin typeface="Arial" panose="020B0604020202020204" pitchFamily="34" charset="0"/>
                <a:ea typeface="新細明體" panose="02020500000000000000" pitchFamily="18" charset="-120"/>
              </a:defRPr>
            </a:lvl1pPr>
            <a:lvl2pPr marL="742950" indent="-285750" defTabSz="912813">
              <a:defRPr kumimoji="1">
                <a:solidFill>
                  <a:schemeClr val="tx1"/>
                </a:solidFill>
                <a:latin typeface="Arial" panose="020B0604020202020204" pitchFamily="34" charset="0"/>
                <a:ea typeface="新細明體" panose="02020500000000000000" pitchFamily="18" charset="-120"/>
              </a:defRPr>
            </a:lvl2pPr>
            <a:lvl3pPr marL="1143000" indent="-228600" defTabSz="912813">
              <a:defRPr kumimoji="1">
                <a:solidFill>
                  <a:schemeClr val="tx1"/>
                </a:solidFill>
                <a:latin typeface="Arial" panose="020B0604020202020204" pitchFamily="34" charset="0"/>
                <a:ea typeface="新細明體" panose="02020500000000000000" pitchFamily="18" charset="-120"/>
              </a:defRPr>
            </a:lvl3pPr>
            <a:lvl4pPr marL="1600200" indent="-228600" defTabSz="912813">
              <a:defRPr kumimoji="1">
                <a:solidFill>
                  <a:schemeClr val="tx1"/>
                </a:solidFill>
                <a:latin typeface="Arial" panose="020B0604020202020204" pitchFamily="34" charset="0"/>
                <a:ea typeface="新細明體" panose="02020500000000000000" pitchFamily="18" charset="-120"/>
              </a:defRPr>
            </a:lvl4pPr>
            <a:lvl5pPr marL="2057400" indent="-228600" defTabSz="912813">
              <a:defRPr kumimoji="1">
                <a:solidFill>
                  <a:schemeClr val="tx1"/>
                </a:solidFill>
                <a:latin typeface="Arial" panose="020B0604020202020204" pitchFamily="34" charset="0"/>
                <a:ea typeface="新細明體" panose="02020500000000000000" pitchFamily="18" charset="-120"/>
              </a:defRPr>
            </a:lvl5pPr>
            <a:lvl6pPr marL="25146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C74C9120-0E4F-443F-A4D5-E53ED01A3BE5}" type="slidenum">
              <a:rPr kumimoji="0" lang="zh-TW" altLang="en-US">
                <a:latin typeface="Calibri" panose="020F0502020204030204" pitchFamily="34" charset="0"/>
              </a:rPr>
              <a:pPr/>
              <a:t>18</a:t>
            </a:fld>
            <a:endParaRPr kumimoji="0" lang="zh-TW" altLang="en-US">
              <a:latin typeface="Calibri" panose="020F0502020204030204" pitchFamily="34" charset="0"/>
            </a:endParaRPr>
          </a:p>
        </p:txBody>
      </p:sp>
    </p:spTree>
    <p:extLst>
      <p:ext uri="{BB962C8B-B14F-4D97-AF65-F5344CB8AC3E}">
        <p14:creationId xmlns:p14="http://schemas.microsoft.com/office/powerpoint/2010/main" val="8910281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投影片圖像版面配置區 1">
            <a:extLst>
              <a:ext uri="{FF2B5EF4-FFF2-40B4-BE49-F238E27FC236}">
                <a16:creationId xmlns:a16="http://schemas.microsoft.com/office/drawing/2014/main" id="{C9D482F3-E89C-4341-B043-2E4580B31ACF}"/>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8595" name="備忘稿版面配置區 2">
            <a:extLst>
              <a:ext uri="{FF2B5EF4-FFF2-40B4-BE49-F238E27FC236}">
                <a16:creationId xmlns:a16="http://schemas.microsoft.com/office/drawing/2014/main" id="{D4A13BE1-E103-4F5E-92C9-467C3095D2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38596" name="投影片編號版面配置區 3">
            <a:extLst>
              <a:ext uri="{FF2B5EF4-FFF2-40B4-BE49-F238E27FC236}">
                <a16:creationId xmlns:a16="http://schemas.microsoft.com/office/drawing/2014/main" id="{450C67B1-AC19-4881-9F5E-2D06E7E682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kumimoji="1">
                <a:solidFill>
                  <a:schemeClr val="tx1"/>
                </a:solidFill>
                <a:latin typeface="Arial" panose="020B0604020202020204" pitchFamily="34" charset="0"/>
                <a:ea typeface="新細明體" panose="02020500000000000000" pitchFamily="18" charset="-120"/>
              </a:defRPr>
            </a:lvl1pPr>
            <a:lvl2pPr marL="742950" indent="-285750" defTabSz="912813">
              <a:defRPr kumimoji="1">
                <a:solidFill>
                  <a:schemeClr val="tx1"/>
                </a:solidFill>
                <a:latin typeface="Arial" panose="020B0604020202020204" pitchFamily="34" charset="0"/>
                <a:ea typeface="新細明體" panose="02020500000000000000" pitchFamily="18" charset="-120"/>
              </a:defRPr>
            </a:lvl2pPr>
            <a:lvl3pPr marL="1143000" indent="-228600" defTabSz="912813">
              <a:defRPr kumimoji="1">
                <a:solidFill>
                  <a:schemeClr val="tx1"/>
                </a:solidFill>
                <a:latin typeface="Arial" panose="020B0604020202020204" pitchFamily="34" charset="0"/>
                <a:ea typeface="新細明體" panose="02020500000000000000" pitchFamily="18" charset="-120"/>
              </a:defRPr>
            </a:lvl3pPr>
            <a:lvl4pPr marL="1600200" indent="-228600" defTabSz="912813">
              <a:defRPr kumimoji="1">
                <a:solidFill>
                  <a:schemeClr val="tx1"/>
                </a:solidFill>
                <a:latin typeface="Arial" panose="020B0604020202020204" pitchFamily="34" charset="0"/>
                <a:ea typeface="新細明體" panose="02020500000000000000" pitchFamily="18" charset="-120"/>
              </a:defRPr>
            </a:lvl4pPr>
            <a:lvl5pPr marL="2057400" indent="-228600" defTabSz="912813">
              <a:defRPr kumimoji="1">
                <a:solidFill>
                  <a:schemeClr val="tx1"/>
                </a:solidFill>
                <a:latin typeface="Arial" panose="020B0604020202020204" pitchFamily="34" charset="0"/>
                <a:ea typeface="新細明體" panose="02020500000000000000" pitchFamily="18" charset="-120"/>
              </a:defRPr>
            </a:lvl5pPr>
            <a:lvl6pPr marL="25146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C74C9120-0E4F-443F-A4D5-E53ED01A3BE5}" type="slidenum">
              <a:rPr kumimoji="0" lang="zh-TW" altLang="en-US">
                <a:latin typeface="Calibri" panose="020F0502020204030204" pitchFamily="34" charset="0"/>
              </a:rPr>
              <a:pPr/>
              <a:t>19</a:t>
            </a:fld>
            <a:endParaRPr kumimoji="0" lang="zh-TW" altLang="en-US">
              <a:latin typeface="Calibri" panose="020F0502020204030204" pitchFamily="34" charset="0"/>
            </a:endParaRPr>
          </a:p>
        </p:txBody>
      </p:sp>
    </p:spTree>
    <p:extLst>
      <p:ext uri="{BB962C8B-B14F-4D97-AF65-F5344CB8AC3E}">
        <p14:creationId xmlns:p14="http://schemas.microsoft.com/office/powerpoint/2010/main" val="40594542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投影片圖像版面配置區 1">
            <a:extLst>
              <a:ext uri="{FF2B5EF4-FFF2-40B4-BE49-F238E27FC236}">
                <a16:creationId xmlns:a16="http://schemas.microsoft.com/office/drawing/2014/main" id="{C9D482F3-E89C-4341-B043-2E4580B31ACF}"/>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8595" name="備忘稿版面配置區 2">
            <a:extLst>
              <a:ext uri="{FF2B5EF4-FFF2-40B4-BE49-F238E27FC236}">
                <a16:creationId xmlns:a16="http://schemas.microsoft.com/office/drawing/2014/main" id="{D4A13BE1-E103-4F5E-92C9-467C3095D2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38596" name="投影片編號版面配置區 3">
            <a:extLst>
              <a:ext uri="{FF2B5EF4-FFF2-40B4-BE49-F238E27FC236}">
                <a16:creationId xmlns:a16="http://schemas.microsoft.com/office/drawing/2014/main" id="{450C67B1-AC19-4881-9F5E-2D06E7E682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kumimoji="1">
                <a:solidFill>
                  <a:schemeClr val="tx1"/>
                </a:solidFill>
                <a:latin typeface="Arial" panose="020B0604020202020204" pitchFamily="34" charset="0"/>
                <a:ea typeface="新細明體" panose="02020500000000000000" pitchFamily="18" charset="-120"/>
              </a:defRPr>
            </a:lvl1pPr>
            <a:lvl2pPr marL="742950" indent="-285750" defTabSz="912813">
              <a:defRPr kumimoji="1">
                <a:solidFill>
                  <a:schemeClr val="tx1"/>
                </a:solidFill>
                <a:latin typeface="Arial" panose="020B0604020202020204" pitchFamily="34" charset="0"/>
                <a:ea typeface="新細明體" panose="02020500000000000000" pitchFamily="18" charset="-120"/>
              </a:defRPr>
            </a:lvl2pPr>
            <a:lvl3pPr marL="1143000" indent="-228600" defTabSz="912813">
              <a:defRPr kumimoji="1">
                <a:solidFill>
                  <a:schemeClr val="tx1"/>
                </a:solidFill>
                <a:latin typeface="Arial" panose="020B0604020202020204" pitchFamily="34" charset="0"/>
                <a:ea typeface="新細明體" panose="02020500000000000000" pitchFamily="18" charset="-120"/>
              </a:defRPr>
            </a:lvl3pPr>
            <a:lvl4pPr marL="1600200" indent="-228600" defTabSz="912813">
              <a:defRPr kumimoji="1">
                <a:solidFill>
                  <a:schemeClr val="tx1"/>
                </a:solidFill>
                <a:latin typeface="Arial" panose="020B0604020202020204" pitchFamily="34" charset="0"/>
                <a:ea typeface="新細明體" panose="02020500000000000000" pitchFamily="18" charset="-120"/>
              </a:defRPr>
            </a:lvl4pPr>
            <a:lvl5pPr marL="2057400" indent="-228600" defTabSz="912813">
              <a:defRPr kumimoji="1">
                <a:solidFill>
                  <a:schemeClr val="tx1"/>
                </a:solidFill>
                <a:latin typeface="Arial" panose="020B0604020202020204" pitchFamily="34" charset="0"/>
                <a:ea typeface="新細明體" panose="02020500000000000000" pitchFamily="18" charset="-120"/>
              </a:defRPr>
            </a:lvl5pPr>
            <a:lvl6pPr marL="25146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C74C9120-0E4F-443F-A4D5-E53ED01A3BE5}" type="slidenum">
              <a:rPr kumimoji="0" lang="zh-TW" altLang="en-US">
                <a:latin typeface="Calibri" panose="020F0502020204030204" pitchFamily="34" charset="0"/>
              </a:rPr>
              <a:pPr/>
              <a:t>20</a:t>
            </a:fld>
            <a:endParaRPr kumimoji="0" lang="zh-TW" altLang="en-US">
              <a:latin typeface="Calibri" panose="020F0502020204030204" pitchFamily="34" charset="0"/>
            </a:endParaRPr>
          </a:p>
        </p:txBody>
      </p:sp>
    </p:spTree>
    <p:extLst>
      <p:ext uri="{BB962C8B-B14F-4D97-AF65-F5344CB8AC3E}">
        <p14:creationId xmlns:p14="http://schemas.microsoft.com/office/powerpoint/2010/main" val="42041230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投影片圖像版面配置區 1">
            <a:extLst>
              <a:ext uri="{FF2B5EF4-FFF2-40B4-BE49-F238E27FC236}">
                <a16:creationId xmlns:a16="http://schemas.microsoft.com/office/drawing/2014/main" id="{C9D482F3-E89C-4341-B043-2E4580B31ACF}"/>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8595" name="備忘稿版面配置區 2">
            <a:extLst>
              <a:ext uri="{FF2B5EF4-FFF2-40B4-BE49-F238E27FC236}">
                <a16:creationId xmlns:a16="http://schemas.microsoft.com/office/drawing/2014/main" id="{D4A13BE1-E103-4F5E-92C9-467C3095D2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38596" name="投影片編號版面配置區 3">
            <a:extLst>
              <a:ext uri="{FF2B5EF4-FFF2-40B4-BE49-F238E27FC236}">
                <a16:creationId xmlns:a16="http://schemas.microsoft.com/office/drawing/2014/main" id="{450C67B1-AC19-4881-9F5E-2D06E7E682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kumimoji="1">
                <a:solidFill>
                  <a:schemeClr val="tx1"/>
                </a:solidFill>
                <a:latin typeface="Arial" panose="020B0604020202020204" pitchFamily="34" charset="0"/>
                <a:ea typeface="新細明體" panose="02020500000000000000" pitchFamily="18" charset="-120"/>
              </a:defRPr>
            </a:lvl1pPr>
            <a:lvl2pPr marL="742950" indent="-285750" defTabSz="912813">
              <a:defRPr kumimoji="1">
                <a:solidFill>
                  <a:schemeClr val="tx1"/>
                </a:solidFill>
                <a:latin typeface="Arial" panose="020B0604020202020204" pitchFamily="34" charset="0"/>
                <a:ea typeface="新細明體" panose="02020500000000000000" pitchFamily="18" charset="-120"/>
              </a:defRPr>
            </a:lvl2pPr>
            <a:lvl3pPr marL="1143000" indent="-228600" defTabSz="912813">
              <a:defRPr kumimoji="1">
                <a:solidFill>
                  <a:schemeClr val="tx1"/>
                </a:solidFill>
                <a:latin typeface="Arial" panose="020B0604020202020204" pitchFamily="34" charset="0"/>
                <a:ea typeface="新細明體" panose="02020500000000000000" pitchFamily="18" charset="-120"/>
              </a:defRPr>
            </a:lvl3pPr>
            <a:lvl4pPr marL="1600200" indent="-228600" defTabSz="912813">
              <a:defRPr kumimoji="1">
                <a:solidFill>
                  <a:schemeClr val="tx1"/>
                </a:solidFill>
                <a:latin typeface="Arial" panose="020B0604020202020204" pitchFamily="34" charset="0"/>
                <a:ea typeface="新細明體" panose="02020500000000000000" pitchFamily="18" charset="-120"/>
              </a:defRPr>
            </a:lvl4pPr>
            <a:lvl5pPr marL="2057400" indent="-228600" defTabSz="912813">
              <a:defRPr kumimoji="1">
                <a:solidFill>
                  <a:schemeClr val="tx1"/>
                </a:solidFill>
                <a:latin typeface="Arial" panose="020B0604020202020204" pitchFamily="34" charset="0"/>
                <a:ea typeface="新細明體" panose="02020500000000000000" pitchFamily="18" charset="-120"/>
              </a:defRPr>
            </a:lvl5pPr>
            <a:lvl6pPr marL="25146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C74C9120-0E4F-443F-A4D5-E53ED01A3BE5}" type="slidenum">
              <a:rPr kumimoji="0" lang="zh-TW" altLang="en-US">
                <a:latin typeface="Calibri" panose="020F0502020204030204" pitchFamily="34" charset="0"/>
              </a:rPr>
              <a:pPr/>
              <a:t>21</a:t>
            </a:fld>
            <a:endParaRPr kumimoji="0" lang="zh-TW" altLang="en-US">
              <a:latin typeface="Calibri" panose="020F0502020204030204" pitchFamily="34" charset="0"/>
            </a:endParaRPr>
          </a:p>
        </p:txBody>
      </p:sp>
    </p:spTree>
    <p:extLst>
      <p:ext uri="{BB962C8B-B14F-4D97-AF65-F5344CB8AC3E}">
        <p14:creationId xmlns:p14="http://schemas.microsoft.com/office/powerpoint/2010/main" val="2361227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5"/>
          </p:nvPr>
        </p:nvSpPr>
        <p:spPr/>
        <p:txBody>
          <a:bodyPr/>
          <a:lstStyle/>
          <a:p>
            <a:fld id="{3AF85CA4-17F6-8648-B9A9-1F47BD8A031F}" type="slidenum">
              <a:rPr kumimoji="1" lang="zh-TW" altLang="en-US" smtClean="0"/>
              <a:t>4</a:t>
            </a:fld>
            <a:endParaRPr kumimoji="1" lang="zh-TW" altLang="en-US"/>
          </a:p>
        </p:txBody>
      </p:sp>
    </p:spTree>
    <p:extLst>
      <p:ext uri="{BB962C8B-B14F-4D97-AF65-F5344CB8AC3E}">
        <p14:creationId xmlns:p14="http://schemas.microsoft.com/office/powerpoint/2010/main" val="29127736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投影片圖像版面配置區 1">
            <a:extLst>
              <a:ext uri="{FF2B5EF4-FFF2-40B4-BE49-F238E27FC236}">
                <a16:creationId xmlns:a16="http://schemas.microsoft.com/office/drawing/2014/main" id="{C9D482F3-E89C-4341-B043-2E4580B31ACF}"/>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8595" name="備忘稿版面配置區 2">
            <a:extLst>
              <a:ext uri="{FF2B5EF4-FFF2-40B4-BE49-F238E27FC236}">
                <a16:creationId xmlns:a16="http://schemas.microsoft.com/office/drawing/2014/main" id="{D4A13BE1-E103-4F5E-92C9-467C3095D2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38596" name="投影片編號版面配置區 3">
            <a:extLst>
              <a:ext uri="{FF2B5EF4-FFF2-40B4-BE49-F238E27FC236}">
                <a16:creationId xmlns:a16="http://schemas.microsoft.com/office/drawing/2014/main" id="{450C67B1-AC19-4881-9F5E-2D06E7E682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kumimoji="1">
                <a:solidFill>
                  <a:schemeClr val="tx1"/>
                </a:solidFill>
                <a:latin typeface="Arial" panose="020B0604020202020204" pitchFamily="34" charset="0"/>
                <a:ea typeface="新細明體" panose="02020500000000000000" pitchFamily="18" charset="-120"/>
              </a:defRPr>
            </a:lvl1pPr>
            <a:lvl2pPr marL="742950" indent="-285750" defTabSz="912813">
              <a:defRPr kumimoji="1">
                <a:solidFill>
                  <a:schemeClr val="tx1"/>
                </a:solidFill>
                <a:latin typeface="Arial" panose="020B0604020202020204" pitchFamily="34" charset="0"/>
                <a:ea typeface="新細明體" panose="02020500000000000000" pitchFamily="18" charset="-120"/>
              </a:defRPr>
            </a:lvl2pPr>
            <a:lvl3pPr marL="1143000" indent="-228600" defTabSz="912813">
              <a:defRPr kumimoji="1">
                <a:solidFill>
                  <a:schemeClr val="tx1"/>
                </a:solidFill>
                <a:latin typeface="Arial" panose="020B0604020202020204" pitchFamily="34" charset="0"/>
                <a:ea typeface="新細明體" panose="02020500000000000000" pitchFamily="18" charset="-120"/>
              </a:defRPr>
            </a:lvl3pPr>
            <a:lvl4pPr marL="1600200" indent="-228600" defTabSz="912813">
              <a:defRPr kumimoji="1">
                <a:solidFill>
                  <a:schemeClr val="tx1"/>
                </a:solidFill>
                <a:latin typeface="Arial" panose="020B0604020202020204" pitchFamily="34" charset="0"/>
                <a:ea typeface="新細明體" panose="02020500000000000000" pitchFamily="18" charset="-120"/>
              </a:defRPr>
            </a:lvl4pPr>
            <a:lvl5pPr marL="2057400" indent="-228600" defTabSz="912813">
              <a:defRPr kumimoji="1">
                <a:solidFill>
                  <a:schemeClr val="tx1"/>
                </a:solidFill>
                <a:latin typeface="Arial" panose="020B0604020202020204" pitchFamily="34" charset="0"/>
                <a:ea typeface="新細明體" panose="02020500000000000000" pitchFamily="18" charset="-120"/>
              </a:defRPr>
            </a:lvl5pPr>
            <a:lvl6pPr marL="25146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C74C9120-0E4F-443F-A4D5-E53ED01A3BE5}" type="slidenum">
              <a:rPr kumimoji="0" lang="zh-TW" altLang="en-US">
                <a:latin typeface="Calibri" panose="020F0502020204030204" pitchFamily="34" charset="0"/>
              </a:rPr>
              <a:pPr/>
              <a:t>22</a:t>
            </a:fld>
            <a:endParaRPr kumimoji="0" lang="zh-TW" altLang="en-US">
              <a:latin typeface="Calibri" panose="020F0502020204030204" pitchFamily="34" charset="0"/>
            </a:endParaRPr>
          </a:p>
        </p:txBody>
      </p:sp>
    </p:spTree>
    <p:extLst>
      <p:ext uri="{BB962C8B-B14F-4D97-AF65-F5344CB8AC3E}">
        <p14:creationId xmlns:p14="http://schemas.microsoft.com/office/powerpoint/2010/main" val="27649703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投影片圖像版面配置區 1">
            <a:extLst>
              <a:ext uri="{FF2B5EF4-FFF2-40B4-BE49-F238E27FC236}">
                <a16:creationId xmlns:a16="http://schemas.microsoft.com/office/drawing/2014/main" id="{C9D482F3-E89C-4341-B043-2E4580B31ACF}"/>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8595" name="備忘稿版面配置區 2">
            <a:extLst>
              <a:ext uri="{FF2B5EF4-FFF2-40B4-BE49-F238E27FC236}">
                <a16:creationId xmlns:a16="http://schemas.microsoft.com/office/drawing/2014/main" id="{D4A13BE1-E103-4F5E-92C9-467C3095D2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38596" name="投影片編號版面配置區 3">
            <a:extLst>
              <a:ext uri="{FF2B5EF4-FFF2-40B4-BE49-F238E27FC236}">
                <a16:creationId xmlns:a16="http://schemas.microsoft.com/office/drawing/2014/main" id="{450C67B1-AC19-4881-9F5E-2D06E7E682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kumimoji="1">
                <a:solidFill>
                  <a:schemeClr val="tx1"/>
                </a:solidFill>
                <a:latin typeface="Arial" panose="020B0604020202020204" pitchFamily="34" charset="0"/>
                <a:ea typeface="新細明體" panose="02020500000000000000" pitchFamily="18" charset="-120"/>
              </a:defRPr>
            </a:lvl1pPr>
            <a:lvl2pPr marL="742950" indent="-285750" defTabSz="912813">
              <a:defRPr kumimoji="1">
                <a:solidFill>
                  <a:schemeClr val="tx1"/>
                </a:solidFill>
                <a:latin typeface="Arial" panose="020B0604020202020204" pitchFamily="34" charset="0"/>
                <a:ea typeface="新細明體" panose="02020500000000000000" pitchFamily="18" charset="-120"/>
              </a:defRPr>
            </a:lvl2pPr>
            <a:lvl3pPr marL="1143000" indent="-228600" defTabSz="912813">
              <a:defRPr kumimoji="1">
                <a:solidFill>
                  <a:schemeClr val="tx1"/>
                </a:solidFill>
                <a:latin typeface="Arial" panose="020B0604020202020204" pitchFamily="34" charset="0"/>
                <a:ea typeface="新細明體" panose="02020500000000000000" pitchFamily="18" charset="-120"/>
              </a:defRPr>
            </a:lvl3pPr>
            <a:lvl4pPr marL="1600200" indent="-228600" defTabSz="912813">
              <a:defRPr kumimoji="1">
                <a:solidFill>
                  <a:schemeClr val="tx1"/>
                </a:solidFill>
                <a:latin typeface="Arial" panose="020B0604020202020204" pitchFamily="34" charset="0"/>
                <a:ea typeface="新細明體" panose="02020500000000000000" pitchFamily="18" charset="-120"/>
              </a:defRPr>
            </a:lvl4pPr>
            <a:lvl5pPr marL="2057400" indent="-228600" defTabSz="912813">
              <a:defRPr kumimoji="1">
                <a:solidFill>
                  <a:schemeClr val="tx1"/>
                </a:solidFill>
                <a:latin typeface="Arial" panose="020B0604020202020204" pitchFamily="34" charset="0"/>
                <a:ea typeface="新細明體" panose="02020500000000000000" pitchFamily="18" charset="-120"/>
              </a:defRPr>
            </a:lvl5pPr>
            <a:lvl6pPr marL="25146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C74C9120-0E4F-443F-A4D5-E53ED01A3BE5}" type="slidenum">
              <a:rPr kumimoji="0" lang="zh-TW" altLang="en-US">
                <a:latin typeface="Calibri" panose="020F0502020204030204" pitchFamily="34" charset="0"/>
              </a:rPr>
              <a:pPr/>
              <a:t>23</a:t>
            </a:fld>
            <a:endParaRPr kumimoji="0" lang="zh-TW" altLang="en-US">
              <a:latin typeface="Calibri" panose="020F0502020204030204" pitchFamily="34" charset="0"/>
            </a:endParaRPr>
          </a:p>
        </p:txBody>
      </p:sp>
    </p:spTree>
    <p:extLst>
      <p:ext uri="{BB962C8B-B14F-4D97-AF65-F5344CB8AC3E}">
        <p14:creationId xmlns:p14="http://schemas.microsoft.com/office/powerpoint/2010/main" val="27473542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投影片圖像版面配置區 1">
            <a:extLst>
              <a:ext uri="{FF2B5EF4-FFF2-40B4-BE49-F238E27FC236}">
                <a16:creationId xmlns:a16="http://schemas.microsoft.com/office/drawing/2014/main" id="{C9D482F3-E89C-4341-B043-2E4580B31ACF}"/>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8595" name="備忘稿版面配置區 2">
            <a:extLst>
              <a:ext uri="{FF2B5EF4-FFF2-40B4-BE49-F238E27FC236}">
                <a16:creationId xmlns:a16="http://schemas.microsoft.com/office/drawing/2014/main" id="{D4A13BE1-E103-4F5E-92C9-467C3095D2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38596" name="投影片編號版面配置區 3">
            <a:extLst>
              <a:ext uri="{FF2B5EF4-FFF2-40B4-BE49-F238E27FC236}">
                <a16:creationId xmlns:a16="http://schemas.microsoft.com/office/drawing/2014/main" id="{450C67B1-AC19-4881-9F5E-2D06E7E682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kumimoji="1">
                <a:solidFill>
                  <a:schemeClr val="tx1"/>
                </a:solidFill>
                <a:latin typeface="Arial" panose="020B0604020202020204" pitchFamily="34" charset="0"/>
                <a:ea typeface="新細明體" panose="02020500000000000000" pitchFamily="18" charset="-120"/>
              </a:defRPr>
            </a:lvl1pPr>
            <a:lvl2pPr marL="742950" indent="-285750" defTabSz="912813">
              <a:defRPr kumimoji="1">
                <a:solidFill>
                  <a:schemeClr val="tx1"/>
                </a:solidFill>
                <a:latin typeface="Arial" panose="020B0604020202020204" pitchFamily="34" charset="0"/>
                <a:ea typeface="新細明體" panose="02020500000000000000" pitchFamily="18" charset="-120"/>
              </a:defRPr>
            </a:lvl2pPr>
            <a:lvl3pPr marL="1143000" indent="-228600" defTabSz="912813">
              <a:defRPr kumimoji="1">
                <a:solidFill>
                  <a:schemeClr val="tx1"/>
                </a:solidFill>
                <a:latin typeface="Arial" panose="020B0604020202020204" pitchFamily="34" charset="0"/>
                <a:ea typeface="新細明體" panose="02020500000000000000" pitchFamily="18" charset="-120"/>
              </a:defRPr>
            </a:lvl3pPr>
            <a:lvl4pPr marL="1600200" indent="-228600" defTabSz="912813">
              <a:defRPr kumimoji="1">
                <a:solidFill>
                  <a:schemeClr val="tx1"/>
                </a:solidFill>
                <a:latin typeface="Arial" panose="020B0604020202020204" pitchFamily="34" charset="0"/>
                <a:ea typeface="新細明體" panose="02020500000000000000" pitchFamily="18" charset="-120"/>
              </a:defRPr>
            </a:lvl4pPr>
            <a:lvl5pPr marL="2057400" indent="-228600" defTabSz="912813">
              <a:defRPr kumimoji="1">
                <a:solidFill>
                  <a:schemeClr val="tx1"/>
                </a:solidFill>
                <a:latin typeface="Arial" panose="020B0604020202020204" pitchFamily="34" charset="0"/>
                <a:ea typeface="新細明體" panose="02020500000000000000" pitchFamily="18" charset="-120"/>
              </a:defRPr>
            </a:lvl5pPr>
            <a:lvl6pPr marL="25146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C74C9120-0E4F-443F-A4D5-E53ED01A3BE5}" type="slidenum">
              <a:rPr kumimoji="0" lang="zh-TW" altLang="en-US">
                <a:latin typeface="Calibri" panose="020F0502020204030204" pitchFamily="34" charset="0"/>
              </a:rPr>
              <a:pPr/>
              <a:t>24</a:t>
            </a:fld>
            <a:endParaRPr kumimoji="0" lang="zh-TW" altLang="en-US">
              <a:latin typeface="Calibri" panose="020F0502020204030204" pitchFamily="34" charset="0"/>
            </a:endParaRPr>
          </a:p>
        </p:txBody>
      </p:sp>
    </p:spTree>
    <p:extLst>
      <p:ext uri="{BB962C8B-B14F-4D97-AF65-F5344CB8AC3E}">
        <p14:creationId xmlns:p14="http://schemas.microsoft.com/office/powerpoint/2010/main" val="7711775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投影片圖像版面配置區 1">
            <a:extLst>
              <a:ext uri="{FF2B5EF4-FFF2-40B4-BE49-F238E27FC236}">
                <a16:creationId xmlns:a16="http://schemas.microsoft.com/office/drawing/2014/main" id="{C9D482F3-E89C-4341-B043-2E4580B31ACF}"/>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8595" name="備忘稿版面配置區 2">
            <a:extLst>
              <a:ext uri="{FF2B5EF4-FFF2-40B4-BE49-F238E27FC236}">
                <a16:creationId xmlns:a16="http://schemas.microsoft.com/office/drawing/2014/main" id="{D4A13BE1-E103-4F5E-92C9-467C3095D2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38596" name="投影片編號版面配置區 3">
            <a:extLst>
              <a:ext uri="{FF2B5EF4-FFF2-40B4-BE49-F238E27FC236}">
                <a16:creationId xmlns:a16="http://schemas.microsoft.com/office/drawing/2014/main" id="{450C67B1-AC19-4881-9F5E-2D06E7E682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kumimoji="1">
                <a:solidFill>
                  <a:schemeClr val="tx1"/>
                </a:solidFill>
                <a:latin typeface="Arial" panose="020B0604020202020204" pitchFamily="34" charset="0"/>
                <a:ea typeface="新細明體" panose="02020500000000000000" pitchFamily="18" charset="-120"/>
              </a:defRPr>
            </a:lvl1pPr>
            <a:lvl2pPr marL="742950" indent="-285750" defTabSz="912813">
              <a:defRPr kumimoji="1">
                <a:solidFill>
                  <a:schemeClr val="tx1"/>
                </a:solidFill>
                <a:latin typeface="Arial" panose="020B0604020202020204" pitchFamily="34" charset="0"/>
                <a:ea typeface="新細明體" panose="02020500000000000000" pitchFamily="18" charset="-120"/>
              </a:defRPr>
            </a:lvl2pPr>
            <a:lvl3pPr marL="1143000" indent="-228600" defTabSz="912813">
              <a:defRPr kumimoji="1">
                <a:solidFill>
                  <a:schemeClr val="tx1"/>
                </a:solidFill>
                <a:latin typeface="Arial" panose="020B0604020202020204" pitchFamily="34" charset="0"/>
                <a:ea typeface="新細明體" panose="02020500000000000000" pitchFamily="18" charset="-120"/>
              </a:defRPr>
            </a:lvl3pPr>
            <a:lvl4pPr marL="1600200" indent="-228600" defTabSz="912813">
              <a:defRPr kumimoji="1">
                <a:solidFill>
                  <a:schemeClr val="tx1"/>
                </a:solidFill>
                <a:latin typeface="Arial" panose="020B0604020202020204" pitchFamily="34" charset="0"/>
                <a:ea typeface="新細明體" panose="02020500000000000000" pitchFamily="18" charset="-120"/>
              </a:defRPr>
            </a:lvl4pPr>
            <a:lvl5pPr marL="2057400" indent="-228600" defTabSz="912813">
              <a:defRPr kumimoji="1">
                <a:solidFill>
                  <a:schemeClr val="tx1"/>
                </a:solidFill>
                <a:latin typeface="Arial" panose="020B0604020202020204" pitchFamily="34" charset="0"/>
                <a:ea typeface="新細明體" panose="02020500000000000000" pitchFamily="18" charset="-120"/>
              </a:defRPr>
            </a:lvl5pPr>
            <a:lvl6pPr marL="25146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C74C9120-0E4F-443F-A4D5-E53ED01A3BE5}" type="slidenum">
              <a:rPr kumimoji="0" lang="zh-TW" altLang="en-US">
                <a:latin typeface="Calibri" panose="020F0502020204030204" pitchFamily="34" charset="0"/>
              </a:rPr>
              <a:pPr/>
              <a:t>25</a:t>
            </a:fld>
            <a:endParaRPr kumimoji="0" lang="zh-TW" altLang="en-US">
              <a:latin typeface="Calibri" panose="020F0502020204030204" pitchFamily="34" charset="0"/>
            </a:endParaRPr>
          </a:p>
        </p:txBody>
      </p:sp>
    </p:spTree>
    <p:extLst>
      <p:ext uri="{BB962C8B-B14F-4D97-AF65-F5344CB8AC3E}">
        <p14:creationId xmlns:p14="http://schemas.microsoft.com/office/powerpoint/2010/main" val="42230450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投影片圖像版面配置區 1">
            <a:extLst>
              <a:ext uri="{FF2B5EF4-FFF2-40B4-BE49-F238E27FC236}">
                <a16:creationId xmlns:a16="http://schemas.microsoft.com/office/drawing/2014/main" id="{C9D482F3-E89C-4341-B043-2E4580B31ACF}"/>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8595" name="備忘稿版面配置區 2">
            <a:extLst>
              <a:ext uri="{FF2B5EF4-FFF2-40B4-BE49-F238E27FC236}">
                <a16:creationId xmlns:a16="http://schemas.microsoft.com/office/drawing/2014/main" id="{D4A13BE1-E103-4F5E-92C9-467C3095D2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38596" name="投影片編號版面配置區 3">
            <a:extLst>
              <a:ext uri="{FF2B5EF4-FFF2-40B4-BE49-F238E27FC236}">
                <a16:creationId xmlns:a16="http://schemas.microsoft.com/office/drawing/2014/main" id="{450C67B1-AC19-4881-9F5E-2D06E7E682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kumimoji="1">
                <a:solidFill>
                  <a:schemeClr val="tx1"/>
                </a:solidFill>
                <a:latin typeface="Arial" panose="020B0604020202020204" pitchFamily="34" charset="0"/>
                <a:ea typeface="新細明體" panose="02020500000000000000" pitchFamily="18" charset="-120"/>
              </a:defRPr>
            </a:lvl1pPr>
            <a:lvl2pPr marL="742950" indent="-285750" defTabSz="912813">
              <a:defRPr kumimoji="1">
                <a:solidFill>
                  <a:schemeClr val="tx1"/>
                </a:solidFill>
                <a:latin typeface="Arial" panose="020B0604020202020204" pitchFamily="34" charset="0"/>
                <a:ea typeface="新細明體" panose="02020500000000000000" pitchFamily="18" charset="-120"/>
              </a:defRPr>
            </a:lvl2pPr>
            <a:lvl3pPr marL="1143000" indent="-228600" defTabSz="912813">
              <a:defRPr kumimoji="1">
                <a:solidFill>
                  <a:schemeClr val="tx1"/>
                </a:solidFill>
                <a:latin typeface="Arial" panose="020B0604020202020204" pitchFamily="34" charset="0"/>
                <a:ea typeface="新細明體" panose="02020500000000000000" pitchFamily="18" charset="-120"/>
              </a:defRPr>
            </a:lvl3pPr>
            <a:lvl4pPr marL="1600200" indent="-228600" defTabSz="912813">
              <a:defRPr kumimoji="1">
                <a:solidFill>
                  <a:schemeClr val="tx1"/>
                </a:solidFill>
                <a:latin typeface="Arial" panose="020B0604020202020204" pitchFamily="34" charset="0"/>
                <a:ea typeface="新細明體" panose="02020500000000000000" pitchFamily="18" charset="-120"/>
              </a:defRPr>
            </a:lvl4pPr>
            <a:lvl5pPr marL="2057400" indent="-228600" defTabSz="912813">
              <a:defRPr kumimoji="1">
                <a:solidFill>
                  <a:schemeClr val="tx1"/>
                </a:solidFill>
                <a:latin typeface="Arial" panose="020B0604020202020204" pitchFamily="34" charset="0"/>
                <a:ea typeface="新細明體" panose="02020500000000000000" pitchFamily="18" charset="-120"/>
              </a:defRPr>
            </a:lvl5pPr>
            <a:lvl6pPr marL="25146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C74C9120-0E4F-443F-A4D5-E53ED01A3BE5}" type="slidenum">
              <a:rPr kumimoji="0" lang="zh-TW" altLang="en-US">
                <a:latin typeface="Calibri" panose="020F0502020204030204" pitchFamily="34" charset="0"/>
              </a:rPr>
              <a:pPr/>
              <a:t>26</a:t>
            </a:fld>
            <a:endParaRPr kumimoji="0" lang="zh-TW" altLang="en-US">
              <a:latin typeface="Calibri" panose="020F0502020204030204" pitchFamily="34" charset="0"/>
            </a:endParaRPr>
          </a:p>
        </p:txBody>
      </p:sp>
    </p:spTree>
    <p:extLst>
      <p:ext uri="{BB962C8B-B14F-4D97-AF65-F5344CB8AC3E}">
        <p14:creationId xmlns:p14="http://schemas.microsoft.com/office/powerpoint/2010/main" val="8203368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投影片圖像版面配置區 1">
            <a:extLst>
              <a:ext uri="{FF2B5EF4-FFF2-40B4-BE49-F238E27FC236}">
                <a16:creationId xmlns:a16="http://schemas.microsoft.com/office/drawing/2014/main" id="{C9D482F3-E89C-4341-B043-2E4580B31ACF}"/>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8595" name="備忘稿版面配置區 2">
            <a:extLst>
              <a:ext uri="{FF2B5EF4-FFF2-40B4-BE49-F238E27FC236}">
                <a16:creationId xmlns:a16="http://schemas.microsoft.com/office/drawing/2014/main" id="{D4A13BE1-E103-4F5E-92C9-467C3095D2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38596" name="投影片編號版面配置區 3">
            <a:extLst>
              <a:ext uri="{FF2B5EF4-FFF2-40B4-BE49-F238E27FC236}">
                <a16:creationId xmlns:a16="http://schemas.microsoft.com/office/drawing/2014/main" id="{450C67B1-AC19-4881-9F5E-2D06E7E682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kumimoji="1">
                <a:solidFill>
                  <a:schemeClr val="tx1"/>
                </a:solidFill>
                <a:latin typeface="Arial" panose="020B0604020202020204" pitchFamily="34" charset="0"/>
                <a:ea typeface="新細明體" panose="02020500000000000000" pitchFamily="18" charset="-120"/>
              </a:defRPr>
            </a:lvl1pPr>
            <a:lvl2pPr marL="742950" indent="-285750" defTabSz="912813">
              <a:defRPr kumimoji="1">
                <a:solidFill>
                  <a:schemeClr val="tx1"/>
                </a:solidFill>
                <a:latin typeface="Arial" panose="020B0604020202020204" pitchFamily="34" charset="0"/>
                <a:ea typeface="新細明體" panose="02020500000000000000" pitchFamily="18" charset="-120"/>
              </a:defRPr>
            </a:lvl2pPr>
            <a:lvl3pPr marL="1143000" indent="-228600" defTabSz="912813">
              <a:defRPr kumimoji="1">
                <a:solidFill>
                  <a:schemeClr val="tx1"/>
                </a:solidFill>
                <a:latin typeface="Arial" panose="020B0604020202020204" pitchFamily="34" charset="0"/>
                <a:ea typeface="新細明體" panose="02020500000000000000" pitchFamily="18" charset="-120"/>
              </a:defRPr>
            </a:lvl3pPr>
            <a:lvl4pPr marL="1600200" indent="-228600" defTabSz="912813">
              <a:defRPr kumimoji="1">
                <a:solidFill>
                  <a:schemeClr val="tx1"/>
                </a:solidFill>
                <a:latin typeface="Arial" panose="020B0604020202020204" pitchFamily="34" charset="0"/>
                <a:ea typeface="新細明體" panose="02020500000000000000" pitchFamily="18" charset="-120"/>
              </a:defRPr>
            </a:lvl4pPr>
            <a:lvl5pPr marL="2057400" indent="-228600" defTabSz="912813">
              <a:defRPr kumimoji="1">
                <a:solidFill>
                  <a:schemeClr val="tx1"/>
                </a:solidFill>
                <a:latin typeface="Arial" panose="020B0604020202020204" pitchFamily="34" charset="0"/>
                <a:ea typeface="新細明體" panose="02020500000000000000" pitchFamily="18" charset="-120"/>
              </a:defRPr>
            </a:lvl5pPr>
            <a:lvl6pPr marL="25146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C74C9120-0E4F-443F-A4D5-E53ED01A3BE5}" type="slidenum">
              <a:rPr kumimoji="0" lang="zh-TW" altLang="en-US">
                <a:latin typeface="Calibri" panose="020F0502020204030204" pitchFamily="34" charset="0"/>
              </a:rPr>
              <a:pPr/>
              <a:t>27</a:t>
            </a:fld>
            <a:endParaRPr kumimoji="0" lang="zh-TW" altLang="en-US">
              <a:latin typeface="Calibri" panose="020F0502020204030204" pitchFamily="34" charset="0"/>
            </a:endParaRPr>
          </a:p>
        </p:txBody>
      </p:sp>
    </p:spTree>
    <p:extLst>
      <p:ext uri="{BB962C8B-B14F-4D97-AF65-F5344CB8AC3E}">
        <p14:creationId xmlns:p14="http://schemas.microsoft.com/office/powerpoint/2010/main" val="38343091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投影片圖像版面配置區 1">
            <a:extLst>
              <a:ext uri="{FF2B5EF4-FFF2-40B4-BE49-F238E27FC236}">
                <a16:creationId xmlns:a16="http://schemas.microsoft.com/office/drawing/2014/main" id="{C9D482F3-E89C-4341-B043-2E4580B31ACF}"/>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8595" name="備忘稿版面配置區 2">
            <a:extLst>
              <a:ext uri="{FF2B5EF4-FFF2-40B4-BE49-F238E27FC236}">
                <a16:creationId xmlns:a16="http://schemas.microsoft.com/office/drawing/2014/main" id="{D4A13BE1-E103-4F5E-92C9-467C3095D2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38596" name="投影片編號版面配置區 3">
            <a:extLst>
              <a:ext uri="{FF2B5EF4-FFF2-40B4-BE49-F238E27FC236}">
                <a16:creationId xmlns:a16="http://schemas.microsoft.com/office/drawing/2014/main" id="{450C67B1-AC19-4881-9F5E-2D06E7E682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kumimoji="1">
                <a:solidFill>
                  <a:schemeClr val="tx1"/>
                </a:solidFill>
                <a:latin typeface="Arial" panose="020B0604020202020204" pitchFamily="34" charset="0"/>
                <a:ea typeface="新細明體" panose="02020500000000000000" pitchFamily="18" charset="-120"/>
              </a:defRPr>
            </a:lvl1pPr>
            <a:lvl2pPr marL="742950" indent="-285750" defTabSz="912813">
              <a:defRPr kumimoji="1">
                <a:solidFill>
                  <a:schemeClr val="tx1"/>
                </a:solidFill>
                <a:latin typeface="Arial" panose="020B0604020202020204" pitchFamily="34" charset="0"/>
                <a:ea typeface="新細明體" panose="02020500000000000000" pitchFamily="18" charset="-120"/>
              </a:defRPr>
            </a:lvl2pPr>
            <a:lvl3pPr marL="1143000" indent="-228600" defTabSz="912813">
              <a:defRPr kumimoji="1">
                <a:solidFill>
                  <a:schemeClr val="tx1"/>
                </a:solidFill>
                <a:latin typeface="Arial" panose="020B0604020202020204" pitchFamily="34" charset="0"/>
                <a:ea typeface="新細明體" panose="02020500000000000000" pitchFamily="18" charset="-120"/>
              </a:defRPr>
            </a:lvl3pPr>
            <a:lvl4pPr marL="1600200" indent="-228600" defTabSz="912813">
              <a:defRPr kumimoji="1">
                <a:solidFill>
                  <a:schemeClr val="tx1"/>
                </a:solidFill>
                <a:latin typeface="Arial" panose="020B0604020202020204" pitchFamily="34" charset="0"/>
                <a:ea typeface="新細明體" panose="02020500000000000000" pitchFamily="18" charset="-120"/>
              </a:defRPr>
            </a:lvl4pPr>
            <a:lvl5pPr marL="2057400" indent="-228600" defTabSz="912813">
              <a:defRPr kumimoji="1">
                <a:solidFill>
                  <a:schemeClr val="tx1"/>
                </a:solidFill>
                <a:latin typeface="Arial" panose="020B0604020202020204" pitchFamily="34" charset="0"/>
                <a:ea typeface="新細明體" panose="02020500000000000000" pitchFamily="18" charset="-120"/>
              </a:defRPr>
            </a:lvl5pPr>
            <a:lvl6pPr marL="25146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C74C9120-0E4F-443F-A4D5-E53ED01A3BE5}" type="slidenum">
              <a:rPr kumimoji="0" lang="zh-TW" altLang="en-US">
                <a:latin typeface="Calibri" panose="020F0502020204030204" pitchFamily="34" charset="0"/>
              </a:rPr>
              <a:pPr/>
              <a:t>28</a:t>
            </a:fld>
            <a:endParaRPr kumimoji="0" lang="zh-TW" altLang="en-US">
              <a:latin typeface="Calibri" panose="020F0502020204030204" pitchFamily="34" charset="0"/>
            </a:endParaRPr>
          </a:p>
        </p:txBody>
      </p:sp>
    </p:spTree>
    <p:extLst>
      <p:ext uri="{BB962C8B-B14F-4D97-AF65-F5344CB8AC3E}">
        <p14:creationId xmlns:p14="http://schemas.microsoft.com/office/powerpoint/2010/main" val="42355047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投影片圖像版面配置區 1">
            <a:extLst>
              <a:ext uri="{FF2B5EF4-FFF2-40B4-BE49-F238E27FC236}">
                <a16:creationId xmlns:a16="http://schemas.microsoft.com/office/drawing/2014/main" id="{C9D482F3-E89C-4341-B043-2E4580B31ACF}"/>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8595" name="備忘稿版面配置區 2">
            <a:extLst>
              <a:ext uri="{FF2B5EF4-FFF2-40B4-BE49-F238E27FC236}">
                <a16:creationId xmlns:a16="http://schemas.microsoft.com/office/drawing/2014/main" id="{D4A13BE1-E103-4F5E-92C9-467C3095D2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38596" name="投影片編號版面配置區 3">
            <a:extLst>
              <a:ext uri="{FF2B5EF4-FFF2-40B4-BE49-F238E27FC236}">
                <a16:creationId xmlns:a16="http://schemas.microsoft.com/office/drawing/2014/main" id="{450C67B1-AC19-4881-9F5E-2D06E7E682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kumimoji="1">
                <a:solidFill>
                  <a:schemeClr val="tx1"/>
                </a:solidFill>
                <a:latin typeface="Arial" panose="020B0604020202020204" pitchFamily="34" charset="0"/>
                <a:ea typeface="新細明體" panose="02020500000000000000" pitchFamily="18" charset="-120"/>
              </a:defRPr>
            </a:lvl1pPr>
            <a:lvl2pPr marL="742950" indent="-285750" defTabSz="912813">
              <a:defRPr kumimoji="1">
                <a:solidFill>
                  <a:schemeClr val="tx1"/>
                </a:solidFill>
                <a:latin typeface="Arial" panose="020B0604020202020204" pitchFamily="34" charset="0"/>
                <a:ea typeface="新細明體" panose="02020500000000000000" pitchFamily="18" charset="-120"/>
              </a:defRPr>
            </a:lvl2pPr>
            <a:lvl3pPr marL="1143000" indent="-228600" defTabSz="912813">
              <a:defRPr kumimoji="1">
                <a:solidFill>
                  <a:schemeClr val="tx1"/>
                </a:solidFill>
                <a:latin typeface="Arial" panose="020B0604020202020204" pitchFamily="34" charset="0"/>
                <a:ea typeface="新細明體" panose="02020500000000000000" pitchFamily="18" charset="-120"/>
              </a:defRPr>
            </a:lvl3pPr>
            <a:lvl4pPr marL="1600200" indent="-228600" defTabSz="912813">
              <a:defRPr kumimoji="1">
                <a:solidFill>
                  <a:schemeClr val="tx1"/>
                </a:solidFill>
                <a:latin typeface="Arial" panose="020B0604020202020204" pitchFamily="34" charset="0"/>
                <a:ea typeface="新細明體" panose="02020500000000000000" pitchFamily="18" charset="-120"/>
              </a:defRPr>
            </a:lvl4pPr>
            <a:lvl5pPr marL="2057400" indent="-228600" defTabSz="912813">
              <a:defRPr kumimoji="1">
                <a:solidFill>
                  <a:schemeClr val="tx1"/>
                </a:solidFill>
                <a:latin typeface="Arial" panose="020B0604020202020204" pitchFamily="34" charset="0"/>
                <a:ea typeface="新細明體" panose="02020500000000000000" pitchFamily="18" charset="-120"/>
              </a:defRPr>
            </a:lvl5pPr>
            <a:lvl6pPr marL="25146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C74C9120-0E4F-443F-A4D5-E53ED01A3BE5}" type="slidenum">
              <a:rPr kumimoji="0" lang="zh-TW" altLang="en-US">
                <a:latin typeface="Calibri" panose="020F0502020204030204" pitchFamily="34" charset="0"/>
              </a:rPr>
              <a:pPr/>
              <a:t>29</a:t>
            </a:fld>
            <a:endParaRPr kumimoji="0" lang="zh-TW" altLang="en-US">
              <a:latin typeface="Calibri" panose="020F0502020204030204" pitchFamily="34" charset="0"/>
            </a:endParaRPr>
          </a:p>
        </p:txBody>
      </p:sp>
    </p:spTree>
    <p:extLst>
      <p:ext uri="{BB962C8B-B14F-4D97-AF65-F5344CB8AC3E}">
        <p14:creationId xmlns:p14="http://schemas.microsoft.com/office/powerpoint/2010/main" val="32060165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投影片圖像版面配置區 1">
            <a:extLst>
              <a:ext uri="{FF2B5EF4-FFF2-40B4-BE49-F238E27FC236}">
                <a16:creationId xmlns:a16="http://schemas.microsoft.com/office/drawing/2014/main" id="{C9D482F3-E89C-4341-B043-2E4580B31ACF}"/>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8595" name="備忘稿版面配置區 2">
            <a:extLst>
              <a:ext uri="{FF2B5EF4-FFF2-40B4-BE49-F238E27FC236}">
                <a16:creationId xmlns:a16="http://schemas.microsoft.com/office/drawing/2014/main" id="{D4A13BE1-E103-4F5E-92C9-467C3095D2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38596" name="投影片編號版面配置區 3">
            <a:extLst>
              <a:ext uri="{FF2B5EF4-FFF2-40B4-BE49-F238E27FC236}">
                <a16:creationId xmlns:a16="http://schemas.microsoft.com/office/drawing/2014/main" id="{450C67B1-AC19-4881-9F5E-2D06E7E682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kumimoji="1">
                <a:solidFill>
                  <a:schemeClr val="tx1"/>
                </a:solidFill>
                <a:latin typeface="Arial" panose="020B0604020202020204" pitchFamily="34" charset="0"/>
                <a:ea typeface="新細明體" panose="02020500000000000000" pitchFamily="18" charset="-120"/>
              </a:defRPr>
            </a:lvl1pPr>
            <a:lvl2pPr marL="742950" indent="-285750" defTabSz="912813">
              <a:defRPr kumimoji="1">
                <a:solidFill>
                  <a:schemeClr val="tx1"/>
                </a:solidFill>
                <a:latin typeface="Arial" panose="020B0604020202020204" pitchFamily="34" charset="0"/>
                <a:ea typeface="新細明體" panose="02020500000000000000" pitchFamily="18" charset="-120"/>
              </a:defRPr>
            </a:lvl2pPr>
            <a:lvl3pPr marL="1143000" indent="-228600" defTabSz="912813">
              <a:defRPr kumimoji="1">
                <a:solidFill>
                  <a:schemeClr val="tx1"/>
                </a:solidFill>
                <a:latin typeface="Arial" panose="020B0604020202020204" pitchFamily="34" charset="0"/>
                <a:ea typeface="新細明體" panose="02020500000000000000" pitchFamily="18" charset="-120"/>
              </a:defRPr>
            </a:lvl3pPr>
            <a:lvl4pPr marL="1600200" indent="-228600" defTabSz="912813">
              <a:defRPr kumimoji="1">
                <a:solidFill>
                  <a:schemeClr val="tx1"/>
                </a:solidFill>
                <a:latin typeface="Arial" panose="020B0604020202020204" pitchFamily="34" charset="0"/>
                <a:ea typeface="新細明體" panose="02020500000000000000" pitchFamily="18" charset="-120"/>
              </a:defRPr>
            </a:lvl4pPr>
            <a:lvl5pPr marL="2057400" indent="-228600" defTabSz="912813">
              <a:defRPr kumimoji="1">
                <a:solidFill>
                  <a:schemeClr val="tx1"/>
                </a:solidFill>
                <a:latin typeface="Arial" panose="020B0604020202020204" pitchFamily="34" charset="0"/>
                <a:ea typeface="新細明體" panose="02020500000000000000" pitchFamily="18" charset="-120"/>
              </a:defRPr>
            </a:lvl5pPr>
            <a:lvl6pPr marL="25146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C74C9120-0E4F-443F-A4D5-E53ED01A3BE5}" type="slidenum">
              <a:rPr kumimoji="0" lang="zh-TW" altLang="en-US">
                <a:latin typeface="Calibri" panose="020F0502020204030204" pitchFamily="34" charset="0"/>
              </a:rPr>
              <a:pPr/>
              <a:t>30</a:t>
            </a:fld>
            <a:endParaRPr kumimoji="0" lang="zh-TW" altLang="en-US">
              <a:latin typeface="Calibri" panose="020F0502020204030204" pitchFamily="34" charset="0"/>
            </a:endParaRPr>
          </a:p>
        </p:txBody>
      </p:sp>
    </p:spTree>
    <p:extLst>
      <p:ext uri="{BB962C8B-B14F-4D97-AF65-F5344CB8AC3E}">
        <p14:creationId xmlns:p14="http://schemas.microsoft.com/office/powerpoint/2010/main" val="39515667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投影片圖像版面配置區 1">
            <a:extLst>
              <a:ext uri="{FF2B5EF4-FFF2-40B4-BE49-F238E27FC236}">
                <a16:creationId xmlns:a16="http://schemas.microsoft.com/office/drawing/2014/main" id="{C9D482F3-E89C-4341-B043-2E4580B31ACF}"/>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8595" name="備忘稿版面配置區 2">
            <a:extLst>
              <a:ext uri="{FF2B5EF4-FFF2-40B4-BE49-F238E27FC236}">
                <a16:creationId xmlns:a16="http://schemas.microsoft.com/office/drawing/2014/main" id="{D4A13BE1-E103-4F5E-92C9-467C3095D2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38596" name="投影片編號版面配置區 3">
            <a:extLst>
              <a:ext uri="{FF2B5EF4-FFF2-40B4-BE49-F238E27FC236}">
                <a16:creationId xmlns:a16="http://schemas.microsoft.com/office/drawing/2014/main" id="{450C67B1-AC19-4881-9F5E-2D06E7E682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kumimoji="1">
                <a:solidFill>
                  <a:schemeClr val="tx1"/>
                </a:solidFill>
                <a:latin typeface="Arial" panose="020B0604020202020204" pitchFamily="34" charset="0"/>
                <a:ea typeface="新細明體" panose="02020500000000000000" pitchFamily="18" charset="-120"/>
              </a:defRPr>
            </a:lvl1pPr>
            <a:lvl2pPr marL="742950" indent="-285750" defTabSz="912813">
              <a:defRPr kumimoji="1">
                <a:solidFill>
                  <a:schemeClr val="tx1"/>
                </a:solidFill>
                <a:latin typeface="Arial" panose="020B0604020202020204" pitchFamily="34" charset="0"/>
                <a:ea typeface="新細明體" panose="02020500000000000000" pitchFamily="18" charset="-120"/>
              </a:defRPr>
            </a:lvl2pPr>
            <a:lvl3pPr marL="1143000" indent="-228600" defTabSz="912813">
              <a:defRPr kumimoji="1">
                <a:solidFill>
                  <a:schemeClr val="tx1"/>
                </a:solidFill>
                <a:latin typeface="Arial" panose="020B0604020202020204" pitchFamily="34" charset="0"/>
                <a:ea typeface="新細明體" panose="02020500000000000000" pitchFamily="18" charset="-120"/>
              </a:defRPr>
            </a:lvl3pPr>
            <a:lvl4pPr marL="1600200" indent="-228600" defTabSz="912813">
              <a:defRPr kumimoji="1">
                <a:solidFill>
                  <a:schemeClr val="tx1"/>
                </a:solidFill>
                <a:latin typeface="Arial" panose="020B0604020202020204" pitchFamily="34" charset="0"/>
                <a:ea typeface="新細明體" panose="02020500000000000000" pitchFamily="18" charset="-120"/>
              </a:defRPr>
            </a:lvl4pPr>
            <a:lvl5pPr marL="2057400" indent="-228600" defTabSz="912813">
              <a:defRPr kumimoji="1">
                <a:solidFill>
                  <a:schemeClr val="tx1"/>
                </a:solidFill>
                <a:latin typeface="Arial" panose="020B0604020202020204" pitchFamily="34" charset="0"/>
                <a:ea typeface="新細明體" panose="02020500000000000000" pitchFamily="18" charset="-120"/>
              </a:defRPr>
            </a:lvl5pPr>
            <a:lvl6pPr marL="25146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C74C9120-0E4F-443F-A4D5-E53ED01A3BE5}" type="slidenum">
              <a:rPr kumimoji="0" lang="zh-TW" altLang="en-US">
                <a:latin typeface="Calibri" panose="020F0502020204030204" pitchFamily="34" charset="0"/>
              </a:rPr>
              <a:pPr/>
              <a:t>31</a:t>
            </a:fld>
            <a:endParaRPr kumimoji="0" lang="zh-TW" altLang="en-US">
              <a:latin typeface="Calibri" panose="020F0502020204030204" pitchFamily="34" charset="0"/>
            </a:endParaRPr>
          </a:p>
        </p:txBody>
      </p:sp>
    </p:spTree>
    <p:extLst>
      <p:ext uri="{BB962C8B-B14F-4D97-AF65-F5344CB8AC3E}">
        <p14:creationId xmlns:p14="http://schemas.microsoft.com/office/powerpoint/2010/main" val="423464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投影片圖像版面配置區 1">
            <a:extLst>
              <a:ext uri="{FF2B5EF4-FFF2-40B4-BE49-F238E27FC236}">
                <a16:creationId xmlns:a16="http://schemas.microsoft.com/office/drawing/2014/main" id="{C9D482F3-E89C-4341-B043-2E4580B31ACF}"/>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8595" name="備忘稿版面配置區 2">
            <a:extLst>
              <a:ext uri="{FF2B5EF4-FFF2-40B4-BE49-F238E27FC236}">
                <a16:creationId xmlns:a16="http://schemas.microsoft.com/office/drawing/2014/main" id="{D4A13BE1-E103-4F5E-92C9-467C3095D2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38596" name="投影片編號版面配置區 3">
            <a:extLst>
              <a:ext uri="{FF2B5EF4-FFF2-40B4-BE49-F238E27FC236}">
                <a16:creationId xmlns:a16="http://schemas.microsoft.com/office/drawing/2014/main" id="{450C67B1-AC19-4881-9F5E-2D06E7E682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kumimoji="1">
                <a:solidFill>
                  <a:schemeClr val="tx1"/>
                </a:solidFill>
                <a:latin typeface="Arial" panose="020B0604020202020204" pitchFamily="34" charset="0"/>
                <a:ea typeface="新細明體" panose="02020500000000000000" pitchFamily="18" charset="-120"/>
              </a:defRPr>
            </a:lvl1pPr>
            <a:lvl2pPr marL="742950" indent="-285750" defTabSz="912813">
              <a:defRPr kumimoji="1">
                <a:solidFill>
                  <a:schemeClr val="tx1"/>
                </a:solidFill>
                <a:latin typeface="Arial" panose="020B0604020202020204" pitchFamily="34" charset="0"/>
                <a:ea typeface="新細明體" panose="02020500000000000000" pitchFamily="18" charset="-120"/>
              </a:defRPr>
            </a:lvl2pPr>
            <a:lvl3pPr marL="1143000" indent="-228600" defTabSz="912813">
              <a:defRPr kumimoji="1">
                <a:solidFill>
                  <a:schemeClr val="tx1"/>
                </a:solidFill>
                <a:latin typeface="Arial" panose="020B0604020202020204" pitchFamily="34" charset="0"/>
                <a:ea typeface="新細明體" panose="02020500000000000000" pitchFamily="18" charset="-120"/>
              </a:defRPr>
            </a:lvl3pPr>
            <a:lvl4pPr marL="1600200" indent="-228600" defTabSz="912813">
              <a:defRPr kumimoji="1">
                <a:solidFill>
                  <a:schemeClr val="tx1"/>
                </a:solidFill>
                <a:latin typeface="Arial" panose="020B0604020202020204" pitchFamily="34" charset="0"/>
                <a:ea typeface="新細明體" panose="02020500000000000000" pitchFamily="18" charset="-120"/>
              </a:defRPr>
            </a:lvl4pPr>
            <a:lvl5pPr marL="2057400" indent="-228600" defTabSz="912813">
              <a:defRPr kumimoji="1">
                <a:solidFill>
                  <a:schemeClr val="tx1"/>
                </a:solidFill>
                <a:latin typeface="Arial" panose="020B0604020202020204" pitchFamily="34" charset="0"/>
                <a:ea typeface="新細明體" panose="02020500000000000000" pitchFamily="18" charset="-120"/>
              </a:defRPr>
            </a:lvl5pPr>
            <a:lvl6pPr marL="25146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C74C9120-0E4F-443F-A4D5-E53ED01A3BE5}" type="slidenum">
              <a:rPr kumimoji="0" lang="zh-TW" altLang="en-US">
                <a:latin typeface="Calibri" panose="020F0502020204030204" pitchFamily="34" charset="0"/>
              </a:rPr>
              <a:pPr/>
              <a:t>5</a:t>
            </a:fld>
            <a:endParaRPr kumimoji="0" lang="zh-TW" altLang="en-US">
              <a:latin typeface="Calibri" panose="020F0502020204030204" pitchFamily="34" charset="0"/>
            </a:endParaRPr>
          </a:p>
        </p:txBody>
      </p:sp>
    </p:spTree>
    <p:extLst>
      <p:ext uri="{BB962C8B-B14F-4D97-AF65-F5344CB8AC3E}">
        <p14:creationId xmlns:p14="http://schemas.microsoft.com/office/powerpoint/2010/main" val="23396760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投影片圖像版面配置區 1">
            <a:extLst>
              <a:ext uri="{FF2B5EF4-FFF2-40B4-BE49-F238E27FC236}">
                <a16:creationId xmlns:a16="http://schemas.microsoft.com/office/drawing/2014/main" id="{C9D482F3-E89C-4341-B043-2E4580B31ACF}"/>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8595" name="備忘稿版面配置區 2">
            <a:extLst>
              <a:ext uri="{FF2B5EF4-FFF2-40B4-BE49-F238E27FC236}">
                <a16:creationId xmlns:a16="http://schemas.microsoft.com/office/drawing/2014/main" id="{D4A13BE1-E103-4F5E-92C9-467C3095D2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38596" name="投影片編號版面配置區 3">
            <a:extLst>
              <a:ext uri="{FF2B5EF4-FFF2-40B4-BE49-F238E27FC236}">
                <a16:creationId xmlns:a16="http://schemas.microsoft.com/office/drawing/2014/main" id="{450C67B1-AC19-4881-9F5E-2D06E7E682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kumimoji="1">
                <a:solidFill>
                  <a:schemeClr val="tx1"/>
                </a:solidFill>
                <a:latin typeface="Arial" panose="020B0604020202020204" pitchFamily="34" charset="0"/>
                <a:ea typeface="新細明體" panose="02020500000000000000" pitchFamily="18" charset="-120"/>
              </a:defRPr>
            </a:lvl1pPr>
            <a:lvl2pPr marL="742950" indent="-285750" defTabSz="912813">
              <a:defRPr kumimoji="1">
                <a:solidFill>
                  <a:schemeClr val="tx1"/>
                </a:solidFill>
                <a:latin typeface="Arial" panose="020B0604020202020204" pitchFamily="34" charset="0"/>
                <a:ea typeface="新細明體" panose="02020500000000000000" pitchFamily="18" charset="-120"/>
              </a:defRPr>
            </a:lvl2pPr>
            <a:lvl3pPr marL="1143000" indent="-228600" defTabSz="912813">
              <a:defRPr kumimoji="1">
                <a:solidFill>
                  <a:schemeClr val="tx1"/>
                </a:solidFill>
                <a:latin typeface="Arial" panose="020B0604020202020204" pitchFamily="34" charset="0"/>
                <a:ea typeface="新細明體" panose="02020500000000000000" pitchFamily="18" charset="-120"/>
              </a:defRPr>
            </a:lvl3pPr>
            <a:lvl4pPr marL="1600200" indent="-228600" defTabSz="912813">
              <a:defRPr kumimoji="1">
                <a:solidFill>
                  <a:schemeClr val="tx1"/>
                </a:solidFill>
                <a:latin typeface="Arial" panose="020B0604020202020204" pitchFamily="34" charset="0"/>
                <a:ea typeface="新細明體" panose="02020500000000000000" pitchFamily="18" charset="-120"/>
              </a:defRPr>
            </a:lvl4pPr>
            <a:lvl5pPr marL="2057400" indent="-228600" defTabSz="912813">
              <a:defRPr kumimoji="1">
                <a:solidFill>
                  <a:schemeClr val="tx1"/>
                </a:solidFill>
                <a:latin typeface="Arial" panose="020B0604020202020204" pitchFamily="34" charset="0"/>
                <a:ea typeface="新細明體" panose="02020500000000000000" pitchFamily="18" charset="-120"/>
              </a:defRPr>
            </a:lvl5pPr>
            <a:lvl6pPr marL="25146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C74C9120-0E4F-443F-A4D5-E53ED01A3BE5}" type="slidenum">
              <a:rPr kumimoji="0" lang="zh-TW" altLang="en-US">
                <a:latin typeface="Calibri" panose="020F0502020204030204" pitchFamily="34" charset="0"/>
              </a:rPr>
              <a:pPr/>
              <a:t>32</a:t>
            </a:fld>
            <a:endParaRPr kumimoji="0" lang="zh-TW" altLang="en-US">
              <a:latin typeface="Calibri" panose="020F0502020204030204" pitchFamily="34" charset="0"/>
            </a:endParaRPr>
          </a:p>
        </p:txBody>
      </p:sp>
    </p:spTree>
    <p:extLst>
      <p:ext uri="{BB962C8B-B14F-4D97-AF65-F5344CB8AC3E}">
        <p14:creationId xmlns:p14="http://schemas.microsoft.com/office/powerpoint/2010/main" val="10361711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投影片圖像版面配置區 1">
            <a:extLst>
              <a:ext uri="{FF2B5EF4-FFF2-40B4-BE49-F238E27FC236}">
                <a16:creationId xmlns:a16="http://schemas.microsoft.com/office/drawing/2014/main" id="{C9D482F3-E89C-4341-B043-2E4580B31ACF}"/>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8595" name="備忘稿版面配置區 2">
            <a:extLst>
              <a:ext uri="{FF2B5EF4-FFF2-40B4-BE49-F238E27FC236}">
                <a16:creationId xmlns:a16="http://schemas.microsoft.com/office/drawing/2014/main" id="{D4A13BE1-E103-4F5E-92C9-467C3095D2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38596" name="投影片編號版面配置區 3">
            <a:extLst>
              <a:ext uri="{FF2B5EF4-FFF2-40B4-BE49-F238E27FC236}">
                <a16:creationId xmlns:a16="http://schemas.microsoft.com/office/drawing/2014/main" id="{450C67B1-AC19-4881-9F5E-2D06E7E682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kumimoji="1">
                <a:solidFill>
                  <a:schemeClr val="tx1"/>
                </a:solidFill>
                <a:latin typeface="Arial" panose="020B0604020202020204" pitchFamily="34" charset="0"/>
                <a:ea typeface="新細明體" panose="02020500000000000000" pitchFamily="18" charset="-120"/>
              </a:defRPr>
            </a:lvl1pPr>
            <a:lvl2pPr marL="742950" indent="-285750" defTabSz="912813">
              <a:defRPr kumimoji="1">
                <a:solidFill>
                  <a:schemeClr val="tx1"/>
                </a:solidFill>
                <a:latin typeface="Arial" panose="020B0604020202020204" pitchFamily="34" charset="0"/>
                <a:ea typeface="新細明體" panose="02020500000000000000" pitchFamily="18" charset="-120"/>
              </a:defRPr>
            </a:lvl2pPr>
            <a:lvl3pPr marL="1143000" indent="-228600" defTabSz="912813">
              <a:defRPr kumimoji="1">
                <a:solidFill>
                  <a:schemeClr val="tx1"/>
                </a:solidFill>
                <a:latin typeface="Arial" panose="020B0604020202020204" pitchFamily="34" charset="0"/>
                <a:ea typeface="新細明體" panose="02020500000000000000" pitchFamily="18" charset="-120"/>
              </a:defRPr>
            </a:lvl3pPr>
            <a:lvl4pPr marL="1600200" indent="-228600" defTabSz="912813">
              <a:defRPr kumimoji="1">
                <a:solidFill>
                  <a:schemeClr val="tx1"/>
                </a:solidFill>
                <a:latin typeface="Arial" panose="020B0604020202020204" pitchFamily="34" charset="0"/>
                <a:ea typeface="新細明體" panose="02020500000000000000" pitchFamily="18" charset="-120"/>
              </a:defRPr>
            </a:lvl4pPr>
            <a:lvl5pPr marL="2057400" indent="-228600" defTabSz="912813">
              <a:defRPr kumimoji="1">
                <a:solidFill>
                  <a:schemeClr val="tx1"/>
                </a:solidFill>
                <a:latin typeface="Arial" panose="020B0604020202020204" pitchFamily="34" charset="0"/>
                <a:ea typeface="新細明體" panose="02020500000000000000" pitchFamily="18" charset="-120"/>
              </a:defRPr>
            </a:lvl5pPr>
            <a:lvl6pPr marL="25146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C74C9120-0E4F-443F-A4D5-E53ED01A3BE5}" type="slidenum">
              <a:rPr kumimoji="0" lang="zh-TW" altLang="en-US">
                <a:latin typeface="Calibri" panose="020F0502020204030204" pitchFamily="34" charset="0"/>
              </a:rPr>
              <a:pPr/>
              <a:t>33</a:t>
            </a:fld>
            <a:endParaRPr kumimoji="0" lang="zh-TW" altLang="en-US">
              <a:latin typeface="Calibri" panose="020F0502020204030204" pitchFamily="34" charset="0"/>
            </a:endParaRPr>
          </a:p>
        </p:txBody>
      </p:sp>
    </p:spTree>
    <p:extLst>
      <p:ext uri="{BB962C8B-B14F-4D97-AF65-F5344CB8AC3E}">
        <p14:creationId xmlns:p14="http://schemas.microsoft.com/office/powerpoint/2010/main" val="978527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投影片圖像版面配置區 1">
            <a:extLst>
              <a:ext uri="{FF2B5EF4-FFF2-40B4-BE49-F238E27FC236}">
                <a16:creationId xmlns:a16="http://schemas.microsoft.com/office/drawing/2014/main" id="{C9D482F3-E89C-4341-B043-2E4580B31ACF}"/>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8595" name="備忘稿版面配置區 2">
            <a:extLst>
              <a:ext uri="{FF2B5EF4-FFF2-40B4-BE49-F238E27FC236}">
                <a16:creationId xmlns:a16="http://schemas.microsoft.com/office/drawing/2014/main" id="{D4A13BE1-E103-4F5E-92C9-467C3095D2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38596" name="投影片編號版面配置區 3">
            <a:extLst>
              <a:ext uri="{FF2B5EF4-FFF2-40B4-BE49-F238E27FC236}">
                <a16:creationId xmlns:a16="http://schemas.microsoft.com/office/drawing/2014/main" id="{450C67B1-AC19-4881-9F5E-2D06E7E682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kumimoji="1">
                <a:solidFill>
                  <a:schemeClr val="tx1"/>
                </a:solidFill>
                <a:latin typeface="Arial" panose="020B0604020202020204" pitchFamily="34" charset="0"/>
                <a:ea typeface="新細明體" panose="02020500000000000000" pitchFamily="18" charset="-120"/>
              </a:defRPr>
            </a:lvl1pPr>
            <a:lvl2pPr marL="742950" indent="-285750" defTabSz="912813">
              <a:defRPr kumimoji="1">
                <a:solidFill>
                  <a:schemeClr val="tx1"/>
                </a:solidFill>
                <a:latin typeface="Arial" panose="020B0604020202020204" pitchFamily="34" charset="0"/>
                <a:ea typeface="新細明體" panose="02020500000000000000" pitchFamily="18" charset="-120"/>
              </a:defRPr>
            </a:lvl2pPr>
            <a:lvl3pPr marL="1143000" indent="-228600" defTabSz="912813">
              <a:defRPr kumimoji="1">
                <a:solidFill>
                  <a:schemeClr val="tx1"/>
                </a:solidFill>
                <a:latin typeface="Arial" panose="020B0604020202020204" pitchFamily="34" charset="0"/>
                <a:ea typeface="新細明體" panose="02020500000000000000" pitchFamily="18" charset="-120"/>
              </a:defRPr>
            </a:lvl3pPr>
            <a:lvl4pPr marL="1600200" indent="-228600" defTabSz="912813">
              <a:defRPr kumimoji="1">
                <a:solidFill>
                  <a:schemeClr val="tx1"/>
                </a:solidFill>
                <a:latin typeface="Arial" panose="020B0604020202020204" pitchFamily="34" charset="0"/>
                <a:ea typeface="新細明體" panose="02020500000000000000" pitchFamily="18" charset="-120"/>
              </a:defRPr>
            </a:lvl4pPr>
            <a:lvl5pPr marL="2057400" indent="-228600" defTabSz="912813">
              <a:defRPr kumimoji="1">
                <a:solidFill>
                  <a:schemeClr val="tx1"/>
                </a:solidFill>
                <a:latin typeface="Arial" panose="020B0604020202020204" pitchFamily="34" charset="0"/>
                <a:ea typeface="新細明體" panose="02020500000000000000" pitchFamily="18" charset="-120"/>
              </a:defRPr>
            </a:lvl5pPr>
            <a:lvl6pPr marL="25146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C74C9120-0E4F-443F-A4D5-E53ED01A3BE5}" type="slidenum">
              <a:rPr kumimoji="0" lang="zh-TW" altLang="en-US">
                <a:latin typeface="Calibri" panose="020F0502020204030204" pitchFamily="34" charset="0"/>
              </a:rPr>
              <a:pPr/>
              <a:t>34</a:t>
            </a:fld>
            <a:endParaRPr kumimoji="0" lang="zh-TW" altLang="en-US">
              <a:latin typeface="Calibri" panose="020F0502020204030204" pitchFamily="34" charset="0"/>
            </a:endParaRPr>
          </a:p>
        </p:txBody>
      </p:sp>
    </p:spTree>
    <p:extLst>
      <p:ext uri="{BB962C8B-B14F-4D97-AF65-F5344CB8AC3E}">
        <p14:creationId xmlns:p14="http://schemas.microsoft.com/office/powerpoint/2010/main" val="15472264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投影片圖像版面配置區 1">
            <a:extLst>
              <a:ext uri="{FF2B5EF4-FFF2-40B4-BE49-F238E27FC236}">
                <a16:creationId xmlns:a16="http://schemas.microsoft.com/office/drawing/2014/main" id="{C9D482F3-E89C-4341-B043-2E4580B31ACF}"/>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8595" name="備忘稿版面配置區 2">
            <a:extLst>
              <a:ext uri="{FF2B5EF4-FFF2-40B4-BE49-F238E27FC236}">
                <a16:creationId xmlns:a16="http://schemas.microsoft.com/office/drawing/2014/main" id="{D4A13BE1-E103-4F5E-92C9-467C3095D2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38596" name="投影片編號版面配置區 3">
            <a:extLst>
              <a:ext uri="{FF2B5EF4-FFF2-40B4-BE49-F238E27FC236}">
                <a16:creationId xmlns:a16="http://schemas.microsoft.com/office/drawing/2014/main" id="{450C67B1-AC19-4881-9F5E-2D06E7E682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kumimoji="1">
                <a:solidFill>
                  <a:schemeClr val="tx1"/>
                </a:solidFill>
                <a:latin typeface="Arial" panose="020B0604020202020204" pitchFamily="34" charset="0"/>
                <a:ea typeface="新細明體" panose="02020500000000000000" pitchFamily="18" charset="-120"/>
              </a:defRPr>
            </a:lvl1pPr>
            <a:lvl2pPr marL="742950" indent="-285750" defTabSz="912813">
              <a:defRPr kumimoji="1">
                <a:solidFill>
                  <a:schemeClr val="tx1"/>
                </a:solidFill>
                <a:latin typeface="Arial" panose="020B0604020202020204" pitchFamily="34" charset="0"/>
                <a:ea typeface="新細明體" panose="02020500000000000000" pitchFamily="18" charset="-120"/>
              </a:defRPr>
            </a:lvl2pPr>
            <a:lvl3pPr marL="1143000" indent="-228600" defTabSz="912813">
              <a:defRPr kumimoji="1">
                <a:solidFill>
                  <a:schemeClr val="tx1"/>
                </a:solidFill>
                <a:latin typeface="Arial" panose="020B0604020202020204" pitchFamily="34" charset="0"/>
                <a:ea typeface="新細明體" panose="02020500000000000000" pitchFamily="18" charset="-120"/>
              </a:defRPr>
            </a:lvl3pPr>
            <a:lvl4pPr marL="1600200" indent="-228600" defTabSz="912813">
              <a:defRPr kumimoji="1">
                <a:solidFill>
                  <a:schemeClr val="tx1"/>
                </a:solidFill>
                <a:latin typeface="Arial" panose="020B0604020202020204" pitchFamily="34" charset="0"/>
                <a:ea typeface="新細明體" panose="02020500000000000000" pitchFamily="18" charset="-120"/>
              </a:defRPr>
            </a:lvl4pPr>
            <a:lvl5pPr marL="2057400" indent="-228600" defTabSz="912813">
              <a:defRPr kumimoji="1">
                <a:solidFill>
                  <a:schemeClr val="tx1"/>
                </a:solidFill>
                <a:latin typeface="Arial" panose="020B0604020202020204" pitchFamily="34" charset="0"/>
                <a:ea typeface="新細明體" panose="02020500000000000000" pitchFamily="18" charset="-120"/>
              </a:defRPr>
            </a:lvl5pPr>
            <a:lvl6pPr marL="25146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C74C9120-0E4F-443F-A4D5-E53ED01A3BE5}" type="slidenum">
              <a:rPr kumimoji="0" lang="zh-TW" altLang="en-US">
                <a:latin typeface="Calibri" panose="020F0502020204030204" pitchFamily="34" charset="0"/>
              </a:rPr>
              <a:pPr/>
              <a:t>35</a:t>
            </a:fld>
            <a:endParaRPr kumimoji="0" lang="zh-TW" altLang="en-US">
              <a:latin typeface="Calibri" panose="020F0502020204030204" pitchFamily="34" charset="0"/>
            </a:endParaRPr>
          </a:p>
        </p:txBody>
      </p:sp>
    </p:spTree>
    <p:extLst>
      <p:ext uri="{BB962C8B-B14F-4D97-AF65-F5344CB8AC3E}">
        <p14:creationId xmlns:p14="http://schemas.microsoft.com/office/powerpoint/2010/main" val="23565118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投影片圖像版面配置區 1">
            <a:extLst>
              <a:ext uri="{FF2B5EF4-FFF2-40B4-BE49-F238E27FC236}">
                <a16:creationId xmlns:a16="http://schemas.microsoft.com/office/drawing/2014/main" id="{C9D482F3-E89C-4341-B043-2E4580B31ACF}"/>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8595" name="備忘稿版面配置區 2">
            <a:extLst>
              <a:ext uri="{FF2B5EF4-FFF2-40B4-BE49-F238E27FC236}">
                <a16:creationId xmlns:a16="http://schemas.microsoft.com/office/drawing/2014/main" id="{D4A13BE1-E103-4F5E-92C9-467C3095D2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38596" name="投影片編號版面配置區 3">
            <a:extLst>
              <a:ext uri="{FF2B5EF4-FFF2-40B4-BE49-F238E27FC236}">
                <a16:creationId xmlns:a16="http://schemas.microsoft.com/office/drawing/2014/main" id="{450C67B1-AC19-4881-9F5E-2D06E7E682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kumimoji="1">
                <a:solidFill>
                  <a:schemeClr val="tx1"/>
                </a:solidFill>
                <a:latin typeface="Arial" panose="020B0604020202020204" pitchFamily="34" charset="0"/>
                <a:ea typeface="新細明體" panose="02020500000000000000" pitchFamily="18" charset="-120"/>
              </a:defRPr>
            </a:lvl1pPr>
            <a:lvl2pPr marL="742950" indent="-285750" defTabSz="912813">
              <a:defRPr kumimoji="1">
                <a:solidFill>
                  <a:schemeClr val="tx1"/>
                </a:solidFill>
                <a:latin typeface="Arial" panose="020B0604020202020204" pitchFamily="34" charset="0"/>
                <a:ea typeface="新細明體" panose="02020500000000000000" pitchFamily="18" charset="-120"/>
              </a:defRPr>
            </a:lvl2pPr>
            <a:lvl3pPr marL="1143000" indent="-228600" defTabSz="912813">
              <a:defRPr kumimoji="1">
                <a:solidFill>
                  <a:schemeClr val="tx1"/>
                </a:solidFill>
                <a:latin typeface="Arial" panose="020B0604020202020204" pitchFamily="34" charset="0"/>
                <a:ea typeface="新細明體" panose="02020500000000000000" pitchFamily="18" charset="-120"/>
              </a:defRPr>
            </a:lvl3pPr>
            <a:lvl4pPr marL="1600200" indent="-228600" defTabSz="912813">
              <a:defRPr kumimoji="1">
                <a:solidFill>
                  <a:schemeClr val="tx1"/>
                </a:solidFill>
                <a:latin typeface="Arial" panose="020B0604020202020204" pitchFamily="34" charset="0"/>
                <a:ea typeface="新細明體" panose="02020500000000000000" pitchFamily="18" charset="-120"/>
              </a:defRPr>
            </a:lvl4pPr>
            <a:lvl5pPr marL="2057400" indent="-228600" defTabSz="912813">
              <a:defRPr kumimoji="1">
                <a:solidFill>
                  <a:schemeClr val="tx1"/>
                </a:solidFill>
                <a:latin typeface="Arial" panose="020B0604020202020204" pitchFamily="34" charset="0"/>
                <a:ea typeface="新細明體" panose="02020500000000000000" pitchFamily="18" charset="-120"/>
              </a:defRPr>
            </a:lvl5pPr>
            <a:lvl6pPr marL="25146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C74C9120-0E4F-443F-A4D5-E53ED01A3BE5}" type="slidenum">
              <a:rPr kumimoji="0" lang="zh-TW" altLang="en-US">
                <a:latin typeface="Calibri" panose="020F0502020204030204" pitchFamily="34" charset="0"/>
              </a:rPr>
              <a:pPr/>
              <a:t>36</a:t>
            </a:fld>
            <a:endParaRPr kumimoji="0" lang="zh-TW" altLang="en-US">
              <a:latin typeface="Calibri" panose="020F0502020204030204" pitchFamily="34" charset="0"/>
            </a:endParaRPr>
          </a:p>
        </p:txBody>
      </p:sp>
    </p:spTree>
    <p:extLst>
      <p:ext uri="{BB962C8B-B14F-4D97-AF65-F5344CB8AC3E}">
        <p14:creationId xmlns:p14="http://schemas.microsoft.com/office/powerpoint/2010/main" val="19945222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投影片圖像版面配置區 1">
            <a:extLst>
              <a:ext uri="{FF2B5EF4-FFF2-40B4-BE49-F238E27FC236}">
                <a16:creationId xmlns:a16="http://schemas.microsoft.com/office/drawing/2014/main" id="{C9D482F3-E89C-4341-B043-2E4580B31ACF}"/>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8595" name="備忘稿版面配置區 2">
            <a:extLst>
              <a:ext uri="{FF2B5EF4-FFF2-40B4-BE49-F238E27FC236}">
                <a16:creationId xmlns:a16="http://schemas.microsoft.com/office/drawing/2014/main" id="{D4A13BE1-E103-4F5E-92C9-467C3095D2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38596" name="投影片編號版面配置區 3">
            <a:extLst>
              <a:ext uri="{FF2B5EF4-FFF2-40B4-BE49-F238E27FC236}">
                <a16:creationId xmlns:a16="http://schemas.microsoft.com/office/drawing/2014/main" id="{450C67B1-AC19-4881-9F5E-2D06E7E682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kumimoji="1">
                <a:solidFill>
                  <a:schemeClr val="tx1"/>
                </a:solidFill>
                <a:latin typeface="Arial" panose="020B0604020202020204" pitchFamily="34" charset="0"/>
                <a:ea typeface="新細明體" panose="02020500000000000000" pitchFamily="18" charset="-120"/>
              </a:defRPr>
            </a:lvl1pPr>
            <a:lvl2pPr marL="742950" indent="-285750" defTabSz="912813">
              <a:defRPr kumimoji="1">
                <a:solidFill>
                  <a:schemeClr val="tx1"/>
                </a:solidFill>
                <a:latin typeface="Arial" panose="020B0604020202020204" pitchFamily="34" charset="0"/>
                <a:ea typeface="新細明體" panose="02020500000000000000" pitchFamily="18" charset="-120"/>
              </a:defRPr>
            </a:lvl2pPr>
            <a:lvl3pPr marL="1143000" indent="-228600" defTabSz="912813">
              <a:defRPr kumimoji="1">
                <a:solidFill>
                  <a:schemeClr val="tx1"/>
                </a:solidFill>
                <a:latin typeface="Arial" panose="020B0604020202020204" pitchFamily="34" charset="0"/>
                <a:ea typeface="新細明體" panose="02020500000000000000" pitchFamily="18" charset="-120"/>
              </a:defRPr>
            </a:lvl3pPr>
            <a:lvl4pPr marL="1600200" indent="-228600" defTabSz="912813">
              <a:defRPr kumimoji="1">
                <a:solidFill>
                  <a:schemeClr val="tx1"/>
                </a:solidFill>
                <a:latin typeface="Arial" panose="020B0604020202020204" pitchFamily="34" charset="0"/>
                <a:ea typeface="新細明體" panose="02020500000000000000" pitchFamily="18" charset="-120"/>
              </a:defRPr>
            </a:lvl4pPr>
            <a:lvl5pPr marL="2057400" indent="-228600" defTabSz="912813">
              <a:defRPr kumimoji="1">
                <a:solidFill>
                  <a:schemeClr val="tx1"/>
                </a:solidFill>
                <a:latin typeface="Arial" panose="020B0604020202020204" pitchFamily="34" charset="0"/>
                <a:ea typeface="新細明體" panose="02020500000000000000" pitchFamily="18" charset="-120"/>
              </a:defRPr>
            </a:lvl5pPr>
            <a:lvl6pPr marL="25146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C74C9120-0E4F-443F-A4D5-E53ED01A3BE5}" type="slidenum">
              <a:rPr kumimoji="0" lang="zh-TW" altLang="en-US">
                <a:latin typeface="Calibri" panose="020F0502020204030204" pitchFamily="34" charset="0"/>
              </a:rPr>
              <a:pPr/>
              <a:t>37</a:t>
            </a:fld>
            <a:endParaRPr kumimoji="0" lang="zh-TW" altLang="en-US">
              <a:latin typeface="Calibri" panose="020F0502020204030204" pitchFamily="34" charset="0"/>
            </a:endParaRPr>
          </a:p>
        </p:txBody>
      </p:sp>
    </p:spTree>
    <p:extLst>
      <p:ext uri="{BB962C8B-B14F-4D97-AF65-F5344CB8AC3E}">
        <p14:creationId xmlns:p14="http://schemas.microsoft.com/office/powerpoint/2010/main" val="3831027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投影片圖像版面配置區 1">
            <a:extLst>
              <a:ext uri="{FF2B5EF4-FFF2-40B4-BE49-F238E27FC236}">
                <a16:creationId xmlns:a16="http://schemas.microsoft.com/office/drawing/2014/main" id="{C9D482F3-E89C-4341-B043-2E4580B31ACF}"/>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8595" name="備忘稿版面配置區 2">
            <a:extLst>
              <a:ext uri="{FF2B5EF4-FFF2-40B4-BE49-F238E27FC236}">
                <a16:creationId xmlns:a16="http://schemas.microsoft.com/office/drawing/2014/main" id="{D4A13BE1-E103-4F5E-92C9-467C3095D2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38596" name="投影片編號版面配置區 3">
            <a:extLst>
              <a:ext uri="{FF2B5EF4-FFF2-40B4-BE49-F238E27FC236}">
                <a16:creationId xmlns:a16="http://schemas.microsoft.com/office/drawing/2014/main" id="{450C67B1-AC19-4881-9F5E-2D06E7E682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kumimoji="1">
                <a:solidFill>
                  <a:schemeClr val="tx1"/>
                </a:solidFill>
                <a:latin typeface="Arial" panose="020B0604020202020204" pitchFamily="34" charset="0"/>
                <a:ea typeface="新細明體" panose="02020500000000000000" pitchFamily="18" charset="-120"/>
              </a:defRPr>
            </a:lvl1pPr>
            <a:lvl2pPr marL="742950" indent="-285750" defTabSz="912813">
              <a:defRPr kumimoji="1">
                <a:solidFill>
                  <a:schemeClr val="tx1"/>
                </a:solidFill>
                <a:latin typeface="Arial" panose="020B0604020202020204" pitchFamily="34" charset="0"/>
                <a:ea typeface="新細明體" panose="02020500000000000000" pitchFamily="18" charset="-120"/>
              </a:defRPr>
            </a:lvl2pPr>
            <a:lvl3pPr marL="1143000" indent="-228600" defTabSz="912813">
              <a:defRPr kumimoji="1">
                <a:solidFill>
                  <a:schemeClr val="tx1"/>
                </a:solidFill>
                <a:latin typeface="Arial" panose="020B0604020202020204" pitchFamily="34" charset="0"/>
                <a:ea typeface="新細明體" panose="02020500000000000000" pitchFamily="18" charset="-120"/>
              </a:defRPr>
            </a:lvl3pPr>
            <a:lvl4pPr marL="1600200" indent="-228600" defTabSz="912813">
              <a:defRPr kumimoji="1">
                <a:solidFill>
                  <a:schemeClr val="tx1"/>
                </a:solidFill>
                <a:latin typeface="Arial" panose="020B0604020202020204" pitchFamily="34" charset="0"/>
                <a:ea typeface="新細明體" panose="02020500000000000000" pitchFamily="18" charset="-120"/>
              </a:defRPr>
            </a:lvl4pPr>
            <a:lvl5pPr marL="2057400" indent="-228600" defTabSz="912813">
              <a:defRPr kumimoji="1">
                <a:solidFill>
                  <a:schemeClr val="tx1"/>
                </a:solidFill>
                <a:latin typeface="Arial" panose="020B0604020202020204" pitchFamily="34" charset="0"/>
                <a:ea typeface="新細明體" panose="02020500000000000000" pitchFamily="18" charset="-120"/>
              </a:defRPr>
            </a:lvl5pPr>
            <a:lvl6pPr marL="25146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C74C9120-0E4F-443F-A4D5-E53ED01A3BE5}" type="slidenum">
              <a:rPr kumimoji="0" lang="zh-TW" altLang="en-US">
                <a:latin typeface="Calibri" panose="020F0502020204030204" pitchFamily="34" charset="0"/>
              </a:rPr>
              <a:pPr/>
              <a:t>38</a:t>
            </a:fld>
            <a:endParaRPr kumimoji="0" lang="zh-TW" altLang="en-US">
              <a:latin typeface="Calibri" panose="020F0502020204030204" pitchFamily="34" charset="0"/>
            </a:endParaRPr>
          </a:p>
        </p:txBody>
      </p:sp>
    </p:spTree>
    <p:extLst>
      <p:ext uri="{BB962C8B-B14F-4D97-AF65-F5344CB8AC3E}">
        <p14:creationId xmlns:p14="http://schemas.microsoft.com/office/powerpoint/2010/main" val="3220592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投影片圖像版面配置區 1">
            <a:extLst>
              <a:ext uri="{FF2B5EF4-FFF2-40B4-BE49-F238E27FC236}">
                <a16:creationId xmlns:a16="http://schemas.microsoft.com/office/drawing/2014/main" id="{C9D482F3-E89C-4341-B043-2E4580B31ACF}"/>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8595" name="備忘稿版面配置區 2">
            <a:extLst>
              <a:ext uri="{FF2B5EF4-FFF2-40B4-BE49-F238E27FC236}">
                <a16:creationId xmlns:a16="http://schemas.microsoft.com/office/drawing/2014/main" id="{D4A13BE1-E103-4F5E-92C9-467C3095D2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38596" name="投影片編號版面配置區 3">
            <a:extLst>
              <a:ext uri="{FF2B5EF4-FFF2-40B4-BE49-F238E27FC236}">
                <a16:creationId xmlns:a16="http://schemas.microsoft.com/office/drawing/2014/main" id="{450C67B1-AC19-4881-9F5E-2D06E7E682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kumimoji="1">
                <a:solidFill>
                  <a:schemeClr val="tx1"/>
                </a:solidFill>
                <a:latin typeface="Arial" panose="020B0604020202020204" pitchFamily="34" charset="0"/>
                <a:ea typeface="新細明體" panose="02020500000000000000" pitchFamily="18" charset="-120"/>
              </a:defRPr>
            </a:lvl1pPr>
            <a:lvl2pPr marL="742950" indent="-285750" defTabSz="912813">
              <a:defRPr kumimoji="1">
                <a:solidFill>
                  <a:schemeClr val="tx1"/>
                </a:solidFill>
                <a:latin typeface="Arial" panose="020B0604020202020204" pitchFamily="34" charset="0"/>
                <a:ea typeface="新細明體" panose="02020500000000000000" pitchFamily="18" charset="-120"/>
              </a:defRPr>
            </a:lvl2pPr>
            <a:lvl3pPr marL="1143000" indent="-228600" defTabSz="912813">
              <a:defRPr kumimoji="1">
                <a:solidFill>
                  <a:schemeClr val="tx1"/>
                </a:solidFill>
                <a:latin typeface="Arial" panose="020B0604020202020204" pitchFamily="34" charset="0"/>
                <a:ea typeface="新細明體" panose="02020500000000000000" pitchFamily="18" charset="-120"/>
              </a:defRPr>
            </a:lvl3pPr>
            <a:lvl4pPr marL="1600200" indent="-228600" defTabSz="912813">
              <a:defRPr kumimoji="1">
                <a:solidFill>
                  <a:schemeClr val="tx1"/>
                </a:solidFill>
                <a:latin typeface="Arial" panose="020B0604020202020204" pitchFamily="34" charset="0"/>
                <a:ea typeface="新細明體" panose="02020500000000000000" pitchFamily="18" charset="-120"/>
              </a:defRPr>
            </a:lvl4pPr>
            <a:lvl5pPr marL="2057400" indent="-228600" defTabSz="912813">
              <a:defRPr kumimoji="1">
                <a:solidFill>
                  <a:schemeClr val="tx1"/>
                </a:solidFill>
                <a:latin typeface="Arial" panose="020B0604020202020204" pitchFamily="34" charset="0"/>
                <a:ea typeface="新細明體" panose="02020500000000000000" pitchFamily="18" charset="-120"/>
              </a:defRPr>
            </a:lvl5pPr>
            <a:lvl6pPr marL="25146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C74C9120-0E4F-443F-A4D5-E53ED01A3BE5}" type="slidenum">
              <a:rPr kumimoji="0" lang="zh-TW" altLang="en-US">
                <a:latin typeface="Calibri" panose="020F0502020204030204" pitchFamily="34" charset="0"/>
              </a:rPr>
              <a:pPr/>
              <a:t>6</a:t>
            </a:fld>
            <a:endParaRPr kumimoji="0" lang="zh-TW" altLang="en-US">
              <a:latin typeface="Calibri" panose="020F0502020204030204" pitchFamily="34" charset="0"/>
            </a:endParaRPr>
          </a:p>
        </p:txBody>
      </p:sp>
    </p:spTree>
    <p:extLst>
      <p:ext uri="{BB962C8B-B14F-4D97-AF65-F5344CB8AC3E}">
        <p14:creationId xmlns:p14="http://schemas.microsoft.com/office/powerpoint/2010/main" val="1091552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投影片圖像版面配置區 1">
            <a:extLst>
              <a:ext uri="{FF2B5EF4-FFF2-40B4-BE49-F238E27FC236}">
                <a16:creationId xmlns:a16="http://schemas.microsoft.com/office/drawing/2014/main" id="{C9D482F3-E89C-4341-B043-2E4580B31ACF}"/>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8595" name="備忘稿版面配置區 2">
            <a:extLst>
              <a:ext uri="{FF2B5EF4-FFF2-40B4-BE49-F238E27FC236}">
                <a16:creationId xmlns:a16="http://schemas.microsoft.com/office/drawing/2014/main" id="{D4A13BE1-E103-4F5E-92C9-467C3095D2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38596" name="投影片編號版面配置區 3">
            <a:extLst>
              <a:ext uri="{FF2B5EF4-FFF2-40B4-BE49-F238E27FC236}">
                <a16:creationId xmlns:a16="http://schemas.microsoft.com/office/drawing/2014/main" id="{450C67B1-AC19-4881-9F5E-2D06E7E682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kumimoji="1">
                <a:solidFill>
                  <a:schemeClr val="tx1"/>
                </a:solidFill>
                <a:latin typeface="Arial" panose="020B0604020202020204" pitchFamily="34" charset="0"/>
                <a:ea typeface="新細明體" panose="02020500000000000000" pitchFamily="18" charset="-120"/>
              </a:defRPr>
            </a:lvl1pPr>
            <a:lvl2pPr marL="742950" indent="-285750" defTabSz="912813">
              <a:defRPr kumimoji="1">
                <a:solidFill>
                  <a:schemeClr val="tx1"/>
                </a:solidFill>
                <a:latin typeface="Arial" panose="020B0604020202020204" pitchFamily="34" charset="0"/>
                <a:ea typeface="新細明體" panose="02020500000000000000" pitchFamily="18" charset="-120"/>
              </a:defRPr>
            </a:lvl2pPr>
            <a:lvl3pPr marL="1143000" indent="-228600" defTabSz="912813">
              <a:defRPr kumimoji="1">
                <a:solidFill>
                  <a:schemeClr val="tx1"/>
                </a:solidFill>
                <a:latin typeface="Arial" panose="020B0604020202020204" pitchFamily="34" charset="0"/>
                <a:ea typeface="新細明體" panose="02020500000000000000" pitchFamily="18" charset="-120"/>
              </a:defRPr>
            </a:lvl3pPr>
            <a:lvl4pPr marL="1600200" indent="-228600" defTabSz="912813">
              <a:defRPr kumimoji="1">
                <a:solidFill>
                  <a:schemeClr val="tx1"/>
                </a:solidFill>
                <a:latin typeface="Arial" panose="020B0604020202020204" pitchFamily="34" charset="0"/>
                <a:ea typeface="新細明體" panose="02020500000000000000" pitchFamily="18" charset="-120"/>
              </a:defRPr>
            </a:lvl4pPr>
            <a:lvl5pPr marL="2057400" indent="-228600" defTabSz="912813">
              <a:defRPr kumimoji="1">
                <a:solidFill>
                  <a:schemeClr val="tx1"/>
                </a:solidFill>
                <a:latin typeface="Arial" panose="020B0604020202020204" pitchFamily="34" charset="0"/>
                <a:ea typeface="新細明體" panose="02020500000000000000" pitchFamily="18" charset="-120"/>
              </a:defRPr>
            </a:lvl5pPr>
            <a:lvl6pPr marL="25146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C74C9120-0E4F-443F-A4D5-E53ED01A3BE5}" type="slidenum">
              <a:rPr kumimoji="0" lang="zh-TW" altLang="en-US">
                <a:latin typeface="Calibri" panose="020F0502020204030204" pitchFamily="34" charset="0"/>
              </a:rPr>
              <a:pPr/>
              <a:t>7</a:t>
            </a:fld>
            <a:endParaRPr kumimoji="0" lang="zh-TW" altLang="en-US">
              <a:latin typeface="Calibri" panose="020F0502020204030204" pitchFamily="34" charset="0"/>
            </a:endParaRPr>
          </a:p>
        </p:txBody>
      </p:sp>
    </p:spTree>
    <p:extLst>
      <p:ext uri="{BB962C8B-B14F-4D97-AF65-F5344CB8AC3E}">
        <p14:creationId xmlns:p14="http://schemas.microsoft.com/office/powerpoint/2010/main" val="4188842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投影片圖像版面配置區 1">
            <a:extLst>
              <a:ext uri="{FF2B5EF4-FFF2-40B4-BE49-F238E27FC236}">
                <a16:creationId xmlns:a16="http://schemas.microsoft.com/office/drawing/2014/main" id="{C9D482F3-E89C-4341-B043-2E4580B31ACF}"/>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8595" name="備忘稿版面配置區 2">
            <a:extLst>
              <a:ext uri="{FF2B5EF4-FFF2-40B4-BE49-F238E27FC236}">
                <a16:creationId xmlns:a16="http://schemas.microsoft.com/office/drawing/2014/main" id="{D4A13BE1-E103-4F5E-92C9-467C3095D2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38596" name="投影片編號版面配置區 3">
            <a:extLst>
              <a:ext uri="{FF2B5EF4-FFF2-40B4-BE49-F238E27FC236}">
                <a16:creationId xmlns:a16="http://schemas.microsoft.com/office/drawing/2014/main" id="{450C67B1-AC19-4881-9F5E-2D06E7E682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kumimoji="1">
                <a:solidFill>
                  <a:schemeClr val="tx1"/>
                </a:solidFill>
                <a:latin typeface="Arial" panose="020B0604020202020204" pitchFamily="34" charset="0"/>
                <a:ea typeface="新細明體" panose="02020500000000000000" pitchFamily="18" charset="-120"/>
              </a:defRPr>
            </a:lvl1pPr>
            <a:lvl2pPr marL="742950" indent="-285750" defTabSz="912813">
              <a:defRPr kumimoji="1">
                <a:solidFill>
                  <a:schemeClr val="tx1"/>
                </a:solidFill>
                <a:latin typeface="Arial" panose="020B0604020202020204" pitchFamily="34" charset="0"/>
                <a:ea typeface="新細明體" panose="02020500000000000000" pitchFamily="18" charset="-120"/>
              </a:defRPr>
            </a:lvl2pPr>
            <a:lvl3pPr marL="1143000" indent="-228600" defTabSz="912813">
              <a:defRPr kumimoji="1">
                <a:solidFill>
                  <a:schemeClr val="tx1"/>
                </a:solidFill>
                <a:latin typeface="Arial" panose="020B0604020202020204" pitchFamily="34" charset="0"/>
                <a:ea typeface="新細明體" panose="02020500000000000000" pitchFamily="18" charset="-120"/>
              </a:defRPr>
            </a:lvl3pPr>
            <a:lvl4pPr marL="1600200" indent="-228600" defTabSz="912813">
              <a:defRPr kumimoji="1">
                <a:solidFill>
                  <a:schemeClr val="tx1"/>
                </a:solidFill>
                <a:latin typeface="Arial" panose="020B0604020202020204" pitchFamily="34" charset="0"/>
                <a:ea typeface="新細明體" panose="02020500000000000000" pitchFamily="18" charset="-120"/>
              </a:defRPr>
            </a:lvl4pPr>
            <a:lvl5pPr marL="2057400" indent="-228600" defTabSz="912813">
              <a:defRPr kumimoji="1">
                <a:solidFill>
                  <a:schemeClr val="tx1"/>
                </a:solidFill>
                <a:latin typeface="Arial" panose="020B0604020202020204" pitchFamily="34" charset="0"/>
                <a:ea typeface="新細明體" panose="02020500000000000000" pitchFamily="18" charset="-120"/>
              </a:defRPr>
            </a:lvl5pPr>
            <a:lvl6pPr marL="25146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C74C9120-0E4F-443F-A4D5-E53ED01A3BE5}" type="slidenum">
              <a:rPr kumimoji="0" lang="zh-TW" altLang="en-US">
                <a:latin typeface="Calibri" panose="020F0502020204030204" pitchFamily="34" charset="0"/>
              </a:rPr>
              <a:pPr/>
              <a:t>8</a:t>
            </a:fld>
            <a:endParaRPr kumimoji="0" lang="zh-TW" altLang="en-US">
              <a:latin typeface="Calibri" panose="020F0502020204030204" pitchFamily="34" charset="0"/>
            </a:endParaRPr>
          </a:p>
        </p:txBody>
      </p:sp>
    </p:spTree>
    <p:extLst>
      <p:ext uri="{BB962C8B-B14F-4D97-AF65-F5344CB8AC3E}">
        <p14:creationId xmlns:p14="http://schemas.microsoft.com/office/powerpoint/2010/main" val="385221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投影片圖像版面配置區 1">
            <a:extLst>
              <a:ext uri="{FF2B5EF4-FFF2-40B4-BE49-F238E27FC236}">
                <a16:creationId xmlns:a16="http://schemas.microsoft.com/office/drawing/2014/main" id="{C9D482F3-E89C-4341-B043-2E4580B31ACF}"/>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8595" name="備忘稿版面配置區 2">
            <a:extLst>
              <a:ext uri="{FF2B5EF4-FFF2-40B4-BE49-F238E27FC236}">
                <a16:creationId xmlns:a16="http://schemas.microsoft.com/office/drawing/2014/main" id="{D4A13BE1-E103-4F5E-92C9-467C3095D2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38596" name="投影片編號版面配置區 3">
            <a:extLst>
              <a:ext uri="{FF2B5EF4-FFF2-40B4-BE49-F238E27FC236}">
                <a16:creationId xmlns:a16="http://schemas.microsoft.com/office/drawing/2014/main" id="{450C67B1-AC19-4881-9F5E-2D06E7E682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kumimoji="1">
                <a:solidFill>
                  <a:schemeClr val="tx1"/>
                </a:solidFill>
                <a:latin typeface="Arial" panose="020B0604020202020204" pitchFamily="34" charset="0"/>
                <a:ea typeface="新細明體" panose="02020500000000000000" pitchFamily="18" charset="-120"/>
              </a:defRPr>
            </a:lvl1pPr>
            <a:lvl2pPr marL="742950" indent="-285750" defTabSz="912813">
              <a:defRPr kumimoji="1">
                <a:solidFill>
                  <a:schemeClr val="tx1"/>
                </a:solidFill>
                <a:latin typeface="Arial" panose="020B0604020202020204" pitchFamily="34" charset="0"/>
                <a:ea typeface="新細明體" panose="02020500000000000000" pitchFamily="18" charset="-120"/>
              </a:defRPr>
            </a:lvl2pPr>
            <a:lvl3pPr marL="1143000" indent="-228600" defTabSz="912813">
              <a:defRPr kumimoji="1">
                <a:solidFill>
                  <a:schemeClr val="tx1"/>
                </a:solidFill>
                <a:latin typeface="Arial" panose="020B0604020202020204" pitchFamily="34" charset="0"/>
                <a:ea typeface="新細明體" panose="02020500000000000000" pitchFamily="18" charset="-120"/>
              </a:defRPr>
            </a:lvl3pPr>
            <a:lvl4pPr marL="1600200" indent="-228600" defTabSz="912813">
              <a:defRPr kumimoji="1">
                <a:solidFill>
                  <a:schemeClr val="tx1"/>
                </a:solidFill>
                <a:latin typeface="Arial" panose="020B0604020202020204" pitchFamily="34" charset="0"/>
                <a:ea typeface="新細明體" panose="02020500000000000000" pitchFamily="18" charset="-120"/>
              </a:defRPr>
            </a:lvl4pPr>
            <a:lvl5pPr marL="2057400" indent="-228600" defTabSz="912813">
              <a:defRPr kumimoji="1">
                <a:solidFill>
                  <a:schemeClr val="tx1"/>
                </a:solidFill>
                <a:latin typeface="Arial" panose="020B0604020202020204" pitchFamily="34" charset="0"/>
                <a:ea typeface="新細明體" panose="02020500000000000000" pitchFamily="18" charset="-120"/>
              </a:defRPr>
            </a:lvl5pPr>
            <a:lvl6pPr marL="25146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C74C9120-0E4F-443F-A4D5-E53ED01A3BE5}" type="slidenum">
              <a:rPr kumimoji="0" lang="zh-TW" altLang="en-US">
                <a:latin typeface="Calibri" panose="020F0502020204030204" pitchFamily="34" charset="0"/>
              </a:rPr>
              <a:pPr/>
              <a:t>9</a:t>
            </a:fld>
            <a:endParaRPr kumimoji="0" lang="zh-TW" altLang="en-US">
              <a:latin typeface="Calibri" panose="020F0502020204030204" pitchFamily="34" charset="0"/>
            </a:endParaRPr>
          </a:p>
        </p:txBody>
      </p:sp>
    </p:spTree>
    <p:extLst>
      <p:ext uri="{BB962C8B-B14F-4D97-AF65-F5344CB8AC3E}">
        <p14:creationId xmlns:p14="http://schemas.microsoft.com/office/powerpoint/2010/main" val="464162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投影片圖像版面配置區 1">
            <a:extLst>
              <a:ext uri="{FF2B5EF4-FFF2-40B4-BE49-F238E27FC236}">
                <a16:creationId xmlns:a16="http://schemas.microsoft.com/office/drawing/2014/main" id="{C9D482F3-E89C-4341-B043-2E4580B31ACF}"/>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8595" name="備忘稿版面配置區 2">
            <a:extLst>
              <a:ext uri="{FF2B5EF4-FFF2-40B4-BE49-F238E27FC236}">
                <a16:creationId xmlns:a16="http://schemas.microsoft.com/office/drawing/2014/main" id="{D4A13BE1-E103-4F5E-92C9-467C3095D2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38596" name="投影片編號版面配置區 3">
            <a:extLst>
              <a:ext uri="{FF2B5EF4-FFF2-40B4-BE49-F238E27FC236}">
                <a16:creationId xmlns:a16="http://schemas.microsoft.com/office/drawing/2014/main" id="{450C67B1-AC19-4881-9F5E-2D06E7E682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kumimoji="1">
                <a:solidFill>
                  <a:schemeClr val="tx1"/>
                </a:solidFill>
                <a:latin typeface="Arial" panose="020B0604020202020204" pitchFamily="34" charset="0"/>
                <a:ea typeface="新細明體" panose="02020500000000000000" pitchFamily="18" charset="-120"/>
              </a:defRPr>
            </a:lvl1pPr>
            <a:lvl2pPr marL="742950" indent="-285750" defTabSz="912813">
              <a:defRPr kumimoji="1">
                <a:solidFill>
                  <a:schemeClr val="tx1"/>
                </a:solidFill>
                <a:latin typeface="Arial" panose="020B0604020202020204" pitchFamily="34" charset="0"/>
                <a:ea typeface="新細明體" panose="02020500000000000000" pitchFamily="18" charset="-120"/>
              </a:defRPr>
            </a:lvl2pPr>
            <a:lvl3pPr marL="1143000" indent="-228600" defTabSz="912813">
              <a:defRPr kumimoji="1">
                <a:solidFill>
                  <a:schemeClr val="tx1"/>
                </a:solidFill>
                <a:latin typeface="Arial" panose="020B0604020202020204" pitchFamily="34" charset="0"/>
                <a:ea typeface="新細明體" panose="02020500000000000000" pitchFamily="18" charset="-120"/>
              </a:defRPr>
            </a:lvl3pPr>
            <a:lvl4pPr marL="1600200" indent="-228600" defTabSz="912813">
              <a:defRPr kumimoji="1">
                <a:solidFill>
                  <a:schemeClr val="tx1"/>
                </a:solidFill>
                <a:latin typeface="Arial" panose="020B0604020202020204" pitchFamily="34" charset="0"/>
                <a:ea typeface="新細明體" panose="02020500000000000000" pitchFamily="18" charset="-120"/>
              </a:defRPr>
            </a:lvl4pPr>
            <a:lvl5pPr marL="2057400" indent="-228600" defTabSz="912813">
              <a:defRPr kumimoji="1">
                <a:solidFill>
                  <a:schemeClr val="tx1"/>
                </a:solidFill>
                <a:latin typeface="Arial" panose="020B0604020202020204" pitchFamily="34" charset="0"/>
                <a:ea typeface="新細明體" panose="02020500000000000000" pitchFamily="18" charset="-120"/>
              </a:defRPr>
            </a:lvl5pPr>
            <a:lvl6pPr marL="25146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C74C9120-0E4F-443F-A4D5-E53ED01A3BE5}" type="slidenum">
              <a:rPr kumimoji="0" lang="zh-TW" altLang="en-US">
                <a:latin typeface="Calibri" panose="020F0502020204030204" pitchFamily="34" charset="0"/>
              </a:rPr>
              <a:pPr/>
              <a:t>10</a:t>
            </a:fld>
            <a:endParaRPr kumimoji="0" lang="zh-TW" altLang="en-US">
              <a:latin typeface="Calibri" panose="020F0502020204030204" pitchFamily="34" charset="0"/>
            </a:endParaRPr>
          </a:p>
        </p:txBody>
      </p:sp>
    </p:spTree>
    <p:extLst>
      <p:ext uri="{BB962C8B-B14F-4D97-AF65-F5344CB8AC3E}">
        <p14:creationId xmlns:p14="http://schemas.microsoft.com/office/powerpoint/2010/main" val="1169761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投影片圖像版面配置區 1">
            <a:extLst>
              <a:ext uri="{FF2B5EF4-FFF2-40B4-BE49-F238E27FC236}">
                <a16:creationId xmlns:a16="http://schemas.microsoft.com/office/drawing/2014/main" id="{C9D482F3-E89C-4341-B043-2E4580B31ACF}"/>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8595" name="備忘稿版面配置區 2">
            <a:extLst>
              <a:ext uri="{FF2B5EF4-FFF2-40B4-BE49-F238E27FC236}">
                <a16:creationId xmlns:a16="http://schemas.microsoft.com/office/drawing/2014/main" id="{D4A13BE1-E103-4F5E-92C9-467C3095D2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38596" name="投影片編號版面配置區 3">
            <a:extLst>
              <a:ext uri="{FF2B5EF4-FFF2-40B4-BE49-F238E27FC236}">
                <a16:creationId xmlns:a16="http://schemas.microsoft.com/office/drawing/2014/main" id="{450C67B1-AC19-4881-9F5E-2D06E7E682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kumimoji="1">
                <a:solidFill>
                  <a:schemeClr val="tx1"/>
                </a:solidFill>
                <a:latin typeface="Arial" panose="020B0604020202020204" pitchFamily="34" charset="0"/>
                <a:ea typeface="新細明體" panose="02020500000000000000" pitchFamily="18" charset="-120"/>
              </a:defRPr>
            </a:lvl1pPr>
            <a:lvl2pPr marL="742950" indent="-285750" defTabSz="912813">
              <a:defRPr kumimoji="1">
                <a:solidFill>
                  <a:schemeClr val="tx1"/>
                </a:solidFill>
                <a:latin typeface="Arial" panose="020B0604020202020204" pitchFamily="34" charset="0"/>
                <a:ea typeface="新細明體" panose="02020500000000000000" pitchFamily="18" charset="-120"/>
              </a:defRPr>
            </a:lvl2pPr>
            <a:lvl3pPr marL="1143000" indent="-228600" defTabSz="912813">
              <a:defRPr kumimoji="1">
                <a:solidFill>
                  <a:schemeClr val="tx1"/>
                </a:solidFill>
                <a:latin typeface="Arial" panose="020B0604020202020204" pitchFamily="34" charset="0"/>
                <a:ea typeface="新細明體" panose="02020500000000000000" pitchFamily="18" charset="-120"/>
              </a:defRPr>
            </a:lvl3pPr>
            <a:lvl4pPr marL="1600200" indent="-228600" defTabSz="912813">
              <a:defRPr kumimoji="1">
                <a:solidFill>
                  <a:schemeClr val="tx1"/>
                </a:solidFill>
                <a:latin typeface="Arial" panose="020B0604020202020204" pitchFamily="34" charset="0"/>
                <a:ea typeface="新細明體" panose="02020500000000000000" pitchFamily="18" charset="-120"/>
              </a:defRPr>
            </a:lvl4pPr>
            <a:lvl5pPr marL="2057400" indent="-228600" defTabSz="912813">
              <a:defRPr kumimoji="1">
                <a:solidFill>
                  <a:schemeClr val="tx1"/>
                </a:solidFill>
                <a:latin typeface="Arial" panose="020B0604020202020204" pitchFamily="34" charset="0"/>
                <a:ea typeface="新細明體" panose="02020500000000000000" pitchFamily="18" charset="-120"/>
              </a:defRPr>
            </a:lvl5pPr>
            <a:lvl6pPr marL="25146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C74C9120-0E4F-443F-A4D5-E53ED01A3BE5}" type="slidenum">
              <a:rPr kumimoji="0" lang="zh-TW" altLang="en-US">
                <a:latin typeface="Calibri" panose="020F0502020204030204" pitchFamily="34" charset="0"/>
              </a:rPr>
              <a:pPr/>
              <a:t>11</a:t>
            </a:fld>
            <a:endParaRPr kumimoji="0" lang="zh-TW" altLang="en-US">
              <a:latin typeface="Calibri" panose="020F0502020204030204" pitchFamily="34" charset="0"/>
            </a:endParaRPr>
          </a:p>
        </p:txBody>
      </p:sp>
    </p:spTree>
    <p:extLst>
      <p:ext uri="{BB962C8B-B14F-4D97-AF65-F5344CB8AC3E}">
        <p14:creationId xmlns:p14="http://schemas.microsoft.com/office/powerpoint/2010/main" val="3914033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C8A95DC9-D1D0-B745-9D03-7DF2E5E328E2}" type="datetimeFigureOut">
              <a:rPr kumimoji="1" lang="zh-TW" altLang="en-US" smtClean="0"/>
              <a:t>2020/11/11</a:t>
            </a:fld>
            <a:endParaRPr kumimoji="1" lang="zh-TW" altLang="en-US"/>
          </a:p>
        </p:txBody>
      </p:sp>
      <p:sp>
        <p:nvSpPr>
          <p:cNvPr id="5" name="Footer Placeholder 4"/>
          <p:cNvSpPr>
            <a:spLocks noGrp="1"/>
          </p:cNvSpPr>
          <p:nvPr>
            <p:ph type="ftr" sz="quarter" idx="11"/>
          </p:nvPr>
        </p:nvSpPr>
        <p:spPr/>
        <p:txBody>
          <a:bodyPr/>
          <a:lstStyle/>
          <a:p>
            <a:endParaRPr kumimoji="1" lang="zh-TW" altLang="en-US"/>
          </a:p>
        </p:txBody>
      </p:sp>
      <p:sp>
        <p:nvSpPr>
          <p:cNvPr id="6" name="Slide Number Placeholder 5"/>
          <p:cNvSpPr>
            <a:spLocks noGrp="1"/>
          </p:cNvSpPr>
          <p:nvPr>
            <p:ph type="sldNum" sz="quarter" idx="12"/>
          </p:nvPr>
        </p:nvSpPr>
        <p:spPr>
          <a:xfrm>
            <a:off x="6972300" y="6356351"/>
            <a:ext cx="2057400" cy="365125"/>
          </a:xfrm>
        </p:spPr>
        <p:txBody>
          <a:bodyPr/>
          <a:lstStyle/>
          <a:p>
            <a:fld id="{EBCA283C-2566-2342-B85E-6E2E50908BE0}" type="slidenum">
              <a:rPr kumimoji="1" lang="zh-TW" altLang="en-US" smtClean="0"/>
              <a:t>‹#›</a:t>
            </a:fld>
            <a:endParaRPr kumimoji="1" lang="zh-TW" altLang="en-US" dirty="0"/>
          </a:p>
        </p:txBody>
      </p:sp>
    </p:spTree>
    <p:extLst>
      <p:ext uri="{BB962C8B-B14F-4D97-AF65-F5344CB8AC3E}">
        <p14:creationId xmlns:p14="http://schemas.microsoft.com/office/powerpoint/2010/main" val="3240139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C8A95DC9-D1D0-B745-9D03-7DF2E5E328E2}" type="datetimeFigureOut">
              <a:rPr kumimoji="1" lang="zh-TW" altLang="en-US" smtClean="0"/>
              <a:t>2020/11/11</a:t>
            </a:fld>
            <a:endParaRPr kumimoji="1" lang="zh-TW" altLang="en-US"/>
          </a:p>
        </p:txBody>
      </p:sp>
      <p:sp>
        <p:nvSpPr>
          <p:cNvPr id="5" name="Footer Placeholder 4"/>
          <p:cNvSpPr>
            <a:spLocks noGrp="1"/>
          </p:cNvSpPr>
          <p:nvPr>
            <p:ph type="ftr" sz="quarter" idx="11"/>
          </p:nvPr>
        </p:nvSpPr>
        <p:spPr/>
        <p:txBody>
          <a:bodyPr/>
          <a:lstStyle/>
          <a:p>
            <a:endParaRPr kumimoji="1" lang="zh-TW" altLang="en-US"/>
          </a:p>
        </p:txBody>
      </p:sp>
      <p:sp>
        <p:nvSpPr>
          <p:cNvPr id="6" name="Slide Number Placeholder 5"/>
          <p:cNvSpPr>
            <a:spLocks noGrp="1"/>
          </p:cNvSpPr>
          <p:nvPr>
            <p:ph type="sldNum" sz="quarter" idx="12"/>
          </p:nvPr>
        </p:nvSpPr>
        <p:spPr/>
        <p:txBody>
          <a:bodyPr/>
          <a:lstStyle/>
          <a:p>
            <a:fld id="{EBCA283C-2566-2342-B85E-6E2E50908BE0}" type="slidenum">
              <a:rPr kumimoji="1" lang="zh-TW" altLang="en-US" smtClean="0"/>
              <a:t>‹#›</a:t>
            </a:fld>
            <a:endParaRPr kumimoji="1" lang="zh-TW" altLang="en-US"/>
          </a:p>
        </p:txBody>
      </p:sp>
    </p:spTree>
    <p:extLst>
      <p:ext uri="{BB962C8B-B14F-4D97-AF65-F5344CB8AC3E}">
        <p14:creationId xmlns:p14="http://schemas.microsoft.com/office/powerpoint/2010/main" val="1759226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C8A95DC9-D1D0-B745-9D03-7DF2E5E328E2}" type="datetimeFigureOut">
              <a:rPr kumimoji="1" lang="zh-TW" altLang="en-US" smtClean="0"/>
              <a:t>2020/11/11</a:t>
            </a:fld>
            <a:endParaRPr kumimoji="1" lang="zh-TW" altLang="en-US"/>
          </a:p>
        </p:txBody>
      </p:sp>
      <p:sp>
        <p:nvSpPr>
          <p:cNvPr id="5" name="Footer Placeholder 4"/>
          <p:cNvSpPr>
            <a:spLocks noGrp="1"/>
          </p:cNvSpPr>
          <p:nvPr>
            <p:ph type="ftr" sz="quarter" idx="11"/>
          </p:nvPr>
        </p:nvSpPr>
        <p:spPr/>
        <p:txBody>
          <a:bodyPr/>
          <a:lstStyle/>
          <a:p>
            <a:endParaRPr kumimoji="1" lang="zh-TW" altLang="en-US"/>
          </a:p>
        </p:txBody>
      </p:sp>
      <p:sp>
        <p:nvSpPr>
          <p:cNvPr id="6" name="Slide Number Placeholder 5"/>
          <p:cNvSpPr>
            <a:spLocks noGrp="1"/>
          </p:cNvSpPr>
          <p:nvPr>
            <p:ph type="sldNum" sz="quarter" idx="12"/>
          </p:nvPr>
        </p:nvSpPr>
        <p:spPr/>
        <p:txBody>
          <a:bodyPr/>
          <a:lstStyle/>
          <a:p>
            <a:fld id="{EBCA283C-2566-2342-B85E-6E2E50908BE0}" type="slidenum">
              <a:rPr kumimoji="1" lang="zh-TW" altLang="en-US" smtClean="0"/>
              <a:t>‹#›</a:t>
            </a:fld>
            <a:endParaRPr kumimoji="1" lang="zh-TW" altLang="en-US"/>
          </a:p>
        </p:txBody>
      </p:sp>
    </p:spTree>
    <p:extLst>
      <p:ext uri="{BB962C8B-B14F-4D97-AF65-F5344CB8AC3E}">
        <p14:creationId xmlns:p14="http://schemas.microsoft.com/office/powerpoint/2010/main" val="2578753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標題投影片">
    <p:spTree>
      <p:nvGrpSpPr>
        <p:cNvPr id="1" name=""/>
        <p:cNvGrpSpPr/>
        <p:nvPr/>
      </p:nvGrpSpPr>
      <p:grpSpPr>
        <a:xfrm>
          <a:off x="0" y="0"/>
          <a:ext cx="0" cy="0"/>
          <a:chOff x="0" y="0"/>
          <a:chExt cx="0" cy="0"/>
        </a:xfrm>
      </p:grpSpPr>
      <p:sp>
        <p:nvSpPr>
          <p:cNvPr id="9" name="矩形 8"/>
          <p:cNvSpPr/>
          <p:nvPr userDrawn="1"/>
        </p:nvSpPr>
        <p:spPr>
          <a:xfrm>
            <a:off x="1" y="0"/>
            <a:ext cx="9140825" cy="6858000"/>
          </a:xfrm>
          <a:prstGeom prst="rect">
            <a:avLst/>
          </a:prstGeom>
          <a:gradFill>
            <a:gsLst>
              <a:gs pos="0">
                <a:srgbClr val="CCFFCC"/>
              </a:gs>
              <a:gs pos="25000">
                <a:srgbClr val="C1EFFF"/>
              </a:gs>
              <a:gs pos="54000">
                <a:schemeClr val="bg1">
                  <a:lumMod val="95000"/>
                </a:schemeClr>
              </a:gs>
              <a:gs pos="78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12" name="Freeform 6">
            <a:extLst>
              <a:ext uri="{FF2B5EF4-FFF2-40B4-BE49-F238E27FC236}">
                <a16:creationId xmlns:a16="http://schemas.microsoft.com/office/drawing/2014/main" id="{13C98EA7-AC6B-45BE-9E89-2625D9CCF390}"/>
              </a:ext>
            </a:extLst>
          </p:cNvPr>
          <p:cNvSpPr>
            <a:spLocks/>
          </p:cNvSpPr>
          <p:nvPr userDrawn="1"/>
        </p:nvSpPr>
        <p:spPr bwMode="auto">
          <a:xfrm>
            <a:off x="1" y="6116639"/>
            <a:ext cx="9140825" cy="741363"/>
          </a:xfrm>
          <a:custGeom>
            <a:avLst/>
            <a:gdLst>
              <a:gd name="T0" fmla="*/ 11516 w 11516"/>
              <a:gd name="T1" fmla="*/ 0 h 933"/>
              <a:gd name="T2" fmla="*/ 0 w 11516"/>
              <a:gd name="T3" fmla="*/ 507 h 933"/>
              <a:gd name="T4" fmla="*/ 0 w 11516"/>
              <a:gd name="T5" fmla="*/ 933 h 933"/>
              <a:gd name="T6" fmla="*/ 11516 w 11516"/>
              <a:gd name="T7" fmla="*/ 933 h 933"/>
              <a:gd name="T8" fmla="*/ 11516 w 11516"/>
              <a:gd name="T9" fmla="*/ 0 h 933"/>
            </a:gdLst>
            <a:ahLst/>
            <a:cxnLst>
              <a:cxn ang="0">
                <a:pos x="T0" y="T1"/>
              </a:cxn>
              <a:cxn ang="0">
                <a:pos x="T2" y="T3"/>
              </a:cxn>
              <a:cxn ang="0">
                <a:pos x="T4" y="T5"/>
              </a:cxn>
              <a:cxn ang="0">
                <a:pos x="T6" y="T7"/>
              </a:cxn>
              <a:cxn ang="0">
                <a:pos x="T8" y="T9"/>
              </a:cxn>
            </a:cxnLst>
            <a:rect l="0" t="0" r="r" b="b"/>
            <a:pathLst>
              <a:path w="11516" h="933">
                <a:moveTo>
                  <a:pt x="11516" y="0"/>
                </a:moveTo>
                <a:lnTo>
                  <a:pt x="0" y="507"/>
                </a:lnTo>
                <a:lnTo>
                  <a:pt x="0" y="933"/>
                </a:lnTo>
                <a:lnTo>
                  <a:pt x="11516" y="933"/>
                </a:lnTo>
                <a:lnTo>
                  <a:pt x="11516" y="0"/>
                </a:lnTo>
                <a:close/>
              </a:path>
            </a:pathLst>
          </a:custGeom>
          <a:solidFill>
            <a:srgbClr val="FB6E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 name="Freeform 6"/>
          <p:cNvSpPr>
            <a:spLocks/>
          </p:cNvSpPr>
          <p:nvPr userDrawn="1"/>
        </p:nvSpPr>
        <p:spPr bwMode="auto">
          <a:xfrm>
            <a:off x="2354263" y="4246727"/>
            <a:ext cx="4433888" cy="1230313"/>
          </a:xfrm>
          <a:custGeom>
            <a:avLst/>
            <a:gdLst>
              <a:gd name="T0" fmla="*/ 5557 w 5585"/>
              <a:gd name="T1" fmla="*/ 1506 h 1550"/>
              <a:gd name="T2" fmla="*/ 5471 w 5585"/>
              <a:gd name="T3" fmla="*/ 1380 h 1550"/>
              <a:gd name="T4" fmla="*/ 5377 w 5585"/>
              <a:gd name="T5" fmla="*/ 1256 h 1550"/>
              <a:gd name="T6" fmla="*/ 5279 w 5585"/>
              <a:gd name="T7" fmla="*/ 1138 h 1550"/>
              <a:gd name="T8" fmla="*/ 5176 w 5585"/>
              <a:gd name="T9" fmla="*/ 1024 h 1550"/>
              <a:gd name="T10" fmla="*/ 5067 w 5585"/>
              <a:gd name="T11" fmla="*/ 915 h 1550"/>
              <a:gd name="T12" fmla="*/ 4954 w 5585"/>
              <a:gd name="T13" fmla="*/ 812 h 1550"/>
              <a:gd name="T14" fmla="*/ 4836 w 5585"/>
              <a:gd name="T15" fmla="*/ 714 h 1550"/>
              <a:gd name="T16" fmla="*/ 4714 w 5585"/>
              <a:gd name="T17" fmla="*/ 620 h 1550"/>
              <a:gd name="T18" fmla="*/ 4586 w 5585"/>
              <a:gd name="T19" fmla="*/ 534 h 1550"/>
              <a:gd name="T20" fmla="*/ 4454 w 5585"/>
              <a:gd name="T21" fmla="*/ 452 h 1550"/>
              <a:gd name="T22" fmla="*/ 4320 w 5585"/>
              <a:gd name="T23" fmla="*/ 377 h 1550"/>
              <a:gd name="T24" fmla="*/ 4180 w 5585"/>
              <a:gd name="T25" fmla="*/ 308 h 1550"/>
              <a:gd name="T26" fmla="*/ 4037 w 5585"/>
              <a:gd name="T27" fmla="*/ 246 h 1550"/>
              <a:gd name="T28" fmla="*/ 3892 w 5585"/>
              <a:gd name="T29" fmla="*/ 189 h 1550"/>
              <a:gd name="T30" fmla="*/ 3743 w 5585"/>
              <a:gd name="T31" fmla="*/ 141 h 1550"/>
              <a:gd name="T32" fmla="*/ 3590 w 5585"/>
              <a:gd name="T33" fmla="*/ 98 h 1550"/>
              <a:gd name="T34" fmla="*/ 3435 w 5585"/>
              <a:gd name="T35" fmla="*/ 64 h 1550"/>
              <a:gd name="T36" fmla="*/ 3277 w 5585"/>
              <a:gd name="T37" fmla="*/ 37 h 1550"/>
              <a:gd name="T38" fmla="*/ 3117 w 5585"/>
              <a:gd name="T39" fmla="*/ 17 h 1550"/>
              <a:gd name="T40" fmla="*/ 2953 w 5585"/>
              <a:gd name="T41" fmla="*/ 5 h 1550"/>
              <a:gd name="T42" fmla="*/ 2789 w 5585"/>
              <a:gd name="T43" fmla="*/ 0 h 1550"/>
              <a:gd name="T44" fmla="*/ 2679 w 5585"/>
              <a:gd name="T45" fmla="*/ 3 h 1550"/>
              <a:gd name="T46" fmla="*/ 2517 w 5585"/>
              <a:gd name="T47" fmla="*/ 12 h 1550"/>
              <a:gd name="T48" fmla="*/ 2356 w 5585"/>
              <a:gd name="T49" fmla="*/ 29 h 1550"/>
              <a:gd name="T50" fmla="*/ 2198 w 5585"/>
              <a:gd name="T51" fmla="*/ 53 h 1550"/>
              <a:gd name="T52" fmla="*/ 2042 w 5585"/>
              <a:gd name="T53" fmla="*/ 86 h 1550"/>
              <a:gd name="T54" fmla="*/ 1889 w 5585"/>
              <a:gd name="T55" fmla="*/ 125 h 1550"/>
              <a:gd name="T56" fmla="*/ 1739 w 5585"/>
              <a:gd name="T57" fmla="*/ 172 h 1550"/>
              <a:gd name="T58" fmla="*/ 1593 w 5585"/>
              <a:gd name="T59" fmla="*/ 225 h 1550"/>
              <a:gd name="T60" fmla="*/ 1449 w 5585"/>
              <a:gd name="T61" fmla="*/ 285 h 1550"/>
              <a:gd name="T62" fmla="*/ 1310 w 5585"/>
              <a:gd name="T63" fmla="*/ 351 h 1550"/>
              <a:gd name="T64" fmla="*/ 1172 w 5585"/>
              <a:gd name="T65" fmla="*/ 423 h 1550"/>
              <a:gd name="T66" fmla="*/ 1040 w 5585"/>
              <a:gd name="T67" fmla="*/ 503 h 1550"/>
              <a:gd name="T68" fmla="*/ 912 w 5585"/>
              <a:gd name="T69" fmla="*/ 587 h 1550"/>
              <a:gd name="T70" fmla="*/ 788 w 5585"/>
              <a:gd name="T71" fmla="*/ 678 h 1550"/>
              <a:gd name="T72" fmla="*/ 669 w 5585"/>
              <a:gd name="T73" fmla="*/ 774 h 1550"/>
              <a:gd name="T74" fmla="*/ 554 w 5585"/>
              <a:gd name="T75" fmla="*/ 875 h 1550"/>
              <a:gd name="T76" fmla="*/ 443 w 5585"/>
              <a:gd name="T77" fmla="*/ 981 h 1550"/>
              <a:gd name="T78" fmla="*/ 338 w 5585"/>
              <a:gd name="T79" fmla="*/ 1093 h 1550"/>
              <a:gd name="T80" fmla="*/ 239 w 5585"/>
              <a:gd name="T81" fmla="*/ 1209 h 1550"/>
              <a:gd name="T82" fmla="*/ 145 w 5585"/>
              <a:gd name="T83" fmla="*/ 1330 h 1550"/>
              <a:gd name="T84" fmla="*/ 56 w 5585"/>
              <a:gd name="T85" fmla="*/ 1455 h 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585" h="1550">
                <a:moveTo>
                  <a:pt x="5585" y="1550"/>
                </a:moveTo>
                <a:lnTo>
                  <a:pt x="5585" y="1550"/>
                </a:lnTo>
                <a:lnTo>
                  <a:pt x="5557" y="1506"/>
                </a:lnTo>
                <a:lnTo>
                  <a:pt x="5528" y="1464"/>
                </a:lnTo>
                <a:lnTo>
                  <a:pt x="5499" y="1421"/>
                </a:lnTo>
                <a:lnTo>
                  <a:pt x="5471" y="1380"/>
                </a:lnTo>
                <a:lnTo>
                  <a:pt x="5439" y="1338"/>
                </a:lnTo>
                <a:lnTo>
                  <a:pt x="5409" y="1297"/>
                </a:lnTo>
                <a:lnTo>
                  <a:pt x="5377" y="1256"/>
                </a:lnTo>
                <a:lnTo>
                  <a:pt x="5345" y="1216"/>
                </a:lnTo>
                <a:lnTo>
                  <a:pt x="5313" y="1177"/>
                </a:lnTo>
                <a:lnTo>
                  <a:pt x="5279" y="1138"/>
                </a:lnTo>
                <a:lnTo>
                  <a:pt x="5246" y="1100"/>
                </a:lnTo>
                <a:lnTo>
                  <a:pt x="5211" y="1062"/>
                </a:lnTo>
                <a:lnTo>
                  <a:pt x="5176" y="1024"/>
                </a:lnTo>
                <a:lnTo>
                  <a:pt x="5141" y="987"/>
                </a:lnTo>
                <a:lnTo>
                  <a:pt x="5104" y="951"/>
                </a:lnTo>
                <a:lnTo>
                  <a:pt x="5067" y="915"/>
                </a:lnTo>
                <a:lnTo>
                  <a:pt x="5030" y="881"/>
                </a:lnTo>
                <a:lnTo>
                  <a:pt x="4992" y="846"/>
                </a:lnTo>
                <a:lnTo>
                  <a:pt x="4954" y="812"/>
                </a:lnTo>
                <a:lnTo>
                  <a:pt x="4915" y="778"/>
                </a:lnTo>
                <a:lnTo>
                  <a:pt x="4876" y="746"/>
                </a:lnTo>
                <a:lnTo>
                  <a:pt x="4836" y="714"/>
                </a:lnTo>
                <a:lnTo>
                  <a:pt x="4795" y="681"/>
                </a:lnTo>
                <a:lnTo>
                  <a:pt x="4755" y="651"/>
                </a:lnTo>
                <a:lnTo>
                  <a:pt x="4714" y="620"/>
                </a:lnTo>
                <a:lnTo>
                  <a:pt x="4671" y="590"/>
                </a:lnTo>
                <a:lnTo>
                  <a:pt x="4630" y="562"/>
                </a:lnTo>
                <a:lnTo>
                  <a:pt x="4586" y="534"/>
                </a:lnTo>
                <a:lnTo>
                  <a:pt x="4543" y="506"/>
                </a:lnTo>
                <a:lnTo>
                  <a:pt x="4499" y="479"/>
                </a:lnTo>
                <a:lnTo>
                  <a:pt x="4454" y="452"/>
                </a:lnTo>
                <a:lnTo>
                  <a:pt x="4411" y="427"/>
                </a:lnTo>
                <a:lnTo>
                  <a:pt x="4365" y="401"/>
                </a:lnTo>
                <a:lnTo>
                  <a:pt x="4320" y="377"/>
                </a:lnTo>
                <a:lnTo>
                  <a:pt x="4274" y="353"/>
                </a:lnTo>
                <a:lnTo>
                  <a:pt x="4228" y="330"/>
                </a:lnTo>
                <a:lnTo>
                  <a:pt x="4180" y="308"/>
                </a:lnTo>
                <a:lnTo>
                  <a:pt x="4133" y="286"/>
                </a:lnTo>
                <a:lnTo>
                  <a:pt x="4086" y="265"/>
                </a:lnTo>
                <a:lnTo>
                  <a:pt x="4037" y="246"/>
                </a:lnTo>
                <a:lnTo>
                  <a:pt x="3989" y="226"/>
                </a:lnTo>
                <a:lnTo>
                  <a:pt x="3941" y="208"/>
                </a:lnTo>
                <a:lnTo>
                  <a:pt x="3892" y="189"/>
                </a:lnTo>
                <a:lnTo>
                  <a:pt x="3843" y="173"/>
                </a:lnTo>
                <a:lnTo>
                  <a:pt x="3792" y="156"/>
                </a:lnTo>
                <a:lnTo>
                  <a:pt x="3743" y="141"/>
                </a:lnTo>
                <a:lnTo>
                  <a:pt x="3692" y="126"/>
                </a:lnTo>
                <a:lnTo>
                  <a:pt x="3641" y="112"/>
                </a:lnTo>
                <a:lnTo>
                  <a:pt x="3590" y="98"/>
                </a:lnTo>
                <a:lnTo>
                  <a:pt x="3539" y="87"/>
                </a:lnTo>
                <a:lnTo>
                  <a:pt x="3487" y="75"/>
                </a:lnTo>
                <a:lnTo>
                  <a:pt x="3435" y="64"/>
                </a:lnTo>
                <a:lnTo>
                  <a:pt x="3382" y="55"/>
                </a:lnTo>
                <a:lnTo>
                  <a:pt x="3330" y="45"/>
                </a:lnTo>
                <a:lnTo>
                  <a:pt x="3277" y="37"/>
                </a:lnTo>
                <a:lnTo>
                  <a:pt x="3224" y="29"/>
                </a:lnTo>
                <a:lnTo>
                  <a:pt x="3170" y="22"/>
                </a:lnTo>
                <a:lnTo>
                  <a:pt x="3117" y="17"/>
                </a:lnTo>
                <a:lnTo>
                  <a:pt x="3063" y="12"/>
                </a:lnTo>
                <a:lnTo>
                  <a:pt x="3009" y="9"/>
                </a:lnTo>
                <a:lnTo>
                  <a:pt x="2953" y="5"/>
                </a:lnTo>
                <a:lnTo>
                  <a:pt x="2899" y="3"/>
                </a:lnTo>
                <a:lnTo>
                  <a:pt x="2844" y="2"/>
                </a:lnTo>
                <a:lnTo>
                  <a:pt x="2789" y="0"/>
                </a:lnTo>
                <a:lnTo>
                  <a:pt x="2789" y="0"/>
                </a:lnTo>
                <a:lnTo>
                  <a:pt x="2735" y="2"/>
                </a:lnTo>
                <a:lnTo>
                  <a:pt x="2679" y="3"/>
                </a:lnTo>
                <a:lnTo>
                  <a:pt x="2625" y="5"/>
                </a:lnTo>
                <a:lnTo>
                  <a:pt x="2571" y="9"/>
                </a:lnTo>
                <a:lnTo>
                  <a:pt x="2517" y="12"/>
                </a:lnTo>
                <a:lnTo>
                  <a:pt x="2463" y="17"/>
                </a:lnTo>
                <a:lnTo>
                  <a:pt x="2410" y="22"/>
                </a:lnTo>
                <a:lnTo>
                  <a:pt x="2356" y="29"/>
                </a:lnTo>
                <a:lnTo>
                  <a:pt x="2303" y="36"/>
                </a:lnTo>
                <a:lnTo>
                  <a:pt x="2251" y="44"/>
                </a:lnTo>
                <a:lnTo>
                  <a:pt x="2198" y="53"/>
                </a:lnTo>
                <a:lnTo>
                  <a:pt x="2146" y="64"/>
                </a:lnTo>
                <a:lnTo>
                  <a:pt x="2094" y="74"/>
                </a:lnTo>
                <a:lnTo>
                  <a:pt x="2042" y="86"/>
                </a:lnTo>
                <a:lnTo>
                  <a:pt x="1990" y="98"/>
                </a:lnTo>
                <a:lnTo>
                  <a:pt x="1940" y="111"/>
                </a:lnTo>
                <a:lnTo>
                  <a:pt x="1889" y="125"/>
                </a:lnTo>
                <a:lnTo>
                  <a:pt x="1839" y="140"/>
                </a:lnTo>
                <a:lnTo>
                  <a:pt x="1789" y="156"/>
                </a:lnTo>
                <a:lnTo>
                  <a:pt x="1739" y="172"/>
                </a:lnTo>
                <a:lnTo>
                  <a:pt x="1690" y="188"/>
                </a:lnTo>
                <a:lnTo>
                  <a:pt x="1641" y="207"/>
                </a:lnTo>
                <a:lnTo>
                  <a:pt x="1593" y="225"/>
                </a:lnTo>
                <a:lnTo>
                  <a:pt x="1545" y="245"/>
                </a:lnTo>
                <a:lnTo>
                  <a:pt x="1496" y="264"/>
                </a:lnTo>
                <a:lnTo>
                  <a:pt x="1449" y="285"/>
                </a:lnTo>
                <a:lnTo>
                  <a:pt x="1402" y="306"/>
                </a:lnTo>
                <a:lnTo>
                  <a:pt x="1356" y="329"/>
                </a:lnTo>
                <a:lnTo>
                  <a:pt x="1310" y="351"/>
                </a:lnTo>
                <a:lnTo>
                  <a:pt x="1263" y="375"/>
                </a:lnTo>
                <a:lnTo>
                  <a:pt x="1217" y="399"/>
                </a:lnTo>
                <a:lnTo>
                  <a:pt x="1172" y="423"/>
                </a:lnTo>
                <a:lnTo>
                  <a:pt x="1129" y="450"/>
                </a:lnTo>
                <a:lnTo>
                  <a:pt x="1084" y="475"/>
                </a:lnTo>
                <a:lnTo>
                  <a:pt x="1040" y="503"/>
                </a:lnTo>
                <a:lnTo>
                  <a:pt x="997" y="530"/>
                </a:lnTo>
                <a:lnTo>
                  <a:pt x="955" y="558"/>
                </a:lnTo>
                <a:lnTo>
                  <a:pt x="912" y="587"/>
                </a:lnTo>
                <a:lnTo>
                  <a:pt x="871" y="617"/>
                </a:lnTo>
                <a:lnTo>
                  <a:pt x="829" y="647"/>
                </a:lnTo>
                <a:lnTo>
                  <a:pt x="788" y="678"/>
                </a:lnTo>
                <a:lnTo>
                  <a:pt x="747" y="709"/>
                </a:lnTo>
                <a:lnTo>
                  <a:pt x="708" y="741"/>
                </a:lnTo>
                <a:lnTo>
                  <a:pt x="669" y="774"/>
                </a:lnTo>
                <a:lnTo>
                  <a:pt x="630" y="807"/>
                </a:lnTo>
                <a:lnTo>
                  <a:pt x="592" y="840"/>
                </a:lnTo>
                <a:lnTo>
                  <a:pt x="554" y="875"/>
                </a:lnTo>
                <a:lnTo>
                  <a:pt x="517" y="910"/>
                </a:lnTo>
                <a:lnTo>
                  <a:pt x="480" y="945"/>
                </a:lnTo>
                <a:lnTo>
                  <a:pt x="443" y="981"/>
                </a:lnTo>
                <a:lnTo>
                  <a:pt x="409" y="1018"/>
                </a:lnTo>
                <a:lnTo>
                  <a:pt x="373" y="1055"/>
                </a:lnTo>
                <a:lnTo>
                  <a:pt x="338" y="1093"/>
                </a:lnTo>
                <a:lnTo>
                  <a:pt x="305" y="1131"/>
                </a:lnTo>
                <a:lnTo>
                  <a:pt x="272" y="1170"/>
                </a:lnTo>
                <a:lnTo>
                  <a:pt x="239" y="1209"/>
                </a:lnTo>
                <a:lnTo>
                  <a:pt x="207" y="1248"/>
                </a:lnTo>
                <a:lnTo>
                  <a:pt x="175" y="1289"/>
                </a:lnTo>
                <a:lnTo>
                  <a:pt x="145" y="1330"/>
                </a:lnTo>
                <a:lnTo>
                  <a:pt x="114" y="1370"/>
                </a:lnTo>
                <a:lnTo>
                  <a:pt x="85" y="1413"/>
                </a:lnTo>
                <a:lnTo>
                  <a:pt x="56" y="1455"/>
                </a:lnTo>
                <a:lnTo>
                  <a:pt x="27" y="1497"/>
                </a:lnTo>
                <a:lnTo>
                  <a:pt x="0" y="1541"/>
                </a:lnTo>
              </a:path>
            </a:pathLst>
          </a:custGeom>
          <a:noFill/>
          <a:ln w="19050">
            <a:solidFill>
              <a:schemeClr val="bg1">
                <a:lumMod val="8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grpSp>
        <p:nvGrpSpPr>
          <p:cNvPr id="14" name="Group 32">
            <a:extLst>
              <a:ext uri="{FF2B5EF4-FFF2-40B4-BE49-F238E27FC236}">
                <a16:creationId xmlns:a16="http://schemas.microsoft.com/office/drawing/2014/main" id="{1262EE41-E7D2-42E4-AECF-FF2DC88EB42A}"/>
              </a:ext>
            </a:extLst>
          </p:cNvPr>
          <p:cNvGrpSpPr/>
          <p:nvPr userDrawn="1"/>
        </p:nvGrpSpPr>
        <p:grpSpPr>
          <a:xfrm>
            <a:off x="1560381" y="5699768"/>
            <a:ext cx="6020066" cy="734428"/>
            <a:chOff x="1995488" y="3649829"/>
            <a:chExt cx="5153025" cy="628651"/>
          </a:xfrm>
        </p:grpSpPr>
        <p:sp>
          <p:nvSpPr>
            <p:cNvPr id="15" name="Freeform 7">
              <a:extLst>
                <a:ext uri="{FF2B5EF4-FFF2-40B4-BE49-F238E27FC236}">
                  <a16:creationId xmlns:a16="http://schemas.microsoft.com/office/drawing/2014/main" id="{C3A20DE2-68F2-4460-A8D9-8C3D160E62FE}"/>
                </a:ext>
              </a:extLst>
            </p:cNvPr>
            <p:cNvSpPr>
              <a:spLocks/>
            </p:cNvSpPr>
            <p:nvPr userDrawn="1"/>
          </p:nvSpPr>
          <p:spPr bwMode="auto">
            <a:xfrm>
              <a:off x="2011363" y="3891129"/>
              <a:ext cx="5121275" cy="371475"/>
            </a:xfrm>
            <a:custGeom>
              <a:avLst/>
              <a:gdLst>
                <a:gd name="T0" fmla="*/ 6451 w 6454"/>
                <a:gd name="T1" fmla="*/ 390 h 467"/>
                <a:gd name="T2" fmla="*/ 6451 w 6454"/>
                <a:gd name="T3" fmla="*/ 390 h 467"/>
                <a:gd name="T4" fmla="*/ 6454 w 6454"/>
                <a:gd name="T5" fmla="*/ 393 h 467"/>
                <a:gd name="T6" fmla="*/ 6454 w 6454"/>
                <a:gd name="T7" fmla="*/ 396 h 467"/>
                <a:gd name="T8" fmla="*/ 6454 w 6454"/>
                <a:gd name="T9" fmla="*/ 396 h 467"/>
                <a:gd name="T10" fmla="*/ 6451 w 6454"/>
                <a:gd name="T11" fmla="*/ 399 h 467"/>
                <a:gd name="T12" fmla="*/ 6449 w 6454"/>
                <a:gd name="T13" fmla="*/ 400 h 467"/>
                <a:gd name="T14" fmla="*/ 3518 w 6454"/>
                <a:gd name="T15" fmla="*/ 400 h 467"/>
                <a:gd name="T16" fmla="*/ 3518 w 6454"/>
                <a:gd name="T17" fmla="*/ 400 h 467"/>
                <a:gd name="T18" fmla="*/ 3516 w 6454"/>
                <a:gd name="T19" fmla="*/ 400 h 467"/>
                <a:gd name="T20" fmla="*/ 3514 w 6454"/>
                <a:gd name="T21" fmla="*/ 401 h 467"/>
                <a:gd name="T22" fmla="*/ 3514 w 6454"/>
                <a:gd name="T23" fmla="*/ 401 h 467"/>
                <a:gd name="T24" fmla="*/ 3507 w 6454"/>
                <a:gd name="T25" fmla="*/ 408 h 467"/>
                <a:gd name="T26" fmla="*/ 3498 w 6454"/>
                <a:gd name="T27" fmla="*/ 415 h 467"/>
                <a:gd name="T28" fmla="*/ 3486 w 6454"/>
                <a:gd name="T29" fmla="*/ 420 h 467"/>
                <a:gd name="T30" fmla="*/ 3473 w 6454"/>
                <a:gd name="T31" fmla="*/ 427 h 467"/>
                <a:gd name="T32" fmla="*/ 3460 w 6454"/>
                <a:gd name="T33" fmla="*/ 433 h 467"/>
                <a:gd name="T34" fmla="*/ 3444 w 6454"/>
                <a:gd name="T35" fmla="*/ 438 h 467"/>
                <a:gd name="T36" fmla="*/ 3426 w 6454"/>
                <a:gd name="T37" fmla="*/ 443 h 467"/>
                <a:gd name="T38" fmla="*/ 3409 w 6454"/>
                <a:gd name="T39" fmla="*/ 448 h 467"/>
                <a:gd name="T40" fmla="*/ 3369 w 6454"/>
                <a:gd name="T41" fmla="*/ 456 h 467"/>
                <a:gd name="T42" fmla="*/ 3325 w 6454"/>
                <a:gd name="T43" fmla="*/ 462 h 467"/>
                <a:gd name="T44" fmla="*/ 3277 w 6454"/>
                <a:gd name="T45" fmla="*/ 465 h 467"/>
                <a:gd name="T46" fmla="*/ 3227 w 6454"/>
                <a:gd name="T47" fmla="*/ 467 h 467"/>
                <a:gd name="T48" fmla="*/ 3227 w 6454"/>
                <a:gd name="T49" fmla="*/ 467 h 467"/>
                <a:gd name="T50" fmla="*/ 3176 w 6454"/>
                <a:gd name="T51" fmla="*/ 465 h 467"/>
                <a:gd name="T52" fmla="*/ 3129 w 6454"/>
                <a:gd name="T53" fmla="*/ 462 h 467"/>
                <a:gd name="T54" fmla="*/ 3085 w 6454"/>
                <a:gd name="T55" fmla="*/ 456 h 467"/>
                <a:gd name="T56" fmla="*/ 3045 w 6454"/>
                <a:gd name="T57" fmla="*/ 448 h 467"/>
                <a:gd name="T58" fmla="*/ 3027 w 6454"/>
                <a:gd name="T59" fmla="*/ 443 h 467"/>
                <a:gd name="T60" fmla="*/ 3010 w 6454"/>
                <a:gd name="T61" fmla="*/ 438 h 467"/>
                <a:gd name="T62" fmla="*/ 2994 w 6454"/>
                <a:gd name="T63" fmla="*/ 433 h 467"/>
                <a:gd name="T64" fmla="*/ 2981 w 6454"/>
                <a:gd name="T65" fmla="*/ 427 h 467"/>
                <a:gd name="T66" fmla="*/ 2968 w 6454"/>
                <a:gd name="T67" fmla="*/ 420 h 467"/>
                <a:gd name="T68" fmla="*/ 2956 w 6454"/>
                <a:gd name="T69" fmla="*/ 415 h 467"/>
                <a:gd name="T70" fmla="*/ 2947 w 6454"/>
                <a:gd name="T71" fmla="*/ 408 h 467"/>
                <a:gd name="T72" fmla="*/ 2940 w 6454"/>
                <a:gd name="T73" fmla="*/ 401 h 467"/>
                <a:gd name="T74" fmla="*/ 2940 w 6454"/>
                <a:gd name="T75" fmla="*/ 401 h 467"/>
                <a:gd name="T76" fmla="*/ 2938 w 6454"/>
                <a:gd name="T77" fmla="*/ 400 h 467"/>
                <a:gd name="T78" fmla="*/ 2936 w 6454"/>
                <a:gd name="T79" fmla="*/ 400 h 467"/>
                <a:gd name="T80" fmla="*/ 5 w 6454"/>
                <a:gd name="T81" fmla="*/ 400 h 467"/>
                <a:gd name="T82" fmla="*/ 5 w 6454"/>
                <a:gd name="T83" fmla="*/ 400 h 467"/>
                <a:gd name="T84" fmla="*/ 3 w 6454"/>
                <a:gd name="T85" fmla="*/ 399 h 467"/>
                <a:gd name="T86" fmla="*/ 0 w 6454"/>
                <a:gd name="T87" fmla="*/ 396 h 467"/>
                <a:gd name="T88" fmla="*/ 0 w 6454"/>
                <a:gd name="T89" fmla="*/ 396 h 467"/>
                <a:gd name="T90" fmla="*/ 0 w 6454"/>
                <a:gd name="T91" fmla="*/ 393 h 467"/>
                <a:gd name="T92" fmla="*/ 3 w 6454"/>
                <a:gd name="T93" fmla="*/ 390 h 467"/>
                <a:gd name="T94" fmla="*/ 325 w 6454"/>
                <a:gd name="T95" fmla="*/ 185 h 467"/>
                <a:gd name="T96" fmla="*/ 2428 w 6454"/>
                <a:gd name="T97" fmla="*/ 0 h 467"/>
                <a:gd name="T98" fmla="*/ 3227 w 6454"/>
                <a:gd name="T99" fmla="*/ 185 h 467"/>
                <a:gd name="T100" fmla="*/ 3956 w 6454"/>
                <a:gd name="T101" fmla="*/ 28 h 467"/>
                <a:gd name="T102" fmla="*/ 6129 w 6454"/>
                <a:gd name="T103" fmla="*/ 185 h 467"/>
                <a:gd name="T104" fmla="*/ 6451 w 6454"/>
                <a:gd name="T105" fmla="*/ 39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454" h="467">
                  <a:moveTo>
                    <a:pt x="6451" y="390"/>
                  </a:moveTo>
                  <a:lnTo>
                    <a:pt x="6451" y="390"/>
                  </a:lnTo>
                  <a:lnTo>
                    <a:pt x="6454" y="393"/>
                  </a:lnTo>
                  <a:lnTo>
                    <a:pt x="6454" y="396"/>
                  </a:lnTo>
                  <a:lnTo>
                    <a:pt x="6454" y="396"/>
                  </a:lnTo>
                  <a:lnTo>
                    <a:pt x="6451" y="399"/>
                  </a:lnTo>
                  <a:lnTo>
                    <a:pt x="6449" y="400"/>
                  </a:lnTo>
                  <a:lnTo>
                    <a:pt x="3518" y="400"/>
                  </a:lnTo>
                  <a:lnTo>
                    <a:pt x="3518" y="400"/>
                  </a:lnTo>
                  <a:lnTo>
                    <a:pt x="3516" y="400"/>
                  </a:lnTo>
                  <a:lnTo>
                    <a:pt x="3514" y="401"/>
                  </a:lnTo>
                  <a:lnTo>
                    <a:pt x="3514" y="401"/>
                  </a:lnTo>
                  <a:lnTo>
                    <a:pt x="3507" y="408"/>
                  </a:lnTo>
                  <a:lnTo>
                    <a:pt x="3498" y="415"/>
                  </a:lnTo>
                  <a:lnTo>
                    <a:pt x="3486" y="420"/>
                  </a:lnTo>
                  <a:lnTo>
                    <a:pt x="3473" y="427"/>
                  </a:lnTo>
                  <a:lnTo>
                    <a:pt x="3460" y="433"/>
                  </a:lnTo>
                  <a:lnTo>
                    <a:pt x="3444" y="438"/>
                  </a:lnTo>
                  <a:lnTo>
                    <a:pt x="3426" y="443"/>
                  </a:lnTo>
                  <a:lnTo>
                    <a:pt x="3409" y="448"/>
                  </a:lnTo>
                  <a:lnTo>
                    <a:pt x="3369" y="456"/>
                  </a:lnTo>
                  <a:lnTo>
                    <a:pt x="3325" y="462"/>
                  </a:lnTo>
                  <a:lnTo>
                    <a:pt x="3277" y="465"/>
                  </a:lnTo>
                  <a:lnTo>
                    <a:pt x="3227" y="467"/>
                  </a:lnTo>
                  <a:lnTo>
                    <a:pt x="3227" y="467"/>
                  </a:lnTo>
                  <a:lnTo>
                    <a:pt x="3176" y="465"/>
                  </a:lnTo>
                  <a:lnTo>
                    <a:pt x="3129" y="462"/>
                  </a:lnTo>
                  <a:lnTo>
                    <a:pt x="3085" y="456"/>
                  </a:lnTo>
                  <a:lnTo>
                    <a:pt x="3045" y="448"/>
                  </a:lnTo>
                  <a:lnTo>
                    <a:pt x="3027" y="443"/>
                  </a:lnTo>
                  <a:lnTo>
                    <a:pt x="3010" y="438"/>
                  </a:lnTo>
                  <a:lnTo>
                    <a:pt x="2994" y="433"/>
                  </a:lnTo>
                  <a:lnTo>
                    <a:pt x="2981" y="427"/>
                  </a:lnTo>
                  <a:lnTo>
                    <a:pt x="2968" y="420"/>
                  </a:lnTo>
                  <a:lnTo>
                    <a:pt x="2956" y="415"/>
                  </a:lnTo>
                  <a:lnTo>
                    <a:pt x="2947" y="408"/>
                  </a:lnTo>
                  <a:lnTo>
                    <a:pt x="2940" y="401"/>
                  </a:lnTo>
                  <a:lnTo>
                    <a:pt x="2940" y="401"/>
                  </a:lnTo>
                  <a:lnTo>
                    <a:pt x="2938" y="400"/>
                  </a:lnTo>
                  <a:lnTo>
                    <a:pt x="2936" y="400"/>
                  </a:lnTo>
                  <a:lnTo>
                    <a:pt x="5" y="400"/>
                  </a:lnTo>
                  <a:lnTo>
                    <a:pt x="5" y="400"/>
                  </a:lnTo>
                  <a:lnTo>
                    <a:pt x="3" y="399"/>
                  </a:lnTo>
                  <a:lnTo>
                    <a:pt x="0" y="396"/>
                  </a:lnTo>
                  <a:lnTo>
                    <a:pt x="0" y="396"/>
                  </a:lnTo>
                  <a:lnTo>
                    <a:pt x="0" y="393"/>
                  </a:lnTo>
                  <a:lnTo>
                    <a:pt x="3" y="390"/>
                  </a:lnTo>
                  <a:lnTo>
                    <a:pt x="325" y="185"/>
                  </a:lnTo>
                  <a:lnTo>
                    <a:pt x="2428" y="0"/>
                  </a:lnTo>
                  <a:lnTo>
                    <a:pt x="3227" y="185"/>
                  </a:lnTo>
                  <a:lnTo>
                    <a:pt x="3956" y="28"/>
                  </a:lnTo>
                  <a:lnTo>
                    <a:pt x="6129" y="185"/>
                  </a:lnTo>
                  <a:lnTo>
                    <a:pt x="6451" y="390"/>
                  </a:lnTo>
                  <a:close/>
                </a:path>
              </a:pathLst>
            </a:custGeom>
            <a:solidFill>
              <a:srgbClr val="646D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6" name="Freeform 8">
              <a:extLst>
                <a:ext uri="{FF2B5EF4-FFF2-40B4-BE49-F238E27FC236}">
                  <a16:creationId xmlns:a16="http://schemas.microsoft.com/office/drawing/2014/main" id="{94152503-0CEB-4A16-8A75-26C442E39506}"/>
                </a:ext>
              </a:extLst>
            </p:cNvPr>
            <p:cNvSpPr>
              <a:spLocks noEditPoints="1"/>
            </p:cNvSpPr>
            <p:nvPr userDrawn="1"/>
          </p:nvSpPr>
          <p:spPr bwMode="auto">
            <a:xfrm>
              <a:off x="1995488" y="3876842"/>
              <a:ext cx="5153025" cy="401638"/>
            </a:xfrm>
            <a:custGeom>
              <a:avLst/>
              <a:gdLst>
                <a:gd name="T0" fmla="*/ 3246 w 6492"/>
                <a:gd name="T1" fmla="*/ 506 h 506"/>
                <a:gd name="T2" fmla="*/ 3149 w 6492"/>
                <a:gd name="T3" fmla="*/ 500 h 506"/>
                <a:gd name="T4" fmla="*/ 3064 w 6492"/>
                <a:gd name="T5" fmla="*/ 488 h 506"/>
                <a:gd name="T6" fmla="*/ 3027 w 6492"/>
                <a:gd name="T7" fmla="*/ 477 h 506"/>
                <a:gd name="T8" fmla="*/ 2996 w 6492"/>
                <a:gd name="T9" fmla="*/ 466 h 506"/>
                <a:gd name="T10" fmla="*/ 2970 w 6492"/>
                <a:gd name="T11" fmla="*/ 453 h 506"/>
                <a:gd name="T12" fmla="*/ 2950 w 6492"/>
                <a:gd name="T13" fmla="*/ 438 h 506"/>
                <a:gd name="T14" fmla="*/ 24 w 6492"/>
                <a:gd name="T15" fmla="*/ 438 h 506"/>
                <a:gd name="T16" fmla="*/ 10 w 6492"/>
                <a:gd name="T17" fmla="*/ 434 h 506"/>
                <a:gd name="T18" fmla="*/ 1 w 6492"/>
                <a:gd name="T19" fmla="*/ 421 h 506"/>
                <a:gd name="T20" fmla="*/ 0 w 6492"/>
                <a:gd name="T21" fmla="*/ 413 h 506"/>
                <a:gd name="T22" fmla="*/ 5 w 6492"/>
                <a:gd name="T23" fmla="*/ 399 h 506"/>
                <a:gd name="T24" fmla="*/ 338 w 6492"/>
                <a:gd name="T25" fmla="*/ 187 h 506"/>
                <a:gd name="T26" fmla="*/ 2448 w 6492"/>
                <a:gd name="T27" fmla="*/ 0 h 506"/>
                <a:gd name="T28" fmla="*/ 3974 w 6492"/>
                <a:gd name="T29" fmla="*/ 28 h 506"/>
                <a:gd name="T30" fmla="*/ 6154 w 6492"/>
                <a:gd name="T31" fmla="*/ 187 h 506"/>
                <a:gd name="T32" fmla="*/ 6481 w 6492"/>
                <a:gd name="T33" fmla="*/ 394 h 506"/>
                <a:gd name="T34" fmla="*/ 6490 w 6492"/>
                <a:gd name="T35" fmla="*/ 406 h 506"/>
                <a:gd name="T36" fmla="*/ 6491 w 6492"/>
                <a:gd name="T37" fmla="*/ 421 h 506"/>
                <a:gd name="T38" fmla="*/ 6490 w 6492"/>
                <a:gd name="T39" fmla="*/ 424 h 506"/>
                <a:gd name="T40" fmla="*/ 6481 w 6492"/>
                <a:gd name="T41" fmla="*/ 436 h 506"/>
                <a:gd name="T42" fmla="*/ 6454 w 6492"/>
                <a:gd name="T43" fmla="*/ 452 h 506"/>
                <a:gd name="T44" fmla="*/ 3529 w 6492"/>
                <a:gd name="T45" fmla="*/ 452 h 506"/>
                <a:gd name="T46" fmla="*/ 3513 w 6492"/>
                <a:gd name="T47" fmla="*/ 462 h 506"/>
                <a:gd name="T48" fmla="*/ 3490 w 6492"/>
                <a:gd name="T49" fmla="*/ 472 h 506"/>
                <a:gd name="T50" fmla="*/ 3426 w 6492"/>
                <a:gd name="T51" fmla="*/ 489 h 506"/>
                <a:gd name="T52" fmla="*/ 3343 w 6492"/>
                <a:gd name="T53" fmla="*/ 502 h 506"/>
                <a:gd name="T54" fmla="*/ 3246 w 6492"/>
                <a:gd name="T55" fmla="*/ 506 h 506"/>
                <a:gd name="T56" fmla="*/ 71 w 6492"/>
                <a:gd name="T57" fmla="*/ 401 h 506"/>
                <a:gd name="T58" fmla="*/ 2955 w 6492"/>
                <a:gd name="T59" fmla="*/ 401 h 506"/>
                <a:gd name="T60" fmla="*/ 2964 w 6492"/>
                <a:gd name="T61" fmla="*/ 402 h 506"/>
                <a:gd name="T62" fmla="*/ 2972 w 6492"/>
                <a:gd name="T63" fmla="*/ 408 h 506"/>
                <a:gd name="T64" fmla="*/ 2979 w 6492"/>
                <a:gd name="T65" fmla="*/ 414 h 506"/>
                <a:gd name="T66" fmla="*/ 2996 w 6492"/>
                <a:gd name="T67" fmla="*/ 424 h 506"/>
                <a:gd name="T68" fmla="*/ 3020 w 6492"/>
                <a:gd name="T69" fmla="*/ 435 h 506"/>
                <a:gd name="T70" fmla="*/ 3068 w 6492"/>
                <a:gd name="T71" fmla="*/ 449 h 506"/>
                <a:gd name="T72" fmla="*/ 3148 w 6492"/>
                <a:gd name="T73" fmla="*/ 462 h 506"/>
                <a:gd name="T74" fmla="*/ 3221 w 6492"/>
                <a:gd name="T75" fmla="*/ 468 h 506"/>
                <a:gd name="T76" fmla="*/ 3246 w 6492"/>
                <a:gd name="T77" fmla="*/ 468 h 506"/>
                <a:gd name="T78" fmla="*/ 3297 w 6492"/>
                <a:gd name="T79" fmla="*/ 467 h 506"/>
                <a:gd name="T80" fmla="*/ 3386 w 6492"/>
                <a:gd name="T81" fmla="*/ 457 h 506"/>
                <a:gd name="T82" fmla="*/ 3458 w 6492"/>
                <a:gd name="T83" fmla="*/ 440 h 506"/>
                <a:gd name="T84" fmla="*/ 3484 w 6492"/>
                <a:gd name="T85" fmla="*/ 430 h 506"/>
                <a:gd name="T86" fmla="*/ 3505 w 6492"/>
                <a:gd name="T87" fmla="*/ 420 h 506"/>
                <a:gd name="T88" fmla="*/ 3520 w 6492"/>
                <a:gd name="T89" fmla="*/ 408 h 506"/>
                <a:gd name="T90" fmla="*/ 3524 w 6492"/>
                <a:gd name="T91" fmla="*/ 405 h 506"/>
                <a:gd name="T92" fmla="*/ 3533 w 6492"/>
                <a:gd name="T93" fmla="*/ 401 h 506"/>
                <a:gd name="T94" fmla="*/ 6421 w 6492"/>
                <a:gd name="T95" fmla="*/ 401 h 506"/>
                <a:gd name="T96" fmla="*/ 3976 w 6492"/>
                <a:gd name="T97" fmla="*/ 66 h 506"/>
                <a:gd name="T98" fmla="*/ 2446 w 6492"/>
                <a:gd name="T99" fmla="*/ 38 h 506"/>
                <a:gd name="T100" fmla="*/ 71 w 6492"/>
                <a:gd name="T101" fmla="*/ 401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492" h="506">
                  <a:moveTo>
                    <a:pt x="3246" y="506"/>
                  </a:moveTo>
                  <a:lnTo>
                    <a:pt x="3246" y="506"/>
                  </a:lnTo>
                  <a:lnTo>
                    <a:pt x="3196" y="504"/>
                  </a:lnTo>
                  <a:lnTo>
                    <a:pt x="3149" y="500"/>
                  </a:lnTo>
                  <a:lnTo>
                    <a:pt x="3106" y="495"/>
                  </a:lnTo>
                  <a:lnTo>
                    <a:pt x="3064" y="488"/>
                  </a:lnTo>
                  <a:lnTo>
                    <a:pt x="3046" y="483"/>
                  </a:lnTo>
                  <a:lnTo>
                    <a:pt x="3027" y="477"/>
                  </a:lnTo>
                  <a:lnTo>
                    <a:pt x="3011" y="472"/>
                  </a:lnTo>
                  <a:lnTo>
                    <a:pt x="2996" y="466"/>
                  </a:lnTo>
                  <a:lnTo>
                    <a:pt x="2982" y="460"/>
                  </a:lnTo>
                  <a:lnTo>
                    <a:pt x="2970" y="453"/>
                  </a:lnTo>
                  <a:lnTo>
                    <a:pt x="2959" y="446"/>
                  </a:lnTo>
                  <a:lnTo>
                    <a:pt x="2950" y="438"/>
                  </a:lnTo>
                  <a:lnTo>
                    <a:pt x="24" y="438"/>
                  </a:lnTo>
                  <a:lnTo>
                    <a:pt x="24" y="438"/>
                  </a:lnTo>
                  <a:lnTo>
                    <a:pt x="17" y="437"/>
                  </a:lnTo>
                  <a:lnTo>
                    <a:pt x="10" y="434"/>
                  </a:lnTo>
                  <a:lnTo>
                    <a:pt x="4" y="428"/>
                  </a:lnTo>
                  <a:lnTo>
                    <a:pt x="1" y="421"/>
                  </a:lnTo>
                  <a:lnTo>
                    <a:pt x="1" y="421"/>
                  </a:lnTo>
                  <a:lnTo>
                    <a:pt x="0" y="413"/>
                  </a:lnTo>
                  <a:lnTo>
                    <a:pt x="2" y="406"/>
                  </a:lnTo>
                  <a:lnTo>
                    <a:pt x="5" y="399"/>
                  </a:lnTo>
                  <a:lnTo>
                    <a:pt x="11" y="394"/>
                  </a:lnTo>
                  <a:lnTo>
                    <a:pt x="338" y="187"/>
                  </a:lnTo>
                  <a:lnTo>
                    <a:pt x="343" y="187"/>
                  </a:lnTo>
                  <a:lnTo>
                    <a:pt x="2448" y="0"/>
                  </a:lnTo>
                  <a:lnTo>
                    <a:pt x="3246" y="186"/>
                  </a:lnTo>
                  <a:lnTo>
                    <a:pt x="3974" y="28"/>
                  </a:lnTo>
                  <a:lnTo>
                    <a:pt x="3976" y="28"/>
                  </a:lnTo>
                  <a:lnTo>
                    <a:pt x="6154" y="187"/>
                  </a:lnTo>
                  <a:lnTo>
                    <a:pt x="6481" y="394"/>
                  </a:lnTo>
                  <a:lnTo>
                    <a:pt x="6481" y="394"/>
                  </a:lnTo>
                  <a:lnTo>
                    <a:pt x="6487" y="399"/>
                  </a:lnTo>
                  <a:lnTo>
                    <a:pt x="6490" y="406"/>
                  </a:lnTo>
                  <a:lnTo>
                    <a:pt x="6492" y="413"/>
                  </a:lnTo>
                  <a:lnTo>
                    <a:pt x="6491" y="421"/>
                  </a:lnTo>
                  <a:lnTo>
                    <a:pt x="6491" y="421"/>
                  </a:lnTo>
                  <a:lnTo>
                    <a:pt x="6490" y="424"/>
                  </a:lnTo>
                  <a:lnTo>
                    <a:pt x="6488" y="428"/>
                  </a:lnTo>
                  <a:lnTo>
                    <a:pt x="6481" y="436"/>
                  </a:lnTo>
                  <a:lnTo>
                    <a:pt x="6470" y="443"/>
                  </a:lnTo>
                  <a:lnTo>
                    <a:pt x="6454" y="452"/>
                  </a:lnTo>
                  <a:lnTo>
                    <a:pt x="3529" y="452"/>
                  </a:lnTo>
                  <a:lnTo>
                    <a:pt x="3529" y="452"/>
                  </a:lnTo>
                  <a:lnTo>
                    <a:pt x="3522" y="457"/>
                  </a:lnTo>
                  <a:lnTo>
                    <a:pt x="3513" y="462"/>
                  </a:lnTo>
                  <a:lnTo>
                    <a:pt x="3503" y="467"/>
                  </a:lnTo>
                  <a:lnTo>
                    <a:pt x="3490" y="472"/>
                  </a:lnTo>
                  <a:lnTo>
                    <a:pt x="3461" y="481"/>
                  </a:lnTo>
                  <a:lnTo>
                    <a:pt x="3426" y="489"/>
                  </a:lnTo>
                  <a:lnTo>
                    <a:pt x="3386" y="496"/>
                  </a:lnTo>
                  <a:lnTo>
                    <a:pt x="3343" y="502"/>
                  </a:lnTo>
                  <a:lnTo>
                    <a:pt x="3296" y="504"/>
                  </a:lnTo>
                  <a:lnTo>
                    <a:pt x="3246" y="506"/>
                  </a:lnTo>
                  <a:lnTo>
                    <a:pt x="3246" y="506"/>
                  </a:lnTo>
                  <a:close/>
                  <a:moveTo>
                    <a:pt x="71" y="401"/>
                  </a:moveTo>
                  <a:lnTo>
                    <a:pt x="2955" y="401"/>
                  </a:lnTo>
                  <a:lnTo>
                    <a:pt x="2955" y="401"/>
                  </a:lnTo>
                  <a:lnTo>
                    <a:pt x="2959" y="401"/>
                  </a:lnTo>
                  <a:lnTo>
                    <a:pt x="2964" y="402"/>
                  </a:lnTo>
                  <a:lnTo>
                    <a:pt x="2968" y="405"/>
                  </a:lnTo>
                  <a:lnTo>
                    <a:pt x="2972" y="408"/>
                  </a:lnTo>
                  <a:lnTo>
                    <a:pt x="2972" y="408"/>
                  </a:lnTo>
                  <a:lnTo>
                    <a:pt x="2979" y="414"/>
                  </a:lnTo>
                  <a:lnTo>
                    <a:pt x="2986" y="420"/>
                  </a:lnTo>
                  <a:lnTo>
                    <a:pt x="2996" y="424"/>
                  </a:lnTo>
                  <a:lnTo>
                    <a:pt x="3008" y="430"/>
                  </a:lnTo>
                  <a:lnTo>
                    <a:pt x="3020" y="435"/>
                  </a:lnTo>
                  <a:lnTo>
                    <a:pt x="3034" y="440"/>
                  </a:lnTo>
                  <a:lnTo>
                    <a:pt x="3068" y="449"/>
                  </a:lnTo>
                  <a:lnTo>
                    <a:pt x="3106" y="457"/>
                  </a:lnTo>
                  <a:lnTo>
                    <a:pt x="3148" y="462"/>
                  </a:lnTo>
                  <a:lnTo>
                    <a:pt x="3195" y="467"/>
                  </a:lnTo>
                  <a:lnTo>
                    <a:pt x="3221" y="468"/>
                  </a:lnTo>
                  <a:lnTo>
                    <a:pt x="3246" y="468"/>
                  </a:lnTo>
                  <a:lnTo>
                    <a:pt x="3246" y="468"/>
                  </a:lnTo>
                  <a:lnTo>
                    <a:pt x="3271" y="468"/>
                  </a:lnTo>
                  <a:lnTo>
                    <a:pt x="3297" y="467"/>
                  </a:lnTo>
                  <a:lnTo>
                    <a:pt x="3344" y="462"/>
                  </a:lnTo>
                  <a:lnTo>
                    <a:pt x="3386" y="457"/>
                  </a:lnTo>
                  <a:lnTo>
                    <a:pt x="3424" y="449"/>
                  </a:lnTo>
                  <a:lnTo>
                    <a:pt x="3458" y="440"/>
                  </a:lnTo>
                  <a:lnTo>
                    <a:pt x="3472" y="435"/>
                  </a:lnTo>
                  <a:lnTo>
                    <a:pt x="3484" y="430"/>
                  </a:lnTo>
                  <a:lnTo>
                    <a:pt x="3496" y="424"/>
                  </a:lnTo>
                  <a:lnTo>
                    <a:pt x="3505" y="420"/>
                  </a:lnTo>
                  <a:lnTo>
                    <a:pt x="3513" y="414"/>
                  </a:lnTo>
                  <a:lnTo>
                    <a:pt x="3520" y="408"/>
                  </a:lnTo>
                  <a:lnTo>
                    <a:pt x="3520" y="408"/>
                  </a:lnTo>
                  <a:lnTo>
                    <a:pt x="3524" y="405"/>
                  </a:lnTo>
                  <a:lnTo>
                    <a:pt x="3528" y="402"/>
                  </a:lnTo>
                  <a:lnTo>
                    <a:pt x="3533" y="401"/>
                  </a:lnTo>
                  <a:lnTo>
                    <a:pt x="3537" y="401"/>
                  </a:lnTo>
                  <a:lnTo>
                    <a:pt x="6421" y="401"/>
                  </a:lnTo>
                  <a:lnTo>
                    <a:pt x="6142" y="224"/>
                  </a:lnTo>
                  <a:lnTo>
                    <a:pt x="3976" y="66"/>
                  </a:lnTo>
                  <a:lnTo>
                    <a:pt x="3246" y="225"/>
                  </a:lnTo>
                  <a:lnTo>
                    <a:pt x="2446" y="38"/>
                  </a:lnTo>
                  <a:lnTo>
                    <a:pt x="350" y="224"/>
                  </a:lnTo>
                  <a:lnTo>
                    <a:pt x="71" y="401"/>
                  </a:lnTo>
                  <a:close/>
                </a:path>
              </a:pathLst>
            </a:custGeom>
            <a:solidFill>
              <a:srgbClr val="A9B2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7" name="Freeform 9">
              <a:extLst>
                <a:ext uri="{FF2B5EF4-FFF2-40B4-BE49-F238E27FC236}">
                  <a16:creationId xmlns:a16="http://schemas.microsoft.com/office/drawing/2014/main" id="{D2060BC1-FA3B-4FCB-AA9D-3B50C59D1E36}"/>
                </a:ext>
              </a:extLst>
            </p:cNvPr>
            <p:cNvSpPr>
              <a:spLocks/>
            </p:cNvSpPr>
            <p:nvPr userDrawn="1"/>
          </p:nvSpPr>
          <p:spPr bwMode="auto">
            <a:xfrm>
              <a:off x="2089151" y="3649829"/>
              <a:ext cx="4965700" cy="544513"/>
            </a:xfrm>
            <a:custGeom>
              <a:avLst/>
              <a:gdLst>
                <a:gd name="T0" fmla="*/ 5789 w 6256"/>
                <a:gd name="T1" fmla="*/ 656 h 686"/>
                <a:gd name="T2" fmla="*/ 5139 w 6256"/>
                <a:gd name="T3" fmla="*/ 624 h 686"/>
                <a:gd name="T4" fmla="*/ 4789 w 6256"/>
                <a:gd name="T5" fmla="*/ 585 h 686"/>
                <a:gd name="T6" fmla="*/ 4443 w 6256"/>
                <a:gd name="T7" fmla="*/ 524 h 686"/>
                <a:gd name="T8" fmla="*/ 4193 w 6256"/>
                <a:gd name="T9" fmla="*/ 466 h 686"/>
                <a:gd name="T10" fmla="*/ 3943 w 6256"/>
                <a:gd name="T11" fmla="*/ 443 h 686"/>
                <a:gd name="T12" fmla="*/ 3750 w 6256"/>
                <a:gd name="T13" fmla="*/ 466 h 686"/>
                <a:gd name="T14" fmla="*/ 3605 w 6256"/>
                <a:gd name="T15" fmla="*/ 519 h 686"/>
                <a:gd name="T16" fmla="*/ 3505 w 6256"/>
                <a:gd name="T17" fmla="*/ 584 h 686"/>
                <a:gd name="T18" fmla="*/ 3423 w 6256"/>
                <a:gd name="T19" fmla="*/ 669 h 686"/>
                <a:gd name="T20" fmla="*/ 3412 w 6256"/>
                <a:gd name="T21" fmla="*/ 683 h 686"/>
                <a:gd name="T22" fmla="*/ 3389 w 6256"/>
                <a:gd name="T23" fmla="*/ 669 h 686"/>
                <a:gd name="T24" fmla="*/ 3236 w 6256"/>
                <a:gd name="T25" fmla="*/ 616 h 686"/>
                <a:gd name="T26" fmla="*/ 3128 w 6256"/>
                <a:gd name="T27" fmla="*/ 606 h 686"/>
                <a:gd name="T28" fmla="*/ 3038 w 6256"/>
                <a:gd name="T29" fmla="*/ 613 h 686"/>
                <a:gd name="T30" fmla="*/ 2918 w 6256"/>
                <a:gd name="T31" fmla="*/ 645 h 686"/>
                <a:gd name="T32" fmla="*/ 2845 w 6256"/>
                <a:gd name="T33" fmla="*/ 685 h 686"/>
                <a:gd name="T34" fmla="*/ 2838 w 6256"/>
                <a:gd name="T35" fmla="*/ 685 h 686"/>
                <a:gd name="T36" fmla="*/ 2800 w 6256"/>
                <a:gd name="T37" fmla="*/ 634 h 686"/>
                <a:gd name="T38" fmla="*/ 2712 w 6256"/>
                <a:gd name="T39" fmla="*/ 558 h 686"/>
                <a:gd name="T40" fmla="*/ 2596 w 6256"/>
                <a:gd name="T41" fmla="*/ 496 h 686"/>
                <a:gd name="T42" fmla="*/ 2434 w 6256"/>
                <a:gd name="T43" fmla="*/ 454 h 686"/>
                <a:gd name="T44" fmla="*/ 2218 w 6256"/>
                <a:gd name="T45" fmla="*/ 447 h 686"/>
                <a:gd name="T46" fmla="*/ 1946 w 6256"/>
                <a:gd name="T47" fmla="*/ 493 h 686"/>
                <a:gd name="T48" fmla="*/ 1677 w 6256"/>
                <a:gd name="T49" fmla="*/ 551 h 686"/>
                <a:gd name="T50" fmla="*/ 1327 w 6256"/>
                <a:gd name="T51" fmla="*/ 603 h 686"/>
                <a:gd name="T52" fmla="*/ 843 w 6256"/>
                <a:gd name="T53" fmla="*/ 644 h 686"/>
                <a:gd name="T54" fmla="*/ 157 w 6256"/>
                <a:gd name="T55" fmla="*/ 660 h 686"/>
                <a:gd name="T56" fmla="*/ 512 w 6256"/>
                <a:gd name="T57" fmla="*/ 409 h 686"/>
                <a:gd name="T58" fmla="*/ 1026 w 6256"/>
                <a:gd name="T59" fmla="*/ 363 h 686"/>
                <a:gd name="T60" fmla="*/ 1397 w 6256"/>
                <a:gd name="T61" fmla="*/ 282 h 686"/>
                <a:gd name="T62" fmla="*/ 1667 w 6256"/>
                <a:gd name="T63" fmla="*/ 187 h 686"/>
                <a:gd name="T64" fmla="*/ 1957 w 6256"/>
                <a:gd name="T65" fmla="*/ 64 h 686"/>
                <a:gd name="T66" fmla="*/ 2158 w 6256"/>
                <a:gd name="T67" fmla="*/ 10 h 686"/>
                <a:gd name="T68" fmla="*/ 2346 w 6256"/>
                <a:gd name="T69" fmla="*/ 1 h 686"/>
                <a:gd name="T70" fmla="*/ 2572 w 6256"/>
                <a:gd name="T71" fmla="*/ 38 h 686"/>
                <a:gd name="T72" fmla="*/ 2762 w 6256"/>
                <a:gd name="T73" fmla="*/ 112 h 686"/>
                <a:gd name="T74" fmla="*/ 2913 w 6256"/>
                <a:gd name="T75" fmla="*/ 206 h 686"/>
                <a:gd name="T76" fmla="*/ 3043 w 6256"/>
                <a:gd name="T77" fmla="*/ 318 h 686"/>
                <a:gd name="T78" fmla="*/ 3128 w 6256"/>
                <a:gd name="T79" fmla="*/ 413 h 686"/>
                <a:gd name="T80" fmla="*/ 3250 w 6256"/>
                <a:gd name="T81" fmla="*/ 282 h 686"/>
                <a:gd name="T82" fmla="*/ 3370 w 6256"/>
                <a:gd name="T83" fmla="*/ 187 h 686"/>
                <a:gd name="T84" fmla="*/ 3530 w 6256"/>
                <a:gd name="T85" fmla="*/ 95 h 686"/>
                <a:gd name="T86" fmla="*/ 3726 w 6256"/>
                <a:gd name="T87" fmla="*/ 26 h 686"/>
                <a:gd name="T88" fmla="*/ 3959 w 6256"/>
                <a:gd name="T89" fmla="*/ 0 h 686"/>
                <a:gd name="T90" fmla="*/ 4140 w 6256"/>
                <a:gd name="T91" fmla="*/ 17 h 686"/>
                <a:gd name="T92" fmla="*/ 4338 w 6256"/>
                <a:gd name="T93" fmla="*/ 79 h 686"/>
                <a:gd name="T94" fmla="*/ 4637 w 6256"/>
                <a:gd name="T95" fmla="*/ 206 h 686"/>
                <a:gd name="T96" fmla="*/ 4923 w 6256"/>
                <a:gd name="T97" fmla="*/ 300 h 686"/>
                <a:gd name="T98" fmla="*/ 5319 w 6256"/>
                <a:gd name="T99" fmla="*/ 375 h 686"/>
                <a:gd name="T100" fmla="*/ 5869 w 6256"/>
                <a:gd name="T101" fmla="*/ 412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256" h="686">
                  <a:moveTo>
                    <a:pt x="6256" y="660"/>
                  </a:moveTo>
                  <a:lnTo>
                    <a:pt x="6256" y="660"/>
                  </a:lnTo>
                  <a:lnTo>
                    <a:pt x="6099" y="660"/>
                  </a:lnTo>
                  <a:lnTo>
                    <a:pt x="5901" y="659"/>
                  </a:lnTo>
                  <a:lnTo>
                    <a:pt x="5789" y="656"/>
                  </a:lnTo>
                  <a:lnTo>
                    <a:pt x="5670" y="654"/>
                  </a:lnTo>
                  <a:lnTo>
                    <a:pt x="5544" y="649"/>
                  </a:lnTo>
                  <a:lnTo>
                    <a:pt x="5413" y="644"/>
                  </a:lnTo>
                  <a:lnTo>
                    <a:pt x="5277" y="634"/>
                  </a:lnTo>
                  <a:lnTo>
                    <a:pt x="5139" y="624"/>
                  </a:lnTo>
                  <a:lnTo>
                    <a:pt x="5070" y="618"/>
                  </a:lnTo>
                  <a:lnTo>
                    <a:pt x="4999" y="610"/>
                  </a:lnTo>
                  <a:lnTo>
                    <a:pt x="4929" y="603"/>
                  </a:lnTo>
                  <a:lnTo>
                    <a:pt x="4859" y="594"/>
                  </a:lnTo>
                  <a:lnTo>
                    <a:pt x="4789" y="585"/>
                  </a:lnTo>
                  <a:lnTo>
                    <a:pt x="4718" y="575"/>
                  </a:lnTo>
                  <a:lnTo>
                    <a:pt x="4648" y="563"/>
                  </a:lnTo>
                  <a:lnTo>
                    <a:pt x="4579" y="551"/>
                  </a:lnTo>
                  <a:lnTo>
                    <a:pt x="4510" y="538"/>
                  </a:lnTo>
                  <a:lnTo>
                    <a:pt x="4443" y="524"/>
                  </a:lnTo>
                  <a:lnTo>
                    <a:pt x="4375" y="509"/>
                  </a:lnTo>
                  <a:lnTo>
                    <a:pt x="4310" y="493"/>
                  </a:lnTo>
                  <a:lnTo>
                    <a:pt x="4310" y="493"/>
                  </a:lnTo>
                  <a:lnTo>
                    <a:pt x="4250" y="478"/>
                  </a:lnTo>
                  <a:lnTo>
                    <a:pt x="4193" y="466"/>
                  </a:lnTo>
                  <a:lnTo>
                    <a:pt x="4139" y="457"/>
                  </a:lnTo>
                  <a:lnTo>
                    <a:pt x="4086" y="451"/>
                  </a:lnTo>
                  <a:lnTo>
                    <a:pt x="4037" y="447"/>
                  </a:lnTo>
                  <a:lnTo>
                    <a:pt x="3989" y="444"/>
                  </a:lnTo>
                  <a:lnTo>
                    <a:pt x="3943" y="443"/>
                  </a:lnTo>
                  <a:lnTo>
                    <a:pt x="3901" y="445"/>
                  </a:lnTo>
                  <a:lnTo>
                    <a:pt x="3859" y="448"/>
                  </a:lnTo>
                  <a:lnTo>
                    <a:pt x="3821" y="454"/>
                  </a:lnTo>
                  <a:lnTo>
                    <a:pt x="3784" y="459"/>
                  </a:lnTo>
                  <a:lnTo>
                    <a:pt x="3750" y="466"/>
                  </a:lnTo>
                  <a:lnTo>
                    <a:pt x="3716" y="475"/>
                  </a:lnTo>
                  <a:lnTo>
                    <a:pt x="3687" y="485"/>
                  </a:lnTo>
                  <a:lnTo>
                    <a:pt x="3657" y="496"/>
                  </a:lnTo>
                  <a:lnTo>
                    <a:pt x="3630" y="507"/>
                  </a:lnTo>
                  <a:lnTo>
                    <a:pt x="3605" y="519"/>
                  </a:lnTo>
                  <a:lnTo>
                    <a:pt x="3582" y="532"/>
                  </a:lnTo>
                  <a:lnTo>
                    <a:pt x="3560" y="545"/>
                  </a:lnTo>
                  <a:lnTo>
                    <a:pt x="3540" y="557"/>
                  </a:lnTo>
                  <a:lnTo>
                    <a:pt x="3522" y="570"/>
                  </a:lnTo>
                  <a:lnTo>
                    <a:pt x="3505" y="584"/>
                  </a:lnTo>
                  <a:lnTo>
                    <a:pt x="3490" y="596"/>
                  </a:lnTo>
                  <a:lnTo>
                    <a:pt x="3476" y="609"/>
                  </a:lnTo>
                  <a:lnTo>
                    <a:pt x="3453" y="632"/>
                  </a:lnTo>
                  <a:lnTo>
                    <a:pt x="3435" y="653"/>
                  </a:lnTo>
                  <a:lnTo>
                    <a:pt x="3423" y="669"/>
                  </a:lnTo>
                  <a:lnTo>
                    <a:pt x="3416" y="681"/>
                  </a:lnTo>
                  <a:lnTo>
                    <a:pt x="3416" y="681"/>
                  </a:lnTo>
                  <a:lnTo>
                    <a:pt x="3414" y="682"/>
                  </a:lnTo>
                  <a:lnTo>
                    <a:pt x="3412" y="683"/>
                  </a:lnTo>
                  <a:lnTo>
                    <a:pt x="3412" y="683"/>
                  </a:lnTo>
                  <a:lnTo>
                    <a:pt x="3410" y="683"/>
                  </a:lnTo>
                  <a:lnTo>
                    <a:pt x="3408" y="682"/>
                  </a:lnTo>
                  <a:lnTo>
                    <a:pt x="3408" y="682"/>
                  </a:lnTo>
                  <a:lnTo>
                    <a:pt x="3400" y="676"/>
                  </a:lnTo>
                  <a:lnTo>
                    <a:pt x="3389" y="669"/>
                  </a:lnTo>
                  <a:lnTo>
                    <a:pt x="3364" y="656"/>
                  </a:lnTo>
                  <a:lnTo>
                    <a:pt x="3333" y="644"/>
                  </a:lnTo>
                  <a:lnTo>
                    <a:pt x="3296" y="631"/>
                  </a:lnTo>
                  <a:lnTo>
                    <a:pt x="3257" y="621"/>
                  </a:lnTo>
                  <a:lnTo>
                    <a:pt x="3236" y="616"/>
                  </a:lnTo>
                  <a:lnTo>
                    <a:pt x="3216" y="613"/>
                  </a:lnTo>
                  <a:lnTo>
                    <a:pt x="3194" y="609"/>
                  </a:lnTo>
                  <a:lnTo>
                    <a:pt x="3172" y="607"/>
                  </a:lnTo>
                  <a:lnTo>
                    <a:pt x="3150" y="606"/>
                  </a:lnTo>
                  <a:lnTo>
                    <a:pt x="3128" y="606"/>
                  </a:lnTo>
                  <a:lnTo>
                    <a:pt x="3128" y="606"/>
                  </a:lnTo>
                  <a:lnTo>
                    <a:pt x="3105" y="606"/>
                  </a:lnTo>
                  <a:lnTo>
                    <a:pt x="3083" y="607"/>
                  </a:lnTo>
                  <a:lnTo>
                    <a:pt x="3060" y="609"/>
                  </a:lnTo>
                  <a:lnTo>
                    <a:pt x="3038" y="613"/>
                  </a:lnTo>
                  <a:lnTo>
                    <a:pt x="3016" y="617"/>
                  </a:lnTo>
                  <a:lnTo>
                    <a:pt x="2996" y="622"/>
                  </a:lnTo>
                  <a:lnTo>
                    <a:pt x="2975" y="626"/>
                  </a:lnTo>
                  <a:lnTo>
                    <a:pt x="2955" y="632"/>
                  </a:lnTo>
                  <a:lnTo>
                    <a:pt x="2918" y="645"/>
                  </a:lnTo>
                  <a:lnTo>
                    <a:pt x="2887" y="659"/>
                  </a:lnTo>
                  <a:lnTo>
                    <a:pt x="2875" y="666"/>
                  </a:lnTo>
                  <a:lnTo>
                    <a:pt x="2863" y="671"/>
                  </a:lnTo>
                  <a:lnTo>
                    <a:pt x="2853" y="678"/>
                  </a:lnTo>
                  <a:lnTo>
                    <a:pt x="2845" y="685"/>
                  </a:lnTo>
                  <a:lnTo>
                    <a:pt x="2845" y="685"/>
                  </a:lnTo>
                  <a:lnTo>
                    <a:pt x="2842" y="686"/>
                  </a:lnTo>
                  <a:lnTo>
                    <a:pt x="2840" y="686"/>
                  </a:lnTo>
                  <a:lnTo>
                    <a:pt x="2840" y="686"/>
                  </a:lnTo>
                  <a:lnTo>
                    <a:pt x="2838" y="685"/>
                  </a:lnTo>
                  <a:lnTo>
                    <a:pt x="2837" y="684"/>
                  </a:lnTo>
                  <a:lnTo>
                    <a:pt x="2837" y="684"/>
                  </a:lnTo>
                  <a:lnTo>
                    <a:pt x="2829" y="672"/>
                  </a:lnTo>
                  <a:lnTo>
                    <a:pt x="2817" y="655"/>
                  </a:lnTo>
                  <a:lnTo>
                    <a:pt x="2800" y="634"/>
                  </a:lnTo>
                  <a:lnTo>
                    <a:pt x="2777" y="610"/>
                  </a:lnTo>
                  <a:lnTo>
                    <a:pt x="2763" y="598"/>
                  </a:lnTo>
                  <a:lnTo>
                    <a:pt x="2748" y="585"/>
                  </a:lnTo>
                  <a:lnTo>
                    <a:pt x="2731" y="572"/>
                  </a:lnTo>
                  <a:lnTo>
                    <a:pt x="2712" y="558"/>
                  </a:lnTo>
                  <a:lnTo>
                    <a:pt x="2693" y="546"/>
                  </a:lnTo>
                  <a:lnTo>
                    <a:pt x="2671" y="533"/>
                  </a:lnTo>
                  <a:lnTo>
                    <a:pt x="2648" y="520"/>
                  </a:lnTo>
                  <a:lnTo>
                    <a:pt x="2622" y="508"/>
                  </a:lnTo>
                  <a:lnTo>
                    <a:pt x="2596" y="496"/>
                  </a:lnTo>
                  <a:lnTo>
                    <a:pt x="2567" y="486"/>
                  </a:lnTo>
                  <a:lnTo>
                    <a:pt x="2537" y="477"/>
                  </a:lnTo>
                  <a:lnTo>
                    <a:pt x="2504" y="467"/>
                  </a:lnTo>
                  <a:lnTo>
                    <a:pt x="2469" y="460"/>
                  </a:lnTo>
                  <a:lnTo>
                    <a:pt x="2434" y="454"/>
                  </a:lnTo>
                  <a:lnTo>
                    <a:pt x="2394" y="449"/>
                  </a:lnTo>
                  <a:lnTo>
                    <a:pt x="2354" y="445"/>
                  </a:lnTo>
                  <a:lnTo>
                    <a:pt x="2312" y="444"/>
                  </a:lnTo>
                  <a:lnTo>
                    <a:pt x="2265" y="444"/>
                  </a:lnTo>
                  <a:lnTo>
                    <a:pt x="2218" y="447"/>
                  </a:lnTo>
                  <a:lnTo>
                    <a:pt x="2169" y="451"/>
                  </a:lnTo>
                  <a:lnTo>
                    <a:pt x="2117" y="457"/>
                  </a:lnTo>
                  <a:lnTo>
                    <a:pt x="2063" y="466"/>
                  </a:lnTo>
                  <a:lnTo>
                    <a:pt x="2005" y="478"/>
                  </a:lnTo>
                  <a:lnTo>
                    <a:pt x="1946" y="493"/>
                  </a:lnTo>
                  <a:lnTo>
                    <a:pt x="1946" y="493"/>
                  </a:lnTo>
                  <a:lnTo>
                    <a:pt x="1881" y="509"/>
                  </a:lnTo>
                  <a:lnTo>
                    <a:pt x="1814" y="524"/>
                  </a:lnTo>
                  <a:lnTo>
                    <a:pt x="1746" y="538"/>
                  </a:lnTo>
                  <a:lnTo>
                    <a:pt x="1677" y="551"/>
                  </a:lnTo>
                  <a:lnTo>
                    <a:pt x="1608" y="563"/>
                  </a:lnTo>
                  <a:lnTo>
                    <a:pt x="1538" y="575"/>
                  </a:lnTo>
                  <a:lnTo>
                    <a:pt x="1467" y="585"/>
                  </a:lnTo>
                  <a:lnTo>
                    <a:pt x="1397" y="594"/>
                  </a:lnTo>
                  <a:lnTo>
                    <a:pt x="1327" y="603"/>
                  </a:lnTo>
                  <a:lnTo>
                    <a:pt x="1257" y="610"/>
                  </a:lnTo>
                  <a:lnTo>
                    <a:pt x="1186" y="618"/>
                  </a:lnTo>
                  <a:lnTo>
                    <a:pt x="1117" y="624"/>
                  </a:lnTo>
                  <a:lnTo>
                    <a:pt x="979" y="634"/>
                  </a:lnTo>
                  <a:lnTo>
                    <a:pt x="843" y="644"/>
                  </a:lnTo>
                  <a:lnTo>
                    <a:pt x="713" y="649"/>
                  </a:lnTo>
                  <a:lnTo>
                    <a:pt x="586" y="654"/>
                  </a:lnTo>
                  <a:lnTo>
                    <a:pt x="467" y="656"/>
                  </a:lnTo>
                  <a:lnTo>
                    <a:pt x="355" y="659"/>
                  </a:lnTo>
                  <a:lnTo>
                    <a:pt x="157" y="660"/>
                  </a:lnTo>
                  <a:lnTo>
                    <a:pt x="0" y="660"/>
                  </a:lnTo>
                  <a:lnTo>
                    <a:pt x="256" y="413"/>
                  </a:lnTo>
                  <a:lnTo>
                    <a:pt x="256" y="413"/>
                  </a:lnTo>
                  <a:lnTo>
                    <a:pt x="387" y="412"/>
                  </a:lnTo>
                  <a:lnTo>
                    <a:pt x="512" y="409"/>
                  </a:lnTo>
                  <a:lnTo>
                    <a:pt x="628" y="403"/>
                  </a:lnTo>
                  <a:lnTo>
                    <a:pt x="737" y="395"/>
                  </a:lnTo>
                  <a:lnTo>
                    <a:pt x="840" y="386"/>
                  </a:lnTo>
                  <a:lnTo>
                    <a:pt x="937" y="375"/>
                  </a:lnTo>
                  <a:lnTo>
                    <a:pt x="1026" y="363"/>
                  </a:lnTo>
                  <a:lnTo>
                    <a:pt x="1110" y="349"/>
                  </a:lnTo>
                  <a:lnTo>
                    <a:pt x="1190" y="334"/>
                  </a:lnTo>
                  <a:lnTo>
                    <a:pt x="1264" y="318"/>
                  </a:lnTo>
                  <a:lnTo>
                    <a:pt x="1333" y="300"/>
                  </a:lnTo>
                  <a:lnTo>
                    <a:pt x="1397" y="282"/>
                  </a:lnTo>
                  <a:lnTo>
                    <a:pt x="1458" y="263"/>
                  </a:lnTo>
                  <a:lnTo>
                    <a:pt x="1515" y="245"/>
                  </a:lnTo>
                  <a:lnTo>
                    <a:pt x="1569" y="225"/>
                  </a:lnTo>
                  <a:lnTo>
                    <a:pt x="1619" y="206"/>
                  </a:lnTo>
                  <a:lnTo>
                    <a:pt x="1667" y="187"/>
                  </a:lnTo>
                  <a:lnTo>
                    <a:pt x="1713" y="168"/>
                  </a:lnTo>
                  <a:lnTo>
                    <a:pt x="1798" y="130"/>
                  </a:lnTo>
                  <a:lnTo>
                    <a:pt x="1879" y="95"/>
                  </a:lnTo>
                  <a:lnTo>
                    <a:pt x="1918" y="79"/>
                  </a:lnTo>
                  <a:lnTo>
                    <a:pt x="1957" y="64"/>
                  </a:lnTo>
                  <a:lnTo>
                    <a:pt x="1995" y="50"/>
                  </a:lnTo>
                  <a:lnTo>
                    <a:pt x="2034" y="38"/>
                  </a:lnTo>
                  <a:lnTo>
                    <a:pt x="2074" y="26"/>
                  </a:lnTo>
                  <a:lnTo>
                    <a:pt x="2116" y="17"/>
                  </a:lnTo>
                  <a:lnTo>
                    <a:pt x="2158" y="10"/>
                  </a:lnTo>
                  <a:lnTo>
                    <a:pt x="2202" y="4"/>
                  </a:lnTo>
                  <a:lnTo>
                    <a:pt x="2248" y="1"/>
                  </a:lnTo>
                  <a:lnTo>
                    <a:pt x="2298" y="0"/>
                  </a:lnTo>
                  <a:lnTo>
                    <a:pt x="2298" y="0"/>
                  </a:lnTo>
                  <a:lnTo>
                    <a:pt x="2346" y="1"/>
                  </a:lnTo>
                  <a:lnTo>
                    <a:pt x="2394" y="4"/>
                  </a:lnTo>
                  <a:lnTo>
                    <a:pt x="2442" y="10"/>
                  </a:lnTo>
                  <a:lnTo>
                    <a:pt x="2487" y="17"/>
                  </a:lnTo>
                  <a:lnTo>
                    <a:pt x="2530" y="26"/>
                  </a:lnTo>
                  <a:lnTo>
                    <a:pt x="2572" y="38"/>
                  </a:lnTo>
                  <a:lnTo>
                    <a:pt x="2613" y="50"/>
                  </a:lnTo>
                  <a:lnTo>
                    <a:pt x="2652" y="64"/>
                  </a:lnTo>
                  <a:lnTo>
                    <a:pt x="2690" y="79"/>
                  </a:lnTo>
                  <a:lnTo>
                    <a:pt x="2727" y="95"/>
                  </a:lnTo>
                  <a:lnTo>
                    <a:pt x="2762" y="112"/>
                  </a:lnTo>
                  <a:lnTo>
                    <a:pt x="2795" y="130"/>
                  </a:lnTo>
                  <a:lnTo>
                    <a:pt x="2826" y="148"/>
                  </a:lnTo>
                  <a:lnTo>
                    <a:pt x="2857" y="168"/>
                  </a:lnTo>
                  <a:lnTo>
                    <a:pt x="2886" y="187"/>
                  </a:lnTo>
                  <a:lnTo>
                    <a:pt x="2913" y="206"/>
                  </a:lnTo>
                  <a:lnTo>
                    <a:pt x="2939" y="225"/>
                  </a:lnTo>
                  <a:lnTo>
                    <a:pt x="2962" y="245"/>
                  </a:lnTo>
                  <a:lnTo>
                    <a:pt x="2985" y="263"/>
                  </a:lnTo>
                  <a:lnTo>
                    <a:pt x="3006" y="282"/>
                  </a:lnTo>
                  <a:lnTo>
                    <a:pt x="3043" y="318"/>
                  </a:lnTo>
                  <a:lnTo>
                    <a:pt x="3074" y="349"/>
                  </a:lnTo>
                  <a:lnTo>
                    <a:pt x="3097" y="375"/>
                  </a:lnTo>
                  <a:lnTo>
                    <a:pt x="3114" y="395"/>
                  </a:lnTo>
                  <a:lnTo>
                    <a:pt x="3128" y="413"/>
                  </a:lnTo>
                  <a:lnTo>
                    <a:pt x="3128" y="413"/>
                  </a:lnTo>
                  <a:lnTo>
                    <a:pt x="3142" y="395"/>
                  </a:lnTo>
                  <a:lnTo>
                    <a:pt x="3159" y="375"/>
                  </a:lnTo>
                  <a:lnTo>
                    <a:pt x="3182" y="349"/>
                  </a:lnTo>
                  <a:lnTo>
                    <a:pt x="3213" y="318"/>
                  </a:lnTo>
                  <a:lnTo>
                    <a:pt x="3250" y="282"/>
                  </a:lnTo>
                  <a:lnTo>
                    <a:pt x="3271" y="263"/>
                  </a:lnTo>
                  <a:lnTo>
                    <a:pt x="3294" y="245"/>
                  </a:lnTo>
                  <a:lnTo>
                    <a:pt x="3317" y="225"/>
                  </a:lnTo>
                  <a:lnTo>
                    <a:pt x="3343" y="206"/>
                  </a:lnTo>
                  <a:lnTo>
                    <a:pt x="3370" y="187"/>
                  </a:lnTo>
                  <a:lnTo>
                    <a:pt x="3399" y="168"/>
                  </a:lnTo>
                  <a:lnTo>
                    <a:pt x="3430" y="148"/>
                  </a:lnTo>
                  <a:lnTo>
                    <a:pt x="3461" y="130"/>
                  </a:lnTo>
                  <a:lnTo>
                    <a:pt x="3494" y="112"/>
                  </a:lnTo>
                  <a:lnTo>
                    <a:pt x="3530" y="95"/>
                  </a:lnTo>
                  <a:lnTo>
                    <a:pt x="3566" y="79"/>
                  </a:lnTo>
                  <a:lnTo>
                    <a:pt x="3604" y="64"/>
                  </a:lnTo>
                  <a:lnTo>
                    <a:pt x="3643" y="50"/>
                  </a:lnTo>
                  <a:lnTo>
                    <a:pt x="3684" y="38"/>
                  </a:lnTo>
                  <a:lnTo>
                    <a:pt x="3726" y="26"/>
                  </a:lnTo>
                  <a:lnTo>
                    <a:pt x="3769" y="17"/>
                  </a:lnTo>
                  <a:lnTo>
                    <a:pt x="3816" y="10"/>
                  </a:lnTo>
                  <a:lnTo>
                    <a:pt x="3862" y="4"/>
                  </a:lnTo>
                  <a:lnTo>
                    <a:pt x="3910" y="1"/>
                  </a:lnTo>
                  <a:lnTo>
                    <a:pt x="3959" y="0"/>
                  </a:lnTo>
                  <a:lnTo>
                    <a:pt x="3959" y="0"/>
                  </a:lnTo>
                  <a:lnTo>
                    <a:pt x="4008" y="1"/>
                  </a:lnTo>
                  <a:lnTo>
                    <a:pt x="4054" y="4"/>
                  </a:lnTo>
                  <a:lnTo>
                    <a:pt x="4099" y="10"/>
                  </a:lnTo>
                  <a:lnTo>
                    <a:pt x="4140" y="17"/>
                  </a:lnTo>
                  <a:lnTo>
                    <a:pt x="4182" y="26"/>
                  </a:lnTo>
                  <a:lnTo>
                    <a:pt x="4222" y="38"/>
                  </a:lnTo>
                  <a:lnTo>
                    <a:pt x="4261" y="50"/>
                  </a:lnTo>
                  <a:lnTo>
                    <a:pt x="4299" y="64"/>
                  </a:lnTo>
                  <a:lnTo>
                    <a:pt x="4338" y="79"/>
                  </a:lnTo>
                  <a:lnTo>
                    <a:pt x="4377" y="95"/>
                  </a:lnTo>
                  <a:lnTo>
                    <a:pt x="4458" y="130"/>
                  </a:lnTo>
                  <a:lnTo>
                    <a:pt x="4543" y="168"/>
                  </a:lnTo>
                  <a:lnTo>
                    <a:pt x="4589" y="187"/>
                  </a:lnTo>
                  <a:lnTo>
                    <a:pt x="4637" y="206"/>
                  </a:lnTo>
                  <a:lnTo>
                    <a:pt x="4687" y="225"/>
                  </a:lnTo>
                  <a:lnTo>
                    <a:pt x="4741" y="245"/>
                  </a:lnTo>
                  <a:lnTo>
                    <a:pt x="4798" y="263"/>
                  </a:lnTo>
                  <a:lnTo>
                    <a:pt x="4859" y="282"/>
                  </a:lnTo>
                  <a:lnTo>
                    <a:pt x="4923" y="300"/>
                  </a:lnTo>
                  <a:lnTo>
                    <a:pt x="4992" y="318"/>
                  </a:lnTo>
                  <a:lnTo>
                    <a:pt x="5066" y="334"/>
                  </a:lnTo>
                  <a:lnTo>
                    <a:pt x="5146" y="349"/>
                  </a:lnTo>
                  <a:lnTo>
                    <a:pt x="5230" y="363"/>
                  </a:lnTo>
                  <a:lnTo>
                    <a:pt x="5319" y="375"/>
                  </a:lnTo>
                  <a:lnTo>
                    <a:pt x="5416" y="386"/>
                  </a:lnTo>
                  <a:lnTo>
                    <a:pt x="5519" y="395"/>
                  </a:lnTo>
                  <a:lnTo>
                    <a:pt x="5628" y="403"/>
                  </a:lnTo>
                  <a:lnTo>
                    <a:pt x="5744" y="409"/>
                  </a:lnTo>
                  <a:lnTo>
                    <a:pt x="5869" y="412"/>
                  </a:lnTo>
                  <a:lnTo>
                    <a:pt x="6001" y="413"/>
                  </a:lnTo>
                  <a:lnTo>
                    <a:pt x="6256" y="660"/>
                  </a:lnTo>
                  <a:close/>
                </a:path>
              </a:pathLst>
            </a:custGeom>
            <a:solidFill>
              <a:srgbClr val="F7F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8" name="Freeform 10">
              <a:extLst>
                <a:ext uri="{FF2B5EF4-FFF2-40B4-BE49-F238E27FC236}">
                  <a16:creationId xmlns:a16="http://schemas.microsoft.com/office/drawing/2014/main" id="{448781EC-A8F4-4B13-BAC7-10FD433D5702}"/>
                </a:ext>
              </a:extLst>
            </p:cNvPr>
            <p:cNvSpPr>
              <a:spLocks/>
            </p:cNvSpPr>
            <p:nvPr userDrawn="1"/>
          </p:nvSpPr>
          <p:spPr bwMode="auto">
            <a:xfrm>
              <a:off x="4325938" y="4114967"/>
              <a:ext cx="492125" cy="109538"/>
            </a:xfrm>
            <a:custGeom>
              <a:avLst/>
              <a:gdLst>
                <a:gd name="T0" fmla="*/ 19 w 620"/>
                <a:gd name="T1" fmla="*/ 137 h 137"/>
                <a:gd name="T2" fmla="*/ 7 w 620"/>
                <a:gd name="T3" fmla="*/ 133 h 137"/>
                <a:gd name="T4" fmla="*/ 4 w 620"/>
                <a:gd name="T5" fmla="*/ 130 h 137"/>
                <a:gd name="T6" fmla="*/ 1 w 620"/>
                <a:gd name="T7" fmla="*/ 123 h 137"/>
                <a:gd name="T8" fmla="*/ 0 w 620"/>
                <a:gd name="T9" fmla="*/ 116 h 137"/>
                <a:gd name="T10" fmla="*/ 3 w 620"/>
                <a:gd name="T11" fmla="*/ 109 h 137"/>
                <a:gd name="T12" fmla="*/ 5 w 620"/>
                <a:gd name="T13" fmla="*/ 106 h 137"/>
                <a:gd name="T14" fmla="*/ 23 w 620"/>
                <a:gd name="T15" fmla="*/ 90 h 137"/>
                <a:gd name="T16" fmla="*/ 51 w 620"/>
                <a:gd name="T17" fmla="*/ 71 h 137"/>
                <a:gd name="T18" fmla="*/ 84 w 620"/>
                <a:gd name="T19" fmla="*/ 54 h 137"/>
                <a:gd name="T20" fmla="*/ 123 w 620"/>
                <a:gd name="T21" fmla="*/ 38 h 137"/>
                <a:gd name="T22" fmla="*/ 167 w 620"/>
                <a:gd name="T23" fmla="*/ 23 h 137"/>
                <a:gd name="T24" fmla="*/ 214 w 620"/>
                <a:gd name="T25" fmla="*/ 12 h 137"/>
                <a:gd name="T26" fmla="*/ 262 w 620"/>
                <a:gd name="T27" fmla="*/ 3 h 137"/>
                <a:gd name="T28" fmla="*/ 310 w 620"/>
                <a:gd name="T29" fmla="*/ 0 h 137"/>
                <a:gd name="T30" fmla="*/ 334 w 620"/>
                <a:gd name="T31" fmla="*/ 1 h 137"/>
                <a:gd name="T32" fmla="*/ 381 w 620"/>
                <a:gd name="T33" fmla="*/ 7 h 137"/>
                <a:gd name="T34" fmla="*/ 429 w 620"/>
                <a:gd name="T35" fmla="*/ 17 h 137"/>
                <a:gd name="T36" fmla="*/ 474 w 620"/>
                <a:gd name="T37" fmla="*/ 31 h 137"/>
                <a:gd name="T38" fmla="*/ 515 w 620"/>
                <a:gd name="T39" fmla="*/ 47 h 137"/>
                <a:gd name="T40" fmla="*/ 552 w 620"/>
                <a:gd name="T41" fmla="*/ 65 h 137"/>
                <a:gd name="T42" fmla="*/ 582 w 620"/>
                <a:gd name="T43" fmla="*/ 82 h 137"/>
                <a:gd name="T44" fmla="*/ 606 w 620"/>
                <a:gd name="T45" fmla="*/ 98 h 137"/>
                <a:gd name="T46" fmla="*/ 614 w 620"/>
                <a:gd name="T47" fmla="*/ 105 h 137"/>
                <a:gd name="T48" fmla="*/ 619 w 620"/>
                <a:gd name="T49" fmla="*/ 111 h 137"/>
                <a:gd name="T50" fmla="*/ 620 w 620"/>
                <a:gd name="T51" fmla="*/ 119 h 137"/>
                <a:gd name="T52" fmla="*/ 619 w 620"/>
                <a:gd name="T53" fmla="*/ 126 h 137"/>
                <a:gd name="T54" fmla="*/ 615 w 620"/>
                <a:gd name="T55" fmla="*/ 131 h 137"/>
                <a:gd name="T56" fmla="*/ 612 w 620"/>
                <a:gd name="T57" fmla="*/ 134 h 137"/>
                <a:gd name="T58" fmla="*/ 605 w 620"/>
                <a:gd name="T59" fmla="*/ 137 h 137"/>
                <a:gd name="T60" fmla="*/ 598 w 620"/>
                <a:gd name="T61" fmla="*/ 137 h 137"/>
                <a:gd name="T62" fmla="*/ 591 w 620"/>
                <a:gd name="T63" fmla="*/ 135 h 137"/>
                <a:gd name="T64" fmla="*/ 589 w 620"/>
                <a:gd name="T65" fmla="*/ 133 h 137"/>
                <a:gd name="T66" fmla="*/ 573 w 620"/>
                <a:gd name="T67" fmla="*/ 120 h 137"/>
                <a:gd name="T68" fmla="*/ 517 w 620"/>
                <a:gd name="T69" fmla="*/ 90 h 137"/>
                <a:gd name="T70" fmla="*/ 462 w 620"/>
                <a:gd name="T71" fmla="*/ 67 h 137"/>
                <a:gd name="T72" fmla="*/ 421 w 620"/>
                <a:gd name="T73" fmla="*/ 54 h 137"/>
                <a:gd name="T74" fmla="*/ 377 w 620"/>
                <a:gd name="T75" fmla="*/ 44 h 137"/>
                <a:gd name="T76" fmla="*/ 332 w 620"/>
                <a:gd name="T77" fmla="*/ 39 h 137"/>
                <a:gd name="T78" fmla="*/ 310 w 620"/>
                <a:gd name="T79" fmla="*/ 38 h 137"/>
                <a:gd name="T80" fmla="*/ 260 w 620"/>
                <a:gd name="T81" fmla="*/ 43 h 137"/>
                <a:gd name="T82" fmla="*/ 211 w 620"/>
                <a:gd name="T83" fmla="*/ 54 h 137"/>
                <a:gd name="T84" fmla="*/ 163 w 620"/>
                <a:gd name="T85" fmla="*/ 70 h 137"/>
                <a:gd name="T86" fmla="*/ 120 w 620"/>
                <a:gd name="T87" fmla="*/ 88 h 137"/>
                <a:gd name="T88" fmla="*/ 54 w 620"/>
                <a:gd name="T89" fmla="*/ 120 h 137"/>
                <a:gd name="T90" fmla="*/ 34 w 620"/>
                <a:gd name="T91" fmla="*/ 131 h 137"/>
                <a:gd name="T92" fmla="*/ 34 w 620"/>
                <a:gd name="T93" fmla="*/ 131 h 137"/>
                <a:gd name="T94" fmla="*/ 30 w 620"/>
                <a:gd name="T95" fmla="*/ 134 h 137"/>
                <a:gd name="T96" fmla="*/ 23 w 620"/>
                <a:gd name="T97" fmla="*/ 137 h 137"/>
                <a:gd name="T98" fmla="*/ 19 w 620"/>
                <a:gd name="T99"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20" h="137">
                  <a:moveTo>
                    <a:pt x="19" y="137"/>
                  </a:moveTo>
                  <a:lnTo>
                    <a:pt x="19" y="137"/>
                  </a:lnTo>
                  <a:lnTo>
                    <a:pt x="13" y="136"/>
                  </a:lnTo>
                  <a:lnTo>
                    <a:pt x="7" y="133"/>
                  </a:lnTo>
                  <a:lnTo>
                    <a:pt x="7" y="133"/>
                  </a:lnTo>
                  <a:lnTo>
                    <a:pt x="4" y="130"/>
                  </a:lnTo>
                  <a:lnTo>
                    <a:pt x="3" y="127"/>
                  </a:lnTo>
                  <a:lnTo>
                    <a:pt x="1" y="123"/>
                  </a:lnTo>
                  <a:lnTo>
                    <a:pt x="0" y="120"/>
                  </a:lnTo>
                  <a:lnTo>
                    <a:pt x="0" y="116"/>
                  </a:lnTo>
                  <a:lnTo>
                    <a:pt x="1" y="113"/>
                  </a:lnTo>
                  <a:lnTo>
                    <a:pt x="3" y="109"/>
                  </a:lnTo>
                  <a:lnTo>
                    <a:pt x="5" y="106"/>
                  </a:lnTo>
                  <a:lnTo>
                    <a:pt x="5" y="106"/>
                  </a:lnTo>
                  <a:lnTo>
                    <a:pt x="13" y="98"/>
                  </a:lnTo>
                  <a:lnTo>
                    <a:pt x="23" y="90"/>
                  </a:lnTo>
                  <a:lnTo>
                    <a:pt x="36" y="81"/>
                  </a:lnTo>
                  <a:lnTo>
                    <a:pt x="51" y="71"/>
                  </a:lnTo>
                  <a:lnTo>
                    <a:pt x="67" y="63"/>
                  </a:lnTo>
                  <a:lnTo>
                    <a:pt x="84" y="54"/>
                  </a:lnTo>
                  <a:lnTo>
                    <a:pt x="104" y="46"/>
                  </a:lnTo>
                  <a:lnTo>
                    <a:pt x="123" y="38"/>
                  </a:lnTo>
                  <a:lnTo>
                    <a:pt x="145" y="30"/>
                  </a:lnTo>
                  <a:lnTo>
                    <a:pt x="167" y="23"/>
                  </a:lnTo>
                  <a:lnTo>
                    <a:pt x="190" y="16"/>
                  </a:lnTo>
                  <a:lnTo>
                    <a:pt x="214" y="12"/>
                  </a:lnTo>
                  <a:lnTo>
                    <a:pt x="237" y="7"/>
                  </a:lnTo>
                  <a:lnTo>
                    <a:pt x="262" y="3"/>
                  </a:lnTo>
                  <a:lnTo>
                    <a:pt x="286" y="1"/>
                  </a:lnTo>
                  <a:lnTo>
                    <a:pt x="310" y="0"/>
                  </a:lnTo>
                  <a:lnTo>
                    <a:pt x="310" y="0"/>
                  </a:lnTo>
                  <a:lnTo>
                    <a:pt x="334" y="1"/>
                  </a:lnTo>
                  <a:lnTo>
                    <a:pt x="357" y="3"/>
                  </a:lnTo>
                  <a:lnTo>
                    <a:pt x="381" y="7"/>
                  </a:lnTo>
                  <a:lnTo>
                    <a:pt x="406" y="12"/>
                  </a:lnTo>
                  <a:lnTo>
                    <a:pt x="429" y="17"/>
                  </a:lnTo>
                  <a:lnTo>
                    <a:pt x="452" y="24"/>
                  </a:lnTo>
                  <a:lnTo>
                    <a:pt x="474" y="31"/>
                  </a:lnTo>
                  <a:lnTo>
                    <a:pt x="494" y="39"/>
                  </a:lnTo>
                  <a:lnTo>
                    <a:pt x="515" y="47"/>
                  </a:lnTo>
                  <a:lnTo>
                    <a:pt x="533" y="56"/>
                  </a:lnTo>
                  <a:lnTo>
                    <a:pt x="552" y="65"/>
                  </a:lnTo>
                  <a:lnTo>
                    <a:pt x="568" y="74"/>
                  </a:lnTo>
                  <a:lnTo>
                    <a:pt x="582" y="82"/>
                  </a:lnTo>
                  <a:lnTo>
                    <a:pt x="594" y="90"/>
                  </a:lnTo>
                  <a:lnTo>
                    <a:pt x="606" y="98"/>
                  </a:lnTo>
                  <a:lnTo>
                    <a:pt x="614" y="105"/>
                  </a:lnTo>
                  <a:lnTo>
                    <a:pt x="614" y="105"/>
                  </a:lnTo>
                  <a:lnTo>
                    <a:pt x="616" y="108"/>
                  </a:lnTo>
                  <a:lnTo>
                    <a:pt x="619" y="111"/>
                  </a:lnTo>
                  <a:lnTo>
                    <a:pt x="620" y="114"/>
                  </a:lnTo>
                  <a:lnTo>
                    <a:pt x="620" y="119"/>
                  </a:lnTo>
                  <a:lnTo>
                    <a:pt x="620" y="122"/>
                  </a:lnTo>
                  <a:lnTo>
                    <a:pt x="619" y="126"/>
                  </a:lnTo>
                  <a:lnTo>
                    <a:pt x="617" y="129"/>
                  </a:lnTo>
                  <a:lnTo>
                    <a:pt x="615" y="131"/>
                  </a:lnTo>
                  <a:lnTo>
                    <a:pt x="615" y="131"/>
                  </a:lnTo>
                  <a:lnTo>
                    <a:pt x="612" y="134"/>
                  </a:lnTo>
                  <a:lnTo>
                    <a:pt x="608" y="136"/>
                  </a:lnTo>
                  <a:lnTo>
                    <a:pt x="605" y="137"/>
                  </a:lnTo>
                  <a:lnTo>
                    <a:pt x="601" y="137"/>
                  </a:lnTo>
                  <a:lnTo>
                    <a:pt x="598" y="137"/>
                  </a:lnTo>
                  <a:lnTo>
                    <a:pt x="594" y="136"/>
                  </a:lnTo>
                  <a:lnTo>
                    <a:pt x="591" y="135"/>
                  </a:lnTo>
                  <a:lnTo>
                    <a:pt x="589" y="133"/>
                  </a:lnTo>
                  <a:lnTo>
                    <a:pt x="589" y="133"/>
                  </a:lnTo>
                  <a:lnTo>
                    <a:pt x="582" y="127"/>
                  </a:lnTo>
                  <a:lnTo>
                    <a:pt x="573" y="120"/>
                  </a:lnTo>
                  <a:lnTo>
                    <a:pt x="548" y="106"/>
                  </a:lnTo>
                  <a:lnTo>
                    <a:pt x="517" y="90"/>
                  </a:lnTo>
                  <a:lnTo>
                    <a:pt x="482" y="75"/>
                  </a:lnTo>
                  <a:lnTo>
                    <a:pt x="462" y="67"/>
                  </a:lnTo>
                  <a:lnTo>
                    <a:pt x="441" y="60"/>
                  </a:lnTo>
                  <a:lnTo>
                    <a:pt x="421" y="54"/>
                  </a:lnTo>
                  <a:lnTo>
                    <a:pt x="399" y="48"/>
                  </a:lnTo>
                  <a:lnTo>
                    <a:pt x="377" y="44"/>
                  </a:lnTo>
                  <a:lnTo>
                    <a:pt x="355" y="42"/>
                  </a:lnTo>
                  <a:lnTo>
                    <a:pt x="332" y="39"/>
                  </a:lnTo>
                  <a:lnTo>
                    <a:pt x="310" y="38"/>
                  </a:lnTo>
                  <a:lnTo>
                    <a:pt x="310" y="38"/>
                  </a:lnTo>
                  <a:lnTo>
                    <a:pt x="286" y="39"/>
                  </a:lnTo>
                  <a:lnTo>
                    <a:pt x="260" y="43"/>
                  </a:lnTo>
                  <a:lnTo>
                    <a:pt x="235" y="47"/>
                  </a:lnTo>
                  <a:lnTo>
                    <a:pt x="211" y="54"/>
                  </a:lnTo>
                  <a:lnTo>
                    <a:pt x="187" y="61"/>
                  </a:lnTo>
                  <a:lnTo>
                    <a:pt x="163" y="70"/>
                  </a:lnTo>
                  <a:lnTo>
                    <a:pt x="141" y="78"/>
                  </a:lnTo>
                  <a:lnTo>
                    <a:pt x="120" y="88"/>
                  </a:lnTo>
                  <a:lnTo>
                    <a:pt x="83" y="106"/>
                  </a:lnTo>
                  <a:lnTo>
                    <a:pt x="54" y="120"/>
                  </a:lnTo>
                  <a:lnTo>
                    <a:pt x="37" y="130"/>
                  </a:lnTo>
                  <a:lnTo>
                    <a:pt x="34" y="131"/>
                  </a:lnTo>
                  <a:lnTo>
                    <a:pt x="32" y="131"/>
                  </a:lnTo>
                  <a:lnTo>
                    <a:pt x="34" y="131"/>
                  </a:lnTo>
                  <a:lnTo>
                    <a:pt x="34" y="131"/>
                  </a:lnTo>
                  <a:lnTo>
                    <a:pt x="30" y="134"/>
                  </a:lnTo>
                  <a:lnTo>
                    <a:pt x="27" y="136"/>
                  </a:lnTo>
                  <a:lnTo>
                    <a:pt x="23" y="137"/>
                  </a:lnTo>
                  <a:lnTo>
                    <a:pt x="19" y="137"/>
                  </a:lnTo>
                  <a:lnTo>
                    <a:pt x="19" y="137"/>
                  </a:lnTo>
                  <a:close/>
                </a:path>
              </a:pathLst>
            </a:custGeom>
            <a:solidFill>
              <a:srgbClr val="A9B2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9" name="Freeform 11">
              <a:extLst>
                <a:ext uri="{FF2B5EF4-FFF2-40B4-BE49-F238E27FC236}">
                  <a16:creationId xmlns:a16="http://schemas.microsoft.com/office/drawing/2014/main" id="{E8C2653E-6A6E-406E-9453-0E07130E98E6}"/>
                </a:ext>
              </a:extLst>
            </p:cNvPr>
            <p:cNvSpPr>
              <a:spLocks/>
            </p:cNvSpPr>
            <p:nvPr userDrawn="1"/>
          </p:nvSpPr>
          <p:spPr bwMode="auto">
            <a:xfrm>
              <a:off x="2414588" y="3829217"/>
              <a:ext cx="2033588" cy="301625"/>
            </a:xfrm>
            <a:custGeom>
              <a:avLst/>
              <a:gdLst>
                <a:gd name="T0" fmla="*/ 0 w 2563"/>
                <a:gd name="T1" fmla="*/ 381 h 382"/>
                <a:gd name="T2" fmla="*/ 172 w 2563"/>
                <a:gd name="T3" fmla="*/ 375 h 382"/>
                <a:gd name="T4" fmla="*/ 341 w 2563"/>
                <a:gd name="T5" fmla="*/ 364 h 382"/>
                <a:gd name="T6" fmla="*/ 426 w 2563"/>
                <a:gd name="T7" fmla="*/ 358 h 382"/>
                <a:gd name="T8" fmla="*/ 596 w 2563"/>
                <a:gd name="T9" fmla="*/ 339 h 382"/>
                <a:gd name="T10" fmla="*/ 680 w 2563"/>
                <a:gd name="T11" fmla="*/ 326 h 382"/>
                <a:gd name="T12" fmla="*/ 848 w 2563"/>
                <a:gd name="T13" fmla="*/ 295 h 382"/>
                <a:gd name="T14" fmla="*/ 930 w 2563"/>
                <a:gd name="T15" fmla="*/ 276 h 382"/>
                <a:gd name="T16" fmla="*/ 1012 w 2563"/>
                <a:gd name="T17" fmla="*/ 254 h 382"/>
                <a:gd name="T18" fmla="*/ 1053 w 2563"/>
                <a:gd name="T19" fmla="*/ 241 h 382"/>
                <a:gd name="T20" fmla="*/ 1133 w 2563"/>
                <a:gd name="T21" fmla="*/ 215 h 382"/>
                <a:gd name="T22" fmla="*/ 1213 w 2563"/>
                <a:gd name="T23" fmla="*/ 185 h 382"/>
                <a:gd name="T24" fmla="*/ 1330 w 2563"/>
                <a:gd name="T25" fmla="*/ 135 h 382"/>
                <a:gd name="T26" fmla="*/ 1409 w 2563"/>
                <a:gd name="T27" fmla="*/ 101 h 382"/>
                <a:gd name="T28" fmla="*/ 1488 w 2563"/>
                <a:gd name="T29" fmla="*/ 68 h 382"/>
                <a:gd name="T30" fmla="*/ 1569 w 2563"/>
                <a:gd name="T31" fmla="*/ 40 h 382"/>
                <a:gd name="T32" fmla="*/ 1653 w 2563"/>
                <a:gd name="T33" fmla="*/ 18 h 382"/>
                <a:gd name="T34" fmla="*/ 1695 w 2563"/>
                <a:gd name="T35" fmla="*/ 10 h 382"/>
                <a:gd name="T36" fmla="*/ 1781 w 2563"/>
                <a:gd name="T37" fmla="*/ 2 h 382"/>
                <a:gd name="T38" fmla="*/ 1824 w 2563"/>
                <a:gd name="T39" fmla="*/ 0 h 382"/>
                <a:gd name="T40" fmla="*/ 1911 w 2563"/>
                <a:gd name="T41" fmla="*/ 5 h 382"/>
                <a:gd name="T42" fmla="*/ 1996 w 2563"/>
                <a:gd name="T43" fmla="*/ 19 h 382"/>
                <a:gd name="T44" fmla="*/ 2037 w 2563"/>
                <a:gd name="T45" fmla="*/ 28 h 382"/>
                <a:gd name="T46" fmla="*/ 2120 w 2563"/>
                <a:gd name="T47" fmla="*/ 53 h 382"/>
                <a:gd name="T48" fmla="*/ 2200 w 2563"/>
                <a:gd name="T49" fmla="*/ 87 h 382"/>
                <a:gd name="T50" fmla="*/ 2276 w 2563"/>
                <a:gd name="T51" fmla="*/ 126 h 382"/>
                <a:gd name="T52" fmla="*/ 2348 w 2563"/>
                <a:gd name="T53" fmla="*/ 173 h 382"/>
                <a:gd name="T54" fmla="*/ 2416 w 2563"/>
                <a:gd name="T55" fmla="*/ 225 h 382"/>
                <a:gd name="T56" fmla="*/ 2478 w 2563"/>
                <a:gd name="T57" fmla="*/ 284 h 382"/>
                <a:gd name="T58" fmla="*/ 2536 w 2563"/>
                <a:gd name="T59" fmla="*/ 347 h 382"/>
                <a:gd name="T60" fmla="*/ 2563 w 2563"/>
                <a:gd name="T61" fmla="*/ 381 h 382"/>
                <a:gd name="T62" fmla="*/ 2506 w 2563"/>
                <a:gd name="T63" fmla="*/ 317 h 382"/>
                <a:gd name="T64" fmla="*/ 2444 w 2563"/>
                <a:gd name="T65" fmla="*/ 258 h 382"/>
                <a:gd name="T66" fmla="*/ 2377 w 2563"/>
                <a:gd name="T67" fmla="*/ 207 h 382"/>
                <a:gd name="T68" fmla="*/ 2306 w 2563"/>
                <a:gd name="T69" fmla="*/ 159 h 382"/>
                <a:gd name="T70" fmla="*/ 2269 w 2563"/>
                <a:gd name="T71" fmla="*/ 138 h 382"/>
                <a:gd name="T72" fmla="*/ 2194 w 2563"/>
                <a:gd name="T73" fmla="*/ 99 h 382"/>
                <a:gd name="T74" fmla="*/ 2115 w 2563"/>
                <a:gd name="T75" fmla="*/ 70 h 382"/>
                <a:gd name="T76" fmla="*/ 2034 w 2563"/>
                <a:gd name="T77" fmla="*/ 46 h 382"/>
                <a:gd name="T78" fmla="*/ 1992 w 2563"/>
                <a:gd name="T79" fmla="*/ 37 h 382"/>
                <a:gd name="T80" fmla="*/ 1908 w 2563"/>
                <a:gd name="T81" fmla="*/ 26 h 382"/>
                <a:gd name="T82" fmla="*/ 1824 w 2563"/>
                <a:gd name="T83" fmla="*/ 22 h 382"/>
                <a:gd name="T84" fmla="*/ 1740 w 2563"/>
                <a:gd name="T85" fmla="*/ 27 h 382"/>
                <a:gd name="T86" fmla="*/ 1657 w 2563"/>
                <a:gd name="T87" fmla="*/ 40 h 382"/>
                <a:gd name="T88" fmla="*/ 1616 w 2563"/>
                <a:gd name="T89" fmla="*/ 49 h 382"/>
                <a:gd name="T90" fmla="*/ 1536 w 2563"/>
                <a:gd name="T91" fmla="*/ 75 h 382"/>
                <a:gd name="T92" fmla="*/ 1457 w 2563"/>
                <a:gd name="T93" fmla="*/ 106 h 382"/>
                <a:gd name="T94" fmla="*/ 1341 w 2563"/>
                <a:gd name="T95" fmla="*/ 158 h 382"/>
                <a:gd name="T96" fmla="*/ 1261 w 2563"/>
                <a:gd name="T97" fmla="*/ 192 h 382"/>
                <a:gd name="T98" fmla="*/ 1182 w 2563"/>
                <a:gd name="T99" fmla="*/ 223 h 382"/>
                <a:gd name="T100" fmla="*/ 1100 w 2563"/>
                <a:gd name="T101" fmla="*/ 250 h 382"/>
                <a:gd name="T102" fmla="*/ 1018 w 2563"/>
                <a:gd name="T103" fmla="*/ 276 h 382"/>
                <a:gd name="T104" fmla="*/ 977 w 2563"/>
                <a:gd name="T105" fmla="*/ 287 h 382"/>
                <a:gd name="T106" fmla="*/ 894 w 2563"/>
                <a:gd name="T107" fmla="*/ 307 h 382"/>
                <a:gd name="T108" fmla="*/ 810 w 2563"/>
                <a:gd name="T109" fmla="*/ 325 h 382"/>
                <a:gd name="T110" fmla="*/ 726 w 2563"/>
                <a:gd name="T111" fmla="*/ 339 h 382"/>
                <a:gd name="T112" fmla="*/ 683 w 2563"/>
                <a:gd name="T113" fmla="*/ 346 h 382"/>
                <a:gd name="T114" fmla="*/ 513 w 2563"/>
                <a:gd name="T115" fmla="*/ 364 h 382"/>
                <a:gd name="T116" fmla="*/ 342 w 2563"/>
                <a:gd name="T117" fmla="*/ 377 h 382"/>
                <a:gd name="T118" fmla="*/ 257 w 2563"/>
                <a:gd name="T119" fmla="*/ 379 h 382"/>
                <a:gd name="T120" fmla="*/ 87 w 2563"/>
                <a:gd name="T121" fmla="*/ 382 h 382"/>
                <a:gd name="T122" fmla="*/ 0 w 2563"/>
                <a:gd name="T123" fmla="*/ 381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3" h="382">
                  <a:moveTo>
                    <a:pt x="0" y="381"/>
                  </a:moveTo>
                  <a:lnTo>
                    <a:pt x="0" y="381"/>
                  </a:lnTo>
                  <a:lnTo>
                    <a:pt x="87" y="378"/>
                  </a:lnTo>
                  <a:lnTo>
                    <a:pt x="172" y="375"/>
                  </a:lnTo>
                  <a:lnTo>
                    <a:pt x="257" y="370"/>
                  </a:lnTo>
                  <a:lnTo>
                    <a:pt x="341" y="364"/>
                  </a:lnTo>
                  <a:lnTo>
                    <a:pt x="341" y="364"/>
                  </a:lnTo>
                  <a:lnTo>
                    <a:pt x="426" y="358"/>
                  </a:lnTo>
                  <a:lnTo>
                    <a:pt x="512" y="350"/>
                  </a:lnTo>
                  <a:lnTo>
                    <a:pt x="596" y="339"/>
                  </a:lnTo>
                  <a:lnTo>
                    <a:pt x="680" y="326"/>
                  </a:lnTo>
                  <a:lnTo>
                    <a:pt x="680" y="326"/>
                  </a:lnTo>
                  <a:lnTo>
                    <a:pt x="764" y="311"/>
                  </a:lnTo>
                  <a:lnTo>
                    <a:pt x="848" y="295"/>
                  </a:lnTo>
                  <a:lnTo>
                    <a:pt x="889" y="286"/>
                  </a:lnTo>
                  <a:lnTo>
                    <a:pt x="930" y="276"/>
                  </a:lnTo>
                  <a:lnTo>
                    <a:pt x="971" y="265"/>
                  </a:lnTo>
                  <a:lnTo>
                    <a:pt x="1012" y="254"/>
                  </a:lnTo>
                  <a:lnTo>
                    <a:pt x="1012" y="254"/>
                  </a:lnTo>
                  <a:lnTo>
                    <a:pt x="1053" y="241"/>
                  </a:lnTo>
                  <a:lnTo>
                    <a:pt x="1093" y="229"/>
                  </a:lnTo>
                  <a:lnTo>
                    <a:pt x="1133" y="215"/>
                  </a:lnTo>
                  <a:lnTo>
                    <a:pt x="1173" y="200"/>
                  </a:lnTo>
                  <a:lnTo>
                    <a:pt x="1213" y="185"/>
                  </a:lnTo>
                  <a:lnTo>
                    <a:pt x="1252" y="169"/>
                  </a:lnTo>
                  <a:lnTo>
                    <a:pt x="1330" y="135"/>
                  </a:lnTo>
                  <a:lnTo>
                    <a:pt x="1330" y="135"/>
                  </a:lnTo>
                  <a:lnTo>
                    <a:pt x="1409" y="101"/>
                  </a:lnTo>
                  <a:lnTo>
                    <a:pt x="1448" y="85"/>
                  </a:lnTo>
                  <a:lnTo>
                    <a:pt x="1488" y="68"/>
                  </a:lnTo>
                  <a:lnTo>
                    <a:pt x="1528" y="52"/>
                  </a:lnTo>
                  <a:lnTo>
                    <a:pt x="1569" y="40"/>
                  </a:lnTo>
                  <a:lnTo>
                    <a:pt x="1610" y="27"/>
                  </a:lnTo>
                  <a:lnTo>
                    <a:pt x="1653" y="18"/>
                  </a:lnTo>
                  <a:lnTo>
                    <a:pt x="1653" y="18"/>
                  </a:lnTo>
                  <a:lnTo>
                    <a:pt x="1695" y="10"/>
                  </a:lnTo>
                  <a:lnTo>
                    <a:pt x="1738" y="4"/>
                  </a:lnTo>
                  <a:lnTo>
                    <a:pt x="1781" y="2"/>
                  </a:lnTo>
                  <a:lnTo>
                    <a:pt x="1824" y="0"/>
                  </a:lnTo>
                  <a:lnTo>
                    <a:pt x="1824" y="0"/>
                  </a:lnTo>
                  <a:lnTo>
                    <a:pt x="1867" y="2"/>
                  </a:lnTo>
                  <a:lnTo>
                    <a:pt x="1911" y="5"/>
                  </a:lnTo>
                  <a:lnTo>
                    <a:pt x="1953" y="11"/>
                  </a:lnTo>
                  <a:lnTo>
                    <a:pt x="1996" y="19"/>
                  </a:lnTo>
                  <a:lnTo>
                    <a:pt x="1996" y="19"/>
                  </a:lnTo>
                  <a:lnTo>
                    <a:pt x="2037" y="28"/>
                  </a:lnTo>
                  <a:lnTo>
                    <a:pt x="2079" y="40"/>
                  </a:lnTo>
                  <a:lnTo>
                    <a:pt x="2120" y="53"/>
                  </a:lnTo>
                  <a:lnTo>
                    <a:pt x="2161" y="70"/>
                  </a:lnTo>
                  <a:lnTo>
                    <a:pt x="2200" y="87"/>
                  </a:lnTo>
                  <a:lnTo>
                    <a:pt x="2238" y="105"/>
                  </a:lnTo>
                  <a:lnTo>
                    <a:pt x="2276" y="126"/>
                  </a:lnTo>
                  <a:lnTo>
                    <a:pt x="2313" y="149"/>
                  </a:lnTo>
                  <a:lnTo>
                    <a:pt x="2348" y="173"/>
                  </a:lnTo>
                  <a:lnTo>
                    <a:pt x="2383" y="199"/>
                  </a:lnTo>
                  <a:lnTo>
                    <a:pt x="2416" y="225"/>
                  </a:lnTo>
                  <a:lnTo>
                    <a:pt x="2449" y="254"/>
                  </a:lnTo>
                  <a:lnTo>
                    <a:pt x="2478" y="284"/>
                  </a:lnTo>
                  <a:lnTo>
                    <a:pt x="2508" y="315"/>
                  </a:lnTo>
                  <a:lnTo>
                    <a:pt x="2536" y="347"/>
                  </a:lnTo>
                  <a:lnTo>
                    <a:pt x="2563" y="381"/>
                  </a:lnTo>
                  <a:lnTo>
                    <a:pt x="2563" y="381"/>
                  </a:lnTo>
                  <a:lnTo>
                    <a:pt x="2535" y="348"/>
                  </a:lnTo>
                  <a:lnTo>
                    <a:pt x="2506" y="317"/>
                  </a:lnTo>
                  <a:lnTo>
                    <a:pt x="2475" y="287"/>
                  </a:lnTo>
                  <a:lnTo>
                    <a:pt x="2444" y="258"/>
                  </a:lnTo>
                  <a:lnTo>
                    <a:pt x="2411" y="232"/>
                  </a:lnTo>
                  <a:lnTo>
                    <a:pt x="2377" y="207"/>
                  </a:lnTo>
                  <a:lnTo>
                    <a:pt x="2341" y="182"/>
                  </a:lnTo>
                  <a:lnTo>
                    <a:pt x="2306" y="159"/>
                  </a:lnTo>
                  <a:lnTo>
                    <a:pt x="2306" y="159"/>
                  </a:lnTo>
                  <a:lnTo>
                    <a:pt x="2269" y="138"/>
                  </a:lnTo>
                  <a:lnTo>
                    <a:pt x="2232" y="118"/>
                  </a:lnTo>
                  <a:lnTo>
                    <a:pt x="2194" y="99"/>
                  </a:lnTo>
                  <a:lnTo>
                    <a:pt x="2155" y="83"/>
                  </a:lnTo>
                  <a:lnTo>
                    <a:pt x="2115" y="70"/>
                  </a:lnTo>
                  <a:lnTo>
                    <a:pt x="2074" y="57"/>
                  </a:lnTo>
                  <a:lnTo>
                    <a:pt x="2034" y="46"/>
                  </a:lnTo>
                  <a:lnTo>
                    <a:pt x="1992" y="37"/>
                  </a:lnTo>
                  <a:lnTo>
                    <a:pt x="1992" y="37"/>
                  </a:lnTo>
                  <a:lnTo>
                    <a:pt x="1951" y="32"/>
                  </a:lnTo>
                  <a:lnTo>
                    <a:pt x="1908" y="26"/>
                  </a:lnTo>
                  <a:lnTo>
                    <a:pt x="1867" y="23"/>
                  </a:lnTo>
                  <a:lnTo>
                    <a:pt x="1824" y="22"/>
                  </a:lnTo>
                  <a:lnTo>
                    <a:pt x="1782" y="23"/>
                  </a:lnTo>
                  <a:lnTo>
                    <a:pt x="1740" y="27"/>
                  </a:lnTo>
                  <a:lnTo>
                    <a:pt x="1699" y="32"/>
                  </a:lnTo>
                  <a:lnTo>
                    <a:pt x="1657" y="40"/>
                  </a:lnTo>
                  <a:lnTo>
                    <a:pt x="1657" y="40"/>
                  </a:lnTo>
                  <a:lnTo>
                    <a:pt x="1616" y="49"/>
                  </a:lnTo>
                  <a:lnTo>
                    <a:pt x="1576" y="61"/>
                  </a:lnTo>
                  <a:lnTo>
                    <a:pt x="1536" y="75"/>
                  </a:lnTo>
                  <a:lnTo>
                    <a:pt x="1496" y="90"/>
                  </a:lnTo>
                  <a:lnTo>
                    <a:pt x="1457" y="106"/>
                  </a:lnTo>
                  <a:lnTo>
                    <a:pt x="1418" y="124"/>
                  </a:lnTo>
                  <a:lnTo>
                    <a:pt x="1341" y="158"/>
                  </a:lnTo>
                  <a:lnTo>
                    <a:pt x="1341" y="158"/>
                  </a:lnTo>
                  <a:lnTo>
                    <a:pt x="1261" y="192"/>
                  </a:lnTo>
                  <a:lnTo>
                    <a:pt x="1221" y="207"/>
                  </a:lnTo>
                  <a:lnTo>
                    <a:pt x="1182" y="223"/>
                  </a:lnTo>
                  <a:lnTo>
                    <a:pt x="1141" y="237"/>
                  </a:lnTo>
                  <a:lnTo>
                    <a:pt x="1100" y="250"/>
                  </a:lnTo>
                  <a:lnTo>
                    <a:pt x="1060" y="263"/>
                  </a:lnTo>
                  <a:lnTo>
                    <a:pt x="1018" y="276"/>
                  </a:lnTo>
                  <a:lnTo>
                    <a:pt x="1018" y="276"/>
                  </a:lnTo>
                  <a:lnTo>
                    <a:pt x="977" y="287"/>
                  </a:lnTo>
                  <a:lnTo>
                    <a:pt x="935" y="298"/>
                  </a:lnTo>
                  <a:lnTo>
                    <a:pt x="894" y="307"/>
                  </a:lnTo>
                  <a:lnTo>
                    <a:pt x="851" y="316"/>
                  </a:lnTo>
                  <a:lnTo>
                    <a:pt x="810" y="325"/>
                  </a:lnTo>
                  <a:lnTo>
                    <a:pt x="767" y="332"/>
                  </a:lnTo>
                  <a:lnTo>
                    <a:pt x="726" y="339"/>
                  </a:lnTo>
                  <a:lnTo>
                    <a:pt x="683" y="346"/>
                  </a:lnTo>
                  <a:lnTo>
                    <a:pt x="683" y="346"/>
                  </a:lnTo>
                  <a:lnTo>
                    <a:pt x="598" y="356"/>
                  </a:lnTo>
                  <a:lnTo>
                    <a:pt x="513" y="364"/>
                  </a:lnTo>
                  <a:lnTo>
                    <a:pt x="427" y="371"/>
                  </a:lnTo>
                  <a:lnTo>
                    <a:pt x="342" y="377"/>
                  </a:lnTo>
                  <a:lnTo>
                    <a:pt x="342" y="377"/>
                  </a:lnTo>
                  <a:lnTo>
                    <a:pt x="257" y="379"/>
                  </a:lnTo>
                  <a:lnTo>
                    <a:pt x="172" y="382"/>
                  </a:lnTo>
                  <a:lnTo>
                    <a:pt x="87" y="382"/>
                  </a:lnTo>
                  <a:lnTo>
                    <a:pt x="0" y="381"/>
                  </a:lnTo>
                  <a:lnTo>
                    <a:pt x="0" y="381"/>
                  </a:lnTo>
                  <a:close/>
                </a:path>
              </a:pathLst>
            </a:custGeom>
            <a:solidFill>
              <a:srgbClr val="EAE4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0" name="Freeform 12">
              <a:extLst>
                <a:ext uri="{FF2B5EF4-FFF2-40B4-BE49-F238E27FC236}">
                  <a16:creationId xmlns:a16="http://schemas.microsoft.com/office/drawing/2014/main" id="{05CD8190-0ED2-48DB-964D-8906AF5E16C3}"/>
                </a:ext>
              </a:extLst>
            </p:cNvPr>
            <p:cNvSpPr>
              <a:spLocks/>
            </p:cNvSpPr>
            <p:nvPr userDrawn="1"/>
          </p:nvSpPr>
          <p:spPr bwMode="auto">
            <a:xfrm>
              <a:off x="3424238" y="3735554"/>
              <a:ext cx="1023938" cy="303213"/>
            </a:xfrm>
            <a:custGeom>
              <a:avLst/>
              <a:gdLst>
                <a:gd name="T0" fmla="*/ 0 w 1291"/>
                <a:gd name="T1" fmla="*/ 174 h 381"/>
                <a:gd name="T2" fmla="*/ 162 w 1291"/>
                <a:gd name="T3" fmla="*/ 97 h 381"/>
                <a:gd name="T4" fmla="*/ 245 w 1291"/>
                <a:gd name="T5" fmla="*/ 61 h 381"/>
                <a:gd name="T6" fmla="*/ 330 w 1291"/>
                <a:gd name="T7" fmla="*/ 32 h 381"/>
                <a:gd name="T8" fmla="*/ 352 w 1291"/>
                <a:gd name="T9" fmla="*/ 25 h 381"/>
                <a:gd name="T10" fmla="*/ 419 w 1291"/>
                <a:gd name="T11" fmla="*/ 11 h 381"/>
                <a:gd name="T12" fmla="*/ 509 w 1291"/>
                <a:gd name="T13" fmla="*/ 1 h 381"/>
                <a:gd name="T14" fmla="*/ 555 w 1291"/>
                <a:gd name="T15" fmla="*/ 0 h 381"/>
                <a:gd name="T16" fmla="*/ 644 w 1291"/>
                <a:gd name="T17" fmla="*/ 4 h 381"/>
                <a:gd name="T18" fmla="*/ 691 w 1291"/>
                <a:gd name="T19" fmla="*/ 10 h 381"/>
                <a:gd name="T20" fmla="*/ 779 w 1291"/>
                <a:gd name="T21" fmla="*/ 29 h 381"/>
                <a:gd name="T22" fmla="*/ 866 w 1291"/>
                <a:gd name="T23" fmla="*/ 56 h 381"/>
                <a:gd name="T24" fmla="*/ 907 w 1291"/>
                <a:gd name="T25" fmla="*/ 74 h 381"/>
                <a:gd name="T26" fmla="*/ 989 w 1291"/>
                <a:gd name="T27" fmla="*/ 114 h 381"/>
                <a:gd name="T28" fmla="*/ 1028 w 1291"/>
                <a:gd name="T29" fmla="*/ 137 h 381"/>
                <a:gd name="T30" fmla="*/ 1102 w 1291"/>
                <a:gd name="T31" fmla="*/ 189 h 381"/>
                <a:gd name="T32" fmla="*/ 1171 w 1291"/>
                <a:gd name="T33" fmla="*/ 246 h 381"/>
                <a:gd name="T34" fmla="*/ 1234 w 1291"/>
                <a:gd name="T35" fmla="*/ 311 h 381"/>
                <a:gd name="T36" fmla="*/ 1291 w 1291"/>
                <a:gd name="T37" fmla="*/ 381 h 381"/>
                <a:gd name="T38" fmla="*/ 1261 w 1291"/>
                <a:gd name="T39" fmla="*/ 347 h 381"/>
                <a:gd name="T40" fmla="*/ 1197 w 1291"/>
                <a:gd name="T41" fmla="*/ 284 h 381"/>
                <a:gd name="T42" fmla="*/ 1163 w 1291"/>
                <a:gd name="T43" fmla="*/ 256 h 381"/>
                <a:gd name="T44" fmla="*/ 1092 w 1291"/>
                <a:gd name="T45" fmla="*/ 202 h 381"/>
                <a:gd name="T46" fmla="*/ 1018 w 1291"/>
                <a:gd name="T47" fmla="*/ 154 h 381"/>
                <a:gd name="T48" fmla="*/ 978 w 1291"/>
                <a:gd name="T49" fmla="*/ 132 h 381"/>
                <a:gd name="T50" fmla="*/ 899 w 1291"/>
                <a:gd name="T51" fmla="*/ 94 h 381"/>
                <a:gd name="T52" fmla="*/ 815 w 1291"/>
                <a:gd name="T53" fmla="*/ 64 h 381"/>
                <a:gd name="T54" fmla="*/ 730 w 1291"/>
                <a:gd name="T55" fmla="*/ 42 h 381"/>
                <a:gd name="T56" fmla="*/ 686 w 1291"/>
                <a:gd name="T57" fmla="*/ 34 h 381"/>
                <a:gd name="T58" fmla="*/ 598 w 1291"/>
                <a:gd name="T59" fmla="*/ 25 h 381"/>
                <a:gd name="T60" fmla="*/ 510 w 1291"/>
                <a:gd name="T61" fmla="*/ 24 h 381"/>
                <a:gd name="T62" fmla="*/ 422 w 1291"/>
                <a:gd name="T63" fmla="*/ 33 h 381"/>
                <a:gd name="T64" fmla="*/ 335 w 1291"/>
                <a:gd name="T65" fmla="*/ 51 h 381"/>
                <a:gd name="T66" fmla="*/ 292 w 1291"/>
                <a:gd name="T67" fmla="*/ 62 h 381"/>
                <a:gd name="T68" fmla="*/ 208 w 1291"/>
                <a:gd name="T69" fmla="*/ 92 h 381"/>
                <a:gd name="T70" fmla="*/ 167 w 1291"/>
                <a:gd name="T71" fmla="*/ 108 h 381"/>
                <a:gd name="T72" fmla="*/ 42 w 1291"/>
                <a:gd name="T73" fmla="*/ 158 h 381"/>
                <a:gd name="T74" fmla="*/ 0 w 1291"/>
                <a:gd name="T75" fmla="*/ 174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91" h="381">
                  <a:moveTo>
                    <a:pt x="0" y="174"/>
                  </a:moveTo>
                  <a:lnTo>
                    <a:pt x="0" y="174"/>
                  </a:lnTo>
                  <a:lnTo>
                    <a:pt x="81" y="136"/>
                  </a:lnTo>
                  <a:lnTo>
                    <a:pt x="162" y="97"/>
                  </a:lnTo>
                  <a:lnTo>
                    <a:pt x="203" y="78"/>
                  </a:lnTo>
                  <a:lnTo>
                    <a:pt x="245" y="61"/>
                  </a:lnTo>
                  <a:lnTo>
                    <a:pt x="286" y="46"/>
                  </a:lnTo>
                  <a:lnTo>
                    <a:pt x="330" y="32"/>
                  </a:lnTo>
                  <a:lnTo>
                    <a:pt x="330" y="32"/>
                  </a:lnTo>
                  <a:lnTo>
                    <a:pt x="352" y="25"/>
                  </a:lnTo>
                  <a:lnTo>
                    <a:pt x="374" y="19"/>
                  </a:lnTo>
                  <a:lnTo>
                    <a:pt x="419" y="11"/>
                  </a:lnTo>
                  <a:lnTo>
                    <a:pt x="464" y="4"/>
                  </a:lnTo>
                  <a:lnTo>
                    <a:pt x="509" y="1"/>
                  </a:lnTo>
                  <a:lnTo>
                    <a:pt x="509" y="1"/>
                  </a:lnTo>
                  <a:lnTo>
                    <a:pt x="555" y="0"/>
                  </a:lnTo>
                  <a:lnTo>
                    <a:pt x="600" y="1"/>
                  </a:lnTo>
                  <a:lnTo>
                    <a:pt x="644" y="4"/>
                  </a:lnTo>
                  <a:lnTo>
                    <a:pt x="691" y="10"/>
                  </a:lnTo>
                  <a:lnTo>
                    <a:pt x="691" y="10"/>
                  </a:lnTo>
                  <a:lnTo>
                    <a:pt x="734" y="18"/>
                  </a:lnTo>
                  <a:lnTo>
                    <a:pt x="779" y="29"/>
                  </a:lnTo>
                  <a:lnTo>
                    <a:pt x="823" y="41"/>
                  </a:lnTo>
                  <a:lnTo>
                    <a:pt x="866" y="56"/>
                  </a:lnTo>
                  <a:lnTo>
                    <a:pt x="866" y="56"/>
                  </a:lnTo>
                  <a:lnTo>
                    <a:pt x="907" y="74"/>
                  </a:lnTo>
                  <a:lnTo>
                    <a:pt x="949" y="93"/>
                  </a:lnTo>
                  <a:lnTo>
                    <a:pt x="989" y="114"/>
                  </a:lnTo>
                  <a:lnTo>
                    <a:pt x="1028" y="137"/>
                  </a:lnTo>
                  <a:lnTo>
                    <a:pt x="1028" y="137"/>
                  </a:lnTo>
                  <a:lnTo>
                    <a:pt x="1066" y="162"/>
                  </a:lnTo>
                  <a:lnTo>
                    <a:pt x="1102" y="189"/>
                  </a:lnTo>
                  <a:lnTo>
                    <a:pt x="1137" y="216"/>
                  </a:lnTo>
                  <a:lnTo>
                    <a:pt x="1171" y="246"/>
                  </a:lnTo>
                  <a:lnTo>
                    <a:pt x="1204" y="278"/>
                  </a:lnTo>
                  <a:lnTo>
                    <a:pt x="1234" y="311"/>
                  </a:lnTo>
                  <a:lnTo>
                    <a:pt x="1264" y="344"/>
                  </a:lnTo>
                  <a:lnTo>
                    <a:pt x="1291" y="381"/>
                  </a:lnTo>
                  <a:lnTo>
                    <a:pt x="1291" y="381"/>
                  </a:lnTo>
                  <a:lnTo>
                    <a:pt x="1261" y="347"/>
                  </a:lnTo>
                  <a:lnTo>
                    <a:pt x="1229" y="316"/>
                  </a:lnTo>
                  <a:lnTo>
                    <a:pt x="1197" y="284"/>
                  </a:lnTo>
                  <a:lnTo>
                    <a:pt x="1163" y="256"/>
                  </a:lnTo>
                  <a:lnTo>
                    <a:pt x="1163" y="256"/>
                  </a:lnTo>
                  <a:lnTo>
                    <a:pt x="1128" y="228"/>
                  </a:lnTo>
                  <a:lnTo>
                    <a:pt x="1092" y="202"/>
                  </a:lnTo>
                  <a:lnTo>
                    <a:pt x="1056" y="177"/>
                  </a:lnTo>
                  <a:lnTo>
                    <a:pt x="1018" y="154"/>
                  </a:lnTo>
                  <a:lnTo>
                    <a:pt x="1018" y="154"/>
                  </a:lnTo>
                  <a:lnTo>
                    <a:pt x="978" y="132"/>
                  </a:lnTo>
                  <a:lnTo>
                    <a:pt x="939" y="113"/>
                  </a:lnTo>
                  <a:lnTo>
                    <a:pt x="899" y="94"/>
                  </a:lnTo>
                  <a:lnTo>
                    <a:pt x="858" y="78"/>
                  </a:lnTo>
                  <a:lnTo>
                    <a:pt x="815" y="64"/>
                  </a:lnTo>
                  <a:lnTo>
                    <a:pt x="772" y="53"/>
                  </a:lnTo>
                  <a:lnTo>
                    <a:pt x="730" y="42"/>
                  </a:lnTo>
                  <a:lnTo>
                    <a:pt x="686" y="34"/>
                  </a:lnTo>
                  <a:lnTo>
                    <a:pt x="686" y="34"/>
                  </a:lnTo>
                  <a:lnTo>
                    <a:pt x="642" y="29"/>
                  </a:lnTo>
                  <a:lnTo>
                    <a:pt x="598" y="25"/>
                  </a:lnTo>
                  <a:lnTo>
                    <a:pt x="554" y="24"/>
                  </a:lnTo>
                  <a:lnTo>
                    <a:pt x="510" y="24"/>
                  </a:lnTo>
                  <a:lnTo>
                    <a:pt x="466" y="28"/>
                  </a:lnTo>
                  <a:lnTo>
                    <a:pt x="422" y="33"/>
                  </a:lnTo>
                  <a:lnTo>
                    <a:pt x="378" y="40"/>
                  </a:lnTo>
                  <a:lnTo>
                    <a:pt x="335" y="51"/>
                  </a:lnTo>
                  <a:lnTo>
                    <a:pt x="335" y="51"/>
                  </a:lnTo>
                  <a:lnTo>
                    <a:pt x="292" y="62"/>
                  </a:lnTo>
                  <a:lnTo>
                    <a:pt x="251" y="77"/>
                  </a:lnTo>
                  <a:lnTo>
                    <a:pt x="208" y="92"/>
                  </a:lnTo>
                  <a:lnTo>
                    <a:pt x="167" y="108"/>
                  </a:lnTo>
                  <a:lnTo>
                    <a:pt x="167" y="108"/>
                  </a:lnTo>
                  <a:lnTo>
                    <a:pt x="84" y="142"/>
                  </a:lnTo>
                  <a:lnTo>
                    <a:pt x="42" y="158"/>
                  </a:lnTo>
                  <a:lnTo>
                    <a:pt x="0" y="174"/>
                  </a:lnTo>
                  <a:lnTo>
                    <a:pt x="0" y="174"/>
                  </a:lnTo>
                  <a:close/>
                </a:path>
              </a:pathLst>
            </a:custGeom>
            <a:solidFill>
              <a:srgbClr val="EAE4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1" name="Freeform 13">
              <a:extLst>
                <a:ext uri="{FF2B5EF4-FFF2-40B4-BE49-F238E27FC236}">
                  <a16:creationId xmlns:a16="http://schemas.microsoft.com/office/drawing/2014/main" id="{F7E2FE2F-8AE2-414F-AA1E-42DDA3DC981A}"/>
                </a:ext>
              </a:extLst>
            </p:cNvPr>
            <p:cNvSpPr>
              <a:spLocks/>
            </p:cNvSpPr>
            <p:nvPr userDrawn="1"/>
          </p:nvSpPr>
          <p:spPr bwMode="auto">
            <a:xfrm>
              <a:off x="2354263" y="3905417"/>
              <a:ext cx="1069975" cy="165100"/>
            </a:xfrm>
            <a:custGeom>
              <a:avLst/>
              <a:gdLst>
                <a:gd name="T0" fmla="*/ 0 w 1348"/>
                <a:gd name="T1" fmla="*/ 206 h 210"/>
                <a:gd name="T2" fmla="*/ 0 w 1348"/>
                <a:gd name="T3" fmla="*/ 206 h 210"/>
                <a:gd name="T4" fmla="*/ 171 w 1348"/>
                <a:gd name="T5" fmla="*/ 198 h 210"/>
                <a:gd name="T6" fmla="*/ 257 w 1348"/>
                <a:gd name="T7" fmla="*/ 192 h 210"/>
                <a:gd name="T8" fmla="*/ 342 w 1348"/>
                <a:gd name="T9" fmla="*/ 187 h 210"/>
                <a:gd name="T10" fmla="*/ 342 w 1348"/>
                <a:gd name="T11" fmla="*/ 187 h 210"/>
                <a:gd name="T12" fmla="*/ 427 w 1348"/>
                <a:gd name="T13" fmla="*/ 181 h 210"/>
                <a:gd name="T14" fmla="*/ 513 w 1348"/>
                <a:gd name="T15" fmla="*/ 173 h 210"/>
                <a:gd name="T16" fmla="*/ 598 w 1348"/>
                <a:gd name="T17" fmla="*/ 164 h 210"/>
                <a:gd name="T18" fmla="*/ 682 w 1348"/>
                <a:gd name="T19" fmla="*/ 153 h 210"/>
                <a:gd name="T20" fmla="*/ 682 w 1348"/>
                <a:gd name="T21" fmla="*/ 153 h 210"/>
                <a:gd name="T22" fmla="*/ 767 w 1348"/>
                <a:gd name="T23" fmla="*/ 141 h 210"/>
                <a:gd name="T24" fmla="*/ 851 w 1348"/>
                <a:gd name="T25" fmla="*/ 127 h 210"/>
                <a:gd name="T26" fmla="*/ 935 w 1348"/>
                <a:gd name="T27" fmla="*/ 112 h 210"/>
                <a:gd name="T28" fmla="*/ 1019 w 1348"/>
                <a:gd name="T29" fmla="*/ 95 h 210"/>
                <a:gd name="T30" fmla="*/ 1019 w 1348"/>
                <a:gd name="T31" fmla="*/ 95 h 210"/>
                <a:gd name="T32" fmla="*/ 1102 w 1348"/>
                <a:gd name="T33" fmla="*/ 75 h 210"/>
                <a:gd name="T34" fmla="*/ 1185 w 1348"/>
                <a:gd name="T35" fmla="*/ 52 h 210"/>
                <a:gd name="T36" fmla="*/ 1226 w 1348"/>
                <a:gd name="T37" fmla="*/ 40 h 210"/>
                <a:gd name="T38" fmla="*/ 1267 w 1348"/>
                <a:gd name="T39" fmla="*/ 28 h 210"/>
                <a:gd name="T40" fmla="*/ 1307 w 1348"/>
                <a:gd name="T41" fmla="*/ 14 h 210"/>
                <a:gd name="T42" fmla="*/ 1348 w 1348"/>
                <a:gd name="T43" fmla="*/ 0 h 210"/>
                <a:gd name="T44" fmla="*/ 1348 w 1348"/>
                <a:gd name="T45" fmla="*/ 0 h 210"/>
                <a:gd name="T46" fmla="*/ 1308 w 1348"/>
                <a:gd name="T47" fmla="*/ 17 h 210"/>
                <a:gd name="T48" fmla="*/ 1269 w 1348"/>
                <a:gd name="T49" fmla="*/ 33 h 210"/>
                <a:gd name="T50" fmla="*/ 1229 w 1348"/>
                <a:gd name="T51" fmla="*/ 50 h 210"/>
                <a:gd name="T52" fmla="*/ 1189 w 1348"/>
                <a:gd name="T53" fmla="*/ 65 h 210"/>
                <a:gd name="T54" fmla="*/ 1147 w 1348"/>
                <a:gd name="T55" fmla="*/ 77 h 210"/>
                <a:gd name="T56" fmla="*/ 1107 w 1348"/>
                <a:gd name="T57" fmla="*/ 90 h 210"/>
                <a:gd name="T58" fmla="*/ 1065 w 1348"/>
                <a:gd name="T59" fmla="*/ 103 h 210"/>
                <a:gd name="T60" fmla="*/ 1024 w 1348"/>
                <a:gd name="T61" fmla="*/ 113 h 210"/>
                <a:gd name="T62" fmla="*/ 1024 w 1348"/>
                <a:gd name="T63" fmla="*/ 113 h 210"/>
                <a:gd name="T64" fmla="*/ 981 w 1348"/>
                <a:gd name="T65" fmla="*/ 123 h 210"/>
                <a:gd name="T66" fmla="*/ 940 w 1348"/>
                <a:gd name="T67" fmla="*/ 134 h 210"/>
                <a:gd name="T68" fmla="*/ 856 w 1348"/>
                <a:gd name="T69" fmla="*/ 151 h 210"/>
                <a:gd name="T70" fmla="*/ 771 w 1348"/>
                <a:gd name="T71" fmla="*/ 165 h 210"/>
                <a:gd name="T72" fmla="*/ 685 w 1348"/>
                <a:gd name="T73" fmla="*/ 177 h 210"/>
                <a:gd name="T74" fmla="*/ 685 w 1348"/>
                <a:gd name="T75" fmla="*/ 177 h 210"/>
                <a:gd name="T76" fmla="*/ 600 w 1348"/>
                <a:gd name="T77" fmla="*/ 188 h 210"/>
                <a:gd name="T78" fmla="*/ 515 w 1348"/>
                <a:gd name="T79" fmla="*/ 196 h 210"/>
                <a:gd name="T80" fmla="*/ 429 w 1348"/>
                <a:gd name="T81" fmla="*/ 203 h 210"/>
                <a:gd name="T82" fmla="*/ 343 w 1348"/>
                <a:gd name="T83" fmla="*/ 206 h 210"/>
                <a:gd name="T84" fmla="*/ 343 w 1348"/>
                <a:gd name="T85" fmla="*/ 206 h 210"/>
                <a:gd name="T86" fmla="*/ 257 w 1348"/>
                <a:gd name="T87" fmla="*/ 210 h 210"/>
                <a:gd name="T88" fmla="*/ 172 w 1348"/>
                <a:gd name="T89" fmla="*/ 210 h 210"/>
                <a:gd name="T90" fmla="*/ 85 w 1348"/>
                <a:gd name="T91" fmla="*/ 209 h 210"/>
                <a:gd name="T92" fmla="*/ 0 w 1348"/>
                <a:gd name="T93" fmla="*/ 206 h 210"/>
                <a:gd name="T94" fmla="*/ 0 w 1348"/>
                <a:gd name="T95" fmla="*/ 20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48" h="210">
                  <a:moveTo>
                    <a:pt x="0" y="206"/>
                  </a:moveTo>
                  <a:lnTo>
                    <a:pt x="0" y="206"/>
                  </a:lnTo>
                  <a:lnTo>
                    <a:pt x="171" y="198"/>
                  </a:lnTo>
                  <a:lnTo>
                    <a:pt x="257" y="192"/>
                  </a:lnTo>
                  <a:lnTo>
                    <a:pt x="342" y="187"/>
                  </a:lnTo>
                  <a:lnTo>
                    <a:pt x="342" y="187"/>
                  </a:lnTo>
                  <a:lnTo>
                    <a:pt x="427" y="181"/>
                  </a:lnTo>
                  <a:lnTo>
                    <a:pt x="513" y="173"/>
                  </a:lnTo>
                  <a:lnTo>
                    <a:pt x="598" y="164"/>
                  </a:lnTo>
                  <a:lnTo>
                    <a:pt x="682" y="153"/>
                  </a:lnTo>
                  <a:lnTo>
                    <a:pt x="682" y="153"/>
                  </a:lnTo>
                  <a:lnTo>
                    <a:pt x="767" y="141"/>
                  </a:lnTo>
                  <a:lnTo>
                    <a:pt x="851" y="127"/>
                  </a:lnTo>
                  <a:lnTo>
                    <a:pt x="935" y="112"/>
                  </a:lnTo>
                  <a:lnTo>
                    <a:pt x="1019" y="95"/>
                  </a:lnTo>
                  <a:lnTo>
                    <a:pt x="1019" y="95"/>
                  </a:lnTo>
                  <a:lnTo>
                    <a:pt x="1102" y="75"/>
                  </a:lnTo>
                  <a:lnTo>
                    <a:pt x="1185" y="52"/>
                  </a:lnTo>
                  <a:lnTo>
                    <a:pt x="1226" y="40"/>
                  </a:lnTo>
                  <a:lnTo>
                    <a:pt x="1267" y="28"/>
                  </a:lnTo>
                  <a:lnTo>
                    <a:pt x="1307" y="14"/>
                  </a:lnTo>
                  <a:lnTo>
                    <a:pt x="1348" y="0"/>
                  </a:lnTo>
                  <a:lnTo>
                    <a:pt x="1348" y="0"/>
                  </a:lnTo>
                  <a:lnTo>
                    <a:pt x="1308" y="17"/>
                  </a:lnTo>
                  <a:lnTo>
                    <a:pt x="1269" y="33"/>
                  </a:lnTo>
                  <a:lnTo>
                    <a:pt x="1229" y="50"/>
                  </a:lnTo>
                  <a:lnTo>
                    <a:pt x="1189" y="65"/>
                  </a:lnTo>
                  <a:lnTo>
                    <a:pt x="1147" y="77"/>
                  </a:lnTo>
                  <a:lnTo>
                    <a:pt x="1107" y="90"/>
                  </a:lnTo>
                  <a:lnTo>
                    <a:pt x="1065" y="103"/>
                  </a:lnTo>
                  <a:lnTo>
                    <a:pt x="1024" y="113"/>
                  </a:lnTo>
                  <a:lnTo>
                    <a:pt x="1024" y="113"/>
                  </a:lnTo>
                  <a:lnTo>
                    <a:pt x="981" y="123"/>
                  </a:lnTo>
                  <a:lnTo>
                    <a:pt x="940" y="134"/>
                  </a:lnTo>
                  <a:lnTo>
                    <a:pt x="856" y="151"/>
                  </a:lnTo>
                  <a:lnTo>
                    <a:pt x="771" y="165"/>
                  </a:lnTo>
                  <a:lnTo>
                    <a:pt x="685" y="177"/>
                  </a:lnTo>
                  <a:lnTo>
                    <a:pt x="685" y="177"/>
                  </a:lnTo>
                  <a:lnTo>
                    <a:pt x="600" y="188"/>
                  </a:lnTo>
                  <a:lnTo>
                    <a:pt x="515" y="196"/>
                  </a:lnTo>
                  <a:lnTo>
                    <a:pt x="429" y="203"/>
                  </a:lnTo>
                  <a:lnTo>
                    <a:pt x="343" y="206"/>
                  </a:lnTo>
                  <a:lnTo>
                    <a:pt x="343" y="206"/>
                  </a:lnTo>
                  <a:lnTo>
                    <a:pt x="257" y="210"/>
                  </a:lnTo>
                  <a:lnTo>
                    <a:pt x="172" y="210"/>
                  </a:lnTo>
                  <a:lnTo>
                    <a:pt x="85" y="209"/>
                  </a:lnTo>
                  <a:lnTo>
                    <a:pt x="0" y="206"/>
                  </a:lnTo>
                  <a:lnTo>
                    <a:pt x="0" y="206"/>
                  </a:lnTo>
                  <a:close/>
                </a:path>
              </a:pathLst>
            </a:custGeom>
            <a:solidFill>
              <a:srgbClr val="EAE4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2" name="Freeform 14">
              <a:extLst>
                <a:ext uri="{FF2B5EF4-FFF2-40B4-BE49-F238E27FC236}">
                  <a16:creationId xmlns:a16="http://schemas.microsoft.com/office/drawing/2014/main" id="{DD692941-4ADD-4C85-9E1D-3F327297431F}"/>
                </a:ext>
              </a:extLst>
            </p:cNvPr>
            <p:cNvSpPr>
              <a:spLocks/>
            </p:cNvSpPr>
            <p:nvPr userDrawn="1"/>
          </p:nvSpPr>
          <p:spPr bwMode="auto">
            <a:xfrm>
              <a:off x="4695826" y="3829217"/>
              <a:ext cx="2033588" cy="301625"/>
            </a:xfrm>
            <a:custGeom>
              <a:avLst/>
              <a:gdLst>
                <a:gd name="T0" fmla="*/ 2563 w 2563"/>
                <a:gd name="T1" fmla="*/ 381 h 382"/>
                <a:gd name="T2" fmla="*/ 2391 w 2563"/>
                <a:gd name="T3" fmla="*/ 382 h 382"/>
                <a:gd name="T4" fmla="*/ 2221 w 2563"/>
                <a:gd name="T5" fmla="*/ 377 h 382"/>
                <a:gd name="T6" fmla="*/ 2136 w 2563"/>
                <a:gd name="T7" fmla="*/ 371 h 382"/>
                <a:gd name="T8" fmla="*/ 1965 w 2563"/>
                <a:gd name="T9" fmla="*/ 356 h 382"/>
                <a:gd name="T10" fmla="*/ 1880 w 2563"/>
                <a:gd name="T11" fmla="*/ 346 h 382"/>
                <a:gd name="T12" fmla="*/ 1796 w 2563"/>
                <a:gd name="T13" fmla="*/ 332 h 382"/>
                <a:gd name="T14" fmla="*/ 1712 w 2563"/>
                <a:gd name="T15" fmla="*/ 316 h 382"/>
                <a:gd name="T16" fmla="*/ 1628 w 2563"/>
                <a:gd name="T17" fmla="*/ 298 h 382"/>
                <a:gd name="T18" fmla="*/ 1545 w 2563"/>
                <a:gd name="T19" fmla="*/ 276 h 382"/>
                <a:gd name="T20" fmla="*/ 1503 w 2563"/>
                <a:gd name="T21" fmla="*/ 263 h 382"/>
                <a:gd name="T22" fmla="*/ 1422 w 2563"/>
                <a:gd name="T23" fmla="*/ 237 h 382"/>
                <a:gd name="T24" fmla="*/ 1342 w 2563"/>
                <a:gd name="T25" fmla="*/ 207 h 382"/>
                <a:gd name="T26" fmla="*/ 1222 w 2563"/>
                <a:gd name="T27" fmla="*/ 158 h 382"/>
                <a:gd name="T28" fmla="*/ 1145 w 2563"/>
                <a:gd name="T29" fmla="*/ 124 h 382"/>
                <a:gd name="T30" fmla="*/ 1067 w 2563"/>
                <a:gd name="T31" fmla="*/ 90 h 382"/>
                <a:gd name="T32" fmla="*/ 987 w 2563"/>
                <a:gd name="T33" fmla="*/ 61 h 382"/>
                <a:gd name="T34" fmla="*/ 906 w 2563"/>
                <a:gd name="T35" fmla="*/ 40 h 382"/>
                <a:gd name="T36" fmla="*/ 864 w 2563"/>
                <a:gd name="T37" fmla="*/ 32 h 382"/>
                <a:gd name="T38" fmla="*/ 781 w 2563"/>
                <a:gd name="T39" fmla="*/ 23 h 382"/>
                <a:gd name="T40" fmla="*/ 696 w 2563"/>
                <a:gd name="T41" fmla="*/ 23 h 382"/>
                <a:gd name="T42" fmla="*/ 612 w 2563"/>
                <a:gd name="T43" fmla="*/ 32 h 382"/>
                <a:gd name="T44" fmla="*/ 571 w 2563"/>
                <a:gd name="T45" fmla="*/ 37 h 382"/>
                <a:gd name="T46" fmla="*/ 489 w 2563"/>
                <a:gd name="T47" fmla="*/ 57 h 382"/>
                <a:gd name="T48" fmla="*/ 408 w 2563"/>
                <a:gd name="T49" fmla="*/ 83 h 382"/>
                <a:gd name="T50" fmla="*/ 331 w 2563"/>
                <a:gd name="T51" fmla="*/ 118 h 382"/>
                <a:gd name="T52" fmla="*/ 257 w 2563"/>
                <a:gd name="T53" fmla="*/ 159 h 382"/>
                <a:gd name="T54" fmla="*/ 222 w 2563"/>
                <a:gd name="T55" fmla="*/ 182 h 382"/>
                <a:gd name="T56" fmla="*/ 152 w 2563"/>
                <a:gd name="T57" fmla="*/ 232 h 382"/>
                <a:gd name="T58" fmla="*/ 88 w 2563"/>
                <a:gd name="T59" fmla="*/ 287 h 382"/>
                <a:gd name="T60" fmla="*/ 28 w 2563"/>
                <a:gd name="T61" fmla="*/ 348 h 382"/>
                <a:gd name="T62" fmla="*/ 0 w 2563"/>
                <a:gd name="T63" fmla="*/ 381 h 382"/>
                <a:gd name="T64" fmla="*/ 55 w 2563"/>
                <a:gd name="T65" fmla="*/ 315 h 382"/>
                <a:gd name="T66" fmla="*/ 114 w 2563"/>
                <a:gd name="T67" fmla="*/ 254 h 382"/>
                <a:gd name="T68" fmla="*/ 180 w 2563"/>
                <a:gd name="T69" fmla="*/ 199 h 382"/>
                <a:gd name="T70" fmla="*/ 250 w 2563"/>
                <a:gd name="T71" fmla="*/ 149 h 382"/>
                <a:gd name="T72" fmla="*/ 325 w 2563"/>
                <a:gd name="T73" fmla="*/ 105 h 382"/>
                <a:gd name="T74" fmla="*/ 402 w 2563"/>
                <a:gd name="T75" fmla="*/ 70 h 382"/>
                <a:gd name="T76" fmla="*/ 484 w 2563"/>
                <a:gd name="T77" fmla="*/ 40 h 382"/>
                <a:gd name="T78" fmla="*/ 567 w 2563"/>
                <a:gd name="T79" fmla="*/ 19 h 382"/>
                <a:gd name="T80" fmla="*/ 610 w 2563"/>
                <a:gd name="T81" fmla="*/ 11 h 382"/>
                <a:gd name="T82" fmla="*/ 696 w 2563"/>
                <a:gd name="T83" fmla="*/ 2 h 382"/>
                <a:gd name="T84" fmla="*/ 739 w 2563"/>
                <a:gd name="T85" fmla="*/ 0 h 382"/>
                <a:gd name="T86" fmla="*/ 825 w 2563"/>
                <a:gd name="T87" fmla="*/ 4 h 382"/>
                <a:gd name="T88" fmla="*/ 910 w 2563"/>
                <a:gd name="T89" fmla="*/ 18 h 382"/>
                <a:gd name="T90" fmla="*/ 953 w 2563"/>
                <a:gd name="T91" fmla="*/ 27 h 382"/>
                <a:gd name="T92" fmla="*/ 1035 w 2563"/>
                <a:gd name="T93" fmla="*/ 52 h 382"/>
                <a:gd name="T94" fmla="*/ 1115 w 2563"/>
                <a:gd name="T95" fmla="*/ 85 h 382"/>
                <a:gd name="T96" fmla="*/ 1233 w 2563"/>
                <a:gd name="T97" fmla="*/ 135 h 382"/>
                <a:gd name="T98" fmla="*/ 1311 w 2563"/>
                <a:gd name="T99" fmla="*/ 169 h 382"/>
                <a:gd name="T100" fmla="*/ 1390 w 2563"/>
                <a:gd name="T101" fmla="*/ 200 h 382"/>
                <a:gd name="T102" fmla="*/ 1470 w 2563"/>
                <a:gd name="T103" fmla="*/ 229 h 382"/>
                <a:gd name="T104" fmla="*/ 1551 w 2563"/>
                <a:gd name="T105" fmla="*/ 254 h 382"/>
                <a:gd name="T106" fmla="*/ 1592 w 2563"/>
                <a:gd name="T107" fmla="*/ 265 h 382"/>
                <a:gd name="T108" fmla="*/ 1674 w 2563"/>
                <a:gd name="T109" fmla="*/ 286 h 382"/>
                <a:gd name="T110" fmla="*/ 1799 w 2563"/>
                <a:gd name="T111" fmla="*/ 311 h 382"/>
                <a:gd name="T112" fmla="*/ 1883 w 2563"/>
                <a:gd name="T113" fmla="*/ 326 h 382"/>
                <a:gd name="T114" fmla="*/ 2051 w 2563"/>
                <a:gd name="T115" fmla="*/ 350 h 382"/>
                <a:gd name="T116" fmla="*/ 2222 w 2563"/>
                <a:gd name="T117" fmla="*/ 364 h 382"/>
                <a:gd name="T118" fmla="*/ 2306 w 2563"/>
                <a:gd name="T119" fmla="*/ 370 h 382"/>
                <a:gd name="T120" fmla="*/ 2476 w 2563"/>
                <a:gd name="T121" fmla="*/ 378 h 382"/>
                <a:gd name="T122" fmla="*/ 2563 w 2563"/>
                <a:gd name="T123" fmla="*/ 381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3" h="382">
                  <a:moveTo>
                    <a:pt x="2563" y="381"/>
                  </a:moveTo>
                  <a:lnTo>
                    <a:pt x="2563" y="381"/>
                  </a:lnTo>
                  <a:lnTo>
                    <a:pt x="2476" y="382"/>
                  </a:lnTo>
                  <a:lnTo>
                    <a:pt x="2391" y="382"/>
                  </a:lnTo>
                  <a:lnTo>
                    <a:pt x="2306" y="379"/>
                  </a:lnTo>
                  <a:lnTo>
                    <a:pt x="2221" y="377"/>
                  </a:lnTo>
                  <a:lnTo>
                    <a:pt x="2221" y="377"/>
                  </a:lnTo>
                  <a:lnTo>
                    <a:pt x="2136" y="371"/>
                  </a:lnTo>
                  <a:lnTo>
                    <a:pt x="2050" y="364"/>
                  </a:lnTo>
                  <a:lnTo>
                    <a:pt x="1965" y="356"/>
                  </a:lnTo>
                  <a:lnTo>
                    <a:pt x="1880" y="346"/>
                  </a:lnTo>
                  <a:lnTo>
                    <a:pt x="1880" y="346"/>
                  </a:lnTo>
                  <a:lnTo>
                    <a:pt x="1837" y="339"/>
                  </a:lnTo>
                  <a:lnTo>
                    <a:pt x="1796" y="332"/>
                  </a:lnTo>
                  <a:lnTo>
                    <a:pt x="1753" y="325"/>
                  </a:lnTo>
                  <a:lnTo>
                    <a:pt x="1712" y="316"/>
                  </a:lnTo>
                  <a:lnTo>
                    <a:pt x="1669" y="307"/>
                  </a:lnTo>
                  <a:lnTo>
                    <a:pt x="1628" y="298"/>
                  </a:lnTo>
                  <a:lnTo>
                    <a:pt x="1586" y="287"/>
                  </a:lnTo>
                  <a:lnTo>
                    <a:pt x="1545" y="276"/>
                  </a:lnTo>
                  <a:lnTo>
                    <a:pt x="1545" y="276"/>
                  </a:lnTo>
                  <a:lnTo>
                    <a:pt x="1503" y="263"/>
                  </a:lnTo>
                  <a:lnTo>
                    <a:pt x="1463" y="250"/>
                  </a:lnTo>
                  <a:lnTo>
                    <a:pt x="1422" y="237"/>
                  </a:lnTo>
                  <a:lnTo>
                    <a:pt x="1381" y="223"/>
                  </a:lnTo>
                  <a:lnTo>
                    <a:pt x="1342" y="207"/>
                  </a:lnTo>
                  <a:lnTo>
                    <a:pt x="1302" y="192"/>
                  </a:lnTo>
                  <a:lnTo>
                    <a:pt x="1222" y="158"/>
                  </a:lnTo>
                  <a:lnTo>
                    <a:pt x="1222" y="158"/>
                  </a:lnTo>
                  <a:lnTo>
                    <a:pt x="1145" y="124"/>
                  </a:lnTo>
                  <a:lnTo>
                    <a:pt x="1106" y="106"/>
                  </a:lnTo>
                  <a:lnTo>
                    <a:pt x="1067" y="90"/>
                  </a:lnTo>
                  <a:lnTo>
                    <a:pt x="1027" y="75"/>
                  </a:lnTo>
                  <a:lnTo>
                    <a:pt x="987" y="61"/>
                  </a:lnTo>
                  <a:lnTo>
                    <a:pt x="947" y="49"/>
                  </a:lnTo>
                  <a:lnTo>
                    <a:pt x="906" y="40"/>
                  </a:lnTo>
                  <a:lnTo>
                    <a:pt x="906" y="40"/>
                  </a:lnTo>
                  <a:lnTo>
                    <a:pt x="864" y="32"/>
                  </a:lnTo>
                  <a:lnTo>
                    <a:pt x="823" y="27"/>
                  </a:lnTo>
                  <a:lnTo>
                    <a:pt x="781" y="23"/>
                  </a:lnTo>
                  <a:lnTo>
                    <a:pt x="739" y="22"/>
                  </a:lnTo>
                  <a:lnTo>
                    <a:pt x="696" y="23"/>
                  </a:lnTo>
                  <a:lnTo>
                    <a:pt x="655" y="26"/>
                  </a:lnTo>
                  <a:lnTo>
                    <a:pt x="612" y="32"/>
                  </a:lnTo>
                  <a:lnTo>
                    <a:pt x="571" y="37"/>
                  </a:lnTo>
                  <a:lnTo>
                    <a:pt x="571" y="37"/>
                  </a:lnTo>
                  <a:lnTo>
                    <a:pt x="529" y="46"/>
                  </a:lnTo>
                  <a:lnTo>
                    <a:pt x="489" y="57"/>
                  </a:lnTo>
                  <a:lnTo>
                    <a:pt x="448" y="70"/>
                  </a:lnTo>
                  <a:lnTo>
                    <a:pt x="408" y="83"/>
                  </a:lnTo>
                  <a:lnTo>
                    <a:pt x="369" y="99"/>
                  </a:lnTo>
                  <a:lnTo>
                    <a:pt x="331" y="118"/>
                  </a:lnTo>
                  <a:lnTo>
                    <a:pt x="294" y="138"/>
                  </a:lnTo>
                  <a:lnTo>
                    <a:pt x="257" y="159"/>
                  </a:lnTo>
                  <a:lnTo>
                    <a:pt x="257" y="159"/>
                  </a:lnTo>
                  <a:lnTo>
                    <a:pt x="222" y="182"/>
                  </a:lnTo>
                  <a:lnTo>
                    <a:pt x="186" y="207"/>
                  </a:lnTo>
                  <a:lnTo>
                    <a:pt x="152" y="232"/>
                  </a:lnTo>
                  <a:lnTo>
                    <a:pt x="119" y="258"/>
                  </a:lnTo>
                  <a:lnTo>
                    <a:pt x="88" y="287"/>
                  </a:lnTo>
                  <a:lnTo>
                    <a:pt x="57" y="317"/>
                  </a:lnTo>
                  <a:lnTo>
                    <a:pt x="28" y="348"/>
                  </a:lnTo>
                  <a:lnTo>
                    <a:pt x="0" y="381"/>
                  </a:lnTo>
                  <a:lnTo>
                    <a:pt x="0" y="381"/>
                  </a:lnTo>
                  <a:lnTo>
                    <a:pt x="27" y="347"/>
                  </a:lnTo>
                  <a:lnTo>
                    <a:pt x="55" y="315"/>
                  </a:lnTo>
                  <a:lnTo>
                    <a:pt x="85" y="284"/>
                  </a:lnTo>
                  <a:lnTo>
                    <a:pt x="114" y="254"/>
                  </a:lnTo>
                  <a:lnTo>
                    <a:pt x="147" y="225"/>
                  </a:lnTo>
                  <a:lnTo>
                    <a:pt x="180" y="199"/>
                  </a:lnTo>
                  <a:lnTo>
                    <a:pt x="215" y="173"/>
                  </a:lnTo>
                  <a:lnTo>
                    <a:pt x="250" y="149"/>
                  </a:lnTo>
                  <a:lnTo>
                    <a:pt x="287" y="126"/>
                  </a:lnTo>
                  <a:lnTo>
                    <a:pt x="325" y="105"/>
                  </a:lnTo>
                  <a:lnTo>
                    <a:pt x="363" y="87"/>
                  </a:lnTo>
                  <a:lnTo>
                    <a:pt x="402" y="70"/>
                  </a:lnTo>
                  <a:lnTo>
                    <a:pt x="443" y="53"/>
                  </a:lnTo>
                  <a:lnTo>
                    <a:pt x="484" y="40"/>
                  </a:lnTo>
                  <a:lnTo>
                    <a:pt x="526" y="28"/>
                  </a:lnTo>
                  <a:lnTo>
                    <a:pt x="567" y="19"/>
                  </a:lnTo>
                  <a:lnTo>
                    <a:pt x="567" y="19"/>
                  </a:lnTo>
                  <a:lnTo>
                    <a:pt x="610" y="11"/>
                  </a:lnTo>
                  <a:lnTo>
                    <a:pt x="652" y="5"/>
                  </a:lnTo>
                  <a:lnTo>
                    <a:pt x="696" y="2"/>
                  </a:lnTo>
                  <a:lnTo>
                    <a:pt x="739" y="0"/>
                  </a:lnTo>
                  <a:lnTo>
                    <a:pt x="739" y="0"/>
                  </a:lnTo>
                  <a:lnTo>
                    <a:pt x="782" y="2"/>
                  </a:lnTo>
                  <a:lnTo>
                    <a:pt x="825" y="4"/>
                  </a:lnTo>
                  <a:lnTo>
                    <a:pt x="868" y="10"/>
                  </a:lnTo>
                  <a:lnTo>
                    <a:pt x="910" y="18"/>
                  </a:lnTo>
                  <a:lnTo>
                    <a:pt x="910" y="18"/>
                  </a:lnTo>
                  <a:lnTo>
                    <a:pt x="953" y="27"/>
                  </a:lnTo>
                  <a:lnTo>
                    <a:pt x="994" y="40"/>
                  </a:lnTo>
                  <a:lnTo>
                    <a:pt x="1035" y="52"/>
                  </a:lnTo>
                  <a:lnTo>
                    <a:pt x="1075" y="68"/>
                  </a:lnTo>
                  <a:lnTo>
                    <a:pt x="1115" y="85"/>
                  </a:lnTo>
                  <a:lnTo>
                    <a:pt x="1154" y="101"/>
                  </a:lnTo>
                  <a:lnTo>
                    <a:pt x="1233" y="135"/>
                  </a:lnTo>
                  <a:lnTo>
                    <a:pt x="1233" y="135"/>
                  </a:lnTo>
                  <a:lnTo>
                    <a:pt x="1311" y="169"/>
                  </a:lnTo>
                  <a:lnTo>
                    <a:pt x="1350" y="185"/>
                  </a:lnTo>
                  <a:lnTo>
                    <a:pt x="1390" y="200"/>
                  </a:lnTo>
                  <a:lnTo>
                    <a:pt x="1430" y="215"/>
                  </a:lnTo>
                  <a:lnTo>
                    <a:pt x="1470" y="229"/>
                  </a:lnTo>
                  <a:lnTo>
                    <a:pt x="1510" y="241"/>
                  </a:lnTo>
                  <a:lnTo>
                    <a:pt x="1551" y="254"/>
                  </a:lnTo>
                  <a:lnTo>
                    <a:pt x="1551" y="254"/>
                  </a:lnTo>
                  <a:lnTo>
                    <a:pt x="1592" y="265"/>
                  </a:lnTo>
                  <a:lnTo>
                    <a:pt x="1633" y="276"/>
                  </a:lnTo>
                  <a:lnTo>
                    <a:pt x="1674" y="286"/>
                  </a:lnTo>
                  <a:lnTo>
                    <a:pt x="1715" y="295"/>
                  </a:lnTo>
                  <a:lnTo>
                    <a:pt x="1799" y="311"/>
                  </a:lnTo>
                  <a:lnTo>
                    <a:pt x="1883" y="326"/>
                  </a:lnTo>
                  <a:lnTo>
                    <a:pt x="1883" y="326"/>
                  </a:lnTo>
                  <a:lnTo>
                    <a:pt x="1967" y="339"/>
                  </a:lnTo>
                  <a:lnTo>
                    <a:pt x="2051" y="350"/>
                  </a:lnTo>
                  <a:lnTo>
                    <a:pt x="2137" y="358"/>
                  </a:lnTo>
                  <a:lnTo>
                    <a:pt x="2222" y="364"/>
                  </a:lnTo>
                  <a:lnTo>
                    <a:pt x="2222" y="364"/>
                  </a:lnTo>
                  <a:lnTo>
                    <a:pt x="2306" y="370"/>
                  </a:lnTo>
                  <a:lnTo>
                    <a:pt x="2391" y="375"/>
                  </a:lnTo>
                  <a:lnTo>
                    <a:pt x="2476" y="378"/>
                  </a:lnTo>
                  <a:lnTo>
                    <a:pt x="2563" y="381"/>
                  </a:lnTo>
                  <a:lnTo>
                    <a:pt x="2563" y="381"/>
                  </a:lnTo>
                  <a:close/>
                </a:path>
              </a:pathLst>
            </a:custGeom>
            <a:solidFill>
              <a:srgbClr val="EAE4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3" name="Freeform 15">
              <a:extLst>
                <a:ext uri="{FF2B5EF4-FFF2-40B4-BE49-F238E27FC236}">
                  <a16:creationId xmlns:a16="http://schemas.microsoft.com/office/drawing/2014/main" id="{31FA127B-FFD1-4643-8573-56D7D684A8A4}"/>
                </a:ext>
              </a:extLst>
            </p:cNvPr>
            <p:cNvSpPr>
              <a:spLocks/>
            </p:cNvSpPr>
            <p:nvPr userDrawn="1"/>
          </p:nvSpPr>
          <p:spPr bwMode="auto">
            <a:xfrm>
              <a:off x="4695826" y="3735554"/>
              <a:ext cx="1023938" cy="303213"/>
            </a:xfrm>
            <a:custGeom>
              <a:avLst/>
              <a:gdLst>
                <a:gd name="T0" fmla="*/ 1291 w 1291"/>
                <a:gd name="T1" fmla="*/ 174 h 381"/>
                <a:gd name="T2" fmla="*/ 1207 w 1291"/>
                <a:gd name="T3" fmla="*/ 142 h 381"/>
                <a:gd name="T4" fmla="*/ 1124 w 1291"/>
                <a:gd name="T5" fmla="*/ 108 h 381"/>
                <a:gd name="T6" fmla="*/ 1040 w 1291"/>
                <a:gd name="T7" fmla="*/ 77 h 381"/>
                <a:gd name="T8" fmla="*/ 956 w 1291"/>
                <a:gd name="T9" fmla="*/ 51 h 381"/>
                <a:gd name="T10" fmla="*/ 913 w 1291"/>
                <a:gd name="T11" fmla="*/ 40 h 381"/>
                <a:gd name="T12" fmla="*/ 825 w 1291"/>
                <a:gd name="T13" fmla="*/ 28 h 381"/>
                <a:gd name="T14" fmla="*/ 737 w 1291"/>
                <a:gd name="T15" fmla="*/ 24 h 381"/>
                <a:gd name="T16" fmla="*/ 649 w 1291"/>
                <a:gd name="T17" fmla="*/ 29 h 381"/>
                <a:gd name="T18" fmla="*/ 605 w 1291"/>
                <a:gd name="T19" fmla="*/ 34 h 381"/>
                <a:gd name="T20" fmla="*/ 519 w 1291"/>
                <a:gd name="T21" fmla="*/ 53 h 381"/>
                <a:gd name="T22" fmla="*/ 433 w 1291"/>
                <a:gd name="T23" fmla="*/ 78 h 381"/>
                <a:gd name="T24" fmla="*/ 352 w 1291"/>
                <a:gd name="T25" fmla="*/ 113 h 381"/>
                <a:gd name="T26" fmla="*/ 273 w 1291"/>
                <a:gd name="T27" fmla="*/ 154 h 381"/>
                <a:gd name="T28" fmla="*/ 235 w 1291"/>
                <a:gd name="T29" fmla="*/ 177 h 381"/>
                <a:gd name="T30" fmla="*/ 163 w 1291"/>
                <a:gd name="T31" fmla="*/ 228 h 381"/>
                <a:gd name="T32" fmla="*/ 128 w 1291"/>
                <a:gd name="T33" fmla="*/ 256 h 381"/>
                <a:gd name="T34" fmla="*/ 62 w 1291"/>
                <a:gd name="T35" fmla="*/ 316 h 381"/>
                <a:gd name="T36" fmla="*/ 0 w 1291"/>
                <a:gd name="T37" fmla="*/ 381 h 381"/>
                <a:gd name="T38" fmla="*/ 27 w 1291"/>
                <a:gd name="T39" fmla="*/ 344 h 381"/>
                <a:gd name="T40" fmla="*/ 87 w 1291"/>
                <a:gd name="T41" fmla="*/ 278 h 381"/>
                <a:gd name="T42" fmla="*/ 154 w 1291"/>
                <a:gd name="T43" fmla="*/ 216 h 381"/>
                <a:gd name="T44" fmla="*/ 225 w 1291"/>
                <a:gd name="T45" fmla="*/ 162 h 381"/>
                <a:gd name="T46" fmla="*/ 263 w 1291"/>
                <a:gd name="T47" fmla="*/ 137 h 381"/>
                <a:gd name="T48" fmla="*/ 342 w 1291"/>
                <a:gd name="T49" fmla="*/ 93 h 381"/>
                <a:gd name="T50" fmla="*/ 425 w 1291"/>
                <a:gd name="T51" fmla="*/ 56 h 381"/>
                <a:gd name="T52" fmla="*/ 468 w 1291"/>
                <a:gd name="T53" fmla="*/ 41 h 381"/>
                <a:gd name="T54" fmla="*/ 557 w 1291"/>
                <a:gd name="T55" fmla="*/ 18 h 381"/>
                <a:gd name="T56" fmla="*/ 600 w 1291"/>
                <a:gd name="T57" fmla="*/ 10 h 381"/>
                <a:gd name="T58" fmla="*/ 691 w 1291"/>
                <a:gd name="T59" fmla="*/ 1 h 381"/>
                <a:gd name="T60" fmla="*/ 782 w 1291"/>
                <a:gd name="T61" fmla="*/ 1 h 381"/>
                <a:gd name="T62" fmla="*/ 827 w 1291"/>
                <a:gd name="T63" fmla="*/ 4 h 381"/>
                <a:gd name="T64" fmla="*/ 917 w 1291"/>
                <a:gd name="T65" fmla="*/ 19 h 381"/>
                <a:gd name="T66" fmla="*/ 961 w 1291"/>
                <a:gd name="T67" fmla="*/ 32 h 381"/>
                <a:gd name="T68" fmla="*/ 1005 w 1291"/>
                <a:gd name="T69" fmla="*/ 46 h 381"/>
                <a:gd name="T70" fmla="*/ 1088 w 1291"/>
                <a:gd name="T71" fmla="*/ 78 h 381"/>
                <a:gd name="T72" fmla="*/ 1210 w 1291"/>
                <a:gd name="T73" fmla="*/ 136 h 381"/>
                <a:gd name="T74" fmla="*/ 1291 w 1291"/>
                <a:gd name="T75" fmla="*/ 174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91" h="381">
                  <a:moveTo>
                    <a:pt x="1291" y="174"/>
                  </a:moveTo>
                  <a:lnTo>
                    <a:pt x="1291" y="174"/>
                  </a:lnTo>
                  <a:lnTo>
                    <a:pt x="1249" y="158"/>
                  </a:lnTo>
                  <a:lnTo>
                    <a:pt x="1207" y="142"/>
                  </a:lnTo>
                  <a:lnTo>
                    <a:pt x="1124" y="108"/>
                  </a:lnTo>
                  <a:lnTo>
                    <a:pt x="1124" y="108"/>
                  </a:lnTo>
                  <a:lnTo>
                    <a:pt x="1083" y="92"/>
                  </a:lnTo>
                  <a:lnTo>
                    <a:pt x="1040" y="77"/>
                  </a:lnTo>
                  <a:lnTo>
                    <a:pt x="999" y="62"/>
                  </a:lnTo>
                  <a:lnTo>
                    <a:pt x="956" y="51"/>
                  </a:lnTo>
                  <a:lnTo>
                    <a:pt x="956" y="51"/>
                  </a:lnTo>
                  <a:lnTo>
                    <a:pt x="913" y="40"/>
                  </a:lnTo>
                  <a:lnTo>
                    <a:pt x="869" y="33"/>
                  </a:lnTo>
                  <a:lnTo>
                    <a:pt x="825" y="28"/>
                  </a:lnTo>
                  <a:lnTo>
                    <a:pt x="781" y="24"/>
                  </a:lnTo>
                  <a:lnTo>
                    <a:pt x="737" y="24"/>
                  </a:lnTo>
                  <a:lnTo>
                    <a:pt x="693" y="25"/>
                  </a:lnTo>
                  <a:lnTo>
                    <a:pt x="649" y="29"/>
                  </a:lnTo>
                  <a:lnTo>
                    <a:pt x="605" y="34"/>
                  </a:lnTo>
                  <a:lnTo>
                    <a:pt x="605" y="34"/>
                  </a:lnTo>
                  <a:lnTo>
                    <a:pt x="561" y="42"/>
                  </a:lnTo>
                  <a:lnTo>
                    <a:pt x="519" y="53"/>
                  </a:lnTo>
                  <a:lnTo>
                    <a:pt x="476" y="64"/>
                  </a:lnTo>
                  <a:lnTo>
                    <a:pt x="433" y="78"/>
                  </a:lnTo>
                  <a:lnTo>
                    <a:pt x="392" y="94"/>
                  </a:lnTo>
                  <a:lnTo>
                    <a:pt x="352" y="113"/>
                  </a:lnTo>
                  <a:lnTo>
                    <a:pt x="313" y="132"/>
                  </a:lnTo>
                  <a:lnTo>
                    <a:pt x="273" y="154"/>
                  </a:lnTo>
                  <a:lnTo>
                    <a:pt x="273" y="154"/>
                  </a:lnTo>
                  <a:lnTo>
                    <a:pt x="235" y="177"/>
                  </a:lnTo>
                  <a:lnTo>
                    <a:pt x="199" y="202"/>
                  </a:lnTo>
                  <a:lnTo>
                    <a:pt x="163" y="228"/>
                  </a:lnTo>
                  <a:lnTo>
                    <a:pt x="128" y="256"/>
                  </a:lnTo>
                  <a:lnTo>
                    <a:pt x="128" y="256"/>
                  </a:lnTo>
                  <a:lnTo>
                    <a:pt x="94" y="284"/>
                  </a:lnTo>
                  <a:lnTo>
                    <a:pt x="62" y="316"/>
                  </a:lnTo>
                  <a:lnTo>
                    <a:pt x="30" y="347"/>
                  </a:lnTo>
                  <a:lnTo>
                    <a:pt x="0" y="381"/>
                  </a:lnTo>
                  <a:lnTo>
                    <a:pt x="0" y="381"/>
                  </a:lnTo>
                  <a:lnTo>
                    <a:pt x="27" y="344"/>
                  </a:lnTo>
                  <a:lnTo>
                    <a:pt x="57" y="311"/>
                  </a:lnTo>
                  <a:lnTo>
                    <a:pt x="87" y="278"/>
                  </a:lnTo>
                  <a:lnTo>
                    <a:pt x="119" y="246"/>
                  </a:lnTo>
                  <a:lnTo>
                    <a:pt x="154" y="216"/>
                  </a:lnTo>
                  <a:lnTo>
                    <a:pt x="189" y="189"/>
                  </a:lnTo>
                  <a:lnTo>
                    <a:pt x="225" y="162"/>
                  </a:lnTo>
                  <a:lnTo>
                    <a:pt x="263" y="137"/>
                  </a:lnTo>
                  <a:lnTo>
                    <a:pt x="263" y="137"/>
                  </a:lnTo>
                  <a:lnTo>
                    <a:pt x="302" y="114"/>
                  </a:lnTo>
                  <a:lnTo>
                    <a:pt x="342" y="93"/>
                  </a:lnTo>
                  <a:lnTo>
                    <a:pt x="384" y="74"/>
                  </a:lnTo>
                  <a:lnTo>
                    <a:pt x="425" y="56"/>
                  </a:lnTo>
                  <a:lnTo>
                    <a:pt x="425" y="56"/>
                  </a:lnTo>
                  <a:lnTo>
                    <a:pt x="468" y="41"/>
                  </a:lnTo>
                  <a:lnTo>
                    <a:pt x="512" y="29"/>
                  </a:lnTo>
                  <a:lnTo>
                    <a:pt x="557" y="18"/>
                  </a:lnTo>
                  <a:lnTo>
                    <a:pt x="600" y="10"/>
                  </a:lnTo>
                  <a:lnTo>
                    <a:pt x="600" y="10"/>
                  </a:lnTo>
                  <a:lnTo>
                    <a:pt x="647" y="4"/>
                  </a:lnTo>
                  <a:lnTo>
                    <a:pt x="691" y="1"/>
                  </a:lnTo>
                  <a:lnTo>
                    <a:pt x="736" y="0"/>
                  </a:lnTo>
                  <a:lnTo>
                    <a:pt x="782" y="1"/>
                  </a:lnTo>
                  <a:lnTo>
                    <a:pt x="782" y="1"/>
                  </a:lnTo>
                  <a:lnTo>
                    <a:pt x="827" y="4"/>
                  </a:lnTo>
                  <a:lnTo>
                    <a:pt x="872" y="11"/>
                  </a:lnTo>
                  <a:lnTo>
                    <a:pt x="917" y="19"/>
                  </a:lnTo>
                  <a:lnTo>
                    <a:pt x="939" y="25"/>
                  </a:lnTo>
                  <a:lnTo>
                    <a:pt x="961" y="32"/>
                  </a:lnTo>
                  <a:lnTo>
                    <a:pt x="961" y="32"/>
                  </a:lnTo>
                  <a:lnTo>
                    <a:pt x="1005" y="46"/>
                  </a:lnTo>
                  <a:lnTo>
                    <a:pt x="1046" y="61"/>
                  </a:lnTo>
                  <a:lnTo>
                    <a:pt x="1088" y="78"/>
                  </a:lnTo>
                  <a:lnTo>
                    <a:pt x="1129" y="97"/>
                  </a:lnTo>
                  <a:lnTo>
                    <a:pt x="1210" y="136"/>
                  </a:lnTo>
                  <a:lnTo>
                    <a:pt x="1291" y="174"/>
                  </a:lnTo>
                  <a:lnTo>
                    <a:pt x="1291" y="174"/>
                  </a:lnTo>
                  <a:close/>
                </a:path>
              </a:pathLst>
            </a:custGeom>
            <a:solidFill>
              <a:srgbClr val="EAE4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4" name="Freeform 16">
              <a:extLst>
                <a:ext uri="{FF2B5EF4-FFF2-40B4-BE49-F238E27FC236}">
                  <a16:creationId xmlns:a16="http://schemas.microsoft.com/office/drawing/2014/main" id="{E9FBD7AA-CA78-4009-A7B6-2B6C8FECE37F}"/>
                </a:ext>
              </a:extLst>
            </p:cNvPr>
            <p:cNvSpPr>
              <a:spLocks/>
            </p:cNvSpPr>
            <p:nvPr userDrawn="1"/>
          </p:nvSpPr>
          <p:spPr bwMode="auto">
            <a:xfrm>
              <a:off x="5719763" y="3905417"/>
              <a:ext cx="1069975" cy="165100"/>
            </a:xfrm>
            <a:custGeom>
              <a:avLst/>
              <a:gdLst>
                <a:gd name="T0" fmla="*/ 1348 w 1348"/>
                <a:gd name="T1" fmla="*/ 206 h 210"/>
                <a:gd name="T2" fmla="*/ 1348 w 1348"/>
                <a:gd name="T3" fmla="*/ 206 h 210"/>
                <a:gd name="T4" fmla="*/ 1263 w 1348"/>
                <a:gd name="T5" fmla="*/ 209 h 210"/>
                <a:gd name="T6" fmla="*/ 1176 w 1348"/>
                <a:gd name="T7" fmla="*/ 210 h 210"/>
                <a:gd name="T8" fmla="*/ 1091 w 1348"/>
                <a:gd name="T9" fmla="*/ 210 h 210"/>
                <a:gd name="T10" fmla="*/ 1005 w 1348"/>
                <a:gd name="T11" fmla="*/ 206 h 210"/>
                <a:gd name="T12" fmla="*/ 1005 w 1348"/>
                <a:gd name="T13" fmla="*/ 206 h 210"/>
                <a:gd name="T14" fmla="*/ 919 w 1348"/>
                <a:gd name="T15" fmla="*/ 203 h 210"/>
                <a:gd name="T16" fmla="*/ 833 w 1348"/>
                <a:gd name="T17" fmla="*/ 196 h 210"/>
                <a:gd name="T18" fmla="*/ 748 w 1348"/>
                <a:gd name="T19" fmla="*/ 188 h 210"/>
                <a:gd name="T20" fmla="*/ 663 w 1348"/>
                <a:gd name="T21" fmla="*/ 177 h 210"/>
                <a:gd name="T22" fmla="*/ 663 w 1348"/>
                <a:gd name="T23" fmla="*/ 177 h 210"/>
                <a:gd name="T24" fmla="*/ 577 w 1348"/>
                <a:gd name="T25" fmla="*/ 165 h 210"/>
                <a:gd name="T26" fmla="*/ 492 w 1348"/>
                <a:gd name="T27" fmla="*/ 151 h 210"/>
                <a:gd name="T28" fmla="*/ 408 w 1348"/>
                <a:gd name="T29" fmla="*/ 134 h 210"/>
                <a:gd name="T30" fmla="*/ 367 w 1348"/>
                <a:gd name="T31" fmla="*/ 123 h 210"/>
                <a:gd name="T32" fmla="*/ 324 w 1348"/>
                <a:gd name="T33" fmla="*/ 113 h 210"/>
                <a:gd name="T34" fmla="*/ 324 w 1348"/>
                <a:gd name="T35" fmla="*/ 113 h 210"/>
                <a:gd name="T36" fmla="*/ 283 w 1348"/>
                <a:gd name="T37" fmla="*/ 103 h 210"/>
                <a:gd name="T38" fmla="*/ 241 w 1348"/>
                <a:gd name="T39" fmla="*/ 90 h 210"/>
                <a:gd name="T40" fmla="*/ 201 w 1348"/>
                <a:gd name="T41" fmla="*/ 77 h 210"/>
                <a:gd name="T42" fmla="*/ 159 w 1348"/>
                <a:gd name="T43" fmla="*/ 65 h 210"/>
                <a:gd name="T44" fmla="*/ 119 w 1348"/>
                <a:gd name="T45" fmla="*/ 50 h 210"/>
                <a:gd name="T46" fmla="*/ 79 w 1348"/>
                <a:gd name="T47" fmla="*/ 33 h 210"/>
                <a:gd name="T48" fmla="*/ 40 w 1348"/>
                <a:gd name="T49" fmla="*/ 17 h 210"/>
                <a:gd name="T50" fmla="*/ 0 w 1348"/>
                <a:gd name="T51" fmla="*/ 0 h 210"/>
                <a:gd name="T52" fmla="*/ 0 w 1348"/>
                <a:gd name="T53" fmla="*/ 0 h 210"/>
                <a:gd name="T54" fmla="*/ 41 w 1348"/>
                <a:gd name="T55" fmla="*/ 14 h 210"/>
                <a:gd name="T56" fmla="*/ 81 w 1348"/>
                <a:gd name="T57" fmla="*/ 28 h 210"/>
                <a:gd name="T58" fmla="*/ 122 w 1348"/>
                <a:gd name="T59" fmla="*/ 40 h 210"/>
                <a:gd name="T60" fmla="*/ 163 w 1348"/>
                <a:gd name="T61" fmla="*/ 52 h 210"/>
                <a:gd name="T62" fmla="*/ 246 w 1348"/>
                <a:gd name="T63" fmla="*/ 75 h 210"/>
                <a:gd name="T64" fmla="*/ 329 w 1348"/>
                <a:gd name="T65" fmla="*/ 95 h 210"/>
                <a:gd name="T66" fmla="*/ 329 w 1348"/>
                <a:gd name="T67" fmla="*/ 95 h 210"/>
                <a:gd name="T68" fmla="*/ 413 w 1348"/>
                <a:gd name="T69" fmla="*/ 112 h 210"/>
                <a:gd name="T70" fmla="*/ 497 w 1348"/>
                <a:gd name="T71" fmla="*/ 127 h 210"/>
                <a:gd name="T72" fmla="*/ 581 w 1348"/>
                <a:gd name="T73" fmla="*/ 141 h 210"/>
                <a:gd name="T74" fmla="*/ 666 w 1348"/>
                <a:gd name="T75" fmla="*/ 153 h 210"/>
                <a:gd name="T76" fmla="*/ 666 w 1348"/>
                <a:gd name="T77" fmla="*/ 153 h 210"/>
                <a:gd name="T78" fmla="*/ 750 w 1348"/>
                <a:gd name="T79" fmla="*/ 164 h 210"/>
                <a:gd name="T80" fmla="*/ 835 w 1348"/>
                <a:gd name="T81" fmla="*/ 173 h 210"/>
                <a:gd name="T82" fmla="*/ 921 w 1348"/>
                <a:gd name="T83" fmla="*/ 181 h 210"/>
                <a:gd name="T84" fmla="*/ 1006 w 1348"/>
                <a:gd name="T85" fmla="*/ 187 h 210"/>
                <a:gd name="T86" fmla="*/ 1006 w 1348"/>
                <a:gd name="T87" fmla="*/ 187 h 210"/>
                <a:gd name="T88" fmla="*/ 1091 w 1348"/>
                <a:gd name="T89" fmla="*/ 192 h 210"/>
                <a:gd name="T90" fmla="*/ 1177 w 1348"/>
                <a:gd name="T91" fmla="*/ 198 h 210"/>
                <a:gd name="T92" fmla="*/ 1348 w 1348"/>
                <a:gd name="T93" fmla="*/ 206 h 210"/>
                <a:gd name="T94" fmla="*/ 1348 w 1348"/>
                <a:gd name="T95" fmla="*/ 20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48" h="210">
                  <a:moveTo>
                    <a:pt x="1348" y="206"/>
                  </a:moveTo>
                  <a:lnTo>
                    <a:pt x="1348" y="206"/>
                  </a:lnTo>
                  <a:lnTo>
                    <a:pt x="1263" y="209"/>
                  </a:lnTo>
                  <a:lnTo>
                    <a:pt x="1176" y="210"/>
                  </a:lnTo>
                  <a:lnTo>
                    <a:pt x="1091" y="210"/>
                  </a:lnTo>
                  <a:lnTo>
                    <a:pt x="1005" y="206"/>
                  </a:lnTo>
                  <a:lnTo>
                    <a:pt x="1005" y="206"/>
                  </a:lnTo>
                  <a:lnTo>
                    <a:pt x="919" y="203"/>
                  </a:lnTo>
                  <a:lnTo>
                    <a:pt x="833" y="196"/>
                  </a:lnTo>
                  <a:lnTo>
                    <a:pt x="748" y="188"/>
                  </a:lnTo>
                  <a:lnTo>
                    <a:pt x="663" y="177"/>
                  </a:lnTo>
                  <a:lnTo>
                    <a:pt x="663" y="177"/>
                  </a:lnTo>
                  <a:lnTo>
                    <a:pt x="577" y="165"/>
                  </a:lnTo>
                  <a:lnTo>
                    <a:pt x="492" y="151"/>
                  </a:lnTo>
                  <a:lnTo>
                    <a:pt x="408" y="134"/>
                  </a:lnTo>
                  <a:lnTo>
                    <a:pt x="367" y="123"/>
                  </a:lnTo>
                  <a:lnTo>
                    <a:pt x="324" y="113"/>
                  </a:lnTo>
                  <a:lnTo>
                    <a:pt x="324" y="113"/>
                  </a:lnTo>
                  <a:lnTo>
                    <a:pt x="283" y="103"/>
                  </a:lnTo>
                  <a:lnTo>
                    <a:pt x="241" y="90"/>
                  </a:lnTo>
                  <a:lnTo>
                    <a:pt x="201" y="77"/>
                  </a:lnTo>
                  <a:lnTo>
                    <a:pt x="159" y="65"/>
                  </a:lnTo>
                  <a:lnTo>
                    <a:pt x="119" y="50"/>
                  </a:lnTo>
                  <a:lnTo>
                    <a:pt x="79" y="33"/>
                  </a:lnTo>
                  <a:lnTo>
                    <a:pt x="40" y="17"/>
                  </a:lnTo>
                  <a:lnTo>
                    <a:pt x="0" y="0"/>
                  </a:lnTo>
                  <a:lnTo>
                    <a:pt x="0" y="0"/>
                  </a:lnTo>
                  <a:lnTo>
                    <a:pt x="41" y="14"/>
                  </a:lnTo>
                  <a:lnTo>
                    <a:pt x="81" y="28"/>
                  </a:lnTo>
                  <a:lnTo>
                    <a:pt x="122" y="40"/>
                  </a:lnTo>
                  <a:lnTo>
                    <a:pt x="163" y="52"/>
                  </a:lnTo>
                  <a:lnTo>
                    <a:pt x="246" y="75"/>
                  </a:lnTo>
                  <a:lnTo>
                    <a:pt x="329" y="95"/>
                  </a:lnTo>
                  <a:lnTo>
                    <a:pt x="329" y="95"/>
                  </a:lnTo>
                  <a:lnTo>
                    <a:pt x="413" y="112"/>
                  </a:lnTo>
                  <a:lnTo>
                    <a:pt x="497" y="127"/>
                  </a:lnTo>
                  <a:lnTo>
                    <a:pt x="581" y="141"/>
                  </a:lnTo>
                  <a:lnTo>
                    <a:pt x="666" y="153"/>
                  </a:lnTo>
                  <a:lnTo>
                    <a:pt x="666" y="153"/>
                  </a:lnTo>
                  <a:lnTo>
                    <a:pt x="750" y="164"/>
                  </a:lnTo>
                  <a:lnTo>
                    <a:pt x="835" y="173"/>
                  </a:lnTo>
                  <a:lnTo>
                    <a:pt x="921" y="181"/>
                  </a:lnTo>
                  <a:lnTo>
                    <a:pt x="1006" y="187"/>
                  </a:lnTo>
                  <a:lnTo>
                    <a:pt x="1006" y="187"/>
                  </a:lnTo>
                  <a:lnTo>
                    <a:pt x="1091" y="192"/>
                  </a:lnTo>
                  <a:lnTo>
                    <a:pt x="1177" y="198"/>
                  </a:lnTo>
                  <a:lnTo>
                    <a:pt x="1348" y="206"/>
                  </a:lnTo>
                  <a:lnTo>
                    <a:pt x="1348" y="206"/>
                  </a:lnTo>
                  <a:close/>
                </a:path>
              </a:pathLst>
            </a:custGeom>
            <a:solidFill>
              <a:srgbClr val="EAE4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grpSp>
      <p:sp>
        <p:nvSpPr>
          <p:cNvPr id="25" name="Freeform 31">
            <a:extLst>
              <a:ext uri="{FF2B5EF4-FFF2-40B4-BE49-F238E27FC236}">
                <a16:creationId xmlns:a16="http://schemas.microsoft.com/office/drawing/2014/main" id="{055A4F85-B7E4-4B83-9B27-8994F58194D3}"/>
              </a:ext>
            </a:extLst>
          </p:cNvPr>
          <p:cNvSpPr>
            <a:spLocks/>
          </p:cNvSpPr>
          <p:nvPr userDrawn="1"/>
        </p:nvSpPr>
        <p:spPr bwMode="auto">
          <a:xfrm>
            <a:off x="4211565" y="3933056"/>
            <a:ext cx="711000" cy="711000"/>
          </a:xfrm>
          <a:custGeom>
            <a:avLst/>
            <a:gdLst>
              <a:gd name="T0" fmla="*/ 1600 w 1600"/>
              <a:gd name="T1" fmla="*/ 800 h 1600"/>
              <a:gd name="T2" fmla="*/ 800 w 1600"/>
              <a:gd name="T3" fmla="*/ 1600 h 1600"/>
              <a:gd name="T4" fmla="*/ 0 w 1600"/>
              <a:gd name="T5" fmla="*/ 800 h 1600"/>
              <a:gd name="T6" fmla="*/ 0 w 1600"/>
              <a:gd name="T7" fmla="*/ 800 h 1600"/>
              <a:gd name="T8" fmla="*/ 800 w 1600"/>
              <a:gd name="T9" fmla="*/ 0 h 1600"/>
              <a:gd name="T10" fmla="*/ 1600 w 1600"/>
              <a:gd name="T11" fmla="*/ 800 h 1600"/>
            </a:gdLst>
            <a:ahLst/>
            <a:cxnLst>
              <a:cxn ang="0">
                <a:pos x="T0" y="T1"/>
              </a:cxn>
              <a:cxn ang="0">
                <a:pos x="T2" y="T3"/>
              </a:cxn>
              <a:cxn ang="0">
                <a:pos x="T4" y="T5"/>
              </a:cxn>
              <a:cxn ang="0">
                <a:pos x="T6" y="T7"/>
              </a:cxn>
              <a:cxn ang="0">
                <a:pos x="T8" y="T9"/>
              </a:cxn>
              <a:cxn ang="0">
                <a:pos x="T10" y="T11"/>
              </a:cxn>
            </a:cxnLst>
            <a:rect l="0" t="0" r="r" b="b"/>
            <a:pathLst>
              <a:path w="1600" h="1600">
                <a:moveTo>
                  <a:pt x="1600" y="800"/>
                </a:moveTo>
                <a:cubicBezTo>
                  <a:pt x="1600" y="1240"/>
                  <a:pt x="1240" y="1600"/>
                  <a:pt x="800" y="1600"/>
                </a:cubicBezTo>
                <a:cubicBezTo>
                  <a:pt x="360" y="1600"/>
                  <a:pt x="0" y="1240"/>
                  <a:pt x="0" y="800"/>
                </a:cubicBezTo>
                <a:cubicBezTo>
                  <a:pt x="0" y="800"/>
                  <a:pt x="0" y="800"/>
                  <a:pt x="0" y="800"/>
                </a:cubicBezTo>
                <a:cubicBezTo>
                  <a:pt x="0" y="360"/>
                  <a:pt x="360" y="0"/>
                  <a:pt x="800" y="0"/>
                </a:cubicBezTo>
                <a:cubicBezTo>
                  <a:pt x="1240" y="0"/>
                  <a:pt x="1600" y="360"/>
                  <a:pt x="1600" y="800"/>
                </a:cubicBezTo>
                <a:close/>
              </a:path>
            </a:pathLst>
          </a:custGeom>
          <a:solidFill>
            <a:srgbClr val="A1D4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6" name="Freeform 44">
            <a:extLst>
              <a:ext uri="{FF2B5EF4-FFF2-40B4-BE49-F238E27FC236}">
                <a16:creationId xmlns:a16="http://schemas.microsoft.com/office/drawing/2014/main" id="{592275C5-12B7-4E60-B6C2-645A225F3B74}"/>
              </a:ext>
            </a:extLst>
          </p:cNvPr>
          <p:cNvSpPr>
            <a:spLocks/>
          </p:cNvSpPr>
          <p:nvPr userDrawn="1"/>
        </p:nvSpPr>
        <p:spPr bwMode="auto">
          <a:xfrm>
            <a:off x="2057500" y="5125377"/>
            <a:ext cx="711000" cy="711000"/>
          </a:xfrm>
          <a:custGeom>
            <a:avLst/>
            <a:gdLst>
              <a:gd name="T0" fmla="*/ 1600 w 1600"/>
              <a:gd name="T1" fmla="*/ 800 h 1600"/>
              <a:gd name="T2" fmla="*/ 800 w 1600"/>
              <a:gd name="T3" fmla="*/ 1600 h 1600"/>
              <a:gd name="T4" fmla="*/ 800 w 1600"/>
              <a:gd name="T5" fmla="*/ 1600 h 1600"/>
              <a:gd name="T6" fmla="*/ 0 w 1600"/>
              <a:gd name="T7" fmla="*/ 800 h 1600"/>
              <a:gd name="T8" fmla="*/ 0 w 1600"/>
              <a:gd name="T9" fmla="*/ 800 h 1600"/>
              <a:gd name="T10" fmla="*/ 800 w 1600"/>
              <a:gd name="T11" fmla="*/ 0 h 1600"/>
              <a:gd name="T12" fmla="*/ 800 w 1600"/>
              <a:gd name="T13" fmla="*/ 0 h 1600"/>
              <a:gd name="T14" fmla="*/ 1600 w 1600"/>
              <a:gd name="T15" fmla="*/ 800 h 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0" h="1600">
                <a:moveTo>
                  <a:pt x="1600" y="800"/>
                </a:moveTo>
                <a:cubicBezTo>
                  <a:pt x="1600" y="1240"/>
                  <a:pt x="1240" y="1600"/>
                  <a:pt x="800" y="1600"/>
                </a:cubicBezTo>
                <a:cubicBezTo>
                  <a:pt x="800" y="1600"/>
                  <a:pt x="800" y="1600"/>
                  <a:pt x="800" y="1600"/>
                </a:cubicBezTo>
                <a:cubicBezTo>
                  <a:pt x="360" y="1600"/>
                  <a:pt x="0" y="1240"/>
                  <a:pt x="0" y="800"/>
                </a:cubicBezTo>
                <a:cubicBezTo>
                  <a:pt x="0" y="800"/>
                  <a:pt x="0" y="800"/>
                  <a:pt x="0" y="800"/>
                </a:cubicBezTo>
                <a:cubicBezTo>
                  <a:pt x="0" y="360"/>
                  <a:pt x="360" y="0"/>
                  <a:pt x="800" y="0"/>
                </a:cubicBezTo>
                <a:cubicBezTo>
                  <a:pt x="800" y="0"/>
                  <a:pt x="800" y="0"/>
                  <a:pt x="800" y="0"/>
                </a:cubicBezTo>
                <a:cubicBezTo>
                  <a:pt x="1240" y="0"/>
                  <a:pt x="1600" y="360"/>
                  <a:pt x="1600" y="800"/>
                </a:cubicBezTo>
                <a:close/>
              </a:path>
            </a:pathLst>
          </a:custGeom>
          <a:solidFill>
            <a:srgbClr val="FA7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7" name="Freeform 34">
            <a:extLst>
              <a:ext uri="{FF2B5EF4-FFF2-40B4-BE49-F238E27FC236}">
                <a16:creationId xmlns:a16="http://schemas.microsoft.com/office/drawing/2014/main" id="{75CC21F6-E86F-4D24-9A1F-22006F79CBF8}"/>
              </a:ext>
            </a:extLst>
          </p:cNvPr>
          <p:cNvSpPr>
            <a:spLocks/>
          </p:cNvSpPr>
          <p:nvPr userDrawn="1"/>
        </p:nvSpPr>
        <p:spPr bwMode="auto">
          <a:xfrm>
            <a:off x="6372326" y="5139664"/>
            <a:ext cx="711000" cy="711000"/>
          </a:xfrm>
          <a:custGeom>
            <a:avLst/>
            <a:gdLst>
              <a:gd name="T0" fmla="*/ 1600 w 1600"/>
              <a:gd name="T1" fmla="*/ 800 h 1600"/>
              <a:gd name="T2" fmla="*/ 800 w 1600"/>
              <a:gd name="T3" fmla="*/ 1600 h 1600"/>
              <a:gd name="T4" fmla="*/ 800 w 1600"/>
              <a:gd name="T5" fmla="*/ 1600 h 1600"/>
              <a:gd name="T6" fmla="*/ 0 w 1600"/>
              <a:gd name="T7" fmla="*/ 800 h 1600"/>
              <a:gd name="T8" fmla="*/ 800 w 1600"/>
              <a:gd name="T9" fmla="*/ 0 h 1600"/>
              <a:gd name="T10" fmla="*/ 800 w 1600"/>
              <a:gd name="T11" fmla="*/ 0 h 1600"/>
              <a:gd name="T12" fmla="*/ 1600 w 1600"/>
              <a:gd name="T13" fmla="*/ 800 h 1600"/>
            </a:gdLst>
            <a:ahLst/>
            <a:cxnLst>
              <a:cxn ang="0">
                <a:pos x="T0" y="T1"/>
              </a:cxn>
              <a:cxn ang="0">
                <a:pos x="T2" y="T3"/>
              </a:cxn>
              <a:cxn ang="0">
                <a:pos x="T4" y="T5"/>
              </a:cxn>
              <a:cxn ang="0">
                <a:pos x="T6" y="T7"/>
              </a:cxn>
              <a:cxn ang="0">
                <a:pos x="T8" y="T9"/>
              </a:cxn>
              <a:cxn ang="0">
                <a:pos x="T10" y="T11"/>
              </a:cxn>
              <a:cxn ang="0">
                <a:pos x="T12" y="T13"/>
              </a:cxn>
            </a:cxnLst>
            <a:rect l="0" t="0" r="r" b="b"/>
            <a:pathLst>
              <a:path w="1600" h="1600">
                <a:moveTo>
                  <a:pt x="1600" y="800"/>
                </a:moveTo>
                <a:cubicBezTo>
                  <a:pt x="1600" y="1240"/>
                  <a:pt x="1240" y="1600"/>
                  <a:pt x="800" y="1600"/>
                </a:cubicBezTo>
                <a:cubicBezTo>
                  <a:pt x="800" y="1600"/>
                  <a:pt x="800" y="1600"/>
                  <a:pt x="800" y="1600"/>
                </a:cubicBezTo>
                <a:cubicBezTo>
                  <a:pt x="360" y="1600"/>
                  <a:pt x="0" y="1240"/>
                  <a:pt x="0" y="800"/>
                </a:cubicBezTo>
                <a:cubicBezTo>
                  <a:pt x="0" y="360"/>
                  <a:pt x="360" y="0"/>
                  <a:pt x="800" y="0"/>
                </a:cubicBezTo>
                <a:cubicBezTo>
                  <a:pt x="800" y="0"/>
                  <a:pt x="800" y="0"/>
                  <a:pt x="800" y="0"/>
                </a:cubicBezTo>
                <a:cubicBezTo>
                  <a:pt x="1240" y="0"/>
                  <a:pt x="1600" y="360"/>
                  <a:pt x="1600" y="800"/>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8" name="Freeform 26">
            <a:extLst>
              <a:ext uri="{FF2B5EF4-FFF2-40B4-BE49-F238E27FC236}">
                <a16:creationId xmlns:a16="http://schemas.microsoft.com/office/drawing/2014/main" id="{9F7AD20C-078E-473D-8C5C-A22542F46050}"/>
              </a:ext>
            </a:extLst>
          </p:cNvPr>
          <p:cNvSpPr>
            <a:spLocks/>
          </p:cNvSpPr>
          <p:nvPr userDrawn="1"/>
        </p:nvSpPr>
        <p:spPr bwMode="auto">
          <a:xfrm>
            <a:off x="2874729" y="4253493"/>
            <a:ext cx="711000" cy="711000"/>
          </a:xfrm>
          <a:custGeom>
            <a:avLst/>
            <a:gdLst>
              <a:gd name="T0" fmla="*/ 1600 w 1600"/>
              <a:gd name="T1" fmla="*/ 800 h 1600"/>
              <a:gd name="T2" fmla="*/ 800 w 1600"/>
              <a:gd name="T3" fmla="*/ 1600 h 1600"/>
              <a:gd name="T4" fmla="*/ 800 w 1600"/>
              <a:gd name="T5" fmla="*/ 1600 h 1600"/>
              <a:gd name="T6" fmla="*/ 0 w 1600"/>
              <a:gd name="T7" fmla="*/ 800 h 1600"/>
              <a:gd name="T8" fmla="*/ 800 w 1600"/>
              <a:gd name="T9" fmla="*/ 0 h 1600"/>
              <a:gd name="T10" fmla="*/ 800 w 1600"/>
              <a:gd name="T11" fmla="*/ 0 h 1600"/>
              <a:gd name="T12" fmla="*/ 1600 w 1600"/>
              <a:gd name="T13" fmla="*/ 800 h 1600"/>
            </a:gdLst>
            <a:ahLst/>
            <a:cxnLst>
              <a:cxn ang="0">
                <a:pos x="T0" y="T1"/>
              </a:cxn>
              <a:cxn ang="0">
                <a:pos x="T2" y="T3"/>
              </a:cxn>
              <a:cxn ang="0">
                <a:pos x="T4" y="T5"/>
              </a:cxn>
              <a:cxn ang="0">
                <a:pos x="T6" y="T7"/>
              </a:cxn>
              <a:cxn ang="0">
                <a:pos x="T8" y="T9"/>
              </a:cxn>
              <a:cxn ang="0">
                <a:pos x="T10" y="T11"/>
              </a:cxn>
              <a:cxn ang="0">
                <a:pos x="T12" y="T13"/>
              </a:cxn>
            </a:cxnLst>
            <a:rect l="0" t="0" r="r" b="b"/>
            <a:pathLst>
              <a:path w="1600" h="1600">
                <a:moveTo>
                  <a:pt x="1600" y="800"/>
                </a:moveTo>
                <a:cubicBezTo>
                  <a:pt x="1600" y="1240"/>
                  <a:pt x="1240" y="1600"/>
                  <a:pt x="800" y="1600"/>
                </a:cubicBezTo>
                <a:cubicBezTo>
                  <a:pt x="800" y="1600"/>
                  <a:pt x="800" y="1600"/>
                  <a:pt x="800" y="1600"/>
                </a:cubicBezTo>
                <a:cubicBezTo>
                  <a:pt x="360" y="1600"/>
                  <a:pt x="0" y="1240"/>
                  <a:pt x="0" y="800"/>
                </a:cubicBezTo>
                <a:cubicBezTo>
                  <a:pt x="0" y="360"/>
                  <a:pt x="360" y="0"/>
                  <a:pt x="800" y="0"/>
                </a:cubicBezTo>
                <a:cubicBezTo>
                  <a:pt x="800" y="0"/>
                  <a:pt x="800" y="0"/>
                  <a:pt x="800" y="0"/>
                </a:cubicBezTo>
                <a:cubicBezTo>
                  <a:pt x="1240" y="0"/>
                  <a:pt x="1600" y="360"/>
                  <a:pt x="1600" y="800"/>
                </a:cubicBezTo>
                <a:close/>
              </a:path>
            </a:pathLst>
          </a:custGeom>
          <a:solidFill>
            <a:srgbClr val="FFCE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9" name="Freeform 27">
            <a:extLst>
              <a:ext uri="{FF2B5EF4-FFF2-40B4-BE49-F238E27FC236}">
                <a16:creationId xmlns:a16="http://schemas.microsoft.com/office/drawing/2014/main" id="{A5FCD8C0-4669-4661-9227-02C6FF3CF5F1}"/>
              </a:ext>
            </a:extLst>
          </p:cNvPr>
          <p:cNvSpPr>
            <a:spLocks/>
          </p:cNvSpPr>
          <p:nvPr userDrawn="1"/>
        </p:nvSpPr>
        <p:spPr bwMode="auto">
          <a:xfrm>
            <a:off x="5548407" y="4319073"/>
            <a:ext cx="711001" cy="710995"/>
          </a:xfrm>
          <a:custGeom>
            <a:avLst/>
            <a:gdLst>
              <a:gd name="T0" fmla="*/ 1600 w 1600"/>
              <a:gd name="T1" fmla="*/ 800 h 1600"/>
              <a:gd name="T2" fmla="*/ 800 w 1600"/>
              <a:gd name="T3" fmla="*/ 1600 h 1600"/>
              <a:gd name="T4" fmla="*/ 800 w 1600"/>
              <a:gd name="T5" fmla="*/ 1600 h 1600"/>
              <a:gd name="T6" fmla="*/ 0 w 1600"/>
              <a:gd name="T7" fmla="*/ 800 h 1600"/>
              <a:gd name="T8" fmla="*/ 0 w 1600"/>
              <a:gd name="T9" fmla="*/ 800 h 1600"/>
              <a:gd name="T10" fmla="*/ 800 w 1600"/>
              <a:gd name="T11" fmla="*/ 0 h 1600"/>
              <a:gd name="T12" fmla="*/ 800 w 1600"/>
              <a:gd name="T13" fmla="*/ 0 h 1600"/>
              <a:gd name="T14" fmla="*/ 1600 w 1600"/>
              <a:gd name="T15" fmla="*/ 800 h 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0" h="1600">
                <a:moveTo>
                  <a:pt x="1600" y="800"/>
                </a:moveTo>
                <a:cubicBezTo>
                  <a:pt x="1600" y="1240"/>
                  <a:pt x="1240" y="1600"/>
                  <a:pt x="800" y="1600"/>
                </a:cubicBezTo>
                <a:cubicBezTo>
                  <a:pt x="800" y="1600"/>
                  <a:pt x="800" y="1600"/>
                  <a:pt x="800" y="1600"/>
                </a:cubicBezTo>
                <a:cubicBezTo>
                  <a:pt x="360" y="1600"/>
                  <a:pt x="0" y="1240"/>
                  <a:pt x="0" y="800"/>
                </a:cubicBezTo>
                <a:cubicBezTo>
                  <a:pt x="0" y="800"/>
                  <a:pt x="0" y="800"/>
                  <a:pt x="0" y="800"/>
                </a:cubicBezTo>
                <a:cubicBezTo>
                  <a:pt x="0" y="360"/>
                  <a:pt x="360" y="0"/>
                  <a:pt x="800" y="0"/>
                </a:cubicBezTo>
                <a:cubicBezTo>
                  <a:pt x="800" y="0"/>
                  <a:pt x="800" y="0"/>
                  <a:pt x="800" y="0"/>
                </a:cubicBezTo>
                <a:cubicBezTo>
                  <a:pt x="1240" y="0"/>
                  <a:pt x="1600" y="360"/>
                  <a:pt x="1600" y="800"/>
                </a:cubicBezTo>
                <a:close/>
              </a:path>
            </a:pathLst>
          </a:custGeom>
          <a:solidFill>
            <a:srgbClr val="49CF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pic>
        <p:nvPicPr>
          <p:cNvPr id="30" name="圖片 2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01118" y="4411372"/>
            <a:ext cx="747959" cy="517280"/>
          </a:xfrm>
          <a:prstGeom prst="rect">
            <a:avLst/>
          </a:prstGeom>
        </p:spPr>
      </p:pic>
      <p:pic>
        <p:nvPicPr>
          <p:cNvPr id="31" name="圖片 3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27869" y="5172425"/>
            <a:ext cx="933521" cy="645613"/>
          </a:xfrm>
          <a:prstGeom prst="rect">
            <a:avLst/>
          </a:prstGeom>
        </p:spPr>
      </p:pic>
      <p:pic>
        <p:nvPicPr>
          <p:cNvPr id="32" name="圖片 3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99785" y="5200082"/>
            <a:ext cx="825507" cy="570911"/>
          </a:xfrm>
          <a:prstGeom prst="rect">
            <a:avLst/>
          </a:prstGeom>
        </p:spPr>
      </p:pic>
      <p:pic>
        <p:nvPicPr>
          <p:cNvPr id="33" name="圖片 3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180292" y="4023027"/>
            <a:ext cx="773987" cy="535281"/>
          </a:xfrm>
          <a:prstGeom prst="rect">
            <a:avLst/>
          </a:prstGeom>
        </p:spPr>
      </p:pic>
      <p:pic>
        <p:nvPicPr>
          <p:cNvPr id="34" name="圖片 3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784161" y="4358722"/>
            <a:ext cx="801569" cy="554356"/>
          </a:xfrm>
          <a:prstGeom prst="rect">
            <a:avLst/>
          </a:prstGeom>
        </p:spPr>
      </p:pic>
      <p:sp>
        <p:nvSpPr>
          <p:cNvPr id="5" name="Footer Placeholder 4"/>
          <p:cNvSpPr>
            <a:spLocks noGrp="1"/>
          </p:cNvSpPr>
          <p:nvPr>
            <p:ph type="ftr" sz="quarter" idx="11"/>
          </p:nvPr>
        </p:nvSpPr>
        <p:spPr/>
        <p:txBody>
          <a:bodyPr/>
          <a:lstStyle/>
          <a:p>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7E61B0D-156A-4A2C-BF27-39DBEA86C5E9}" type="slidenum">
              <a:rPr lang="zh-TW" altLang="en-US" smtClean="0">
                <a:solidFill>
                  <a:prstClr val="black">
                    <a:tint val="75000"/>
                  </a:prstClr>
                </a:solidFill>
              </a:rPr>
              <a:pPr/>
              <a:t>‹#›</a:t>
            </a:fld>
            <a:endParaRPr lang="zh-TW" altLang="en-US" dirty="0">
              <a:solidFill>
                <a:prstClr val="black">
                  <a:tint val="75000"/>
                </a:prstClr>
              </a:solidFill>
            </a:endParaRPr>
          </a:p>
        </p:txBody>
      </p:sp>
    </p:spTree>
    <p:extLst>
      <p:ext uri="{BB962C8B-B14F-4D97-AF65-F5344CB8AC3E}">
        <p14:creationId xmlns:p14="http://schemas.microsoft.com/office/powerpoint/2010/main" val="18254945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標題及物件">
    <p:spTree>
      <p:nvGrpSpPr>
        <p:cNvPr id="1" name=""/>
        <p:cNvGrpSpPr/>
        <p:nvPr/>
      </p:nvGrpSpPr>
      <p:grpSpPr>
        <a:xfrm>
          <a:off x="0" y="0"/>
          <a:ext cx="0" cy="0"/>
          <a:chOff x="0" y="0"/>
          <a:chExt cx="0" cy="0"/>
        </a:xfrm>
      </p:grpSpPr>
      <p:sp>
        <p:nvSpPr>
          <p:cNvPr id="11" name="Freeform 6">
            <a:extLst>
              <a:ext uri="{FF2B5EF4-FFF2-40B4-BE49-F238E27FC236}">
                <a16:creationId xmlns:a16="http://schemas.microsoft.com/office/drawing/2014/main" id="{13C98EA7-AC6B-45BE-9E89-2625D9CCF390}"/>
              </a:ext>
            </a:extLst>
          </p:cNvPr>
          <p:cNvSpPr>
            <a:spLocks/>
          </p:cNvSpPr>
          <p:nvPr userDrawn="1"/>
        </p:nvSpPr>
        <p:spPr bwMode="auto">
          <a:xfrm>
            <a:off x="1" y="6116639"/>
            <a:ext cx="9140825" cy="741363"/>
          </a:xfrm>
          <a:custGeom>
            <a:avLst/>
            <a:gdLst>
              <a:gd name="T0" fmla="*/ 11516 w 11516"/>
              <a:gd name="T1" fmla="*/ 0 h 933"/>
              <a:gd name="T2" fmla="*/ 0 w 11516"/>
              <a:gd name="T3" fmla="*/ 507 h 933"/>
              <a:gd name="T4" fmla="*/ 0 w 11516"/>
              <a:gd name="T5" fmla="*/ 933 h 933"/>
              <a:gd name="T6" fmla="*/ 11516 w 11516"/>
              <a:gd name="T7" fmla="*/ 933 h 933"/>
              <a:gd name="T8" fmla="*/ 11516 w 11516"/>
              <a:gd name="T9" fmla="*/ 0 h 933"/>
            </a:gdLst>
            <a:ahLst/>
            <a:cxnLst>
              <a:cxn ang="0">
                <a:pos x="T0" y="T1"/>
              </a:cxn>
              <a:cxn ang="0">
                <a:pos x="T2" y="T3"/>
              </a:cxn>
              <a:cxn ang="0">
                <a:pos x="T4" y="T5"/>
              </a:cxn>
              <a:cxn ang="0">
                <a:pos x="T6" y="T7"/>
              </a:cxn>
              <a:cxn ang="0">
                <a:pos x="T8" y="T9"/>
              </a:cxn>
            </a:cxnLst>
            <a:rect l="0" t="0" r="r" b="b"/>
            <a:pathLst>
              <a:path w="11516" h="933">
                <a:moveTo>
                  <a:pt x="11516" y="0"/>
                </a:moveTo>
                <a:lnTo>
                  <a:pt x="0" y="507"/>
                </a:lnTo>
                <a:lnTo>
                  <a:pt x="0" y="933"/>
                </a:lnTo>
                <a:lnTo>
                  <a:pt x="11516" y="933"/>
                </a:lnTo>
                <a:lnTo>
                  <a:pt x="11516" y="0"/>
                </a:lnTo>
                <a:close/>
              </a:path>
            </a:pathLst>
          </a:custGeom>
          <a:solidFill>
            <a:srgbClr val="FB6E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nvGrpSpPr>
          <p:cNvPr id="34" name="群組 33"/>
          <p:cNvGrpSpPr/>
          <p:nvPr userDrawn="1"/>
        </p:nvGrpSpPr>
        <p:grpSpPr>
          <a:xfrm>
            <a:off x="286883" y="5877272"/>
            <a:ext cx="2156724" cy="896048"/>
            <a:chOff x="1560380" y="3933056"/>
            <a:chExt cx="6020066" cy="2501140"/>
          </a:xfrm>
        </p:grpSpPr>
        <p:sp>
          <p:nvSpPr>
            <p:cNvPr id="12" name="Freeform 6"/>
            <p:cNvSpPr>
              <a:spLocks/>
            </p:cNvSpPr>
            <p:nvPr userDrawn="1"/>
          </p:nvSpPr>
          <p:spPr bwMode="auto">
            <a:xfrm>
              <a:off x="2354263" y="4246725"/>
              <a:ext cx="4433888" cy="1230313"/>
            </a:xfrm>
            <a:custGeom>
              <a:avLst/>
              <a:gdLst>
                <a:gd name="T0" fmla="*/ 5557 w 5585"/>
                <a:gd name="T1" fmla="*/ 1506 h 1550"/>
                <a:gd name="T2" fmla="*/ 5471 w 5585"/>
                <a:gd name="T3" fmla="*/ 1380 h 1550"/>
                <a:gd name="T4" fmla="*/ 5377 w 5585"/>
                <a:gd name="T5" fmla="*/ 1256 h 1550"/>
                <a:gd name="T6" fmla="*/ 5279 w 5585"/>
                <a:gd name="T7" fmla="*/ 1138 h 1550"/>
                <a:gd name="T8" fmla="*/ 5176 w 5585"/>
                <a:gd name="T9" fmla="*/ 1024 h 1550"/>
                <a:gd name="T10" fmla="*/ 5067 w 5585"/>
                <a:gd name="T11" fmla="*/ 915 h 1550"/>
                <a:gd name="T12" fmla="*/ 4954 w 5585"/>
                <a:gd name="T13" fmla="*/ 812 h 1550"/>
                <a:gd name="T14" fmla="*/ 4836 w 5585"/>
                <a:gd name="T15" fmla="*/ 714 h 1550"/>
                <a:gd name="T16" fmla="*/ 4714 w 5585"/>
                <a:gd name="T17" fmla="*/ 620 h 1550"/>
                <a:gd name="T18" fmla="*/ 4586 w 5585"/>
                <a:gd name="T19" fmla="*/ 534 h 1550"/>
                <a:gd name="T20" fmla="*/ 4454 w 5585"/>
                <a:gd name="T21" fmla="*/ 452 h 1550"/>
                <a:gd name="T22" fmla="*/ 4320 w 5585"/>
                <a:gd name="T23" fmla="*/ 377 h 1550"/>
                <a:gd name="T24" fmla="*/ 4180 w 5585"/>
                <a:gd name="T25" fmla="*/ 308 h 1550"/>
                <a:gd name="T26" fmla="*/ 4037 w 5585"/>
                <a:gd name="T27" fmla="*/ 246 h 1550"/>
                <a:gd name="T28" fmla="*/ 3892 w 5585"/>
                <a:gd name="T29" fmla="*/ 189 h 1550"/>
                <a:gd name="T30" fmla="*/ 3743 w 5585"/>
                <a:gd name="T31" fmla="*/ 141 h 1550"/>
                <a:gd name="T32" fmla="*/ 3590 w 5585"/>
                <a:gd name="T33" fmla="*/ 98 h 1550"/>
                <a:gd name="T34" fmla="*/ 3435 w 5585"/>
                <a:gd name="T35" fmla="*/ 64 h 1550"/>
                <a:gd name="T36" fmla="*/ 3277 w 5585"/>
                <a:gd name="T37" fmla="*/ 37 h 1550"/>
                <a:gd name="T38" fmla="*/ 3117 w 5585"/>
                <a:gd name="T39" fmla="*/ 17 h 1550"/>
                <a:gd name="T40" fmla="*/ 2953 w 5585"/>
                <a:gd name="T41" fmla="*/ 5 h 1550"/>
                <a:gd name="T42" fmla="*/ 2789 w 5585"/>
                <a:gd name="T43" fmla="*/ 0 h 1550"/>
                <a:gd name="T44" fmla="*/ 2679 w 5585"/>
                <a:gd name="T45" fmla="*/ 3 h 1550"/>
                <a:gd name="T46" fmla="*/ 2517 w 5585"/>
                <a:gd name="T47" fmla="*/ 12 h 1550"/>
                <a:gd name="T48" fmla="*/ 2356 w 5585"/>
                <a:gd name="T49" fmla="*/ 29 h 1550"/>
                <a:gd name="T50" fmla="*/ 2198 w 5585"/>
                <a:gd name="T51" fmla="*/ 53 h 1550"/>
                <a:gd name="T52" fmla="*/ 2042 w 5585"/>
                <a:gd name="T53" fmla="*/ 86 h 1550"/>
                <a:gd name="T54" fmla="*/ 1889 w 5585"/>
                <a:gd name="T55" fmla="*/ 125 h 1550"/>
                <a:gd name="T56" fmla="*/ 1739 w 5585"/>
                <a:gd name="T57" fmla="*/ 172 h 1550"/>
                <a:gd name="T58" fmla="*/ 1593 w 5585"/>
                <a:gd name="T59" fmla="*/ 225 h 1550"/>
                <a:gd name="T60" fmla="*/ 1449 w 5585"/>
                <a:gd name="T61" fmla="*/ 285 h 1550"/>
                <a:gd name="T62" fmla="*/ 1310 w 5585"/>
                <a:gd name="T63" fmla="*/ 351 h 1550"/>
                <a:gd name="T64" fmla="*/ 1172 w 5585"/>
                <a:gd name="T65" fmla="*/ 423 h 1550"/>
                <a:gd name="T66" fmla="*/ 1040 w 5585"/>
                <a:gd name="T67" fmla="*/ 503 h 1550"/>
                <a:gd name="T68" fmla="*/ 912 w 5585"/>
                <a:gd name="T69" fmla="*/ 587 h 1550"/>
                <a:gd name="T70" fmla="*/ 788 w 5585"/>
                <a:gd name="T71" fmla="*/ 678 h 1550"/>
                <a:gd name="T72" fmla="*/ 669 w 5585"/>
                <a:gd name="T73" fmla="*/ 774 h 1550"/>
                <a:gd name="T74" fmla="*/ 554 w 5585"/>
                <a:gd name="T75" fmla="*/ 875 h 1550"/>
                <a:gd name="T76" fmla="*/ 443 w 5585"/>
                <a:gd name="T77" fmla="*/ 981 h 1550"/>
                <a:gd name="T78" fmla="*/ 338 w 5585"/>
                <a:gd name="T79" fmla="*/ 1093 h 1550"/>
                <a:gd name="T80" fmla="*/ 239 w 5585"/>
                <a:gd name="T81" fmla="*/ 1209 h 1550"/>
                <a:gd name="T82" fmla="*/ 145 w 5585"/>
                <a:gd name="T83" fmla="*/ 1330 h 1550"/>
                <a:gd name="T84" fmla="*/ 56 w 5585"/>
                <a:gd name="T85" fmla="*/ 1455 h 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585" h="1550">
                  <a:moveTo>
                    <a:pt x="5585" y="1550"/>
                  </a:moveTo>
                  <a:lnTo>
                    <a:pt x="5585" y="1550"/>
                  </a:lnTo>
                  <a:lnTo>
                    <a:pt x="5557" y="1506"/>
                  </a:lnTo>
                  <a:lnTo>
                    <a:pt x="5528" y="1464"/>
                  </a:lnTo>
                  <a:lnTo>
                    <a:pt x="5499" y="1421"/>
                  </a:lnTo>
                  <a:lnTo>
                    <a:pt x="5471" y="1380"/>
                  </a:lnTo>
                  <a:lnTo>
                    <a:pt x="5439" y="1338"/>
                  </a:lnTo>
                  <a:lnTo>
                    <a:pt x="5409" y="1297"/>
                  </a:lnTo>
                  <a:lnTo>
                    <a:pt x="5377" y="1256"/>
                  </a:lnTo>
                  <a:lnTo>
                    <a:pt x="5345" y="1216"/>
                  </a:lnTo>
                  <a:lnTo>
                    <a:pt x="5313" y="1177"/>
                  </a:lnTo>
                  <a:lnTo>
                    <a:pt x="5279" y="1138"/>
                  </a:lnTo>
                  <a:lnTo>
                    <a:pt x="5246" y="1100"/>
                  </a:lnTo>
                  <a:lnTo>
                    <a:pt x="5211" y="1062"/>
                  </a:lnTo>
                  <a:lnTo>
                    <a:pt x="5176" y="1024"/>
                  </a:lnTo>
                  <a:lnTo>
                    <a:pt x="5141" y="987"/>
                  </a:lnTo>
                  <a:lnTo>
                    <a:pt x="5104" y="951"/>
                  </a:lnTo>
                  <a:lnTo>
                    <a:pt x="5067" y="915"/>
                  </a:lnTo>
                  <a:lnTo>
                    <a:pt x="5030" y="881"/>
                  </a:lnTo>
                  <a:lnTo>
                    <a:pt x="4992" y="846"/>
                  </a:lnTo>
                  <a:lnTo>
                    <a:pt x="4954" y="812"/>
                  </a:lnTo>
                  <a:lnTo>
                    <a:pt x="4915" y="778"/>
                  </a:lnTo>
                  <a:lnTo>
                    <a:pt x="4876" y="746"/>
                  </a:lnTo>
                  <a:lnTo>
                    <a:pt x="4836" y="714"/>
                  </a:lnTo>
                  <a:lnTo>
                    <a:pt x="4795" y="681"/>
                  </a:lnTo>
                  <a:lnTo>
                    <a:pt x="4755" y="651"/>
                  </a:lnTo>
                  <a:lnTo>
                    <a:pt x="4714" y="620"/>
                  </a:lnTo>
                  <a:lnTo>
                    <a:pt x="4671" y="590"/>
                  </a:lnTo>
                  <a:lnTo>
                    <a:pt x="4630" y="562"/>
                  </a:lnTo>
                  <a:lnTo>
                    <a:pt x="4586" y="534"/>
                  </a:lnTo>
                  <a:lnTo>
                    <a:pt x="4543" y="506"/>
                  </a:lnTo>
                  <a:lnTo>
                    <a:pt x="4499" y="479"/>
                  </a:lnTo>
                  <a:lnTo>
                    <a:pt x="4454" y="452"/>
                  </a:lnTo>
                  <a:lnTo>
                    <a:pt x="4411" y="427"/>
                  </a:lnTo>
                  <a:lnTo>
                    <a:pt x="4365" y="401"/>
                  </a:lnTo>
                  <a:lnTo>
                    <a:pt x="4320" y="377"/>
                  </a:lnTo>
                  <a:lnTo>
                    <a:pt x="4274" y="353"/>
                  </a:lnTo>
                  <a:lnTo>
                    <a:pt x="4228" y="330"/>
                  </a:lnTo>
                  <a:lnTo>
                    <a:pt x="4180" y="308"/>
                  </a:lnTo>
                  <a:lnTo>
                    <a:pt x="4133" y="286"/>
                  </a:lnTo>
                  <a:lnTo>
                    <a:pt x="4086" y="265"/>
                  </a:lnTo>
                  <a:lnTo>
                    <a:pt x="4037" y="246"/>
                  </a:lnTo>
                  <a:lnTo>
                    <a:pt x="3989" y="226"/>
                  </a:lnTo>
                  <a:lnTo>
                    <a:pt x="3941" y="208"/>
                  </a:lnTo>
                  <a:lnTo>
                    <a:pt x="3892" y="189"/>
                  </a:lnTo>
                  <a:lnTo>
                    <a:pt x="3843" y="173"/>
                  </a:lnTo>
                  <a:lnTo>
                    <a:pt x="3792" y="156"/>
                  </a:lnTo>
                  <a:lnTo>
                    <a:pt x="3743" y="141"/>
                  </a:lnTo>
                  <a:lnTo>
                    <a:pt x="3692" y="126"/>
                  </a:lnTo>
                  <a:lnTo>
                    <a:pt x="3641" y="112"/>
                  </a:lnTo>
                  <a:lnTo>
                    <a:pt x="3590" y="98"/>
                  </a:lnTo>
                  <a:lnTo>
                    <a:pt x="3539" y="87"/>
                  </a:lnTo>
                  <a:lnTo>
                    <a:pt x="3487" y="75"/>
                  </a:lnTo>
                  <a:lnTo>
                    <a:pt x="3435" y="64"/>
                  </a:lnTo>
                  <a:lnTo>
                    <a:pt x="3382" y="55"/>
                  </a:lnTo>
                  <a:lnTo>
                    <a:pt x="3330" y="45"/>
                  </a:lnTo>
                  <a:lnTo>
                    <a:pt x="3277" y="37"/>
                  </a:lnTo>
                  <a:lnTo>
                    <a:pt x="3224" y="29"/>
                  </a:lnTo>
                  <a:lnTo>
                    <a:pt x="3170" y="22"/>
                  </a:lnTo>
                  <a:lnTo>
                    <a:pt x="3117" y="17"/>
                  </a:lnTo>
                  <a:lnTo>
                    <a:pt x="3063" y="12"/>
                  </a:lnTo>
                  <a:lnTo>
                    <a:pt x="3009" y="9"/>
                  </a:lnTo>
                  <a:lnTo>
                    <a:pt x="2953" y="5"/>
                  </a:lnTo>
                  <a:lnTo>
                    <a:pt x="2899" y="3"/>
                  </a:lnTo>
                  <a:lnTo>
                    <a:pt x="2844" y="2"/>
                  </a:lnTo>
                  <a:lnTo>
                    <a:pt x="2789" y="0"/>
                  </a:lnTo>
                  <a:lnTo>
                    <a:pt x="2789" y="0"/>
                  </a:lnTo>
                  <a:lnTo>
                    <a:pt x="2735" y="2"/>
                  </a:lnTo>
                  <a:lnTo>
                    <a:pt x="2679" y="3"/>
                  </a:lnTo>
                  <a:lnTo>
                    <a:pt x="2625" y="5"/>
                  </a:lnTo>
                  <a:lnTo>
                    <a:pt x="2571" y="9"/>
                  </a:lnTo>
                  <a:lnTo>
                    <a:pt x="2517" y="12"/>
                  </a:lnTo>
                  <a:lnTo>
                    <a:pt x="2463" y="17"/>
                  </a:lnTo>
                  <a:lnTo>
                    <a:pt x="2410" y="22"/>
                  </a:lnTo>
                  <a:lnTo>
                    <a:pt x="2356" y="29"/>
                  </a:lnTo>
                  <a:lnTo>
                    <a:pt x="2303" y="36"/>
                  </a:lnTo>
                  <a:lnTo>
                    <a:pt x="2251" y="44"/>
                  </a:lnTo>
                  <a:lnTo>
                    <a:pt x="2198" y="53"/>
                  </a:lnTo>
                  <a:lnTo>
                    <a:pt x="2146" y="64"/>
                  </a:lnTo>
                  <a:lnTo>
                    <a:pt x="2094" y="74"/>
                  </a:lnTo>
                  <a:lnTo>
                    <a:pt x="2042" y="86"/>
                  </a:lnTo>
                  <a:lnTo>
                    <a:pt x="1990" y="98"/>
                  </a:lnTo>
                  <a:lnTo>
                    <a:pt x="1940" y="111"/>
                  </a:lnTo>
                  <a:lnTo>
                    <a:pt x="1889" y="125"/>
                  </a:lnTo>
                  <a:lnTo>
                    <a:pt x="1839" y="140"/>
                  </a:lnTo>
                  <a:lnTo>
                    <a:pt x="1789" y="156"/>
                  </a:lnTo>
                  <a:lnTo>
                    <a:pt x="1739" y="172"/>
                  </a:lnTo>
                  <a:lnTo>
                    <a:pt x="1690" y="188"/>
                  </a:lnTo>
                  <a:lnTo>
                    <a:pt x="1641" y="207"/>
                  </a:lnTo>
                  <a:lnTo>
                    <a:pt x="1593" y="225"/>
                  </a:lnTo>
                  <a:lnTo>
                    <a:pt x="1545" y="245"/>
                  </a:lnTo>
                  <a:lnTo>
                    <a:pt x="1496" y="264"/>
                  </a:lnTo>
                  <a:lnTo>
                    <a:pt x="1449" y="285"/>
                  </a:lnTo>
                  <a:lnTo>
                    <a:pt x="1402" y="306"/>
                  </a:lnTo>
                  <a:lnTo>
                    <a:pt x="1356" y="329"/>
                  </a:lnTo>
                  <a:lnTo>
                    <a:pt x="1310" y="351"/>
                  </a:lnTo>
                  <a:lnTo>
                    <a:pt x="1263" y="375"/>
                  </a:lnTo>
                  <a:lnTo>
                    <a:pt x="1217" y="399"/>
                  </a:lnTo>
                  <a:lnTo>
                    <a:pt x="1172" y="423"/>
                  </a:lnTo>
                  <a:lnTo>
                    <a:pt x="1129" y="450"/>
                  </a:lnTo>
                  <a:lnTo>
                    <a:pt x="1084" y="475"/>
                  </a:lnTo>
                  <a:lnTo>
                    <a:pt x="1040" y="503"/>
                  </a:lnTo>
                  <a:lnTo>
                    <a:pt x="997" y="530"/>
                  </a:lnTo>
                  <a:lnTo>
                    <a:pt x="955" y="558"/>
                  </a:lnTo>
                  <a:lnTo>
                    <a:pt x="912" y="587"/>
                  </a:lnTo>
                  <a:lnTo>
                    <a:pt x="871" y="617"/>
                  </a:lnTo>
                  <a:lnTo>
                    <a:pt x="829" y="647"/>
                  </a:lnTo>
                  <a:lnTo>
                    <a:pt x="788" y="678"/>
                  </a:lnTo>
                  <a:lnTo>
                    <a:pt x="747" y="709"/>
                  </a:lnTo>
                  <a:lnTo>
                    <a:pt x="708" y="741"/>
                  </a:lnTo>
                  <a:lnTo>
                    <a:pt x="669" y="774"/>
                  </a:lnTo>
                  <a:lnTo>
                    <a:pt x="630" y="807"/>
                  </a:lnTo>
                  <a:lnTo>
                    <a:pt x="592" y="840"/>
                  </a:lnTo>
                  <a:lnTo>
                    <a:pt x="554" y="875"/>
                  </a:lnTo>
                  <a:lnTo>
                    <a:pt x="517" y="910"/>
                  </a:lnTo>
                  <a:lnTo>
                    <a:pt x="480" y="945"/>
                  </a:lnTo>
                  <a:lnTo>
                    <a:pt x="443" y="981"/>
                  </a:lnTo>
                  <a:lnTo>
                    <a:pt x="409" y="1018"/>
                  </a:lnTo>
                  <a:lnTo>
                    <a:pt x="373" y="1055"/>
                  </a:lnTo>
                  <a:lnTo>
                    <a:pt x="338" y="1093"/>
                  </a:lnTo>
                  <a:lnTo>
                    <a:pt x="305" y="1131"/>
                  </a:lnTo>
                  <a:lnTo>
                    <a:pt x="272" y="1170"/>
                  </a:lnTo>
                  <a:lnTo>
                    <a:pt x="239" y="1209"/>
                  </a:lnTo>
                  <a:lnTo>
                    <a:pt x="207" y="1248"/>
                  </a:lnTo>
                  <a:lnTo>
                    <a:pt x="175" y="1289"/>
                  </a:lnTo>
                  <a:lnTo>
                    <a:pt x="145" y="1330"/>
                  </a:lnTo>
                  <a:lnTo>
                    <a:pt x="114" y="1370"/>
                  </a:lnTo>
                  <a:lnTo>
                    <a:pt x="85" y="1413"/>
                  </a:lnTo>
                  <a:lnTo>
                    <a:pt x="56" y="1455"/>
                  </a:lnTo>
                  <a:lnTo>
                    <a:pt x="27" y="1497"/>
                  </a:lnTo>
                  <a:lnTo>
                    <a:pt x="0" y="1541"/>
                  </a:lnTo>
                </a:path>
              </a:pathLst>
            </a:custGeom>
            <a:noFill/>
            <a:ln w="19050">
              <a:solidFill>
                <a:schemeClr val="bg1">
                  <a:lumMod val="8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350"/>
            </a:p>
          </p:txBody>
        </p:sp>
        <p:grpSp>
          <p:nvGrpSpPr>
            <p:cNvPr id="13" name="Group 32">
              <a:extLst>
                <a:ext uri="{FF2B5EF4-FFF2-40B4-BE49-F238E27FC236}">
                  <a16:creationId xmlns:a16="http://schemas.microsoft.com/office/drawing/2014/main" id="{1262EE41-E7D2-42E4-AECF-FF2DC88EB42A}"/>
                </a:ext>
              </a:extLst>
            </p:cNvPr>
            <p:cNvGrpSpPr/>
            <p:nvPr userDrawn="1"/>
          </p:nvGrpSpPr>
          <p:grpSpPr>
            <a:xfrm>
              <a:off x="1560380" y="5699768"/>
              <a:ext cx="6020066" cy="734428"/>
              <a:chOff x="1995488" y="3649829"/>
              <a:chExt cx="5153025" cy="628651"/>
            </a:xfrm>
          </p:grpSpPr>
          <p:sp>
            <p:nvSpPr>
              <p:cNvPr id="14" name="Freeform 7">
                <a:extLst>
                  <a:ext uri="{FF2B5EF4-FFF2-40B4-BE49-F238E27FC236}">
                    <a16:creationId xmlns:a16="http://schemas.microsoft.com/office/drawing/2014/main" id="{C3A20DE2-68F2-4460-A8D9-8C3D160E62FE}"/>
                  </a:ext>
                </a:extLst>
              </p:cNvPr>
              <p:cNvSpPr>
                <a:spLocks/>
              </p:cNvSpPr>
              <p:nvPr userDrawn="1"/>
            </p:nvSpPr>
            <p:spPr bwMode="auto">
              <a:xfrm>
                <a:off x="2011363" y="3891129"/>
                <a:ext cx="5121275" cy="371475"/>
              </a:xfrm>
              <a:custGeom>
                <a:avLst/>
                <a:gdLst>
                  <a:gd name="T0" fmla="*/ 6451 w 6454"/>
                  <a:gd name="T1" fmla="*/ 390 h 467"/>
                  <a:gd name="T2" fmla="*/ 6451 w 6454"/>
                  <a:gd name="T3" fmla="*/ 390 h 467"/>
                  <a:gd name="T4" fmla="*/ 6454 w 6454"/>
                  <a:gd name="T5" fmla="*/ 393 h 467"/>
                  <a:gd name="T6" fmla="*/ 6454 w 6454"/>
                  <a:gd name="T7" fmla="*/ 396 h 467"/>
                  <a:gd name="T8" fmla="*/ 6454 w 6454"/>
                  <a:gd name="T9" fmla="*/ 396 h 467"/>
                  <a:gd name="T10" fmla="*/ 6451 w 6454"/>
                  <a:gd name="T11" fmla="*/ 399 h 467"/>
                  <a:gd name="T12" fmla="*/ 6449 w 6454"/>
                  <a:gd name="T13" fmla="*/ 400 h 467"/>
                  <a:gd name="T14" fmla="*/ 3518 w 6454"/>
                  <a:gd name="T15" fmla="*/ 400 h 467"/>
                  <a:gd name="T16" fmla="*/ 3518 w 6454"/>
                  <a:gd name="T17" fmla="*/ 400 h 467"/>
                  <a:gd name="T18" fmla="*/ 3516 w 6454"/>
                  <a:gd name="T19" fmla="*/ 400 h 467"/>
                  <a:gd name="T20" fmla="*/ 3514 w 6454"/>
                  <a:gd name="T21" fmla="*/ 401 h 467"/>
                  <a:gd name="T22" fmla="*/ 3514 w 6454"/>
                  <a:gd name="T23" fmla="*/ 401 h 467"/>
                  <a:gd name="T24" fmla="*/ 3507 w 6454"/>
                  <a:gd name="T25" fmla="*/ 408 h 467"/>
                  <a:gd name="T26" fmla="*/ 3498 w 6454"/>
                  <a:gd name="T27" fmla="*/ 415 h 467"/>
                  <a:gd name="T28" fmla="*/ 3486 w 6454"/>
                  <a:gd name="T29" fmla="*/ 420 h 467"/>
                  <a:gd name="T30" fmla="*/ 3473 w 6454"/>
                  <a:gd name="T31" fmla="*/ 427 h 467"/>
                  <a:gd name="T32" fmla="*/ 3460 w 6454"/>
                  <a:gd name="T33" fmla="*/ 433 h 467"/>
                  <a:gd name="T34" fmla="*/ 3444 w 6454"/>
                  <a:gd name="T35" fmla="*/ 438 h 467"/>
                  <a:gd name="T36" fmla="*/ 3426 w 6454"/>
                  <a:gd name="T37" fmla="*/ 443 h 467"/>
                  <a:gd name="T38" fmla="*/ 3409 w 6454"/>
                  <a:gd name="T39" fmla="*/ 448 h 467"/>
                  <a:gd name="T40" fmla="*/ 3369 w 6454"/>
                  <a:gd name="T41" fmla="*/ 456 h 467"/>
                  <a:gd name="T42" fmla="*/ 3325 w 6454"/>
                  <a:gd name="T43" fmla="*/ 462 h 467"/>
                  <a:gd name="T44" fmla="*/ 3277 w 6454"/>
                  <a:gd name="T45" fmla="*/ 465 h 467"/>
                  <a:gd name="T46" fmla="*/ 3227 w 6454"/>
                  <a:gd name="T47" fmla="*/ 467 h 467"/>
                  <a:gd name="T48" fmla="*/ 3227 w 6454"/>
                  <a:gd name="T49" fmla="*/ 467 h 467"/>
                  <a:gd name="T50" fmla="*/ 3176 w 6454"/>
                  <a:gd name="T51" fmla="*/ 465 h 467"/>
                  <a:gd name="T52" fmla="*/ 3129 w 6454"/>
                  <a:gd name="T53" fmla="*/ 462 h 467"/>
                  <a:gd name="T54" fmla="*/ 3085 w 6454"/>
                  <a:gd name="T55" fmla="*/ 456 h 467"/>
                  <a:gd name="T56" fmla="*/ 3045 w 6454"/>
                  <a:gd name="T57" fmla="*/ 448 h 467"/>
                  <a:gd name="T58" fmla="*/ 3027 w 6454"/>
                  <a:gd name="T59" fmla="*/ 443 h 467"/>
                  <a:gd name="T60" fmla="*/ 3010 w 6454"/>
                  <a:gd name="T61" fmla="*/ 438 h 467"/>
                  <a:gd name="T62" fmla="*/ 2994 w 6454"/>
                  <a:gd name="T63" fmla="*/ 433 h 467"/>
                  <a:gd name="T64" fmla="*/ 2981 w 6454"/>
                  <a:gd name="T65" fmla="*/ 427 h 467"/>
                  <a:gd name="T66" fmla="*/ 2968 w 6454"/>
                  <a:gd name="T67" fmla="*/ 420 h 467"/>
                  <a:gd name="T68" fmla="*/ 2956 w 6454"/>
                  <a:gd name="T69" fmla="*/ 415 h 467"/>
                  <a:gd name="T70" fmla="*/ 2947 w 6454"/>
                  <a:gd name="T71" fmla="*/ 408 h 467"/>
                  <a:gd name="T72" fmla="*/ 2940 w 6454"/>
                  <a:gd name="T73" fmla="*/ 401 h 467"/>
                  <a:gd name="T74" fmla="*/ 2940 w 6454"/>
                  <a:gd name="T75" fmla="*/ 401 h 467"/>
                  <a:gd name="T76" fmla="*/ 2938 w 6454"/>
                  <a:gd name="T77" fmla="*/ 400 h 467"/>
                  <a:gd name="T78" fmla="*/ 2936 w 6454"/>
                  <a:gd name="T79" fmla="*/ 400 h 467"/>
                  <a:gd name="T80" fmla="*/ 5 w 6454"/>
                  <a:gd name="T81" fmla="*/ 400 h 467"/>
                  <a:gd name="T82" fmla="*/ 5 w 6454"/>
                  <a:gd name="T83" fmla="*/ 400 h 467"/>
                  <a:gd name="T84" fmla="*/ 3 w 6454"/>
                  <a:gd name="T85" fmla="*/ 399 h 467"/>
                  <a:gd name="T86" fmla="*/ 0 w 6454"/>
                  <a:gd name="T87" fmla="*/ 396 h 467"/>
                  <a:gd name="T88" fmla="*/ 0 w 6454"/>
                  <a:gd name="T89" fmla="*/ 396 h 467"/>
                  <a:gd name="T90" fmla="*/ 0 w 6454"/>
                  <a:gd name="T91" fmla="*/ 393 h 467"/>
                  <a:gd name="T92" fmla="*/ 3 w 6454"/>
                  <a:gd name="T93" fmla="*/ 390 h 467"/>
                  <a:gd name="T94" fmla="*/ 325 w 6454"/>
                  <a:gd name="T95" fmla="*/ 185 h 467"/>
                  <a:gd name="T96" fmla="*/ 2428 w 6454"/>
                  <a:gd name="T97" fmla="*/ 0 h 467"/>
                  <a:gd name="T98" fmla="*/ 3227 w 6454"/>
                  <a:gd name="T99" fmla="*/ 185 h 467"/>
                  <a:gd name="T100" fmla="*/ 3956 w 6454"/>
                  <a:gd name="T101" fmla="*/ 28 h 467"/>
                  <a:gd name="T102" fmla="*/ 6129 w 6454"/>
                  <a:gd name="T103" fmla="*/ 185 h 467"/>
                  <a:gd name="T104" fmla="*/ 6451 w 6454"/>
                  <a:gd name="T105" fmla="*/ 39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454" h="467">
                    <a:moveTo>
                      <a:pt x="6451" y="390"/>
                    </a:moveTo>
                    <a:lnTo>
                      <a:pt x="6451" y="390"/>
                    </a:lnTo>
                    <a:lnTo>
                      <a:pt x="6454" y="393"/>
                    </a:lnTo>
                    <a:lnTo>
                      <a:pt x="6454" y="396"/>
                    </a:lnTo>
                    <a:lnTo>
                      <a:pt x="6454" y="396"/>
                    </a:lnTo>
                    <a:lnTo>
                      <a:pt x="6451" y="399"/>
                    </a:lnTo>
                    <a:lnTo>
                      <a:pt x="6449" y="400"/>
                    </a:lnTo>
                    <a:lnTo>
                      <a:pt x="3518" y="400"/>
                    </a:lnTo>
                    <a:lnTo>
                      <a:pt x="3518" y="400"/>
                    </a:lnTo>
                    <a:lnTo>
                      <a:pt x="3516" y="400"/>
                    </a:lnTo>
                    <a:lnTo>
                      <a:pt x="3514" y="401"/>
                    </a:lnTo>
                    <a:lnTo>
                      <a:pt x="3514" y="401"/>
                    </a:lnTo>
                    <a:lnTo>
                      <a:pt x="3507" y="408"/>
                    </a:lnTo>
                    <a:lnTo>
                      <a:pt x="3498" y="415"/>
                    </a:lnTo>
                    <a:lnTo>
                      <a:pt x="3486" y="420"/>
                    </a:lnTo>
                    <a:lnTo>
                      <a:pt x="3473" y="427"/>
                    </a:lnTo>
                    <a:lnTo>
                      <a:pt x="3460" y="433"/>
                    </a:lnTo>
                    <a:lnTo>
                      <a:pt x="3444" y="438"/>
                    </a:lnTo>
                    <a:lnTo>
                      <a:pt x="3426" y="443"/>
                    </a:lnTo>
                    <a:lnTo>
                      <a:pt x="3409" y="448"/>
                    </a:lnTo>
                    <a:lnTo>
                      <a:pt x="3369" y="456"/>
                    </a:lnTo>
                    <a:lnTo>
                      <a:pt x="3325" y="462"/>
                    </a:lnTo>
                    <a:lnTo>
                      <a:pt x="3277" y="465"/>
                    </a:lnTo>
                    <a:lnTo>
                      <a:pt x="3227" y="467"/>
                    </a:lnTo>
                    <a:lnTo>
                      <a:pt x="3227" y="467"/>
                    </a:lnTo>
                    <a:lnTo>
                      <a:pt x="3176" y="465"/>
                    </a:lnTo>
                    <a:lnTo>
                      <a:pt x="3129" y="462"/>
                    </a:lnTo>
                    <a:lnTo>
                      <a:pt x="3085" y="456"/>
                    </a:lnTo>
                    <a:lnTo>
                      <a:pt x="3045" y="448"/>
                    </a:lnTo>
                    <a:lnTo>
                      <a:pt x="3027" y="443"/>
                    </a:lnTo>
                    <a:lnTo>
                      <a:pt x="3010" y="438"/>
                    </a:lnTo>
                    <a:lnTo>
                      <a:pt x="2994" y="433"/>
                    </a:lnTo>
                    <a:lnTo>
                      <a:pt x="2981" y="427"/>
                    </a:lnTo>
                    <a:lnTo>
                      <a:pt x="2968" y="420"/>
                    </a:lnTo>
                    <a:lnTo>
                      <a:pt x="2956" y="415"/>
                    </a:lnTo>
                    <a:lnTo>
                      <a:pt x="2947" y="408"/>
                    </a:lnTo>
                    <a:lnTo>
                      <a:pt x="2940" y="401"/>
                    </a:lnTo>
                    <a:lnTo>
                      <a:pt x="2940" y="401"/>
                    </a:lnTo>
                    <a:lnTo>
                      <a:pt x="2938" y="400"/>
                    </a:lnTo>
                    <a:lnTo>
                      <a:pt x="2936" y="400"/>
                    </a:lnTo>
                    <a:lnTo>
                      <a:pt x="5" y="400"/>
                    </a:lnTo>
                    <a:lnTo>
                      <a:pt x="5" y="400"/>
                    </a:lnTo>
                    <a:lnTo>
                      <a:pt x="3" y="399"/>
                    </a:lnTo>
                    <a:lnTo>
                      <a:pt x="0" y="396"/>
                    </a:lnTo>
                    <a:lnTo>
                      <a:pt x="0" y="396"/>
                    </a:lnTo>
                    <a:lnTo>
                      <a:pt x="0" y="393"/>
                    </a:lnTo>
                    <a:lnTo>
                      <a:pt x="3" y="390"/>
                    </a:lnTo>
                    <a:lnTo>
                      <a:pt x="325" y="185"/>
                    </a:lnTo>
                    <a:lnTo>
                      <a:pt x="2428" y="0"/>
                    </a:lnTo>
                    <a:lnTo>
                      <a:pt x="3227" y="185"/>
                    </a:lnTo>
                    <a:lnTo>
                      <a:pt x="3956" y="28"/>
                    </a:lnTo>
                    <a:lnTo>
                      <a:pt x="6129" y="185"/>
                    </a:lnTo>
                    <a:lnTo>
                      <a:pt x="6451" y="390"/>
                    </a:lnTo>
                    <a:close/>
                  </a:path>
                </a:pathLst>
              </a:custGeom>
              <a:solidFill>
                <a:srgbClr val="646D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5" name="Freeform 8">
                <a:extLst>
                  <a:ext uri="{FF2B5EF4-FFF2-40B4-BE49-F238E27FC236}">
                    <a16:creationId xmlns:a16="http://schemas.microsoft.com/office/drawing/2014/main" id="{94152503-0CEB-4A16-8A75-26C442E39506}"/>
                  </a:ext>
                </a:extLst>
              </p:cNvPr>
              <p:cNvSpPr>
                <a:spLocks noEditPoints="1"/>
              </p:cNvSpPr>
              <p:nvPr userDrawn="1"/>
            </p:nvSpPr>
            <p:spPr bwMode="auto">
              <a:xfrm>
                <a:off x="1995488" y="3876842"/>
                <a:ext cx="5153025" cy="401638"/>
              </a:xfrm>
              <a:custGeom>
                <a:avLst/>
                <a:gdLst>
                  <a:gd name="T0" fmla="*/ 3246 w 6492"/>
                  <a:gd name="T1" fmla="*/ 506 h 506"/>
                  <a:gd name="T2" fmla="*/ 3149 w 6492"/>
                  <a:gd name="T3" fmla="*/ 500 h 506"/>
                  <a:gd name="T4" fmla="*/ 3064 w 6492"/>
                  <a:gd name="T5" fmla="*/ 488 h 506"/>
                  <a:gd name="T6" fmla="*/ 3027 w 6492"/>
                  <a:gd name="T7" fmla="*/ 477 h 506"/>
                  <a:gd name="T8" fmla="*/ 2996 w 6492"/>
                  <a:gd name="T9" fmla="*/ 466 h 506"/>
                  <a:gd name="T10" fmla="*/ 2970 w 6492"/>
                  <a:gd name="T11" fmla="*/ 453 h 506"/>
                  <a:gd name="T12" fmla="*/ 2950 w 6492"/>
                  <a:gd name="T13" fmla="*/ 438 h 506"/>
                  <a:gd name="T14" fmla="*/ 24 w 6492"/>
                  <a:gd name="T15" fmla="*/ 438 h 506"/>
                  <a:gd name="T16" fmla="*/ 10 w 6492"/>
                  <a:gd name="T17" fmla="*/ 434 h 506"/>
                  <a:gd name="T18" fmla="*/ 1 w 6492"/>
                  <a:gd name="T19" fmla="*/ 421 h 506"/>
                  <a:gd name="T20" fmla="*/ 0 w 6492"/>
                  <a:gd name="T21" fmla="*/ 413 h 506"/>
                  <a:gd name="T22" fmla="*/ 5 w 6492"/>
                  <a:gd name="T23" fmla="*/ 399 h 506"/>
                  <a:gd name="T24" fmla="*/ 338 w 6492"/>
                  <a:gd name="T25" fmla="*/ 187 h 506"/>
                  <a:gd name="T26" fmla="*/ 2448 w 6492"/>
                  <a:gd name="T27" fmla="*/ 0 h 506"/>
                  <a:gd name="T28" fmla="*/ 3974 w 6492"/>
                  <a:gd name="T29" fmla="*/ 28 h 506"/>
                  <a:gd name="T30" fmla="*/ 6154 w 6492"/>
                  <a:gd name="T31" fmla="*/ 187 h 506"/>
                  <a:gd name="T32" fmla="*/ 6481 w 6492"/>
                  <a:gd name="T33" fmla="*/ 394 h 506"/>
                  <a:gd name="T34" fmla="*/ 6490 w 6492"/>
                  <a:gd name="T35" fmla="*/ 406 h 506"/>
                  <a:gd name="T36" fmla="*/ 6491 w 6492"/>
                  <a:gd name="T37" fmla="*/ 421 h 506"/>
                  <a:gd name="T38" fmla="*/ 6490 w 6492"/>
                  <a:gd name="T39" fmla="*/ 424 h 506"/>
                  <a:gd name="T40" fmla="*/ 6481 w 6492"/>
                  <a:gd name="T41" fmla="*/ 436 h 506"/>
                  <a:gd name="T42" fmla="*/ 6454 w 6492"/>
                  <a:gd name="T43" fmla="*/ 452 h 506"/>
                  <a:gd name="T44" fmla="*/ 3529 w 6492"/>
                  <a:gd name="T45" fmla="*/ 452 h 506"/>
                  <a:gd name="T46" fmla="*/ 3513 w 6492"/>
                  <a:gd name="T47" fmla="*/ 462 h 506"/>
                  <a:gd name="T48" fmla="*/ 3490 w 6492"/>
                  <a:gd name="T49" fmla="*/ 472 h 506"/>
                  <a:gd name="T50" fmla="*/ 3426 w 6492"/>
                  <a:gd name="T51" fmla="*/ 489 h 506"/>
                  <a:gd name="T52" fmla="*/ 3343 w 6492"/>
                  <a:gd name="T53" fmla="*/ 502 h 506"/>
                  <a:gd name="T54" fmla="*/ 3246 w 6492"/>
                  <a:gd name="T55" fmla="*/ 506 h 506"/>
                  <a:gd name="T56" fmla="*/ 71 w 6492"/>
                  <a:gd name="T57" fmla="*/ 401 h 506"/>
                  <a:gd name="T58" fmla="*/ 2955 w 6492"/>
                  <a:gd name="T59" fmla="*/ 401 h 506"/>
                  <a:gd name="T60" fmla="*/ 2964 w 6492"/>
                  <a:gd name="T61" fmla="*/ 402 h 506"/>
                  <a:gd name="T62" fmla="*/ 2972 w 6492"/>
                  <a:gd name="T63" fmla="*/ 408 h 506"/>
                  <a:gd name="T64" fmla="*/ 2979 w 6492"/>
                  <a:gd name="T65" fmla="*/ 414 h 506"/>
                  <a:gd name="T66" fmla="*/ 2996 w 6492"/>
                  <a:gd name="T67" fmla="*/ 424 h 506"/>
                  <a:gd name="T68" fmla="*/ 3020 w 6492"/>
                  <a:gd name="T69" fmla="*/ 435 h 506"/>
                  <a:gd name="T70" fmla="*/ 3068 w 6492"/>
                  <a:gd name="T71" fmla="*/ 449 h 506"/>
                  <a:gd name="T72" fmla="*/ 3148 w 6492"/>
                  <a:gd name="T73" fmla="*/ 462 h 506"/>
                  <a:gd name="T74" fmla="*/ 3221 w 6492"/>
                  <a:gd name="T75" fmla="*/ 468 h 506"/>
                  <a:gd name="T76" fmla="*/ 3246 w 6492"/>
                  <a:gd name="T77" fmla="*/ 468 h 506"/>
                  <a:gd name="T78" fmla="*/ 3297 w 6492"/>
                  <a:gd name="T79" fmla="*/ 467 h 506"/>
                  <a:gd name="T80" fmla="*/ 3386 w 6492"/>
                  <a:gd name="T81" fmla="*/ 457 h 506"/>
                  <a:gd name="T82" fmla="*/ 3458 w 6492"/>
                  <a:gd name="T83" fmla="*/ 440 h 506"/>
                  <a:gd name="T84" fmla="*/ 3484 w 6492"/>
                  <a:gd name="T85" fmla="*/ 430 h 506"/>
                  <a:gd name="T86" fmla="*/ 3505 w 6492"/>
                  <a:gd name="T87" fmla="*/ 420 h 506"/>
                  <a:gd name="T88" fmla="*/ 3520 w 6492"/>
                  <a:gd name="T89" fmla="*/ 408 h 506"/>
                  <a:gd name="T90" fmla="*/ 3524 w 6492"/>
                  <a:gd name="T91" fmla="*/ 405 h 506"/>
                  <a:gd name="T92" fmla="*/ 3533 w 6492"/>
                  <a:gd name="T93" fmla="*/ 401 h 506"/>
                  <a:gd name="T94" fmla="*/ 6421 w 6492"/>
                  <a:gd name="T95" fmla="*/ 401 h 506"/>
                  <a:gd name="T96" fmla="*/ 3976 w 6492"/>
                  <a:gd name="T97" fmla="*/ 66 h 506"/>
                  <a:gd name="T98" fmla="*/ 2446 w 6492"/>
                  <a:gd name="T99" fmla="*/ 38 h 506"/>
                  <a:gd name="T100" fmla="*/ 71 w 6492"/>
                  <a:gd name="T101" fmla="*/ 401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492" h="506">
                    <a:moveTo>
                      <a:pt x="3246" y="506"/>
                    </a:moveTo>
                    <a:lnTo>
                      <a:pt x="3246" y="506"/>
                    </a:lnTo>
                    <a:lnTo>
                      <a:pt x="3196" y="504"/>
                    </a:lnTo>
                    <a:lnTo>
                      <a:pt x="3149" y="500"/>
                    </a:lnTo>
                    <a:lnTo>
                      <a:pt x="3106" y="495"/>
                    </a:lnTo>
                    <a:lnTo>
                      <a:pt x="3064" y="488"/>
                    </a:lnTo>
                    <a:lnTo>
                      <a:pt x="3046" y="483"/>
                    </a:lnTo>
                    <a:lnTo>
                      <a:pt x="3027" y="477"/>
                    </a:lnTo>
                    <a:lnTo>
                      <a:pt x="3011" y="472"/>
                    </a:lnTo>
                    <a:lnTo>
                      <a:pt x="2996" y="466"/>
                    </a:lnTo>
                    <a:lnTo>
                      <a:pt x="2982" y="460"/>
                    </a:lnTo>
                    <a:lnTo>
                      <a:pt x="2970" y="453"/>
                    </a:lnTo>
                    <a:lnTo>
                      <a:pt x="2959" y="446"/>
                    </a:lnTo>
                    <a:lnTo>
                      <a:pt x="2950" y="438"/>
                    </a:lnTo>
                    <a:lnTo>
                      <a:pt x="24" y="438"/>
                    </a:lnTo>
                    <a:lnTo>
                      <a:pt x="24" y="438"/>
                    </a:lnTo>
                    <a:lnTo>
                      <a:pt x="17" y="437"/>
                    </a:lnTo>
                    <a:lnTo>
                      <a:pt x="10" y="434"/>
                    </a:lnTo>
                    <a:lnTo>
                      <a:pt x="4" y="428"/>
                    </a:lnTo>
                    <a:lnTo>
                      <a:pt x="1" y="421"/>
                    </a:lnTo>
                    <a:lnTo>
                      <a:pt x="1" y="421"/>
                    </a:lnTo>
                    <a:lnTo>
                      <a:pt x="0" y="413"/>
                    </a:lnTo>
                    <a:lnTo>
                      <a:pt x="2" y="406"/>
                    </a:lnTo>
                    <a:lnTo>
                      <a:pt x="5" y="399"/>
                    </a:lnTo>
                    <a:lnTo>
                      <a:pt x="11" y="394"/>
                    </a:lnTo>
                    <a:lnTo>
                      <a:pt x="338" y="187"/>
                    </a:lnTo>
                    <a:lnTo>
                      <a:pt x="343" y="187"/>
                    </a:lnTo>
                    <a:lnTo>
                      <a:pt x="2448" y="0"/>
                    </a:lnTo>
                    <a:lnTo>
                      <a:pt x="3246" y="186"/>
                    </a:lnTo>
                    <a:lnTo>
                      <a:pt x="3974" y="28"/>
                    </a:lnTo>
                    <a:lnTo>
                      <a:pt x="3976" y="28"/>
                    </a:lnTo>
                    <a:lnTo>
                      <a:pt x="6154" y="187"/>
                    </a:lnTo>
                    <a:lnTo>
                      <a:pt x="6481" y="394"/>
                    </a:lnTo>
                    <a:lnTo>
                      <a:pt x="6481" y="394"/>
                    </a:lnTo>
                    <a:lnTo>
                      <a:pt x="6487" y="399"/>
                    </a:lnTo>
                    <a:lnTo>
                      <a:pt x="6490" y="406"/>
                    </a:lnTo>
                    <a:lnTo>
                      <a:pt x="6492" y="413"/>
                    </a:lnTo>
                    <a:lnTo>
                      <a:pt x="6491" y="421"/>
                    </a:lnTo>
                    <a:lnTo>
                      <a:pt x="6491" y="421"/>
                    </a:lnTo>
                    <a:lnTo>
                      <a:pt x="6490" y="424"/>
                    </a:lnTo>
                    <a:lnTo>
                      <a:pt x="6488" y="428"/>
                    </a:lnTo>
                    <a:lnTo>
                      <a:pt x="6481" y="436"/>
                    </a:lnTo>
                    <a:lnTo>
                      <a:pt x="6470" y="443"/>
                    </a:lnTo>
                    <a:lnTo>
                      <a:pt x="6454" y="452"/>
                    </a:lnTo>
                    <a:lnTo>
                      <a:pt x="3529" y="452"/>
                    </a:lnTo>
                    <a:lnTo>
                      <a:pt x="3529" y="452"/>
                    </a:lnTo>
                    <a:lnTo>
                      <a:pt x="3522" y="457"/>
                    </a:lnTo>
                    <a:lnTo>
                      <a:pt x="3513" y="462"/>
                    </a:lnTo>
                    <a:lnTo>
                      <a:pt x="3503" y="467"/>
                    </a:lnTo>
                    <a:lnTo>
                      <a:pt x="3490" y="472"/>
                    </a:lnTo>
                    <a:lnTo>
                      <a:pt x="3461" y="481"/>
                    </a:lnTo>
                    <a:lnTo>
                      <a:pt x="3426" y="489"/>
                    </a:lnTo>
                    <a:lnTo>
                      <a:pt x="3386" y="496"/>
                    </a:lnTo>
                    <a:lnTo>
                      <a:pt x="3343" y="502"/>
                    </a:lnTo>
                    <a:lnTo>
                      <a:pt x="3296" y="504"/>
                    </a:lnTo>
                    <a:lnTo>
                      <a:pt x="3246" y="506"/>
                    </a:lnTo>
                    <a:lnTo>
                      <a:pt x="3246" y="506"/>
                    </a:lnTo>
                    <a:close/>
                    <a:moveTo>
                      <a:pt x="71" y="401"/>
                    </a:moveTo>
                    <a:lnTo>
                      <a:pt x="2955" y="401"/>
                    </a:lnTo>
                    <a:lnTo>
                      <a:pt x="2955" y="401"/>
                    </a:lnTo>
                    <a:lnTo>
                      <a:pt x="2959" y="401"/>
                    </a:lnTo>
                    <a:lnTo>
                      <a:pt x="2964" y="402"/>
                    </a:lnTo>
                    <a:lnTo>
                      <a:pt x="2968" y="405"/>
                    </a:lnTo>
                    <a:lnTo>
                      <a:pt x="2972" y="408"/>
                    </a:lnTo>
                    <a:lnTo>
                      <a:pt x="2972" y="408"/>
                    </a:lnTo>
                    <a:lnTo>
                      <a:pt x="2979" y="414"/>
                    </a:lnTo>
                    <a:lnTo>
                      <a:pt x="2986" y="420"/>
                    </a:lnTo>
                    <a:lnTo>
                      <a:pt x="2996" y="424"/>
                    </a:lnTo>
                    <a:lnTo>
                      <a:pt x="3008" y="430"/>
                    </a:lnTo>
                    <a:lnTo>
                      <a:pt x="3020" y="435"/>
                    </a:lnTo>
                    <a:lnTo>
                      <a:pt x="3034" y="440"/>
                    </a:lnTo>
                    <a:lnTo>
                      <a:pt x="3068" y="449"/>
                    </a:lnTo>
                    <a:lnTo>
                      <a:pt x="3106" y="457"/>
                    </a:lnTo>
                    <a:lnTo>
                      <a:pt x="3148" y="462"/>
                    </a:lnTo>
                    <a:lnTo>
                      <a:pt x="3195" y="467"/>
                    </a:lnTo>
                    <a:lnTo>
                      <a:pt x="3221" y="468"/>
                    </a:lnTo>
                    <a:lnTo>
                      <a:pt x="3246" y="468"/>
                    </a:lnTo>
                    <a:lnTo>
                      <a:pt x="3246" y="468"/>
                    </a:lnTo>
                    <a:lnTo>
                      <a:pt x="3271" y="468"/>
                    </a:lnTo>
                    <a:lnTo>
                      <a:pt x="3297" y="467"/>
                    </a:lnTo>
                    <a:lnTo>
                      <a:pt x="3344" y="462"/>
                    </a:lnTo>
                    <a:lnTo>
                      <a:pt x="3386" y="457"/>
                    </a:lnTo>
                    <a:lnTo>
                      <a:pt x="3424" y="449"/>
                    </a:lnTo>
                    <a:lnTo>
                      <a:pt x="3458" y="440"/>
                    </a:lnTo>
                    <a:lnTo>
                      <a:pt x="3472" y="435"/>
                    </a:lnTo>
                    <a:lnTo>
                      <a:pt x="3484" y="430"/>
                    </a:lnTo>
                    <a:lnTo>
                      <a:pt x="3496" y="424"/>
                    </a:lnTo>
                    <a:lnTo>
                      <a:pt x="3505" y="420"/>
                    </a:lnTo>
                    <a:lnTo>
                      <a:pt x="3513" y="414"/>
                    </a:lnTo>
                    <a:lnTo>
                      <a:pt x="3520" y="408"/>
                    </a:lnTo>
                    <a:lnTo>
                      <a:pt x="3520" y="408"/>
                    </a:lnTo>
                    <a:lnTo>
                      <a:pt x="3524" y="405"/>
                    </a:lnTo>
                    <a:lnTo>
                      <a:pt x="3528" y="402"/>
                    </a:lnTo>
                    <a:lnTo>
                      <a:pt x="3533" y="401"/>
                    </a:lnTo>
                    <a:lnTo>
                      <a:pt x="3537" y="401"/>
                    </a:lnTo>
                    <a:lnTo>
                      <a:pt x="6421" y="401"/>
                    </a:lnTo>
                    <a:lnTo>
                      <a:pt x="6142" y="224"/>
                    </a:lnTo>
                    <a:lnTo>
                      <a:pt x="3976" y="66"/>
                    </a:lnTo>
                    <a:lnTo>
                      <a:pt x="3246" y="225"/>
                    </a:lnTo>
                    <a:lnTo>
                      <a:pt x="2446" y="38"/>
                    </a:lnTo>
                    <a:lnTo>
                      <a:pt x="350" y="224"/>
                    </a:lnTo>
                    <a:lnTo>
                      <a:pt x="71" y="401"/>
                    </a:lnTo>
                    <a:close/>
                  </a:path>
                </a:pathLst>
              </a:custGeom>
              <a:solidFill>
                <a:srgbClr val="A9B2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6" name="Freeform 9">
                <a:extLst>
                  <a:ext uri="{FF2B5EF4-FFF2-40B4-BE49-F238E27FC236}">
                    <a16:creationId xmlns:a16="http://schemas.microsoft.com/office/drawing/2014/main" id="{D2060BC1-FA3B-4FCB-AA9D-3B50C59D1E36}"/>
                  </a:ext>
                </a:extLst>
              </p:cNvPr>
              <p:cNvSpPr>
                <a:spLocks/>
              </p:cNvSpPr>
              <p:nvPr userDrawn="1"/>
            </p:nvSpPr>
            <p:spPr bwMode="auto">
              <a:xfrm>
                <a:off x="2089151" y="3649829"/>
                <a:ext cx="4965700" cy="544513"/>
              </a:xfrm>
              <a:custGeom>
                <a:avLst/>
                <a:gdLst>
                  <a:gd name="T0" fmla="*/ 5789 w 6256"/>
                  <a:gd name="T1" fmla="*/ 656 h 686"/>
                  <a:gd name="T2" fmla="*/ 5139 w 6256"/>
                  <a:gd name="T3" fmla="*/ 624 h 686"/>
                  <a:gd name="T4" fmla="*/ 4789 w 6256"/>
                  <a:gd name="T5" fmla="*/ 585 h 686"/>
                  <a:gd name="T6" fmla="*/ 4443 w 6256"/>
                  <a:gd name="T7" fmla="*/ 524 h 686"/>
                  <a:gd name="T8" fmla="*/ 4193 w 6256"/>
                  <a:gd name="T9" fmla="*/ 466 h 686"/>
                  <a:gd name="T10" fmla="*/ 3943 w 6256"/>
                  <a:gd name="T11" fmla="*/ 443 h 686"/>
                  <a:gd name="T12" fmla="*/ 3750 w 6256"/>
                  <a:gd name="T13" fmla="*/ 466 h 686"/>
                  <a:gd name="T14" fmla="*/ 3605 w 6256"/>
                  <a:gd name="T15" fmla="*/ 519 h 686"/>
                  <a:gd name="T16" fmla="*/ 3505 w 6256"/>
                  <a:gd name="T17" fmla="*/ 584 h 686"/>
                  <a:gd name="T18" fmla="*/ 3423 w 6256"/>
                  <a:gd name="T19" fmla="*/ 669 h 686"/>
                  <a:gd name="T20" fmla="*/ 3412 w 6256"/>
                  <a:gd name="T21" fmla="*/ 683 h 686"/>
                  <a:gd name="T22" fmla="*/ 3389 w 6256"/>
                  <a:gd name="T23" fmla="*/ 669 h 686"/>
                  <a:gd name="T24" fmla="*/ 3236 w 6256"/>
                  <a:gd name="T25" fmla="*/ 616 h 686"/>
                  <a:gd name="T26" fmla="*/ 3128 w 6256"/>
                  <a:gd name="T27" fmla="*/ 606 h 686"/>
                  <a:gd name="T28" fmla="*/ 3038 w 6256"/>
                  <a:gd name="T29" fmla="*/ 613 h 686"/>
                  <a:gd name="T30" fmla="*/ 2918 w 6256"/>
                  <a:gd name="T31" fmla="*/ 645 h 686"/>
                  <a:gd name="T32" fmla="*/ 2845 w 6256"/>
                  <a:gd name="T33" fmla="*/ 685 h 686"/>
                  <a:gd name="T34" fmla="*/ 2838 w 6256"/>
                  <a:gd name="T35" fmla="*/ 685 h 686"/>
                  <a:gd name="T36" fmla="*/ 2800 w 6256"/>
                  <a:gd name="T37" fmla="*/ 634 h 686"/>
                  <a:gd name="T38" fmla="*/ 2712 w 6256"/>
                  <a:gd name="T39" fmla="*/ 558 h 686"/>
                  <a:gd name="T40" fmla="*/ 2596 w 6256"/>
                  <a:gd name="T41" fmla="*/ 496 h 686"/>
                  <a:gd name="T42" fmla="*/ 2434 w 6256"/>
                  <a:gd name="T43" fmla="*/ 454 h 686"/>
                  <a:gd name="T44" fmla="*/ 2218 w 6256"/>
                  <a:gd name="T45" fmla="*/ 447 h 686"/>
                  <a:gd name="T46" fmla="*/ 1946 w 6256"/>
                  <a:gd name="T47" fmla="*/ 493 h 686"/>
                  <a:gd name="T48" fmla="*/ 1677 w 6256"/>
                  <a:gd name="T49" fmla="*/ 551 h 686"/>
                  <a:gd name="T50" fmla="*/ 1327 w 6256"/>
                  <a:gd name="T51" fmla="*/ 603 h 686"/>
                  <a:gd name="T52" fmla="*/ 843 w 6256"/>
                  <a:gd name="T53" fmla="*/ 644 h 686"/>
                  <a:gd name="T54" fmla="*/ 157 w 6256"/>
                  <a:gd name="T55" fmla="*/ 660 h 686"/>
                  <a:gd name="T56" fmla="*/ 512 w 6256"/>
                  <a:gd name="T57" fmla="*/ 409 h 686"/>
                  <a:gd name="T58" fmla="*/ 1026 w 6256"/>
                  <a:gd name="T59" fmla="*/ 363 h 686"/>
                  <a:gd name="T60" fmla="*/ 1397 w 6256"/>
                  <a:gd name="T61" fmla="*/ 282 h 686"/>
                  <a:gd name="T62" fmla="*/ 1667 w 6256"/>
                  <a:gd name="T63" fmla="*/ 187 h 686"/>
                  <a:gd name="T64" fmla="*/ 1957 w 6256"/>
                  <a:gd name="T65" fmla="*/ 64 h 686"/>
                  <a:gd name="T66" fmla="*/ 2158 w 6256"/>
                  <a:gd name="T67" fmla="*/ 10 h 686"/>
                  <a:gd name="T68" fmla="*/ 2346 w 6256"/>
                  <a:gd name="T69" fmla="*/ 1 h 686"/>
                  <a:gd name="T70" fmla="*/ 2572 w 6256"/>
                  <a:gd name="T71" fmla="*/ 38 h 686"/>
                  <a:gd name="T72" fmla="*/ 2762 w 6256"/>
                  <a:gd name="T73" fmla="*/ 112 h 686"/>
                  <a:gd name="T74" fmla="*/ 2913 w 6256"/>
                  <a:gd name="T75" fmla="*/ 206 h 686"/>
                  <a:gd name="T76" fmla="*/ 3043 w 6256"/>
                  <a:gd name="T77" fmla="*/ 318 h 686"/>
                  <a:gd name="T78" fmla="*/ 3128 w 6256"/>
                  <a:gd name="T79" fmla="*/ 413 h 686"/>
                  <a:gd name="T80" fmla="*/ 3250 w 6256"/>
                  <a:gd name="T81" fmla="*/ 282 h 686"/>
                  <a:gd name="T82" fmla="*/ 3370 w 6256"/>
                  <a:gd name="T83" fmla="*/ 187 h 686"/>
                  <a:gd name="T84" fmla="*/ 3530 w 6256"/>
                  <a:gd name="T85" fmla="*/ 95 h 686"/>
                  <a:gd name="T86" fmla="*/ 3726 w 6256"/>
                  <a:gd name="T87" fmla="*/ 26 h 686"/>
                  <a:gd name="T88" fmla="*/ 3959 w 6256"/>
                  <a:gd name="T89" fmla="*/ 0 h 686"/>
                  <a:gd name="T90" fmla="*/ 4140 w 6256"/>
                  <a:gd name="T91" fmla="*/ 17 h 686"/>
                  <a:gd name="T92" fmla="*/ 4338 w 6256"/>
                  <a:gd name="T93" fmla="*/ 79 h 686"/>
                  <a:gd name="T94" fmla="*/ 4637 w 6256"/>
                  <a:gd name="T95" fmla="*/ 206 h 686"/>
                  <a:gd name="T96" fmla="*/ 4923 w 6256"/>
                  <a:gd name="T97" fmla="*/ 300 h 686"/>
                  <a:gd name="T98" fmla="*/ 5319 w 6256"/>
                  <a:gd name="T99" fmla="*/ 375 h 686"/>
                  <a:gd name="T100" fmla="*/ 5869 w 6256"/>
                  <a:gd name="T101" fmla="*/ 412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256" h="686">
                    <a:moveTo>
                      <a:pt x="6256" y="660"/>
                    </a:moveTo>
                    <a:lnTo>
                      <a:pt x="6256" y="660"/>
                    </a:lnTo>
                    <a:lnTo>
                      <a:pt x="6099" y="660"/>
                    </a:lnTo>
                    <a:lnTo>
                      <a:pt x="5901" y="659"/>
                    </a:lnTo>
                    <a:lnTo>
                      <a:pt x="5789" y="656"/>
                    </a:lnTo>
                    <a:lnTo>
                      <a:pt x="5670" y="654"/>
                    </a:lnTo>
                    <a:lnTo>
                      <a:pt x="5544" y="649"/>
                    </a:lnTo>
                    <a:lnTo>
                      <a:pt x="5413" y="644"/>
                    </a:lnTo>
                    <a:lnTo>
                      <a:pt x="5277" y="634"/>
                    </a:lnTo>
                    <a:lnTo>
                      <a:pt x="5139" y="624"/>
                    </a:lnTo>
                    <a:lnTo>
                      <a:pt x="5070" y="618"/>
                    </a:lnTo>
                    <a:lnTo>
                      <a:pt x="4999" y="610"/>
                    </a:lnTo>
                    <a:lnTo>
                      <a:pt x="4929" y="603"/>
                    </a:lnTo>
                    <a:lnTo>
                      <a:pt x="4859" y="594"/>
                    </a:lnTo>
                    <a:lnTo>
                      <a:pt x="4789" y="585"/>
                    </a:lnTo>
                    <a:lnTo>
                      <a:pt x="4718" y="575"/>
                    </a:lnTo>
                    <a:lnTo>
                      <a:pt x="4648" y="563"/>
                    </a:lnTo>
                    <a:lnTo>
                      <a:pt x="4579" y="551"/>
                    </a:lnTo>
                    <a:lnTo>
                      <a:pt x="4510" y="538"/>
                    </a:lnTo>
                    <a:lnTo>
                      <a:pt x="4443" y="524"/>
                    </a:lnTo>
                    <a:lnTo>
                      <a:pt x="4375" y="509"/>
                    </a:lnTo>
                    <a:lnTo>
                      <a:pt x="4310" y="493"/>
                    </a:lnTo>
                    <a:lnTo>
                      <a:pt x="4310" y="493"/>
                    </a:lnTo>
                    <a:lnTo>
                      <a:pt x="4250" y="478"/>
                    </a:lnTo>
                    <a:lnTo>
                      <a:pt x="4193" y="466"/>
                    </a:lnTo>
                    <a:lnTo>
                      <a:pt x="4139" y="457"/>
                    </a:lnTo>
                    <a:lnTo>
                      <a:pt x="4086" y="451"/>
                    </a:lnTo>
                    <a:lnTo>
                      <a:pt x="4037" y="447"/>
                    </a:lnTo>
                    <a:lnTo>
                      <a:pt x="3989" y="444"/>
                    </a:lnTo>
                    <a:lnTo>
                      <a:pt x="3943" y="443"/>
                    </a:lnTo>
                    <a:lnTo>
                      <a:pt x="3901" y="445"/>
                    </a:lnTo>
                    <a:lnTo>
                      <a:pt x="3859" y="448"/>
                    </a:lnTo>
                    <a:lnTo>
                      <a:pt x="3821" y="454"/>
                    </a:lnTo>
                    <a:lnTo>
                      <a:pt x="3784" y="459"/>
                    </a:lnTo>
                    <a:lnTo>
                      <a:pt x="3750" y="466"/>
                    </a:lnTo>
                    <a:lnTo>
                      <a:pt x="3716" y="475"/>
                    </a:lnTo>
                    <a:lnTo>
                      <a:pt x="3687" y="485"/>
                    </a:lnTo>
                    <a:lnTo>
                      <a:pt x="3657" y="496"/>
                    </a:lnTo>
                    <a:lnTo>
                      <a:pt x="3630" y="507"/>
                    </a:lnTo>
                    <a:lnTo>
                      <a:pt x="3605" y="519"/>
                    </a:lnTo>
                    <a:lnTo>
                      <a:pt x="3582" y="532"/>
                    </a:lnTo>
                    <a:lnTo>
                      <a:pt x="3560" y="545"/>
                    </a:lnTo>
                    <a:lnTo>
                      <a:pt x="3540" y="557"/>
                    </a:lnTo>
                    <a:lnTo>
                      <a:pt x="3522" y="570"/>
                    </a:lnTo>
                    <a:lnTo>
                      <a:pt x="3505" y="584"/>
                    </a:lnTo>
                    <a:lnTo>
                      <a:pt x="3490" y="596"/>
                    </a:lnTo>
                    <a:lnTo>
                      <a:pt x="3476" y="609"/>
                    </a:lnTo>
                    <a:lnTo>
                      <a:pt x="3453" y="632"/>
                    </a:lnTo>
                    <a:lnTo>
                      <a:pt x="3435" y="653"/>
                    </a:lnTo>
                    <a:lnTo>
                      <a:pt x="3423" y="669"/>
                    </a:lnTo>
                    <a:lnTo>
                      <a:pt x="3416" y="681"/>
                    </a:lnTo>
                    <a:lnTo>
                      <a:pt x="3416" y="681"/>
                    </a:lnTo>
                    <a:lnTo>
                      <a:pt x="3414" y="682"/>
                    </a:lnTo>
                    <a:lnTo>
                      <a:pt x="3412" y="683"/>
                    </a:lnTo>
                    <a:lnTo>
                      <a:pt x="3412" y="683"/>
                    </a:lnTo>
                    <a:lnTo>
                      <a:pt x="3410" y="683"/>
                    </a:lnTo>
                    <a:lnTo>
                      <a:pt x="3408" y="682"/>
                    </a:lnTo>
                    <a:lnTo>
                      <a:pt x="3408" y="682"/>
                    </a:lnTo>
                    <a:lnTo>
                      <a:pt x="3400" y="676"/>
                    </a:lnTo>
                    <a:lnTo>
                      <a:pt x="3389" y="669"/>
                    </a:lnTo>
                    <a:lnTo>
                      <a:pt x="3364" y="656"/>
                    </a:lnTo>
                    <a:lnTo>
                      <a:pt x="3333" y="644"/>
                    </a:lnTo>
                    <a:lnTo>
                      <a:pt x="3296" y="631"/>
                    </a:lnTo>
                    <a:lnTo>
                      <a:pt x="3257" y="621"/>
                    </a:lnTo>
                    <a:lnTo>
                      <a:pt x="3236" y="616"/>
                    </a:lnTo>
                    <a:lnTo>
                      <a:pt x="3216" y="613"/>
                    </a:lnTo>
                    <a:lnTo>
                      <a:pt x="3194" y="609"/>
                    </a:lnTo>
                    <a:lnTo>
                      <a:pt x="3172" y="607"/>
                    </a:lnTo>
                    <a:lnTo>
                      <a:pt x="3150" y="606"/>
                    </a:lnTo>
                    <a:lnTo>
                      <a:pt x="3128" y="606"/>
                    </a:lnTo>
                    <a:lnTo>
                      <a:pt x="3128" y="606"/>
                    </a:lnTo>
                    <a:lnTo>
                      <a:pt x="3105" y="606"/>
                    </a:lnTo>
                    <a:lnTo>
                      <a:pt x="3083" y="607"/>
                    </a:lnTo>
                    <a:lnTo>
                      <a:pt x="3060" y="609"/>
                    </a:lnTo>
                    <a:lnTo>
                      <a:pt x="3038" y="613"/>
                    </a:lnTo>
                    <a:lnTo>
                      <a:pt x="3016" y="617"/>
                    </a:lnTo>
                    <a:lnTo>
                      <a:pt x="2996" y="622"/>
                    </a:lnTo>
                    <a:lnTo>
                      <a:pt x="2975" y="626"/>
                    </a:lnTo>
                    <a:lnTo>
                      <a:pt x="2955" y="632"/>
                    </a:lnTo>
                    <a:lnTo>
                      <a:pt x="2918" y="645"/>
                    </a:lnTo>
                    <a:lnTo>
                      <a:pt x="2887" y="659"/>
                    </a:lnTo>
                    <a:lnTo>
                      <a:pt x="2875" y="666"/>
                    </a:lnTo>
                    <a:lnTo>
                      <a:pt x="2863" y="671"/>
                    </a:lnTo>
                    <a:lnTo>
                      <a:pt x="2853" y="678"/>
                    </a:lnTo>
                    <a:lnTo>
                      <a:pt x="2845" y="685"/>
                    </a:lnTo>
                    <a:lnTo>
                      <a:pt x="2845" y="685"/>
                    </a:lnTo>
                    <a:lnTo>
                      <a:pt x="2842" y="686"/>
                    </a:lnTo>
                    <a:lnTo>
                      <a:pt x="2840" y="686"/>
                    </a:lnTo>
                    <a:lnTo>
                      <a:pt x="2840" y="686"/>
                    </a:lnTo>
                    <a:lnTo>
                      <a:pt x="2838" y="685"/>
                    </a:lnTo>
                    <a:lnTo>
                      <a:pt x="2837" y="684"/>
                    </a:lnTo>
                    <a:lnTo>
                      <a:pt x="2837" y="684"/>
                    </a:lnTo>
                    <a:lnTo>
                      <a:pt x="2829" y="672"/>
                    </a:lnTo>
                    <a:lnTo>
                      <a:pt x="2817" y="655"/>
                    </a:lnTo>
                    <a:lnTo>
                      <a:pt x="2800" y="634"/>
                    </a:lnTo>
                    <a:lnTo>
                      <a:pt x="2777" y="610"/>
                    </a:lnTo>
                    <a:lnTo>
                      <a:pt x="2763" y="598"/>
                    </a:lnTo>
                    <a:lnTo>
                      <a:pt x="2748" y="585"/>
                    </a:lnTo>
                    <a:lnTo>
                      <a:pt x="2731" y="572"/>
                    </a:lnTo>
                    <a:lnTo>
                      <a:pt x="2712" y="558"/>
                    </a:lnTo>
                    <a:lnTo>
                      <a:pt x="2693" y="546"/>
                    </a:lnTo>
                    <a:lnTo>
                      <a:pt x="2671" y="533"/>
                    </a:lnTo>
                    <a:lnTo>
                      <a:pt x="2648" y="520"/>
                    </a:lnTo>
                    <a:lnTo>
                      <a:pt x="2622" y="508"/>
                    </a:lnTo>
                    <a:lnTo>
                      <a:pt x="2596" y="496"/>
                    </a:lnTo>
                    <a:lnTo>
                      <a:pt x="2567" y="486"/>
                    </a:lnTo>
                    <a:lnTo>
                      <a:pt x="2537" y="477"/>
                    </a:lnTo>
                    <a:lnTo>
                      <a:pt x="2504" y="467"/>
                    </a:lnTo>
                    <a:lnTo>
                      <a:pt x="2469" y="460"/>
                    </a:lnTo>
                    <a:lnTo>
                      <a:pt x="2434" y="454"/>
                    </a:lnTo>
                    <a:lnTo>
                      <a:pt x="2394" y="449"/>
                    </a:lnTo>
                    <a:lnTo>
                      <a:pt x="2354" y="445"/>
                    </a:lnTo>
                    <a:lnTo>
                      <a:pt x="2312" y="444"/>
                    </a:lnTo>
                    <a:lnTo>
                      <a:pt x="2265" y="444"/>
                    </a:lnTo>
                    <a:lnTo>
                      <a:pt x="2218" y="447"/>
                    </a:lnTo>
                    <a:lnTo>
                      <a:pt x="2169" y="451"/>
                    </a:lnTo>
                    <a:lnTo>
                      <a:pt x="2117" y="457"/>
                    </a:lnTo>
                    <a:lnTo>
                      <a:pt x="2063" y="466"/>
                    </a:lnTo>
                    <a:lnTo>
                      <a:pt x="2005" y="478"/>
                    </a:lnTo>
                    <a:lnTo>
                      <a:pt x="1946" y="493"/>
                    </a:lnTo>
                    <a:lnTo>
                      <a:pt x="1946" y="493"/>
                    </a:lnTo>
                    <a:lnTo>
                      <a:pt x="1881" y="509"/>
                    </a:lnTo>
                    <a:lnTo>
                      <a:pt x="1814" y="524"/>
                    </a:lnTo>
                    <a:lnTo>
                      <a:pt x="1746" y="538"/>
                    </a:lnTo>
                    <a:lnTo>
                      <a:pt x="1677" y="551"/>
                    </a:lnTo>
                    <a:lnTo>
                      <a:pt x="1608" y="563"/>
                    </a:lnTo>
                    <a:lnTo>
                      <a:pt x="1538" y="575"/>
                    </a:lnTo>
                    <a:lnTo>
                      <a:pt x="1467" y="585"/>
                    </a:lnTo>
                    <a:lnTo>
                      <a:pt x="1397" y="594"/>
                    </a:lnTo>
                    <a:lnTo>
                      <a:pt x="1327" y="603"/>
                    </a:lnTo>
                    <a:lnTo>
                      <a:pt x="1257" y="610"/>
                    </a:lnTo>
                    <a:lnTo>
                      <a:pt x="1186" y="618"/>
                    </a:lnTo>
                    <a:lnTo>
                      <a:pt x="1117" y="624"/>
                    </a:lnTo>
                    <a:lnTo>
                      <a:pt x="979" y="634"/>
                    </a:lnTo>
                    <a:lnTo>
                      <a:pt x="843" y="644"/>
                    </a:lnTo>
                    <a:lnTo>
                      <a:pt x="713" y="649"/>
                    </a:lnTo>
                    <a:lnTo>
                      <a:pt x="586" y="654"/>
                    </a:lnTo>
                    <a:lnTo>
                      <a:pt x="467" y="656"/>
                    </a:lnTo>
                    <a:lnTo>
                      <a:pt x="355" y="659"/>
                    </a:lnTo>
                    <a:lnTo>
                      <a:pt x="157" y="660"/>
                    </a:lnTo>
                    <a:lnTo>
                      <a:pt x="0" y="660"/>
                    </a:lnTo>
                    <a:lnTo>
                      <a:pt x="256" y="413"/>
                    </a:lnTo>
                    <a:lnTo>
                      <a:pt x="256" y="413"/>
                    </a:lnTo>
                    <a:lnTo>
                      <a:pt x="387" y="412"/>
                    </a:lnTo>
                    <a:lnTo>
                      <a:pt x="512" y="409"/>
                    </a:lnTo>
                    <a:lnTo>
                      <a:pt x="628" y="403"/>
                    </a:lnTo>
                    <a:lnTo>
                      <a:pt x="737" y="395"/>
                    </a:lnTo>
                    <a:lnTo>
                      <a:pt x="840" y="386"/>
                    </a:lnTo>
                    <a:lnTo>
                      <a:pt x="937" y="375"/>
                    </a:lnTo>
                    <a:lnTo>
                      <a:pt x="1026" y="363"/>
                    </a:lnTo>
                    <a:lnTo>
                      <a:pt x="1110" y="349"/>
                    </a:lnTo>
                    <a:lnTo>
                      <a:pt x="1190" y="334"/>
                    </a:lnTo>
                    <a:lnTo>
                      <a:pt x="1264" y="318"/>
                    </a:lnTo>
                    <a:lnTo>
                      <a:pt x="1333" y="300"/>
                    </a:lnTo>
                    <a:lnTo>
                      <a:pt x="1397" y="282"/>
                    </a:lnTo>
                    <a:lnTo>
                      <a:pt x="1458" y="263"/>
                    </a:lnTo>
                    <a:lnTo>
                      <a:pt x="1515" y="245"/>
                    </a:lnTo>
                    <a:lnTo>
                      <a:pt x="1569" y="225"/>
                    </a:lnTo>
                    <a:lnTo>
                      <a:pt x="1619" y="206"/>
                    </a:lnTo>
                    <a:lnTo>
                      <a:pt x="1667" y="187"/>
                    </a:lnTo>
                    <a:lnTo>
                      <a:pt x="1713" y="168"/>
                    </a:lnTo>
                    <a:lnTo>
                      <a:pt x="1798" y="130"/>
                    </a:lnTo>
                    <a:lnTo>
                      <a:pt x="1879" y="95"/>
                    </a:lnTo>
                    <a:lnTo>
                      <a:pt x="1918" y="79"/>
                    </a:lnTo>
                    <a:lnTo>
                      <a:pt x="1957" y="64"/>
                    </a:lnTo>
                    <a:lnTo>
                      <a:pt x="1995" y="50"/>
                    </a:lnTo>
                    <a:lnTo>
                      <a:pt x="2034" y="38"/>
                    </a:lnTo>
                    <a:lnTo>
                      <a:pt x="2074" y="26"/>
                    </a:lnTo>
                    <a:lnTo>
                      <a:pt x="2116" y="17"/>
                    </a:lnTo>
                    <a:lnTo>
                      <a:pt x="2158" y="10"/>
                    </a:lnTo>
                    <a:lnTo>
                      <a:pt x="2202" y="4"/>
                    </a:lnTo>
                    <a:lnTo>
                      <a:pt x="2248" y="1"/>
                    </a:lnTo>
                    <a:lnTo>
                      <a:pt x="2298" y="0"/>
                    </a:lnTo>
                    <a:lnTo>
                      <a:pt x="2298" y="0"/>
                    </a:lnTo>
                    <a:lnTo>
                      <a:pt x="2346" y="1"/>
                    </a:lnTo>
                    <a:lnTo>
                      <a:pt x="2394" y="4"/>
                    </a:lnTo>
                    <a:lnTo>
                      <a:pt x="2442" y="10"/>
                    </a:lnTo>
                    <a:lnTo>
                      <a:pt x="2487" y="17"/>
                    </a:lnTo>
                    <a:lnTo>
                      <a:pt x="2530" y="26"/>
                    </a:lnTo>
                    <a:lnTo>
                      <a:pt x="2572" y="38"/>
                    </a:lnTo>
                    <a:lnTo>
                      <a:pt x="2613" y="50"/>
                    </a:lnTo>
                    <a:lnTo>
                      <a:pt x="2652" y="64"/>
                    </a:lnTo>
                    <a:lnTo>
                      <a:pt x="2690" y="79"/>
                    </a:lnTo>
                    <a:lnTo>
                      <a:pt x="2727" y="95"/>
                    </a:lnTo>
                    <a:lnTo>
                      <a:pt x="2762" y="112"/>
                    </a:lnTo>
                    <a:lnTo>
                      <a:pt x="2795" y="130"/>
                    </a:lnTo>
                    <a:lnTo>
                      <a:pt x="2826" y="148"/>
                    </a:lnTo>
                    <a:lnTo>
                      <a:pt x="2857" y="168"/>
                    </a:lnTo>
                    <a:lnTo>
                      <a:pt x="2886" y="187"/>
                    </a:lnTo>
                    <a:lnTo>
                      <a:pt x="2913" y="206"/>
                    </a:lnTo>
                    <a:lnTo>
                      <a:pt x="2939" y="225"/>
                    </a:lnTo>
                    <a:lnTo>
                      <a:pt x="2962" y="245"/>
                    </a:lnTo>
                    <a:lnTo>
                      <a:pt x="2985" y="263"/>
                    </a:lnTo>
                    <a:lnTo>
                      <a:pt x="3006" y="282"/>
                    </a:lnTo>
                    <a:lnTo>
                      <a:pt x="3043" y="318"/>
                    </a:lnTo>
                    <a:lnTo>
                      <a:pt x="3074" y="349"/>
                    </a:lnTo>
                    <a:lnTo>
                      <a:pt x="3097" y="375"/>
                    </a:lnTo>
                    <a:lnTo>
                      <a:pt x="3114" y="395"/>
                    </a:lnTo>
                    <a:lnTo>
                      <a:pt x="3128" y="413"/>
                    </a:lnTo>
                    <a:lnTo>
                      <a:pt x="3128" y="413"/>
                    </a:lnTo>
                    <a:lnTo>
                      <a:pt x="3142" y="395"/>
                    </a:lnTo>
                    <a:lnTo>
                      <a:pt x="3159" y="375"/>
                    </a:lnTo>
                    <a:lnTo>
                      <a:pt x="3182" y="349"/>
                    </a:lnTo>
                    <a:lnTo>
                      <a:pt x="3213" y="318"/>
                    </a:lnTo>
                    <a:lnTo>
                      <a:pt x="3250" y="282"/>
                    </a:lnTo>
                    <a:lnTo>
                      <a:pt x="3271" y="263"/>
                    </a:lnTo>
                    <a:lnTo>
                      <a:pt x="3294" y="245"/>
                    </a:lnTo>
                    <a:lnTo>
                      <a:pt x="3317" y="225"/>
                    </a:lnTo>
                    <a:lnTo>
                      <a:pt x="3343" y="206"/>
                    </a:lnTo>
                    <a:lnTo>
                      <a:pt x="3370" y="187"/>
                    </a:lnTo>
                    <a:lnTo>
                      <a:pt x="3399" y="168"/>
                    </a:lnTo>
                    <a:lnTo>
                      <a:pt x="3430" y="148"/>
                    </a:lnTo>
                    <a:lnTo>
                      <a:pt x="3461" y="130"/>
                    </a:lnTo>
                    <a:lnTo>
                      <a:pt x="3494" y="112"/>
                    </a:lnTo>
                    <a:lnTo>
                      <a:pt x="3530" y="95"/>
                    </a:lnTo>
                    <a:lnTo>
                      <a:pt x="3566" y="79"/>
                    </a:lnTo>
                    <a:lnTo>
                      <a:pt x="3604" y="64"/>
                    </a:lnTo>
                    <a:lnTo>
                      <a:pt x="3643" y="50"/>
                    </a:lnTo>
                    <a:lnTo>
                      <a:pt x="3684" y="38"/>
                    </a:lnTo>
                    <a:lnTo>
                      <a:pt x="3726" y="26"/>
                    </a:lnTo>
                    <a:lnTo>
                      <a:pt x="3769" y="17"/>
                    </a:lnTo>
                    <a:lnTo>
                      <a:pt x="3816" y="10"/>
                    </a:lnTo>
                    <a:lnTo>
                      <a:pt x="3862" y="4"/>
                    </a:lnTo>
                    <a:lnTo>
                      <a:pt x="3910" y="1"/>
                    </a:lnTo>
                    <a:lnTo>
                      <a:pt x="3959" y="0"/>
                    </a:lnTo>
                    <a:lnTo>
                      <a:pt x="3959" y="0"/>
                    </a:lnTo>
                    <a:lnTo>
                      <a:pt x="4008" y="1"/>
                    </a:lnTo>
                    <a:lnTo>
                      <a:pt x="4054" y="4"/>
                    </a:lnTo>
                    <a:lnTo>
                      <a:pt x="4099" y="10"/>
                    </a:lnTo>
                    <a:lnTo>
                      <a:pt x="4140" y="17"/>
                    </a:lnTo>
                    <a:lnTo>
                      <a:pt x="4182" y="26"/>
                    </a:lnTo>
                    <a:lnTo>
                      <a:pt x="4222" y="38"/>
                    </a:lnTo>
                    <a:lnTo>
                      <a:pt x="4261" y="50"/>
                    </a:lnTo>
                    <a:lnTo>
                      <a:pt x="4299" y="64"/>
                    </a:lnTo>
                    <a:lnTo>
                      <a:pt x="4338" y="79"/>
                    </a:lnTo>
                    <a:lnTo>
                      <a:pt x="4377" y="95"/>
                    </a:lnTo>
                    <a:lnTo>
                      <a:pt x="4458" y="130"/>
                    </a:lnTo>
                    <a:lnTo>
                      <a:pt x="4543" y="168"/>
                    </a:lnTo>
                    <a:lnTo>
                      <a:pt x="4589" y="187"/>
                    </a:lnTo>
                    <a:lnTo>
                      <a:pt x="4637" y="206"/>
                    </a:lnTo>
                    <a:lnTo>
                      <a:pt x="4687" y="225"/>
                    </a:lnTo>
                    <a:lnTo>
                      <a:pt x="4741" y="245"/>
                    </a:lnTo>
                    <a:lnTo>
                      <a:pt x="4798" y="263"/>
                    </a:lnTo>
                    <a:lnTo>
                      <a:pt x="4859" y="282"/>
                    </a:lnTo>
                    <a:lnTo>
                      <a:pt x="4923" y="300"/>
                    </a:lnTo>
                    <a:lnTo>
                      <a:pt x="4992" y="318"/>
                    </a:lnTo>
                    <a:lnTo>
                      <a:pt x="5066" y="334"/>
                    </a:lnTo>
                    <a:lnTo>
                      <a:pt x="5146" y="349"/>
                    </a:lnTo>
                    <a:lnTo>
                      <a:pt x="5230" y="363"/>
                    </a:lnTo>
                    <a:lnTo>
                      <a:pt x="5319" y="375"/>
                    </a:lnTo>
                    <a:lnTo>
                      <a:pt x="5416" y="386"/>
                    </a:lnTo>
                    <a:lnTo>
                      <a:pt x="5519" y="395"/>
                    </a:lnTo>
                    <a:lnTo>
                      <a:pt x="5628" y="403"/>
                    </a:lnTo>
                    <a:lnTo>
                      <a:pt x="5744" y="409"/>
                    </a:lnTo>
                    <a:lnTo>
                      <a:pt x="5869" y="412"/>
                    </a:lnTo>
                    <a:lnTo>
                      <a:pt x="6001" y="413"/>
                    </a:lnTo>
                    <a:lnTo>
                      <a:pt x="6256" y="660"/>
                    </a:lnTo>
                    <a:close/>
                  </a:path>
                </a:pathLst>
              </a:custGeom>
              <a:solidFill>
                <a:srgbClr val="F7F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7" name="Freeform 10">
                <a:extLst>
                  <a:ext uri="{FF2B5EF4-FFF2-40B4-BE49-F238E27FC236}">
                    <a16:creationId xmlns:a16="http://schemas.microsoft.com/office/drawing/2014/main" id="{448781EC-A8F4-4B13-BAC7-10FD433D5702}"/>
                  </a:ext>
                </a:extLst>
              </p:cNvPr>
              <p:cNvSpPr>
                <a:spLocks/>
              </p:cNvSpPr>
              <p:nvPr userDrawn="1"/>
            </p:nvSpPr>
            <p:spPr bwMode="auto">
              <a:xfrm>
                <a:off x="4325938" y="4114967"/>
                <a:ext cx="492125" cy="109538"/>
              </a:xfrm>
              <a:custGeom>
                <a:avLst/>
                <a:gdLst>
                  <a:gd name="T0" fmla="*/ 19 w 620"/>
                  <a:gd name="T1" fmla="*/ 137 h 137"/>
                  <a:gd name="T2" fmla="*/ 7 w 620"/>
                  <a:gd name="T3" fmla="*/ 133 h 137"/>
                  <a:gd name="T4" fmla="*/ 4 w 620"/>
                  <a:gd name="T5" fmla="*/ 130 h 137"/>
                  <a:gd name="T6" fmla="*/ 1 w 620"/>
                  <a:gd name="T7" fmla="*/ 123 h 137"/>
                  <a:gd name="T8" fmla="*/ 0 w 620"/>
                  <a:gd name="T9" fmla="*/ 116 h 137"/>
                  <a:gd name="T10" fmla="*/ 3 w 620"/>
                  <a:gd name="T11" fmla="*/ 109 h 137"/>
                  <a:gd name="T12" fmla="*/ 5 w 620"/>
                  <a:gd name="T13" fmla="*/ 106 h 137"/>
                  <a:gd name="T14" fmla="*/ 23 w 620"/>
                  <a:gd name="T15" fmla="*/ 90 h 137"/>
                  <a:gd name="T16" fmla="*/ 51 w 620"/>
                  <a:gd name="T17" fmla="*/ 71 h 137"/>
                  <a:gd name="T18" fmla="*/ 84 w 620"/>
                  <a:gd name="T19" fmla="*/ 54 h 137"/>
                  <a:gd name="T20" fmla="*/ 123 w 620"/>
                  <a:gd name="T21" fmla="*/ 38 h 137"/>
                  <a:gd name="T22" fmla="*/ 167 w 620"/>
                  <a:gd name="T23" fmla="*/ 23 h 137"/>
                  <a:gd name="T24" fmla="*/ 214 w 620"/>
                  <a:gd name="T25" fmla="*/ 12 h 137"/>
                  <a:gd name="T26" fmla="*/ 262 w 620"/>
                  <a:gd name="T27" fmla="*/ 3 h 137"/>
                  <a:gd name="T28" fmla="*/ 310 w 620"/>
                  <a:gd name="T29" fmla="*/ 0 h 137"/>
                  <a:gd name="T30" fmla="*/ 334 w 620"/>
                  <a:gd name="T31" fmla="*/ 1 h 137"/>
                  <a:gd name="T32" fmla="*/ 381 w 620"/>
                  <a:gd name="T33" fmla="*/ 7 h 137"/>
                  <a:gd name="T34" fmla="*/ 429 w 620"/>
                  <a:gd name="T35" fmla="*/ 17 h 137"/>
                  <a:gd name="T36" fmla="*/ 474 w 620"/>
                  <a:gd name="T37" fmla="*/ 31 h 137"/>
                  <a:gd name="T38" fmla="*/ 515 w 620"/>
                  <a:gd name="T39" fmla="*/ 47 h 137"/>
                  <a:gd name="T40" fmla="*/ 552 w 620"/>
                  <a:gd name="T41" fmla="*/ 65 h 137"/>
                  <a:gd name="T42" fmla="*/ 582 w 620"/>
                  <a:gd name="T43" fmla="*/ 82 h 137"/>
                  <a:gd name="T44" fmla="*/ 606 w 620"/>
                  <a:gd name="T45" fmla="*/ 98 h 137"/>
                  <a:gd name="T46" fmla="*/ 614 w 620"/>
                  <a:gd name="T47" fmla="*/ 105 h 137"/>
                  <a:gd name="T48" fmla="*/ 619 w 620"/>
                  <a:gd name="T49" fmla="*/ 111 h 137"/>
                  <a:gd name="T50" fmla="*/ 620 w 620"/>
                  <a:gd name="T51" fmla="*/ 119 h 137"/>
                  <a:gd name="T52" fmla="*/ 619 w 620"/>
                  <a:gd name="T53" fmla="*/ 126 h 137"/>
                  <a:gd name="T54" fmla="*/ 615 w 620"/>
                  <a:gd name="T55" fmla="*/ 131 h 137"/>
                  <a:gd name="T56" fmla="*/ 612 w 620"/>
                  <a:gd name="T57" fmla="*/ 134 h 137"/>
                  <a:gd name="T58" fmla="*/ 605 w 620"/>
                  <a:gd name="T59" fmla="*/ 137 h 137"/>
                  <a:gd name="T60" fmla="*/ 598 w 620"/>
                  <a:gd name="T61" fmla="*/ 137 h 137"/>
                  <a:gd name="T62" fmla="*/ 591 w 620"/>
                  <a:gd name="T63" fmla="*/ 135 h 137"/>
                  <a:gd name="T64" fmla="*/ 589 w 620"/>
                  <a:gd name="T65" fmla="*/ 133 h 137"/>
                  <a:gd name="T66" fmla="*/ 573 w 620"/>
                  <a:gd name="T67" fmla="*/ 120 h 137"/>
                  <a:gd name="T68" fmla="*/ 517 w 620"/>
                  <a:gd name="T69" fmla="*/ 90 h 137"/>
                  <a:gd name="T70" fmla="*/ 462 w 620"/>
                  <a:gd name="T71" fmla="*/ 67 h 137"/>
                  <a:gd name="T72" fmla="*/ 421 w 620"/>
                  <a:gd name="T73" fmla="*/ 54 h 137"/>
                  <a:gd name="T74" fmla="*/ 377 w 620"/>
                  <a:gd name="T75" fmla="*/ 44 h 137"/>
                  <a:gd name="T76" fmla="*/ 332 w 620"/>
                  <a:gd name="T77" fmla="*/ 39 h 137"/>
                  <a:gd name="T78" fmla="*/ 310 w 620"/>
                  <a:gd name="T79" fmla="*/ 38 h 137"/>
                  <a:gd name="T80" fmla="*/ 260 w 620"/>
                  <a:gd name="T81" fmla="*/ 43 h 137"/>
                  <a:gd name="T82" fmla="*/ 211 w 620"/>
                  <a:gd name="T83" fmla="*/ 54 h 137"/>
                  <a:gd name="T84" fmla="*/ 163 w 620"/>
                  <a:gd name="T85" fmla="*/ 70 h 137"/>
                  <a:gd name="T86" fmla="*/ 120 w 620"/>
                  <a:gd name="T87" fmla="*/ 88 h 137"/>
                  <a:gd name="T88" fmla="*/ 54 w 620"/>
                  <a:gd name="T89" fmla="*/ 120 h 137"/>
                  <a:gd name="T90" fmla="*/ 34 w 620"/>
                  <a:gd name="T91" fmla="*/ 131 h 137"/>
                  <a:gd name="T92" fmla="*/ 34 w 620"/>
                  <a:gd name="T93" fmla="*/ 131 h 137"/>
                  <a:gd name="T94" fmla="*/ 30 w 620"/>
                  <a:gd name="T95" fmla="*/ 134 h 137"/>
                  <a:gd name="T96" fmla="*/ 23 w 620"/>
                  <a:gd name="T97" fmla="*/ 137 h 137"/>
                  <a:gd name="T98" fmla="*/ 19 w 620"/>
                  <a:gd name="T99"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20" h="137">
                    <a:moveTo>
                      <a:pt x="19" y="137"/>
                    </a:moveTo>
                    <a:lnTo>
                      <a:pt x="19" y="137"/>
                    </a:lnTo>
                    <a:lnTo>
                      <a:pt x="13" y="136"/>
                    </a:lnTo>
                    <a:lnTo>
                      <a:pt x="7" y="133"/>
                    </a:lnTo>
                    <a:lnTo>
                      <a:pt x="7" y="133"/>
                    </a:lnTo>
                    <a:lnTo>
                      <a:pt x="4" y="130"/>
                    </a:lnTo>
                    <a:lnTo>
                      <a:pt x="3" y="127"/>
                    </a:lnTo>
                    <a:lnTo>
                      <a:pt x="1" y="123"/>
                    </a:lnTo>
                    <a:lnTo>
                      <a:pt x="0" y="120"/>
                    </a:lnTo>
                    <a:lnTo>
                      <a:pt x="0" y="116"/>
                    </a:lnTo>
                    <a:lnTo>
                      <a:pt x="1" y="113"/>
                    </a:lnTo>
                    <a:lnTo>
                      <a:pt x="3" y="109"/>
                    </a:lnTo>
                    <a:lnTo>
                      <a:pt x="5" y="106"/>
                    </a:lnTo>
                    <a:lnTo>
                      <a:pt x="5" y="106"/>
                    </a:lnTo>
                    <a:lnTo>
                      <a:pt x="13" y="98"/>
                    </a:lnTo>
                    <a:lnTo>
                      <a:pt x="23" y="90"/>
                    </a:lnTo>
                    <a:lnTo>
                      <a:pt x="36" y="81"/>
                    </a:lnTo>
                    <a:lnTo>
                      <a:pt x="51" y="71"/>
                    </a:lnTo>
                    <a:lnTo>
                      <a:pt x="67" y="63"/>
                    </a:lnTo>
                    <a:lnTo>
                      <a:pt x="84" y="54"/>
                    </a:lnTo>
                    <a:lnTo>
                      <a:pt x="104" y="46"/>
                    </a:lnTo>
                    <a:lnTo>
                      <a:pt x="123" y="38"/>
                    </a:lnTo>
                    <a:lnTo>
                      <a:pt x="145" y="30"/>
                    </a:lnTo>
                    <a:lnTo>
                      <a:pt x="167" y="23"/>
                    </a:lnTo>
                    <a:lnTo>
                      <a:pt x="190" y="16"/>
                    </a:lnTo>
                    <a:lnTo>
                      <a:pt x="214" y="12"/>
                    </a:lnTo>
                    <a:lnTo>
                      <a:pt x="237" y="7"/>
                    </a:lnTo>
                    <a:lnTo>
                      <a:pt x="262" y="3"/>
                    </a:lnTo>
                    <a:lnTo>
                      <a:pt x="286" y="1"/>
                    </a:lnTo>
                    <a:lnTo>
                      <a:pt x="310" y="0"/>
                    </a:lnTo>
                    <a:lnTo>
                      <a:pt x="310" y="0"/>
                    </a:lnTo>
                    <a:lnTo>
                      <a:pt x="334" y="1"/>
                    </a:lnTo>
                    <a:lnTo>
                      <a:pt x="357" y="3"/>
                    </a:lnTo>
                    <a:lnTo>
                      <a:pt x="381" y="7"/>
                    </a:lnTo>
                    <a:lnTo>
                      <a:pt x="406" y="12"/>
                    </a:lnTo>
                    <a:lnTo>
                      <a:pt x="429" y="17"/>
                    </a:lnTo>
                    <a:lnTo>
                      <a:pt x="452" y="24"/>
                    </a:lnTo>
                    <a:lnTo>
                      <a:pt x="474" y="31"/>
                    </a:lnTo>
                    <a:lnTo>
                      <a:pt x="494" y="39"/>
                    </a:lnTo>
                    <a:lnTo>
                      <a:pt x="515" y="47"/>
                    </a:lnTo>
                    <a:lnTo>
                      <a:pt x="533" y="56"/>
                    </a:lnTo>
                    <a:lnTo>
                      <a:pt x="552" y="65"/>
                    </a:lnTo>
                    <a:lnTo>
                      <a:pt x="568" y="74"/>
                    </a:lnTo>
                    <a:lnTo>
                      <a:pt x="582" y="82"/>
                    </a:lnTo>
                    <a:lnTo>
                      <a:pt x="594" y="90"/>
                    </a:lnTo>
                    <a:lnTo>
                      <a:pt x="606" y="98"/>
                    </a:lnTo>
                    <a:lnTo>
                      <a:pt x="614" y="105"/>
                    </a:lnTo>
                    <a:lnTo>
                      <a:pt x="614" y="105"/>
                    </a:lnTo>
                    <a:lnTo>
                      <a:pt x="616" y="108"/>
                    </a:lnTo>
                    <a:lnTo>
                      <a:pt x="619" y="111"/>
                    </a:lnTo>
                    <a:lnTo>
                      <a:pt x="620" y="114"/>
                    </a:lnTo>
                    <a:lnTo>
                      <a:pt x="620" y="119"/>
                    </a:lnTo>
                    <a:lnTo>
                      <a:pt x="620" y="122"/>
                    </a:lnTo>
                    <a:lnTo>
                      <a:pt x="619" y="126"/>
                    </a:lnTo>
                    <a:lnTo>
                      <a:pt x="617" y="129"/>
                    </a:lnTo>
                    <a:lnTo>
                      <a:pt x="615" y="131"/>
                    </a:lnTo>
                    <a:lnTo>
                      <a:pt x="615" y="131"/>
                    </a:lnTo>
                    <a:lnTo>
                      <a:pt x="612" y="134"/>
                    </a:lnTo>
                    <a:lnTo>
                      <a:pt x="608" y="136"/>
                    </a:lnTo>
                    <a:lnTo>
                      <a:pt x="605" y="137"/>
                    </a:lnTo>
                    <a:lnTo>
                      <a:pt x="601" y="137"/>
                    </a:lnTo>
                    <a:lnTo>
                      <a:pt x="598" y="137"/>
                    </a:lnTo>
                    <a:lnTo>
                      <a:pt x="594" y="136"/>
                    </a:lnTo>
                    <a:lnTo>
                      <a:pt x="591" y="135"/>
                    </a:lnTo>
                    <a:lnTo>
                      <a:pt x="589" y="133"/>
                    </a:lnTo>
                    <a:lnTo>
                      <a:pt x="589" y="133"/>
                    </a:lnTo>
                    <a:lnTo>
                      <a:pt x="582" y="127"/>
                    </a:lnTo>
                    <a:lnTo>
                      <a:pt x="573" y="120"/>
                    </a:lnTo>
                    <a:lnTo>
                      <a:pt x="548" y="106"/>
                    </a:lnTo>
                    <a:lnTo>
                      <a:pt x="517" y="90"/>
                    </a:lnTo>
                    <a:lnTo>
                      <a:pt x="482" y="75"/>
                    </a:lnTo>
                    <a:lnTo>
                      <a:pt x="462" y="67"/>
                    </a:lnTo>
                    <a:lnTo>
                      <a:pt x="441" y="60"/>
                    </a:lnTo>
                    <a:lnTo>
                      <a:pt x="421" y="54"/>
                    </a:lnTo>
                    <a:lnTo>
                      <a:pt x="399" y="48"/>
                    </a:lnTo>
                    <a:lnTo>
                      <a:pt x="377" y="44"/>
                    </a:lnTo>
                    <a:lnTo>
                      <a:pt x="355" y="42"/>
                    </a:lnTo>
                    <a:lnTo>
                      <a:pt x="332" y="39"/>
                    </a:lnTo>
                    <a:lnTo>
                      <a:pt x="310" y="38"/>
                    </a:lnTo>
                    <a:lnTo>
                      <a:pt x="310" y="38"/>
                    </a:lnTo>
                    <a:lnTo>
                      <a:pt x="286" y="39"/>
                    </a:lnTo>
                    <a:lnTo>
                      <a:pt x="260" y="43"/>
                    </a:lnTo>
                    <a:lnTo>
                      <a:pt x="235" y="47"/>
                    </a:lnTo>
                    <a:lnTo>
                      <a:pt x="211" y="54"/>
                    </a:lnTo>
                    <a:lnTo>
                      <a:pt x="187" y="61"/>
                    </a:lnTo>
                    <a:lnTo>
                      <a:pt x="163" y="70"/>
                    </a:lnTo>
                    <a:lnTo>
                      <a:pt x="141" y="78"/>
                    </a:lnTo>
                    <a:lnTo>
                      <a:pt x="120" y="88"/>
                    </a:lnTo>
                    <a:lnTo>
                      <a:pt x="83" y="106"/>
                    </a:lnTo>
                    <a:lnTo>
                      <a:pt x="54" y="120"/>
                    </a:lnTo>
                    <a:lnTo>
                      <a:pt x="37" y="130"/>
                    </a:lnTo>
                    <a:lnTo>
                      <a:pt x="34" y="131"/>
                    </a:lnTo>
                    <a:lnTo>
                      <a:pt x="32" y="131"/>
                    </a:lnTo>
                    <a:lnTo>
                      <a:pt x="34" y="131"/>
                    </a:lnTo>
                    <a:lnTo>
                      <a:pt x="34" y="131"/>
                    </a:lnTo>
                    <a:lnTo>
                      <a:pt x="30" y="134"/>
                    </a:lnTo>
                    <a:lnTo>
                      <a:pt x="27" y="136"/>
                    </a:lnTo>
                    <a:lnTo>
                      <a:pt x="23" y="137"/>
                    </a:lnTo>
                    <a:lnTo>
                      <a:pt x="19" y="137"/>
                    </a:lnTo>
                    <a:lnTo>
                      <a:pt x="19" y="137"/>
                    </a:lnTo>
                    <a:close/>
                  </a:path>
                </a:pathLst>
              </a:custGeom>
              <a:solidFill>
                <a:srgbClr val="A9B2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8" name="Freeform 11">
                <a:extLst>
                  <a:ext uri="{FF2B5EF4-FFF2-40B4-BE49-F238E27FC236}">
                    <a16:creationId xmlns:a16="http://schemas.microsoft.com/office/drawing/2014/main" id="{E8C2653E-6A6E-406E-9453-0E07130E98E6}"/>
                  </a:ext>
                </a:extLst>
              </p:cNvPr>
              <p:cNvSpPr>
                <a:spLocks/>
              </p:cNvSpPr>
              <p:nvPr userDrawn="1"/>
            </p:nvSpPr>
            <p:spPr bwMode="auto">
              <a:xfrm>
                <a:off x="2414588" y="3829217"/>
                <a:ext cx="2033588" cy="301625"/>
              </a:xfrm>
              <a:custGeom>
                <a:avLst/>
                <a:gdLst>
                  <a:gd name="T0" fmla="*/ 0 w 2563"/>
                  <a:gd name="T1" fmla="*/ 381 h 382"/>
                  <a:gd name="T2" fmla="*/ 172 w 2563"/>
                  <a:gd name="T3" fmla="*/ 375 h 382"/>
                  <a:gd name="T4" fmla="*/ 341 w 2563"/>
                  <a:gd name="T5" fmla="*/ 364 h 382"/>
                  <a:gd name="T6" fmla="*/ 426 w 2563"/>
                  <a:gd name="T7" fmla="*/ 358 h 382"/>
                  <a:gd name="T8" fmla="*/ 596 w 2563"/>
                  <a:gd name="T9" fmla="*/ 339 h 382"/>
                  <a:gd name="T10" fmla="*/ 680 w 2563"/>
                  <a:gd name="T11" fmla="*/ 326 h 382"/>
                  <a:gd name="T12" fmla="*/ 848 w 2563"/>
                  <a:gd name="T13" fmla="*/ 295 h 382"/>
                  <a:gd name="T14" fmla="*/ 930 w 2563"/>
                  <a:gd name="T15" fmla="*/ 276 h 382"/>
                  <a:gd name="T16" fmla="*/ 1012 w 2563"/>
                  <a:gd name="T17" fmla="*/ 254 h 382"/>
                  <a:gd name="T18" fmla="*/ 1053 w 2563"/>
                  <a:gd name="T19" fmla="*/ 241 h 382"/>
                  <a:gd name="T20" fmla="*/ 1133 w 2563"/>
                  <a:gd name="T21" fmla="*/ 215 h 382"/>
                  <a:gd name="T22" fmla="*/ 1213 w 2563"/>
                  <a:gd name="T23" fmla="*/ 185 h 382"/>
                  <a:gd name="T24" fmla="*/ 1330 w 2563"/>
                  <a:gd name="T25" fmla="*/ 135 h 382"/>
                  <a:gd name="T26" fmla="*/ 1409 w 2563"/>
                  <a:gd name="T27" fmla="*/ 101 h 382"/>
                  <a:gd name="T28" fmla="*/ 1488 w 2563"/>
                  <a:gd name="T29" fmla="*/ 68 h 382"/>
                  <a:gd name="T30" fmla="*/ 1569 w 2563"/>
                  <a:gd name="T31" fmla="*/ 40 h 382"/>
                  <a:gd name="T32" fmla="*/ 1653 w 2563"/>
                  <a:gd name="T33" fmla="*/ 18 h 382"/>
                  <a:gd name="T34" fmla="*/ 1695 w 2563"/>
                  <a:gd name="T35" fmla="*/ 10 h 382"/>
                  <a:gd name="T36" fmla="*/ 1781 w 2563"/>
                  <a:gd name="T37" fmla="*/ 2 h 382"/>
                  <a:gd name="T38" fmla="*/ 1824 w 2563"/>
                  <a:gd name="T39" fmla="*/ 0 h 382"/>
                  <a:gd name="T40" fmla="*/ 1911 w 2563"/>
                  <a:gd name="T41" fmla="*/ 5 h 382"/>
                  <a:gd name="T42" fmla="*/ 1996 w 2563"/>
                  <a:gd name="T43" fmla="*/ 19 h 382"/>
                  <a:gd name="T44" fmla="*/ 2037 w 2563"/>
                  <a:gd name="T45" fmla="*/ 28 h 382"/>
                  <a:gd name="T46" fmla="*/ 2120 w 2563"/>
                  <a:gd name="T47" fmla="*/ 53 h 382"/>
                  <a:gd name="T48" fmla="*/ 2200 w 2563"/>
                  <a:gd name="T49" fmla="*/ 87 h 382"/>
                  <a:gd name="T50" fmla="*/ 2276 w 2563"/>
                  <a:gd name="T51" fmla="*/ 126 h 382"/>
                  <a:gd name="T52" fmla="*/ 2348 w 2563"/>
                  <a:gd name="T53" fmla="*/ 173 h 382"/>
                  <a:gd name="T54" fmla="*/ 2416 w 2563"/>
                  <a:gd name="T55" fmla="*/ 225 h 382"/>
                  <a:gd name="T56" fmla="*/ 2478 w 2563"/>
                  <a:gd name="T57" fmla="*/ 284 h 382"/>
                  <a:gd name="T58" fmla="*/ 2536 w 2563"/>
                  <a:gd name="T59" fmla="*/ 347 h 382"/>
                  <a:gd name="T60" fmla="*/ 2563 w 2563"/>
                  <a:gd name="T61" fmla="*/ 381 h 382"/>
                  <a:gd name="T62" fmla="*/ 2506 w 2563"/>
                  <a:gd name="T63" fmla="*/ 317 h 382"/>
                  <a:gd name="T64" fmla="*/ 2444 w 2563"/>
                  <a:gd name="T65" fmla="*/ 258 h 382"/>
                  <a:gd name="T66" fmla="*/ 2377 w 2563"/>
                  <a:gd name="T67" fmla="*/ 207 h 382"/>
                  <a:gd name="T68" fmla="*/ 2306 w 2563"/>
                  <a:gd name="T69" fmla="*/ 159 h 382"/>
                  <a:gd name="T70" fmla="*/ 2269 w 2563"/>
                  <a:gd name="T71" fmla="*/ 138 h 382"/>
                  <a:gd name="T72" fmla="*/ 2194 w 2563"/>
                  <a:gd name="T73" fmla="*/ 99 h 382"/>
                  <a:gd name="T74" fmla="*/ 2115 w 2563"/>
                  <a:gd name="T75" fmla="*/ 70 h 382"/>
                  <a:gd name="T76" fmla="*/ 2034 w 2563"/>
                  <a:gd name="T77" fmla="*/ 46 h 382"/>
                  <a:gd name="T78" fmla="*/ 1992 w 2563"/>
                  <a:gd name="T79" fmla="*/ 37 h 382"/>
                  <a:gd name="T80" fmla="*/ 1908 w 2563"/>
                  <a:gd name="T81" fmla="*/ 26 h 382"/>
                  <a:gd name="T82" fmla="*/ 1824 w 2563"/>
                  <a:gd name="T83" fmla="*/ 22 h 382"/>
                  <a:gd name="T84" fmla="*/ 1740 w 2563"/>
                  <a:gd name="T85" fmla="*/ 27 h 382"/>
                  <a:gd name="T86" fmla="*/ 1657 w 2563"/>
                  <a:gd name="T87" fmla="*/ 40 h 382"/>
                  <a:gd name="T88" fmla="*/ 1616 w 2563"/>
                  <a:gd name="T89" fmla="*/ 49 h 382"/>
                  <a:gd name="T90" fmla="*/ 1536 w 2563"/>
                  <a:gd name="T91" fmla="*/ 75 h 382"/>
                  <a:gd name="T92" fmla="*/ 1457 w 2563"/>
                  <a:gd name="T93" fmla="*/ 106 h 382"/>
                  <a:gd name="T94" fmla="*/ 1341 w 2563"/>
                  <a:gd name="T95" fmla="*/ 158 h 382"/>
                  <a:gd name="T96" fmla="*/ 1261 w 2563"/>
                  <a:gd name="T97" fmla="*/ 192 h 382"/>
                  <a:gd name="T98" fmla="*/ 1182 w 2563"/>
                  <a:gd name="T99" fmla="*/ 223 h 382"/>
                  <a:gd name="T100" fmla="*/ 1100 w 2563"/>
                  <a:gd name="T101" fmla="*/ 250 h 382"/>
                  <a:gd name="T102" fmla="*/ 1018 w 2563"/>
                  <a:gd name="T103" fmla="*/ 276 h 382"/>
                  <a:gd name="T104" fmla="*/ 977 w 2563"/>
                  <a:gd name="T105" fmla="*/ 287 h 382"/>
                  <a:gd name="T106" fmla="*/ 894 w 2563"/>
                  <a:gd name="T107" fmla="*/ 307 h 382"/>
                  <a:gd name="T108" fmla="*/ 810 w 2563"/>
                  <a:gd name="T109" fmla="*/ 325 h 382"/>
                  <a:gd name="T110" fmla="*/ 726 w 2563"/>
                  <a:gd name="T111" fmla="*/ 339 h 382"/>
                  <a:gd name="T112" fmla="*/ 683 w 2563"/>
                  <a:gd name="T113" fmla="*/ 346 h 382"/>
                  <a:gd name="T114" fmla="*/ 513 w 2563"/>
                  <a:gd name="T115" fmla="*/ 364 h 382"/>
                  <a:gd name="T116" fmla="*/ 342 w 2563"/>
                  <a:gd name="T117" fmla="*/ 377 h 382"/>
                  <a:gd name="T118" fmla="*/ 257 w 2563"/>
                  <a:gd name="T119" fmla="*/ 379 h 382"/>
                  <a:gd name="T120" fmla="*/ 87 w 2563"/>
                  <a:gd name="T121" fmla="*/ 382 h 382"/>
                  <a:gd name="T122" fmla="*/ 0 w 2563"/>
                  <a:gd name="T123" fmla="*/ 381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3" h="382">
                    <a:moveTo>
                      <a:pt x="0" y="381"/>
                    </a:moveTo>
                    <a:lnTo>
                      <a:pt x="0" y="381"/>
                    </a:lnTo>
                    <a:lnTo>
                      <a:pt x="87" y="378"/>
                    </a:lnTo>
                    <a:lnTo>
                      <a:pt x="172" y="375"/>
                    </a:lnTo>
                    <a:lnTo>
                      <a:pt x="257" y="370"/>
                    </a:lnTo>
                    <a:lnTo>
                      <a:pt x="341" y="364"/>
                    </a:lnTo>
                    <a:lnTo>
                      <a:pt x="341" y="364"/>
                    </a:lnTo>
                    <a:lnTo>
                      <a:pt x="426" y="358"/>
                    </a:lnTo>
                    <a:lnTo>
                      <a:pt x="512" y="350"/>
                    </a:lnTo>
                    <a:lnTo>
                      <a:pt x="596" y="339"/>
                    </a:lnTo>
                    <a:lnTo>
                      <a:pt x="680" y="326"/>
                    </a:lnTo>
                    <a:lnTo>
                      <a:pt x="680" y="326"/>
                    </a:lnTo>
                    <a:lnTo>
                      <a:pt x="764" y="311"/>
                    </a:lnTo>
                    <a:lnTo>
                      <a:pt x="848" y="295"/>
                    </a:lnTo>
                    <a:lnTo>
                      <a:pt x="889" y="286"/>
                    </a:lnTo>
                    <a:lnTo>
                      <a:pt x="930" y="276"/>
                    </a:lnTo>
                    <a:lnTo>
                      <a:pt x="971" y="265"/>
                    </a:lnTo>
                    <a:lnTo>
                      <a:pt x="1012" y="254"/>
                    </a:lnTo>
                    <a:lnTo>
                      <a:pt x="1012" y="254"/>
                    </a:lnTo>
                    <a:lnTo>
                      <a:pt x="1053" y="241"/>
                    </a:lnTo>
                    <a:lnTo>
                      <a:pt x="1093" y="229"/>
                    </a:lnTo>
                    <a:lnTo>
                      <a:pt x="1133" y="215"/>
                    </a:lnTo>
                    <a:lnTo>
                      <a:pt x="1173" y="200"/>
                    </a:lnTo>
                    <a:lnTo>
                      <a:pt x="1213" y="185"/>
                    </a:lnTo>
                    <a:lnTo>
                      <a:pt x="1252" y="169"/>
                    </a:lnTo>
                    <a:lnTo>
                      <a:pt x="1330" y="135"/>
                    </a:lnTo>
                    <a:lnTo>
                      <a:pt x="1330" y="135"/>
                    </a:lnTo>
                    <a:lnTo>
                      <a:pt x="1409" y="101"/>
                    </a:lnTo>
                    <a:lnTo>
                      <a:pt x="1448" y="85"/>
                    </a:lnTo>
                    <a:lnTo>
                      <a:pt x="1488" y="68"/>
                    </a:lnTo>
                    <a:lnTo>
                      <a:pt x="1528" y="52"/>
                    </a:lnTo>
                    <a:lnTo>
                      <a:pt x="1569" y="40"/>
                    </a:lnTo>
                    <a:lnTo>
                      <a:pt x="1610" y="27"/>
                    </a:lnTo>
                    <a:lnTo>
                      <a:pt x="1653" y="18"/>
                    </a:lnTo>
                    <a:lnTo>
                      <a:pt x="1653" y="18"/>
                    </a:lnTo>
                    <a:lnTo>
                      <a:pt x="1695" y="10"/>
                    </a:lnTo>
                    <a:lnTo>
                      <a:pt x="1738" y="4"/>
                    </a:lnTo>
                    <a:lnTo>
                      <a:pt x="1781" y="2"/>
                    </a:lnTo>
                    <a:lnTo>
                      <a:pt x="1824" y="0"/>
                    </a:lnTo>
                    <a:lnTo>
                      <a:pt x="1824" y="0"/>
                    </a:lnTo>
                    <a:lnTo>
                      <a:pt x="1867" y="2"/>
                    </a:lnTo>
                    <a:lnTo>
                      <a:pt x="1911" y="5"/>
                    </a:lnTo>
                    <a:lnTo>
                      <a:pt x="1953" y="11"/>
                    </a:lnTo>
                    <a:lnTo>
                      <a:pt x="1996" y="19"/>
                    </a:lnTo>
                    <a:lnTo>
                      <a:pt x="1996" y="19"/>
                    </a:lnTo>
                    <a:lnTo>
                      <a:pt x="2037" y="28"/>
                    </a:lnTo>
                    <a:lnTo>
                      <a:pt x="2079" y="40"/>
                    </a:lnTo>
                    <a:lnTo>
                      <a:pt x="2120" y="53"/>
                    </a:lnTo>
                    <a:lnTo>
                      <a:pt x="2161" y="70"/>
                    </a:lnTo>
                    <a:lnTo>
                      <a:pt x="2200" y="87"/>
                    </a:lnTo>
                    <a:lnTo>
                      <a:pt x="2238" y="105"/>
                    </a:lnTo>
                    <a:lnTo>
                      <a:pt x="2276" y="126"/>
                    </a:lnTo>
                    <a:lnTo>
                      <a:pt x="2313" y="149"/>
                    </a:lnTo>
                    <a:lnTo>
                      <a:pt x="2348" y="173"/>
                    </a:lnTo>
                    <a:lnTo>
                      <a:pt x="2383" y="199"/>
                    </a:lnTo>
                    <a:lnTo>
                      <a:pt x="2416" y="225"/>
                    </a:lnTo>
                    <a:lnTo>
                      <a:pt x="2449" y="254"/>
                    </a:lnTo>
                    <a:lnTo>
                      <a:pt x="2478" y="284"/>
                    </a:lnTo>
                    <a:lnTo>
                      <a:pt x="2508" y="315"/>
                    </a:lnTo>
                    <a:lnTo>
                      <a:pt x="2536" y="347"/>
                    </a:lnTo>
                    <a:lnTo>
                      <a:pt x="2563" y="381"/>
                    </a:lnTo>
                    <a:lnTo>
                      <a:pt x="2563" y="381"/>
                    </a:lnTo>
                    <a:lnTo>
                      <a:pt x="2535" y="348"/>
                    </a:lnTo>
                    <a:lnTo>
                      <a:pt x="2506" y="317"/>
                    </a:lnTo>
                    <a:lnTo>
                      <a:pt x="2475" y="287"/>
                    </a:lnTo>
                    <a:lnTo>
                      <a:pt x="2444" y="258"/>
                    </a:lnTo>
                    <a:lnTo>
                      <a:pt x="2411" y="232"/>
                    </a:lnTo>
                    <a:lnTo>
                      <a:pt x="2377" y="207"/>
                    </a:lnTo>
                    <a:lnTo>
                      <a:pt x="2341" y="182"/>
                    </a:lnTo>
                    <a:lnTo>
                      <a:pt x="2306" y="159"/>
                    </a:lnTo>
                    <a:lnTo>
                      <a:pt x="2306" y="159"/>
                    </a:lnTo>
                    <a:lnTo>
                      <a:pt x="2269" y="138"/>
                    </a:lnTo>
                    <a:lnTo>
                      <a:pt x="2232" y="118"/>
                    </a:lnTo>
                    <a:lnTo>
                      <a:pt x="2194" y="99"/>
                    </a:lnTo>
                    <a:lnTo>
                      <a:pt x="2155" y="83"/>
                    </a:lnTo>
                    <a:lnTo>
                      <a:pt x="2115" y="70"/>
                    </a:lnTo>
                    <a:lnTo>
                      <a:pt x="2074" y="57"/>
                    </a:lnTo>
                    <a:lnTo>
                      <a:pt x="2034" y="46"/>
                    </a:lnTo>
                    <a:lnTo>
                      <a:pt x="1992" y="37"/>
                    </a:lnTo>
                    <a:lnTo>
                      <a:pt x="1992" y="37"/>
                    </a:lnTo>
                    <a:lnTo>
                      <a:pt x="1951" y="32"/>
                    </a:lnTo>
                    <a:lnTo>
                      <a:pt x="1908" y="26"/>
                    </a:lnTo>
                    <a:lnTo>
                      <a:pt x="1867" y="23"/>
                    </a:lnTo>
                    <a:lnTo>
                      <a:pt x="1824" y="22"/>
                    </a:lnTo>
                    <a:lnTo>
                      <a:pt x="1782" y="23"/>
                    </a:lnTo>
                    <a:lnTo>
                      <a:pt x="1740" y="27"/>
                    </a:lnTo>
                    <a:lnTo>
                      <a:pt x="1699" y="32"/>
                    </a:lnTo>
                    <a:lnTo>
                      <a:pt x="1657" y="40"/>
                    </a:lnTo>
                    <a:lnTo>
                      <a:pt x="1657" y="40"/>
                    </a:lnTo>
                    <a:lnTo>
                      <a:pt x="1616" y="49"/>
                    </a:lnTo>
                    <a:lnTo>
                      <a:pt x="1576" y="61"/>
                    </a:lnTo>
                    <a:lnTo>
                      <a:pt x="1536" y="75"/>
                    </a:lnTo>
                    <a:lnTo>
                      <a:pt x="1496" y="90"/>
                    </a:lnTo>
                    <a:lnTo>
                      <a:pt x="1457" y="106"/>
                    </a:lnTo>
                    <a:lnTo>
                      <a:pt x="1418" y="124"/>
                    </a:lnTo>
                    <a:lnTo>
                      <a:pt x="1341" y="158"/>
                    </a:lnTo>
                    <a:lnTo>
                      <a:pt x="1341" y="158"/>
                    </a:lnTo>
                    <a:lnTo>
                      <a:pt x="1261" y="192"/>
                    </a:lnTo>
                    <a:lnTo>
                      <a:pt x="1221" y="207"/>
                    </a:lnTo>
                    <a:lnTo>
                      <a:pt x="1182" y="223"/>
                    </a:lnTo>
                    <a:lnTo>
                      <a:pt x="1141" y="237"/>
                    </a:lnTo>
                    <a:lnTo>
                      <a:pt x="1100" y="250"/>
                    </a:lnTo>
                    <a:lnTo>
                      <a:pt x="1060" y="263"/>
                    </a:lnTo>
                    <a:lnTo>
                      <a:pt x="1018" y="276"/>
                    </a:lnTo>
                    <a:lnTo>
                      <a:pt x="1018" y="276"/>
                    </a:lnTo>
                    <a:lnTo>
                      <a:pt x="977" y="287"/>
                    </a:lnTo>
                    <a:lnTo>
                      <a:pt x="935" y="298"/>
                    </a:lnTo>
                    <a:lnTo>
                      <a:pt x="894" y="307"/>
                    </a:lnTo>
                    <a:lnTo>
                      <a:pt x="851" y="316"/>
                    </a:lnTo>
                    <a:lnTo>
                      <a:pt x="810" y="325"/>
                    </a:lnTo>
                    <a:lnTo>
                      <a:pt x="767" y="332"/>
                    </a:lnTo>
                    <a:lnTo>
                      <a:pt x="726" y="339"/>
                    </a:lnTo>
                    <a:lnTo>
                      <a:pt x="683" y="346"/>
                    </a:lnTo>
                    <a:lnTo>
                      <a:pt x="683" y="346"/>
                    </a:lnTo>
                    <a:lnTo>
                      <a:pt x="598" y="356"/>
                    </a:lnTo>
                    <a:lnTo>
                      <a:pt x="513" y="364"/>
                    </a:lnTo>
                    <a:lnTo>
                      <a:pt x="427" y="371"/>
                    </a:lnTo>
                    <a:lnTo>
                      <a:pt x="342" y="377"/>
                    </a:lnTo>
                    <a:lnTo>
                      <a:pt x="342" y="377"/>
                    </a:lnTo>
                    <a:lnTo>
                      <a:pt x="257" y="379"/>
                    </a:lnTo>
                    <a:lnTo>
                      <a:pt x="172" y="382"/>
                    </a:lnTo>
                    <a:lnTo>
                      <a:pt x="87" y="382"/>
                    </a:lnTo>
                    <a:lnTo>
                      <a:pt x="0" y="381"/>
                    </a:lnTo>
                    <a:lnTo>
                      <a:pt x="0" y="381"/>
                    </a:lnTo>
                    <a:close/>
                  </a:path>
                </a:pathLst>
              </a:custGeom>
              <a:solidFill>
                <a:srgbClr val="EAE4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9" name="Freeform 12">
                <a:extLst>
                  <a:ext uri="{FF2B5EF4-FFF2-40B4-BE49-F238E27FC236}">
                    <a16:creationId xmlns:a16="http://schemas.microsoft.com/office/drawing/2014/main" id="{05CD8190-0ED2-48DB-964D-8906AF5E16C3}"/>
                  </a:ext>
                </a:extLst>
              </p:cNvPr>
              <p:cNvSpPr>
                <a:spLocks/>
              </p:cNvSpPr>
              <p:nvPr userDrawn="1"/>
            </p:nvSpPr>
            <p:spPr bwMode="auto">
              <a:xfrm>
                <a:off x="3424238" y="3735554"/>
                <a:ext cx="1023938" cy="303213"/>
              </a:xfrm>
              <a:custGeom>
                <a:avLst/>
                <a:gdLst>
                  <a:gd name="T0" fmla="*/ 0 w 1291"/>
                  <a:gd name="T1" fmla="*/ 174 h 381"/>
                  <a:gd name="T2" fmla="*/ 162 w 1291"/>
                  <a:gd name="T3" fmla="*/ 97 h 381"/>
                  <a:gd name="T4" fmla="*/ 245 w 1291"/>
                  <a:gd name="T5" fmla="*/ 61 h 381"/>
                  <a:gd name="T6" fmla="*/ 330 w 1291"/>
                  <a:gd name="T7" fmla="*/ 32 h 381"/>
                  <a:gd name="T8" fmla="*/ 352 w 1291"/>
                  <a:gd name="T9" fmla="*/ 25 h 381"/>
                  <a:gd name="T10" fmla="*/ 419 w 1291"/>
                  <a:gd name="T11" fmla="*/ 11 h 381"/>
                  <a:gd name="T12" fmla="*/ 509 w 1291"/>
                  <a:gd name="T13" fmla="*/ 1 h 381"/>
                  <a:gd name="T14" fmla="*/ 555 w 1291"/>
                  <a:gd name="T15" fmla="*/ 0 h 381"/>
                  <a:gd name="T16" fmla="*/ 644 w 1291"/>
                  <a:gd name="T17" fmla="*/ 4 h 381"/>
                  <a:gd name="T18" fmla="*/ 691 w 1291"/>
                  <a:gd name="T19" fmla="*/ 10 h 381"/>
                  <a:gd name="T20" fmla="*/ 779 w 1291"/>
                  <a:gd name="T21" fmla="*/ 29 h 381"/>
                  <a:gd name="T22" fmla="*/ 866 w 1291"/>
                  <a:gd name="T23" fmla="*/ 56 h 381"/>
                  <a:gd name="T24" fmla="*/ 907 w 1291"/>
                  <a:gd name="T25" fmla="*/ 74 h 381"/>
                  <a:gd name="T26" fmla="*/ 989 w 1291"/>
                  <a:gd name="T27" fmla="*/ 114 h 381"/>
                  <a:gd name="T28" fmla="*/ 1028 w 1291"/>
                  <a:gd name="T29" fmla="*/ 137 h 381"/>
                  <a:gd name="T30" fmla="*/ 1102 w 1291"/>
                  <a:gd name="T31" fmla="*/ 189 h 381"/>
                  <a:gd name="T32" fmla="*/ 1171 w 1291"/>
                  <a:gd name="T33" fmla="*/ 246 h 381"/>
                  <a:gd name="T34" fmla="*/ 1234 w 1291"/>
                  <a:gd name="T35" fmla="*/ 311 h 381"/>
                  <a:gd name="T36" fmla="*/ 1291 w 1291"/>
                  <a:gd name="T37" fmla="*/ 381 h 381"/>
                  <a:gd name="T38" fmla="*/ 1261 w 1291"/>
                  <a:gd name="T39" fmla="*/ 347 h 381"/>
                  <a:gd name="T40" fmla="*/ 1197 w 1291"/>
                  <a:gd name="T41" fmla="*/ 284 h 381"/>
                  <a:gd name="T42" fmla="*/ 1163 w 1291"/>
                  <a:gd name="T43" fmla="*/ 256 h 381"/>
                  <a:gd name="T44" fmla="*/ 1092 w 1291"/>
                  <a:gd name="T45" fmla="*/ 202 h 381"/>
                  <a:gd name="T46" fmla="*/ 1018 w 1291"/>
                  <a:gd name="T47" fmla="*/ 154 h 381"/>
                  <a:gd name="T48" fmla="*/ 978 w 1291"/>
                  <a:gd name="T49" fmla="*/ 132 h 381"/>
                  <a:gd name="T50" fmla="*/ 899 w 1291"/>
                  <a:gd name="T51" fmla="*/ 94 h 381"/>
                  <a:gd name="T52" fmla="*/ 815 w 1291"/>
                  <a:gd name="T53" fmla="*/ 64 h 381"/>
                  <a:gd name="T54" fmla="*/ 730 w 1291"/>
                  <a:gd name="T55" fmla="*/ 42 h 381"/>
                  <a:gd name="T56" fmla="*/ 686 w 1291"/>
                  <a:gd name="T57" fmla="*/ 34 h 381"/>
                  <a:gd name="T58" fmla="*/ 598 w 1291"/>
                  <a:gd name="T59" fmla="*/ 25 h 381"/>
                  <a:gd name="T60" fmla="*/ 510 w 1291"/>
                  <a:gd name="T61" fmla="*/ 24 h 381"/>
                  <a:gd name="T62" fmla="*/ 422 w 1291"/>
                  <a:gd name="T63" fmla="*/ 33 h 381"/>
                  <a:gd name="T64" fmla="*/ 335 w 1291"/>
                  <a:gd name="T65" fmla="*/ 51 h 381"/>
                  <a:gd name="T66" fmla="*/ 292 w 1291"/>
                  <a:gd name="T67" fmla="*/ 62 h 381"/>
                  <a:gd name="T68" fmla="*/ 208 w 1291"/>
                  <a:gd name="T69" fmla="*/ 92 h 381"/>
                  <a:gd name="T70" fmla="*/ 167 w 1291"/>
                  <a:gd name="T71" fmla="*/ 108 h 381"/>
                  <a:gd name="T72" fmla="*/ 42 w 1291"/>
                  <a:gd name="T73" fmla="*/ 158 h 381"/>
                  <a:gd name="T74" fmla="*/ 0 w 1291"/>
                  <a:gd name="T75" fmla="*/ 174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91" h="381">
                    <a:moveTo>
                      <a:pt x="0" y="174"/>
                    </a:moveTo>
                    <a:lnTo>
                      <a:pt x="0" y="174"/>
                    </a:lnTo>
                    <a:lnTo>
                      <a:pt x="81" y="136"/>
                    </a:lnTo>
                    <a:lnTo>
                      <a:pt x="162" y="97"/>
                    </a:lnTo>
                    <a:lnTo>
                      <a:pt x="203" y="78"/>
                    </a:lnTo>
                    <a:lnTo>
                      <a:pt x="245" y="61"/>
                    </a:lnTo>
                    <a:lnTo>
                      <a:pt x="286" y="46"/>
                    </a:lnTo>
                    <a:lnTo>
                      <a:pt x="330" y="32"/>
                    </a:lnTo>
                    <a:lnTo>
                      <a:pt x="330" y="32"/>
                    </a:lnTo>
                    <a:lnTo>
                      <a:pt x="352" y="25"/>
                    </a:lnTo>
                    <a:lnTo>
                      <a:pt x="374" y="19"/>
                    </a:lnTo>
                    <a:lnTo>
                      <a:pt x="419" y="11"/>
                    </a:lnTo>
                    <a:lnTo>
                      <a:pt x="464" y="4"/>
                    </a:lnTo>
                    <a:lnTo>
                      <a:pt x="509" y="1"/>
                    </a:lnTo>
                    <a:lnTo>
                      <a:pt x="509" y="1"/>
                    </a:lnTo>
                    <a:lnTo>
                      <a:pt x="555" y="0"/>
                    </a:lnTo>
                    <a:lnTo>
                      <a:pt x="600" y="1"/>
                    </a:lnTo>
                    <a:lnTo>
                      <a:pt x="644" y="4"/>
                    </a:lnTo>
                    <a:lnTo>
                      <a:pt x="691" y="10"/>
                    </a:lnTo>
                    <a:lnTo>
                      <a:pt x="691" y="10"/>
                    </a:lnTo>
                    <a:lnTo>
                      <a:pt x="734" y="18"/>
                    </a:lnTo>
                    <a:lnTo>
                      <a:pt x="779" y="29"/>
                    </a:lnTo>
                    <a:lnTo>
                      <a:pt x="823" y="41"/>
                    </a:lnTo>
                    <a:lnTo>
                      <a:pt x="866" y="56"/>
                    </a:lnTo>
                    <a:lnTo>
                      <a:pt x="866" y="56"/>
                    </a:lnTo>
                    <a:lnTo>
                      <a:pt x="907" y="74"/>
                    </a:lnTo>
                    <a:lnTo>
                      <a:pt x="949" y="93"/>
                    </a:lnTo>
                    <a:lnTo>
                      <a:pt x="989" y="114"/>
                    </a:lnTo>
                    <a:lnTo>
                      <a:pt x="1028" y="137"/>
                    </a:lnTo>
                    <a:lnTo>
                      <a:pt x="1028" y="137"/>
                    </a:lnTo>
                    <a:lnTo>
                      <a:pt x="1066" y="162"/>
                    </a:lnTo>
                    <a:lnTo>
                      <a:pt x="1102" y="189"/>
                    </a:lnTo>
                    <a:lnTo>
                      <a:pt x="1137" y="216"/>
                    </a:lnTo>
                    <a:lnTo>
                      <a:pt x="1171" y="246"/>
                    </a:lnTo>
                    <a:lnTo>
                      <a:pt x="1204" y="278"/>
                    </a:lnTo>
                    <a:lnTo>
                      <a:pt x="1234" y="311"/>
                    </a:lnTo>
                    <a:lnTo>
                      <a:pt x="1264" y="344"/>
                    </a:lnTo>
                    <a:lnTo>
                      <a:pt x="1291" y="381"/>
                    </a:lnTo>
                    <a:lnTo>
                      <a:pt x="1291" y="381"/>
                    </a:lnTo>
                    <a:lnTo>
                      <a:pt x="1261" y="347"/>
                    </a:lnTo>
                    <a:lnTo>
                      <a:pt x="1229" y="316"/>
                    </a:lnTo>
                    <a:lnTo>
                      <a:pt x="1197" y="284"/>
                    </a:lnTo>
                    <a:lnTo>
                      <a:pt x="1163" y="256"/>
                    </a:lnTo>
                    <a:lnTo>
                      <a:pt x="1163" y="256"/>
                    </a:lnTo>
                    <a:lnTo>
                      <a:pt x="1128" y="228"/>
                    </a:lnTo>
                    <a:lnTo>
                      <a:pt x="1092" y="202"/>
                    </a:lnTo>
                    <a:lnTo>
                      <a:pt x="1056" y="177"/>
                    </a:lnTo>
                    <a:lnTo>
                      <a:pt x="1018" y="154"/>
                    </a:lnTo>
                    <a:lnTo>
                      <a:pt x="1018" y="154"/>
                    </a:lnTo>
                    <a:lnTo>
                      <a:pt x="978" y="132"/>
                    </a:lnTo>
                    <a:lnTo>
                      <a:pt x="939" y="113"/>
                    </a:lnTo>
                    <a:lnTo>
                      <a:pt x="899" y="94"/>
                    </a:lnTo>
                    <a:lnTo>
                      <a:pt x="858" y="78"/>
                    </a:lnTo>
                    <a:lnTo>
                      <a:pt x="815" y="64"/>
                    </a:lnTo>
                    <a:lnTo>
                      <a:pt x="772" y="53"/>
                    </a:lnTo>
                    <a:lnTo>
                      <a:pt x="730" y="42"/>
                    </a:lnTo>
                    <a:lnTo>
                      <a:pt x="686" y="34"/>
                    </a:lnTo>
                    <a:lnTo>
                      <a:pt x="686" y="34"/>
                    </a:lnTo>
                    <a:lnTo>
                      <a:pt x="642" y="29"/>
                    </a:lnTo>
                    <a:lnTo>
                      <a:pt x="598" y="25"/>
                    </a:lnTo>
                    <a:lnTo>
                      <a:pt x="554" y="24"/>
                    </a:lnTo>
                    <a:lnTo>
                      <a:pt x="510" y="24"/>
                    </a:lnTo>
                    <a:lnTo>
                      <a:pt x="466" y="28"/>
                    </a:lnTo>
                    <a:lnTo>
                      <a:pt x="422" y="33"/>
                    </a:lnTo>
                    <a:lnTo>
                      <a:pt x="378" y="40"/>
                    </a:lnTo>
                    <a:lnTo>
                      <a:pt x="335" y="51"/>
                    </a:lnTo>
                    <a:lnTo>
                      <a:pt x="335" y="51"/>
                    </a:lnTo>
                    <a:lnTo>
                      <a:pt x="292" y="62"/>
                    </a:lnTo>
                    <a:lnTo>
                      <a:pt x="251" y="77"/>
                    </a:lnTo>
                    <a:lnTo>
                      <a:pt x="208" y="92"/>
                    </a:lnTo>
                    <a:lnTo>
                      <a:pt x="167" y="108"/>
                    </a:lnTo>
                    <a:lnTo>
                      <a:pt x="167" y="108"/>
                    </a:lnTo>
                    <a:lnTo>
                      <a:pt x="84" y="142"/>
                    </a:lnTo>
                    <a:lnTo>
                      <a:pt x="42" y="158"/>
                    </a:lnTo>
                    <a:lnTo>
                      <a:pt x="0" y="174"/>
                    </a:lnTo>
                    <a:lnTo>
                      <a:pt x="0" y="174"/>
                    </a:lnTo>
                    <a:close/>
                  </a:path>
                </a:pathLst>
              </a:custGeom>
              <a:solidFill>
                <a:srgbClr val="EAE4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0" name="Freeform 13">
                <a:extLst>
                  <a:ext uri="{FF2B5EF4-FFF2-40B4-BE49-F238E27FC236}">
                    <a16:creationId xmlns:a16="http://schemas.microsoft.com/office/drawing/2014/main" id="{F7E2FE2F-8AE2-414F-AA1E-42DDA3DC981A}"/>
                  </a:ext>
                </a:extLst>
              </p:cNvPr>
              <p:cNvSpPr>
                <a:spLocks/>
              </p:cNvSpPr>
              <p:nvPr userDrawn="1"/>
            </p:nvSpPr>
            <p:spPr bwMode="auto">
              <a:xfrm>
                <a:off x="2354263" y="3905417"/>
                <a:ext cx="1069975" cy="165100"/>
              </a:xfrm>
              <a:custGeom>
                <a:avLst/>
                <a:gdLst>
                  <a:gd name="T0" fmla="*/ 0 w 1348"/>
                  <a:gd name="T1" fmla="*/ 206 h 210"/>
                  <a:gd name="T2" fmla="*/ 0 w 1348"/>
                  <a:gd name="T3" fmla="*/ 206 h 210"/>
                  <a:gd name="T4" fmla="*/ 171 w 1348"/>
                  <a:gd name="T5" fmla="*/ 198 h 210"/>
                  <a:gd name="T6" fmla="*/ 257 w 1348"/>
                  <a:gd name="T7" fmla="*/ 192 h 210"/>
                  <a:gd name="T8" fmla="*/ 342 w 1348"/>
                  <a:gd name="T9" fmla="*/ 187 h 210"/>
                  <a:gd name="T10" fmla="*/ 342 w 1348"/>
                  <a:gd name="T11" fmla="*/ 187 h 210"/>
                  <a:gd name="T12" fmla="*/ 427 w 1348"/>
                  <a:gd name="T13" fmla="*/ 181 h 210"/>
                  <a:gd name="T14" fmla="*/ 513 w 1348"/>
                  <a:gd name="T15" fmla="*/ 173 h 210"/>
                  <a:gd name="T16" fmla="*/ 598 w 1348"/>
                  <a:gd name="T17" fmla="*/ 164 h 210"/>
                  <a:gd name="T18" fmla="*/ 682 w 1348"/>
                  <a:gd name="T19" fmla="*/ 153 h 210"/>
                  <a:gd name="T20" fmla="*/ 682 w 1348"/>
                  <a:gd name="T21" fmla="*/ 153 h 210"/>
                  <a:gd name="T22" fmla="*/ 767 w 1348"/>
                  <a:gd name="T23" fmla="*/ 141 h 210"/>
                  <a:gd name="T24" fmla="*/ 851 w 1348"/>
                  <a:gd name="T25" fmla="*/ 127 h 210"/>
                  <a:gd name="T26" fmla="*/ 935 w 1348"/>
                  <a:gd name="T27" fmla="*/ 112 h 210"/>
                  <a:gd name="T28" fmla="*/ 1019 w 1348"/>
                  <a:gd name="T29" fmla="*/ 95 h 210"/>
                  <a:gd name="T30" fmla="*/ 1019 w 1348"/>
                  <a:gd name="T31" fmla="*/ 95 h 210"/>
                  <a:gd name="T32" fmla="*/ 1102 w 1348"/>
                  <a:gd name="T33" fmla="*/ 75 h 210"/>
                  <a:gd name="T34" fmla="*/ 1185 w 1348"/>
                  <a:gd name="T35" fmla="*/ 52 h 210"/>
                  <a:gd name="T36" fmla="*/ 1226 w 1348"/>
                  <a:gd name="T37" fmla="*/ 40 h 210"/>
                  <a:gd name="T38" fmla="*/ 1267 w 1348"/>
                  <a:gd name="T39" fmla="*/ 28 h 210"/>
                  <a:gd name="T40" fmla="*/ 1307 w 1348"/>
                  <a:gd name="T41" fmla="*/ 14 h 210"/>
                  <a:gd name="T42" fmla="*/ 1348 w 1348"/>
                  <a:gd name="T43" fmla="*/ 0 h 210"/>
                  <a:gd name="T44" fmla="*/ 1348 w 1348"/>
                  <a:gd name="T45" fmla="*/ 0 h 210"/>
                  <a:gd name="T46" fmla="*/ 1308 w 1348"/>
                  <a:gd name="T47" fmla="*/ 17 h 210"/>
                  <a:gd name="T48" fmla="*/ 1269 w 1348"/>
                  <a:gd name="T49" fmla="*/ 33 h 210"/>
                  <a:gd name="T50" fmla="*/ 1229 w 1348"/>
                  <a:gd name="T51" fmla="*/ 50 h 210"/>
                  <a:gd name="T52" fmla="*/ 1189 w 1348"/>
                  <a:gd name="T53" fmla="*/ 65 h 210"/>
                  <a:gd name="T54" fmla="*/ 1147 w 1348"/>
                  <a:gd name="T55" fmla="*/ 77 h 210"/>
                  <a:gd name="T56" fmla="*/ 1107 w 1348"/>
                  <a:gd name="T57" fmla="*/ 90 h 210"/>
                  <a:gd name="T58" fmla="*/ 1065 w 1348"/>
                  <a:gd name="T59" fmla="*/ 103 h 210"/>
                  <a:gd name="T60" fmla="*/ 1024 w 1348"/>
                  <a:gd name="T61" fmla="*/ 113 h 210"/>
                  <a:gd name="T62" fmla="*/ 1024 w 1348"/>
                  <a:gd name="T63" fmla="*/ 113 h 210"/>
                  <a:gd name="T64" fmla="*/ 981 w 1348"/>
                  <a:gd name="T65" fmla="*/ 123 h 210"/>
                  <a:gd name="T66" fmla="*/ 940 w 1348"/>
                  <a:gd name="T67" fmla="*/ 134 h 210"/>
                  <a:gd name="T68" fmla="*/ 856 w 1348"/>
                  <a:gd name="T69" fmla="*/ 151 h 210"/>
                  <a:gd name="T70" fmla="*/ 771 w 1348"/>
                  <a:gd name="T71" fmla="*/ 165 h 210"/>
                  <a:gd name="T72" fmla="*/ 685 w 1348"/>
                  <a:gd name="T73" fmla="*/ 177 h 210"/>
                  <a:gd name="T74" fmla="*/ 685 w 1348"/>
                  <a:gd name="T75" fmla="*/ 177 h 210"/>
                  <a:gd name="T76" fmla="*/ 600 w 1348"/>
                  <a:gd name="T77" fmla="*/ 188 h 210"/>
                  <a:gd name="T78" fmla="*/ 515 w 1348"/>
                  <a:gd name="T79" fmla="*/ 196 h 210"/>
                  <a:gd name="T80" fmla="*/ 429 w 1348"/>
                  <a:gd name="T81" fmla="*/ 203 h 210"/>
                  <a:gd name="T82" fmla="*/ 343 w 1348"/>
                  <a:gd name="T83" fmla="*/ 206 h 210"/>
                  <a:gd name="T84" fmla="*/ 343 w 1348"/>
                  <a:gd name="T85" fmla="*/ 206 h 210"/>
                  <a:gd name="T86" fmla="*/ 257 w 1348"/>
                  <a:gd name="T87" fmla="*/ 210 h 210"/>
                  <a:gd name="T88" fmla="*/ 172 w 1348"/>
                  <a:gd name="T89" fmla="*/ 210 h 210"/>
                  <a:gd name="T90" fmla="*/ 85 w 1348"/>
                  <a:gd name="T91" fmla="*/ 209 h 210"/>
                  <a:gd name="T92" fmla="*/ 0 w 1348"/>
                  <a:gd name="T93" fmla="*/ 206 h 210"/>
                  <a:gd name="T94" fmla="*/ 0 w 1348"/>
                  <a:gd name="T95" fmla="*/ 20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48" h="210">
                    <a:moveTo>
                      <a:pt x="0" y="206"/>
                    </a:moveTo>
                    <a:lnTo>
                      <a:pt x="0" y="206"/>
                    </a:lnTo>
                    <a:lnTo>
                      <a:pt x="171" y="198"/>
                    </a:lnTo>
                    <a:lnTo>
                      <a:pt x="257" y="192"/>
                    </a:lnTo>
                    <a:lnTo>
                      <a:pt x="342" y="187"/>
                    </a:lnTo>
                    <a:lnTo>
                      <a:pt x="342" y="187"/>
                    </a:lnTo>
                    <a:lnTo>
                      <a:pt x="427" y="181"/>
                    </a:lnTo>
                    <a:lnTo>
                      <a:pt x="513" y="173"/>
                    </a:lnTo>
                    <a:lnTo>
                      <a:pt x="598" y="164"/>
                    </a:lnTo>
                    <a:lnTo>
                      <a:pt x="682" y="153"/>
                    </a:lnTo>
                    <a:lnTo>
                      <a:pt x="682" y="153"/>
                    </a:lnTo>
                    <a:lnTo>
                      <a:pt x="767" y="141"/>
                    </a:lnTo>
                    <a:lnTo>
                      <a:pt x="851" y="127"/>
                    </a:lnTo>
                    <a:lnTo>
                      <a:pt x="935" y="112"/>
                    </a:lnTo>
                    <a:lnTo>
                      <a:pt x="1019" y="95"/>
                    </a:lnTo>
                    <a:lnTo>
                      <a:pt x="1019" y="95"/>
                    </a:lnTo>
                    <a:lnTo>
                      <a:pt x="1102" y="75"/>
                    </a:lnTo>
                    <a:lnTo>
                      <a:pt x="1185" y="52"/>
                    </a:lnTo>
                    <a:lnTo>
                      <a:pt x="1226" y="40"/>
                    </a:lnTo>
                    <a:lnTo>
                      <a:pt x="1267" y="28"/>
                    </a:lnTo>
                    <a:lnTo>
                      <a:pt x="1307" y="14"/>
                    </a:lnTo>
                    <a:lnTo>
                      <a:pt x="1348" y="0"/>
                    </a:lnTo>
                    <a:lnTo>
                      <a:pt x="1348" y="0"/>
                    </a:lnTo>
                    <a:lnTo>
                      <a:pt x="1308" y="17"/>
                    </a:lnTo>
                    <a:lnTo>
                      <a:pt x="1269" y="33"/>
                    </a:lnTo>
                    <a:lnTo>
                      <a:pt x="1229" y="50"/>
                    </a:lnTo>
                    <a:lnTo>
                      <a:pt x="1189" y="65"/>
                    </a:lnTo>
                    <a:lnTo>
                      <a:pt x="1147" y="77"/>
                    </a:lnTo>
                    <a:lnTo>
                      <a:pt x="1107" y="90"/>
                    </a:lnTo>
                    <a:lnTo>
                      <a:pt x="1065" y="103"/>
                    </a:lnTo>
                    <a:lnTo>
                      <a:pt x="1024" y="113"/>
                    </a:lnTo>
                    <a:lnTo>
                      <a:pt x="1024" y="113"/>
                    </a:lnTo>
                    <a:lnTo>
                      <a:pt x="981" y="123"/>
                    </a:lnTo>
                    <a:lnTo>
                      <a:pt x="940" y="134"/>
                    </a:lnTo>
                    <a:lnTo>
                      <a:pt x="856" y="151"/>
                    </a:lnTo>
                    <a:lnTo>
                      <a:pt x="771" y="165"/>
                    </a:lnTo>
                    <a:lnTo>
                      <a:pt x="685" y="177"/>
                    </a:lnTo>
                    <a:lnTo>
                      <a:pt x="685" y="177"/>
                    </a:lnTo>
                    <a:lnTo>
                      <a:pt x="600" y="188"/>
                    </a:lnTo>
                    <a:lnTo>
                      <a:pt x="515" y="196"/>
                    </a:lnTo>
                    <a:lnTo>
                      <a:pt x="429" y="203"/>
                    </a:lnTo>
                    <a:lnTo>
                      <a:pt x="343" y="206"/>
                    </a:lnTo>
                    <a:lnTo>
                      <a:pt x="343" y="206"/>
                    </a:lnTo>
                    <a:lnTo>
                      <a:pt x="257" y="210"/>
                    </a:lnTo>
                    <a:lnTo>
                      <a:pt x="172" y="210"/>
                    </a:lnTo>
                    <a:lnTo>
                      <a:pt x="85" y="209"/>
                    </a:lnTo>
                    <a:lnTo>
                      <a:pt x="0" y="206"/>
                    </a:lnTo>
                    <a:lnTo>
                      <a:pt x="0" y="206"/>
                    </a:lnTo>
                    <a:close/>
                  </a:path>
                </a:pathLst>
              </a:custGeom>
              <a:solidFill>
                <a:srgbClr val="EAE4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1" name="Freeform 14">
                <a:extLst>
                  <a:ext uri="{FF2B5EF4-FFF2-40B4-BE49-F238E27FC236}">
                    <a16:creationId xmlns:a16="http://schemas.microsoft.com/office/drawing/2014/main" id="{DD692941-4ADD-4C85-9E1D-3F327297431F}"/>
                  </a:ext>
                </a:extLst>
              </p:cNvPr>
              <p:cNvSpPr>
                <a:spLocks/>
              </p:cNvSpPr>
              <p:nvPr userDrawn="1"/>
            </p:nvSpPr>
            <p:spPr bwMode="auto">
              <a:xfrm>
                <a:off x="4695826" y="3829217"/>
                <a:ext cx="2033588" cy="301625"/>
              </a:xfrm>
              <a:custGeom>
                <a:avLst/>
                <a:gdLst>
                  <a:gd name="T0" fmla="*/ 2563 w 2563"/>
                  <a:gd name="T1" fmla="*/ 381 h 382"/>
                  <a:gd name="T2" fmla="*/ 2391 w 2563"/>
                  <a:gd name="T3" fmla="*/ 382 h 382"/>
                  <a:gd name="T4" fmla="*/ 2221 w 2563"/>
                  <a:gd name="T5" fmla="*/ 377 h 382"/>
                  <a:gd name="T6" fmla="*/ 2136 w 2563"/>
                  <a:gd name="T7" fmla="*/ 371 h 382"/>
                  <a:gd name="T8" fmla="*/ 1965 w 2563"/>
                  <a:gd name="T9" fmla="*/ 356 h 382"/>
                  <a:gd name="T10" fmla="*/ 1880 w 2563"/>
                  <a:gd name="T11" fmla="*/ 346 h 382"/>
                  <a:gd name="T12" fmla="*/ 1796 w 2563"/>
                  <a:gd name="T13" fmla="*/ 332 h 382"/>
                  <a:gd name="T14" fmla="*/ 1712 w 2563"/>
                  <a:gd name="T15" fmla="*/ 316 h 382"/>
                  <a:gd name="T16" fmla="*/ 1628 w 2563"/>
                  <a:gd name="T17" fmla="*/ 298 h 382"/>
                  <a:gd name="T18" fmla="*/ 1545 w 2563"/>
                  <a:gd name="T19" fmla="*/ 276 h 382"/>
                  <a:gd name="T20" fmla="*/ 1503 w 2563"/>
                  <a:gd name="T21" fmla="*/ 263 h 382"/>
                  <a:gd name="T22" fmla="*/ 1422 w 2563"/>
                  <a:gd name="T23" fmla="*/ 237 h 382"/>
                  <a:gd name="T24" fmla="*/ 1342 w 2563"/>
                  <a:gd name="T25" fmla="*/ 207 h 382"/>
                  <a:gd name="T26" fmla="*/ 1222 w 2563"/>
                  <a:gd name="T27" fmla="*/ 158 h 382"/>
                  <a:gd name="T28" fmla="*/ 1145 w 2563"/>
                  <a:gd name="T29" fmla="*/ 124 h 382"/>
                  <a:gd name="T30" fmla="*/ 1067 w 2563"/>
                  <a:gd name="T31" fmla="*/ 90 h 382"/>
                  <a:gd name="T32" fmla="*/ 987 w 2563"/>
                  <a:gd name="T33" fmla="*/ 61 h 382"/>
                  <a:gd name="T34" fmla="*/ 906 w 2563"/>
                  <a:gd name="T35" fmla="*/ 40 h 382"/>
                  <a:gd name="T36" fmla="*/ 864 w 2563"/>
                  <a:gd name="T37" fmla="*/ 32 h 382"/>
                  <a:gd name="T38" fmla="*/ 781 w 2563"/>
                  <a:gd name="T39" fmla="*/ 23 h 382"/>
                  <a:gd name="T40" fmla="*/ 696 w 2563"/>
                  <a:gd name="T41" fmla="*/ 23 h 382"/>
                  <a:gd name="T42" fmla="*/ 612 w 2563"/>
                  <a:gd name="T43" fmla="*/ 32 h 382"/>
                  <a:gd name="T44" fmla="*/ 571 w 2563"/>
                  <a:gd name="T45" fmla="*/ 37 h 382"/>
                  <a:gd name="T46" fmla="*/ 489 w 2563"/>
                  <a:gd name="T47" fmla="*/ 57 h 382"/>
                  <a:gd name="T48" fmla="*/ 408 w 2563"/>
                  <a:gd name="T49" fmla="*/ 83 h 382"/>
                  <a:gd name="T50" fmla="*/ 331 w 2563"/>
                  <a:gd name="T51" fmla="*/ 118 h 382"/>
                  <a:gd name="T52" fmla="*/ 257 w 2563"/>
                  <a:gd name="T53" fmla="*/ 159 h 382"/>
                  <a:gd name="T54" fmla="*/ 222 w 2563"/>
                  <a:gd name="T55" fmla="*/ 182 h 382"/>
                  <a:gd name="T56" fmla="*/ 152 w 2563"/>
                  <a:gd name="T57" fmla="*/ 232 h 382"/>
                  <a:gd name="T58" fmla="*/ 88 w 2563"/>
                  <a:gd name="T59" fmla="*/ 287 h 382"/>
                  <a:gd name="T60" fmla="*/ 28 w 2563"/>
                  <a:gd name="T61" fmla="*/ 348 h 382"/>
                  <a:gd name="T62" fmla="*/ 0 w 2563"/>
                  <a:gd name="T63" fmla="*/ 381 h 382"/>
                  <a:gd name="T64" fmla="*/ 55 w 2563"/>
                  <a:gd name="T65" fmla="*/ 315 h 382"/>
                  <a:gd name="T66" fmla="*/ 114 w 2563"/>
                  <a:gd name="T67" fmla="*/ 254 h 382"/>
                  <a:gd name="T68" fmla="*/ 180 w 2563"/>
                  <a:gd name="T69" fmla="*/ 199 h 382"/>
                  <a:gd name="T70" fmla="*/ 250 w 2563"/>
                  <a:gd name="T71" fmla="*/ 149 h 382"/>
                  <a:gd name="T72" fmla="*/ 325 w 2563"/>
                  <a:gd name="T73" fmla="*/ 105 h 382"/>
                  <a:gd name="T74" fmla="*/ 402 w 2563"/>
                  <a:gd name="T75" fmla="*/ 70 h 382"/>
                  <a:gd name="T76" fmla="*/ 484 w 2563"/>
                  <a:gd name="T77" fmla="*/ 40 h 382"/>
                  <a:gd name="T78" fmla="*/ 567 w 2563"/>
                  <a:gd name="T79" fmla="*/ 19 h 382"/>
                  <a:gd name="T80" fmla="*/ 610 w 2563"/>
                  <a:gd name="T81" fmla="*/ 11 h 382"/>
                  <a:gd name="T82" fmla="*/ 696 w 2563"/>
                  <a:gd name="T83" fmla="*/ 2 h 382"/>
                  <a:gd name="T84" fmla="*/ 739 w 2563"/>
                  <a:gd name="T85" fmla="*/ 0 h 382"/>
                  <a:gd name="T86" fmla="*/ 825 w 2563"/>
                  <a:gd name="T87" fmla="*/ 4 h 382"/>
                  <a:gd name="T88" fmla="*/ 910 w 2563"/>
                  <a:gd name="T89" fmla="*/ 18 h 382"/>
                  <a:gd name="T90" fmla="*/ 953 w 2563"/>
                  <a:gd name="T91" fmla="*/ 27 h 382"/>
                  <a:gd name="T92" fmla="*/ 1035 w 2563"/>
                  <a:gd name="T93" fmla="*/ 52 h 382"/>
                  <a:gd name="T94" fmla="*/ 1115 w 2563"/>
                  <a:gd name="T95" fmla="*/ 85 h 382"/>
                  <a:gd name="T96" fmla="*/ 1233 w 2563"/>
                  <a:gd name="T97" fmla="*/ 135 h 382"/>
                  <a:gd name="T98" fmla="*/ 1311 w 2563"/>
                  <a:gd name="T99" fmla="*/ 169 h 382"/>
                  <a:gd name="T100" fmla="*/ 1390 w 2563"/>
                  <a:gd name="T101" fmla="*/ 200 h 382"/>
                  <a:gd name="T102" fmla="*/ 1470 w 2563"/>
                  <a:gd name="T103" fmla="*/ 229 h 382"/>
                  <a:gd name="T104" fmla="*/ 1551 w 2563"/>
                  <a:gd name="T105" fmla="*/ 254 h 382"/>
                  <a:gd name="T106" fmla="*/ 1592 w 2563"/>
                  <a:gd name="T107" fmla="*/ 265 h 382"/>
                  <a:gd name="T108" fmla="*/ 1674 w 2563"/>
                  <a:gd name="T109" fmla="*/ 286 h 382"/>
                  <a:gd name="T110" fmla="*/ 1799 w 2563"/>
                  <a:gd name="T111" fmla="*/ 311 h 382"/>
                  <a:gd name="T112" fmla="*/ 1883 w 2563"/>
                  <a:gd name="T113" fmla="*/ 326 h 382"/>
                  <a:gd name="T114" fmla="*/ 2051 w 2563"/>
                  <a:gd name="T115" fmla="*/ 350 h 382"/>
                  <a:gd name="T116" fmla="*/ 2222 w 2563"/>
                  <a:gd name="T117" fmla="*/ 364 h 382"/>
                  <a:gd name="T118" fmla="*/ 2306 w 2563"/>
                  <a:gd name="T119" fmla="*/ 370 h 382"/>
                  <a:gd name="T120" fmla="*/ 2476 w 2563"/>
                  <a:gd name="T121" fmla="*/ 378 h 382"/>
                  <a:gd name="T122" fmla="*/ 2563 w 2563"/>
                  <a:gd name="T123" fmla="*/ 381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3" h="382">
                    <a:moveTo>
                      <a:pt x="2563" y="381"/>
                    </a:moveTo>
                    <a:lnTo>
                      <a:pt x="2563" y="381"/>
                    </a:lnTo>
                    <a:lnTo>
                      <a:pt x="2476" y="382"/>
                    </a:lnTo>
                    <a:lnTo>
                      <a:pt x="2391" y="382"/>
                    </a:lnTo>
                    <a:lnTo>
                      <a:pt x="2306" y="379"/>
                    </a:lnTo>
                    <a:lnTo>
                      <a:pt x="2221" y="377"/>
                    </a:lnTo>
                    <a:lnTo>
                      <a:pt x="2221" y="377"/>
                    </a:lnTo>
                    <a:lnTo>
                      <a:pt x="2136" y="371"/>
                    </a:lnTo>
                    <a:lnTo>
                      <a:pt x="2050" y="364"/>
                    </a:lnTo>
                    <a:lnTo>
                      <a:pt x="1965" y="356"/>
                    </a:lnTo>
                    <a:lnTo>
                      <a:pt x="1880" y="346"/>
                    </a:lnTo>
                    <a:lnTo>
                      <a:pt x="1880" y="346"/>
                    </a:lnTo>
                    <a:lnTo>
                      <a:pt x="1837" y="339"/>
                    </a:lnTo>
                    <a:lnTo>
                      <a:pt x="1796" y="332"/>
                    </a:lnTo>
                    <a:lnTo>
                      <a:pt x="1753" y="325"/>
                    </a:lnTo>
                    <a:lnTo>
                      <a:pt x="1712" y="316"/>
                    </a:lnTo>
                    <a:lnTo>
                      <a:pt x="1669" y="307"/>
                    </a:lnTo>
                    <a:lnTo>
                      <a:pt x="1628" y="298"/>
                    </a:lnTo>
                    <a:lnTo>
                      <a:pt x="1586" y="287"/>
                    </a:lnTo>
                    <a:lnTo>
                      <a:pt x="1545" y="276"/>
                    </a:lnTo>
                    <a:lnTo>
                      <a:pt x="1545" y="276"/>
                    </a:lnTo>
                    <a:lnTo>
                      <a:pt x="1503" y="263"/>
                    </a:lnTo>
                    <a:lnTo>
                      <a:pt x="1463" y="250"/>
                    </a:lnTo>
                    <a:lnTo>
                      <a:pt x="1422" y="237"/>
                    </a:lnTo>
                    <a:lnTo>
                      <a:pt x="1381" y="223"/>
                    </a:lnTo>
                    <a:lnTo>
                      <a:pt x="1342" y="207"/>
                    </a:lnTo>
                    <a:lnTo>
                      <a:pt x="1302" y="192"/>
                    </a:lnTo>
                    <a:lnTo>
                      <a:pt x="1222" y="158"/>
                    </a:lnTo>
                    <a:lnTo>
                      <a:pt x="1222" y="158"/>
                    </a:lnTo>
                    <a:lnTo>
                      <a:pt x="1145" y="124"/>
                    </a:lnTo>
                    <a:lnTo>
                      <a:pt x="1106" y="106"/>
                    </a:lnTo>
                    <a:lnTo>
                      <a:pt x="1067" y="90"/>
                    </a:lnTo>
                    <a:lnTo>
                      <a:pt x="1027" y="75"/>
                    </a:lnTo>
                    <a:lnTo>
                      <a:pt x="987" y="61"/>
                    </a:lnTo>
                    <a:lnTo>
                      <a:pt x="947" y="49"/>
                    </a:lnTo>
                    <a:lnTo>
                      <a:pt x="906" y="40"/>
                    </a:lnTo>
                    <a:lnTo>
                      <a:pt x="906" y="40"/>
                    </a:lnTo>
                    <a:lnTo>
                      <a:pt x="864" y="32"/>
                    </a:lnTo>
                    <a:lnTo>
                      <a:pt x="823" y="27"/>
                    </a:lnTo>
                    <a:lnTo>
                      <a:pt x="781" y="23"/>
                    </a:lnTo>
                    <a:lnTo>
                      <a:pt x="739" y="22"/>
                    </a:lnTo>
                    <a:lnTo>
                      <a:pt x="696" y="23"/>
                    </a:lnTo>
                    <a:lnTo>
                      <a:pt x="655" y="26"/>
                    </a:lnTo>
                    <a:lnTo>
                      <a:pt x="612" y="32"/>
                    </a:lnTo>
                    <a:lnTo>
                      <a:pt x="571" y="37"/>
                    </a:lnTo>
                    <a:lnTo>
                      <a:pt x="571" y="37"/>
                    </a:lnTo>
                    <a:lnTo>
                      <a:pt x="529" y="46"/>
                    </a:lnTo>
                    <a:lnTo>
                      <a:pt x="489" y="57"/>
                    </a:lnTo>
                    <a:lnTo>
                      <a:pt x="448" y="70"/>
                    </a:lnTo>
                    <a:lnTo>
                      <a:pt x="408" y="83"/>
                    </a:lnTo>
                    <a:lnTo>
                      <a:pt x="369" y="99"/>
                    </a:lnTo>
                    <a:lnTo>
                      <a:pt x="331" y="118"/>
                    </a:lnTo>
                    <a:lnTo>
                      <a:pt x="294" y="138"/>
                    </a:lnTo>
                    <a:lnTo>
                      <a:pt x="257" y="159"/>
                    </a:lnTo>
                    <a:lnTo>
                      <a:pt x="257" y="159"/>
                    </a:lnTo>
                    <a:lnTo>
                      <a:pt x="222" y="182"/>
                    </a:lnTo>
                    <a:lnTo>
                      <a:pt x="186" y="207"/>
                    </a:lnTo>
                    <a:lnTo>
                      <a:pt x="152" y="232"/>
                    </a:lnTo>
                    <a:lnTo>
                      <a:pt x="119" y="258"/>
                    </a:lnTo>
                    <a:lnTo>
                      <a:pt x="88" y="287"/>
                    </a:lnTo>
                    <a:lnTo>
                      <a:pt x="57" y="317"/>
                    </a:lnTo>
                    <a:lnTo>
                      <a:pt x="28" y="348"/>
                    </a:lnTo>
                    <a:lnTo>
                      <a:pt x="0" y="381"/>
                    </a:lnTo>
                    <a:lnTo>
                      <a:pt x="0" y="381"/>
                    </a:lnTo>
                    <a:lnTo>
                      <a:pt x="27" y="347"/>
                    </a:lnTo>
                    <a:lnTo>
                      <a:pt x="55" y="315"/>
                    </a:lnTo>
                    <a:lnTo>
                      <a:pt x="85" y="284"/>
                    </a:lnTo>
                    <a:lnTo>
                      <a:pt x="114" y="254"/>
                    </a:lnTo>
                    <a:lnTo>
                      <a:pt x="147" y="225"/>
                    </a:lnTo>
                    <a:lnTo>
                      <a:pt x="180" y="199"/>
                    </a:lnTo>
                    <a:lnTo>
                      <a:pt x="215" y="173"/>
                    </a:lnTo>
                    <a:lnTo>
                      <a:pt x="250" y="149"/>
                    </a:lnTo>
                    <a:lnTo>
                      <a:pt x="287" y="126"/>
                    </a:lnTo>
                    <a:lnTo>
                      <a:pt x="325" y="105"/>
                    </a:lnTo>
                    <a:lnTo>
                      <a:pt x="363" y="87"/>
                    </a:lnTo>
                    <a:lnTo>
                      <a:pt x="402" y="70"/>
                    </a:lnTo>
                    <a:lnTo>
                      <a:pt x="443" y="53"/>
                    </a:lnTo>
                    <a:lnTo>
                      <a:pt x="484" y="40"/>
                    </a:lnTo>
                    <a:lnTo>
                      <a:pt x="526" y="28"/>
                    </a:lnTo>
                    <a:lnTo>
                      <a:pt x="567" y="19"/>
                    </a:lnTo>
                    <a:lnTo>
                      <a:pt x="567" y="19"/>
                    </a:lnTo>
                    <a:lnTo>
                      <a:pt x="610" y="11"/>
                    </a:lnTo>
                    <a:lnTo>
                      <a:pt x="652" y="5"/>
                    </a:lnTo>
                    <a:lnTo>
                      <a:pt x="696" y="2"/>
                    </a:lnTo>
                    <a:lnTo>
                      <a:pt x="739" y="0"/>
                    </a:lnTo>
                    <a:lnTo>
                      <a:pt x="739" y="0"/>
                    </a:lnTo>
                    <a:lnTo>
                      <a:pt x="782" y="2"/>
                    </a:lnTo>
                    <a:lnTo>
                      <a:pt x="825" y="4"/>
                    </a:lnTo>
                    <a:lnTo>
                      <a:pt x="868" y="10"/>
                    </a:lnTo>
                    <a:lnTo>
                      <a:pt x="910" y="18"/>
                    </a:lnTo>
                    <a:lnTo>
                      <a:pt x="910" y="18"/>
                    </a:lnTo>
                    <a:lnTo>
                      <a:pt x="953" y="27"/>
                    </a:lnTo>
                    <a:lnTo>
                      <a:pt x="994" y="40"/>
                    </a:lnTo>
                    <a:lnTo>
                      <a:pt x="1035" y="52"/>
                    </a:lnTo>
                    <a:lnTo>
                      <a:pt x="1075" y="68"/>
                    </a:lnTo>
                    <a:lnTo>
                      <a:pt x="1115" y="85"/>
                    </a:lnTo>
                    <a:lnTo>
                      <a:pt x="1154" y="101"/>
                    </a:lnTo>
                    <a:lnTo>
                      <a:pt x="1233" y="135"/>
                    </a:lnTo>
                    <a:lnTo>
                      <a:pt x="1233" y="135"/>
                    </a:lnTo>
                    <a:lnTo>
                      <a:pt x="1311" y="169"/>
                    </a:lnTo>
                    <a:lnTo>
                      <a:pt x="1350" y="185"/>
                    </a:lnTo>
                    <a:lnTo>
                      <a:pt x="1390" y="200"/>
                    </a:lnTo>
                    <a:lnTo>
                      <a:pt x="1430" y="215"/>
                    </a:lnTo>
                    <a:lnTo>
                      <a:pt x="1470" y="229"/>
                    </a:lnTo>
                    <a:lnTo>
                      <a:pt x="1510" y="241"/>
                    </a:lnTo>
                    <a:lnTo>
                      <a:pt x="1551" y="254"/>
                    </a:lnTo>
                    <a:lnTo>
                      <a:pt x="1551" y="254"/>
                    </a:lnTo>
                    <a:lnTo>
                      <a:pt x="1592" y="265"/>
                    </a:lnTo>
                    <a:lnTo>
                      <a:pt x="1633" y="276"/>
                    </a:lnTo>
                    <a:lnTo>
                      <a:pt x="1674" y="286"/>
                    </a:lnTo>
                    <a:lnTo>
                      <a:pt x="1715" y="295"/>
                    </a:lnTo>
                    <a:lnTo>
                      <a:pt x="1799" y="311"/>
                    </a:lnTo>
                    <a:lnTo>
                      <a:pt x="1883" y="326"/>
                    </a:lnTo>
                    <a:lnTo>
                      <a:pt x="1883" y="326"/>
                    </a:lnTo>
                    <a:lnTo>
                      <a:pt x="1967" y="339"/>
                    </a:lnTo>
                    <a:lnTo>
                      <a:pt x="2051" y="350"/>
                    </a:lnTo>
                    <a:lnTo>
                      <a:pt x="2137" y="358"/>
                    </a:lnTo>
                    <a:lnTo>
                      <a:pt x="2222" y="364"/>
                    </a:lnTo>
                    <a:lnTo>
                      <a:pt x="2222" y="364"/>
                    </a:lnTo>
                    <a:lnTo>
                      <a:pt x="2306" y="370"/>
                    </a:lnTo>
                    <a:lnTo>
                      <a:pt x="2391" y="375"/>
                    </a:lnTo>
                    <a:lnTo>
                      <a:pt x="2476" y="378"/>
                    </a:lnTo>
                    <a:lnTo>
                      <a:pt x="2563" y="381"/>
                    </a:lnTo>
                    <a:lnTo>
                      <a:pt x="2563" y="381"/>
                    </a:lnTo>
                    <a:close/>
                  </a:path>
                </a:pathLst>
              </a:custGeom>
              <a:solidFill>
                <a:srgbClr val="EAE4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2" name="Freeform 15">
                <a:extLst>
                  <a:ext uri="{FF2B5EF4-FFF2-40B4-BE49-F238E27FC236}">
                    <a16:creationId xmlns:a16="http://schemas.microsoft.com/office/drawing/2014/main" id="{31FA127B-FFD1-4643-8573-56D7D684A8A4}"/>
                  </a:ext>
                </a:extLst>
              </p:cNvPr>
              <p:cNvSpPr>
                <a:spLocks/>
              </p:cNvSpPr>
              <p:nvPr userDrawn="1"/>
            </p:nvSpPr>
            <p:spPr bwMode="auto">
              <a:xfrm>
                <a:off x="4695826" y="3735554"/>
                <a:ext cx="1023938" cy="303213"/>
              </a:xfrm>
              <a:custGeom>
                <a:avLst/>
                <a:gdLst>
                  <a:gd name="T0" fmla="*/ 1291 w 1291"/>
                  <a:gd name="T1" fmla="*/ 174 h 381"/>
                  <a:gd name="T2" fmla="*/ 1207 w 1291"/>
                  <a:gd name="T3" fmla="*/ 142 h 381"/>
                  <a:gd name="T4" fmla="*/ 1124 w 1291"/>
                  <a:gd name="T5" fmla="*/ 108 h 381"/>
                  <a:gd name="T6" fmla="*/ 1040 w 1291"/>
                  <a:gd name="T7" fmla="*/ 77 h 381"/>
                  <a:gd name="T8" fmla="*/ 956 w 1291"/>
                  <a:gd name="T9" fmla="*/ 51 h 381"/>
                  <a:gd name="T10" fmla="*/ 913 w 1291"/>
                  <a:gd name="T11" fmla="*/ 40 h 381"/>
                  <a:gd name="T12" fmla="*/ 825 w 1291"/>
                  <a:gd name="T13" fmla="*/ 28 h 381"/>
                  <a:gd name="T14" fmla="*/ 737 w 1291"/>
                  <a:gd name="T15" fmla="*/ 24 h 381"/>
                  <a:gd name="T16" fmla="*/ 649 w 1291"/>
                  <a:gd name="T17" fmla="*/ 29 h 381"/>
                  <a:gd name="T18" fmla="*/ 605 w 1291"/>
                  <a:gd name="T19" fmla="*/ 34 h 381"/>
                  <a:gd name="T20" fmla="*/ 519 w 1291"/>
                  <a:gd name="T21" fmla="*/ 53 h 381"/>
                  <a:gd name="T22" fmla="*/ 433 w 1291"/>
                  <a:gd name="T23" fmla="*/ 78 h 381"/>
                  <a:gd name="T24" fmla="*/ 352 w 1291"/>
                  <a:gd name="T25" fmla="*/ 113 h 381"/>
                  <a:gd name="T26" fmla="*/ 273 w 1291"/>
                  <a:gd name="T27" fmla="*/ 154 h 381"/>
                  <a:gd name="T28" fmla="*/ 235 w 1291"/>
                  <a:gd name="T29" fmla="*/ 177 h 381"/>
                  <a:gd name="T30" fmla="*/ 163 w 1291"/>
                  <a:gd name="T31" fmla="*/ 228 h 381"/>
                  <a:gd name="T32" fmla="*/ 128 w 1291"/>
                  <a:gd name="T33" fmla="*/ 256 h 381"/>
                  <a:gd name="T34" fmla="*/ 62 w 1291"/>
                  <a:gd name="T35" fmla="*/ 316 h 381"/>
                  <a:gd name="T36" fmla="*/ 0 w 1291"/>
                  <a:gd name="T37" fmla="*/ 381 h 381"/>
                  <a:gd name="T38" fmla="*/ 27 w 1291"/>
                  <a:gd name="T39" fmla="*/ 344 h 381"/>
                  <a:gd name="T40" fmla="*/ 87 w 1291"/>
                  <a:gd name="T41" fmla="*/ 278 h 381"/>
                  <a:gd name="T42" fmla="*/ 154 w 1291"/>
                  <a:gd name="T43" fmla="*/ 216 h 381"/>
                  <a:gd name="T44" fmla="*/ 225 w 1291"/>
                  <a:gd name="T45" fmla="*/ 162 h 381"/>
                  <a:gd name="T46" fmla="*/ 263 w 1291"/>
                  <a:gd name="T47" fmla="*/ 137 h 381"/>
                  <a:gd name="T48" fmla="*/ 342 w 1291"/>
                  <a:gd name="T49" fmla="*/ 93 h 381"/>
                  <a:gd name="T50" fmla="*/ 425 w 1291"/>
                  <a:gd name="T51" fmla="*/ 56 h 381"/>
                  <a:gd name="T52" fmla="*/ 468 w 1291"/>
                  <a:gd name="T53" fmla="*/ 41 h 381"/>
                  <a:gd name="T54" fmla="*/ 557 w 1291"/>
                  <a:gd name="T55" fmla="*/ 18 h 381"/>
                  <a:gd name="T56" fmla="*/ 600 w 1291"/>
                  <a:gd name="T57" fmla="*/ 10 h 381"/>
                  <a:gd name="T58" fmla="*/ 691 w 1291"/>
                  <a:gd name="T59" fmla="*/ 1 h 381"/>
                  <a:gd name="T60" fmla="*/ 782 w 1291"/>
                  <a:gd name="T61" fmla="*/ 1 h 381"/>
                  <a:gd name="T62" fmla="*/ 827 w 1291"/>
                  <a:gd name="T63" fmla="*/ 4 h 381"/>
                  <a:gd name="T64" fmla="*/ 917 w 1291"/>
                  <a:gd name="T65" fmla="*/ 19 h 381"/>
                  <a:gd name="T66" fmla="*/ 961 w 1291"/>
                  <a:gd name="T67" fmla="*/ 32 h 381"/>
                  <a:gd name="T68" fmla="*/ 1005 w 1291"/>
                  <a:gd name="T69" fmla="*/ 46 h 381"/>
                  <a:gd name="T70" fmla="*/ 1088 w 1291"/>
                  <a:gd name="T71" fmla="*/ 78 h 381"/>
                  <a:gd name="T72" fmla="*/ 1210 w 1291"/>
                  <a:gd name="T73" fmla="*/ 136 h 381"/>
                  <a:gd name="T74" fmla="*/ 1291 w 1291"/>
                  <a:gd name="T75" fmla="*/ 174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91" h="381">
                    <a:moveTo>
                      <a:pt x="1291" y="174"/>
                    </a:moveTo>
                    <a:lnTo>
                      <a:pt x="1291" y="174"/>
                    </a:lnTo>
                    <a:lnTo>
                      <a:pt x="1249" y="158"/>
                    </a:lnTo>
                    <a:lnTo>
                      <a:pt x="1207" y="142"/>
                    </a:lnTo>
                    <a:lnTo>
                      <a:pt x="1124" y="108"/>
                    </a:lnTo>
                    <a:lnTo>
                      <a:pt x="1124" y="108"/>
                    </a:lnTo>
                    <a:lnTo>
                      <a:pt x="1083" y="92"/>
                    </a:lnTo>
                    <a:lnTo>
                      <a:pt x="1040" y="77"/>
                    </a:lnTo>
                    <a:lnTo>
                      <a:pt x="999" y="62"/>
                    </a:lnTo>
                    <a:lnTo>
                      <a:pt x="956" y="51"/>
                    </a:lnTo>
                    <a:lnTo>
                      <a:pt x="956" y="51"/>
                    </a:lnTo>
                    <a:lnTo>
                      <a:pt x="913" y="40"/>
                    </a:lnTo>
                    <a:lnTo>
                      <a:pt x="869" y="33"/>
                    </a:lnTo>
                    <a:lnTo>
                      <a:pt x="825" y="28"/>
                    </a:lnTo>
                    <a:lnTo>
                      <a:pt x="781" y="24"/>
                    </a:lnTo>
                    <a:lnTo>
                      <a:pt x="737" y="24"/>
                    </a:lnTo>
                    <a:lnTo>
                      <a:pt x="693" y="25"/>
                    </a:lnTo>
                    <a:lnTo>
                      <a:pt x="649" y="29"/>
                    </a:lnTo>
                    <a:lnTo>
                      <a:pt x="605" y="34"/>
                    </a:lnTo>
                    <a:lnTo>
                      <a:pt x="605" y="34"/>
                    </a:lnTo>
                    <a:lnTo>
                      <a:pt x="561" y="42"/>
                    </a:lnTo>
                    <a:lnTo>
                      <a:pt x="519" y="53"/>
                    </a:lnTo>
                    <a:lnTo>
                      <a:pt x="476" y="64"/>
                    </a:lnTo>
                    <a:lnTo>
                      <a:pt x="433" y="78"/>
                    </a:lnTo>
                    <a:lnTo>
                      <a:pt x="392" y="94"/>
                    </a:lnTo>
                    <a:lnTo>
                      <a:pt x="352" y="113"/>
                    </a:lnTo>
                    <a:lnTo>
                      <a:pt x="313" y="132"/>
                    </a:lnTo>
                    <a:lnTo>
                      <a:pt x="273" y="154"/>
                    </a:lnTo>
                    <a:lnTo>
                      <a:pt x="273" y="154"/>
                    </a:lnTo>
                    <a:lnTo>
                      <a:pt x="235" y="177"/>
                    </a:lnTo>
                    <a:lnTo>
                      <a:pt x="199" y="202"/>
                    </a:lnTo>
                    <a:lnTo>
                      <a:pt x="163" y="228"/>
                    </a:lnTo>
                    <a:lnTo>
                      <a:pt x="128" y="256"/>
                    </a:lnTo>
                    <a:lnTo>
                      <a:pt x="128" y="256"/>
                    </a:lnTo>
                    <a:lnTo>
                      <a:pt x="94" y="284"/>
                    </a:lnTo>
                    <a:lnTo>
                      <a:pt x="62" y="316"/>
                    </a:lnTo>
                    <a:lnTo>
                      <a:pt x="30" y="347"/>
                    </a:lnTo>
                    <a:lnTo>
                      <a:pt x="0" y="381"/>
                    </a:lnTo>
                    <a:lnTo>
                      <a:pt x="0" y="381"/>
                    </a:lnTo>
                    <a:lnTo>
                      <a:pt x="27" y="344"/>
                    </a:lnTo>
                    <a:lnTo>
                      <a:pt x="57" y="311"/>
                    </a:lnTo>
                    <a:lnTo>
                      <a:pt x="87" y="278"/>
                    </a:lnTo>
                    <a:lnTo>
                      <a:pt x="119" y="246"/>
                    </a:lnTo>
                    <a:lnTo>
                      <a:pt x="154" y="216"/>
                    </a:lnTo>
                    <a:lnTo>
                      <a:pt x="189" y="189"/>
                    </a:lnTo>
                    <a:lnTo>
                      <a:pt x="225" y="162"/>
                    </a:lnTo>
                    <a:lnTo>
                      <a:pt x="263" y="137"/>
                    </a:lnTo>
                    <a:lnTo>
                      <a:pt x="263" y="137"/>
                    </a:lnTo>
                    <a:lnTo>
                      <a:pt x="302" y="114"/>
                    </a:lnTo>
                    <a:lnTo>
                      <a:pt x="342" y="93"/>
                    </a:lnTo>
                    <a:lnTo>
                      <a:pt x="384" y="74"/>
                    </a:lnTo>
                    <a:lnTo>
                      <a:pt x="425" y="56"/>
                    </a:lnTo>
                    <a:lnTo>
                      <a:pt x="425" y="56"/>
                    </a:lnTo>
                    <a:lnTo>
                      <a:pt x="468" y="41"/>
                    </a:lnTo>
                    <a:lnTo>
                      <a:pt x="512" y="29"/>
                    </a:lnTo>
                    <a:lnTo>
                      <a:pt x="557" y="18"/>
                    </a:lnTo>
                    <a:lnTo>
                      <a:pt x="600" y="10"/>
                    </a:lnTo>
                    <a:lnTo>
                      <a:pt x="600" y="10"/>
                    </a:lnTo>
                    <a:lnTo>
                      <a:pt x="647" y="4"/>
                    </a:lnTo>
                    <a:lnTo>
                      <a:pt x="691" y="1"/>
                    </a:lnTo>
                    <a:lnTo>
                      <a:pt x="736" y="0"/>
                    </a:lnTo>
                    <a:lnTo>
                      <a:pt x="782" y="1"/>
                    </a:lnTo>
                    <a:lnTo>
                      <a:pt x="782" y="1"/>
                    </a:lnTo>
                    <a:lnTo>
                      <a:pt x="827" y="4"/>
                    </a:lnTo>
                    <a:lnTo>
                      <a:pt x="872" y="11"/>
                    </a:lnTo>
                    <a:lnTo>
                      <a:pt x="917" y="19"/>
                    </a:lnTo>
                    <a:lnTo>
                      <a:pt x="939" y="25"/>
                    </a:lnTo>
                    <a:lnTo>
                      <a:pt x="961" y="32"/>
                    </a:lnTo>
                    <a:lnTo>
                      <a:pt x="961" y="32"/>
                    </a:lnTo>
                    <a:lnTo>
                      <a:pt x="1005" y="46"/>
                    </a:lnTo>
                    <a:lnTo>
                      <a:pt x="1046" y="61"/>
                    </a:lnTo>
                    <a:lnTo>
                      <a:pt x="1088" y="78"/>
                    </a:lnTo>
                    <a:lnTo>
                      <a:pt x="1129" y="97"/>
                    </a:lnTo>
                    <a:lnTo>
                      <a:pt x="1210" y="136"/>
                    </a:lnTo>
                    <a:lnTo>
                      <a:pt x="1291" y="174"/>
                    </a:lnTo>
                    <a:lnTo>
                      <a:pt x="1291" y="174"/>
                    </a:lnTo>
                    <a:close/>
                  </a:path>
                </a:pathLst>
              </a:custGeom>
              <a:solidFill>
                <a:srgbClr val="EAE4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3" name="Freeform 16">
                <a:extLst>
                  <a:ext uri="{FF2B5EF4-FFF2-40B4-BE49-F238E27FC236}">
                    <a16:creationId xmlns:a16="http://schemas.microsoft.com/office/drawing/2014/main" id="{E9FBD7AA-CA78-4009-A7B6-2B6C8FECE37F}"/>
                  </a:ext>
                </a:extLst>
              </p:cNvPr>
              <p:cNvSpPr>
                <a:spLocks/>
              </p:cNvSpPr>
              <p:nvPr userDrawn="1"/>
            </p:nvSpPr>
            <p:spPr bwMode="auto">
              <a:xfrm>
                <a:off x="5719763" y="3905417"/>
                <a:ext cx="1069975" cy="165100"/>
              </a:xfrm>
              <a:custGeom>
                <a:avLst/>
                <a:gdLst>
                  <a:gd name="T0" fmla="*/ 1348 w 1348"/>
                  <a:gd name="T1" fmla="*/ 206 h 210"/>
                  <a:gd name="T2" fmla="*/ 1348 w 1348"/>
                  <a:gd name="T3" fmla="*/ 206 h 210"/>
                  <a:gd name="T4" fmla="*/ 1263 w 1348"/>
                  <a:gd name="T5" fmla="*/ 209 h 210"/>
                  <a:gd name="T6" fmla="*/ 1176 w 1348"/>
                  <a:gd name="T7" fmla="*/ 210 h 210"/>
                  <a:gd name="T8" fmla="*/ 1091 w 1348"/>
                  <a:gd name="T9" fmla="*/ 210 h 210"/>
                  <a:gd name="T10" fmla="*/ 1005 w 1348"/>
                  <a:gd name="T11" fmla="*/ 206 h 210"/>
                  <a:gd name="T12" fmla="*/ 1005 w 1348"/>
                  <a:gd name="T13" fmla="*/ 206 h 210"/>
                  <a:gd name="T14" fmla="*/ 919 w 1348"/>
                  <a:gd name="T15" fmla="*/ 203 h 210"/>
                  <a:gd name="T16" fmla="*/ 833 w 1348"/>
                  <a:gd name="T17" fmla="*/ 196 h 210"/>
                  <a:gd name="T18" fmla="*/ 748 w 1348"/>
                  <a:gd name="T19" fmla="*/ 188 h 210"/>
                  <a:gd name="T20" fmla="*/ 663 w 1348"/>
                  <a:gd name="T21" fmla="*/ 177 h 210"/>
                  <a:gd name="T22" fmla="*/ 663 w 1348"/>
                  <a:gd name="T23" fmla="*/ 177 h 210"/>
                  <a:gd name="T24" fmla="*/ 577 w 1348"/>
                  <a:gd name="T25" fmla="*/ 165 h 210"/>
                  <a:gd name="T26" fmla="*/ 492 w 1348"/>
                  <a:gd name="T27" fmla="*/ 151 h 210"/>
                  <a:gd name="T28" fmla="*/ 408 w 1348"/>
                  <a:gd name="T29" fmla="*/ 134 h 210"/>
                  <a:gd name="T30" fmla="*/ 367 w 1348"/>
                  <a:gd name="T31" fmla="*/ 123 h 210"/>
                  <a:gd name="T32" fmla="*/ 324 w 1348"/>
                  <a:gd name="T33" fmla="*/ 113 h 210"/>
                  <a:gd name="T34" fmla="*/ 324 w 1348"/>
                  <a:gd name="T35" fmla="*/ 113 h 210"/>
                  <a:gd name="T36" fmla="*/ 283 w 1348"/>
                  <a:gd name="T37" fmla="*/ 103 h 210"/>
                  <a:gd name="T38" fmla="*/ 241 w 1348"/>
                  <a:gd name="T39" fmla="*/ 90 h 210"/>
                  <a:gd name="T40" fmla="*/ 201 w 1348"/>
                  <a:gd name="T41" fmla="*/ 77 h 210"/>
                  <a:gd name="T42" fmla="*/ 159 w 1348"/>
                  <a:gd name="T43" fmla="*/ 65 h 210"/>
                  <a:gd name="T44" fmla="*/ 119 w 1348"/>
                  <a:gd name="T45" fmla="*/ 50 h 210"/>
                  <a:gd name="T46" fmla="*/ 79 w 1348"/>
                  <a:gd name="T47" fmla="*/ 33 h 210"/>
                  <a:gd name="T48" fmla="*/ 40 w 1348"/>
                  <a:gd name="T49" fmla="*/ 17 h 210"/>
                  <a:gd name="T50" fmla="*/ 0 w 1348"/>
                  <a:gd name="T51" fmla="*/ 0 h 210"/>
                  <a:gd name="T52" fmla="*/ 0 w 1348"/>
                  <a:gd name="T53" fmla="*/ 0 h 210"/>
                  <a:gd name="T54" fmla="*/ 41 w 1348"/>
                  <a:gd name="T55" fmla="*/ 14 h 210"/>
                  <a:gd name="T56" fmla="*/ 81 w 1348"/>
                  <a:gd name="T57" fmla="*/ 28 h 210"/>
                  <a:gd name="T58" fmla="*/ 122 w 1348"/>
                  <a:gd name="T59" fmla="*/ 40 h 210"/>
                  <a:gd name="T60" fmla="*/ 163 w 1348"/>
                  <a:gd name="T61" fmla="*/ 52 h 210"/>
                  <a:gd name="T62" fmla="*/ 246 w 1348"/>
                  <a:gd name="T63" fmla="*/ 75 h 210"/>
                  <a:gd name="T64" fmla="*/ 329 w 1348"/>
                  <a:gd name="T65" fmla="*/ 95 h 210"/>
                  <a:gd name="T66" fmla="*/ 329 w 1348"/>
                  <a:gd name="T67" fmla="*/ 95 h 210"/>
                  <a:gd name="T68" fmla="*/ 413 w 1348"/>
                  <a:gd name="T69" fmla="*/ 112 h 210"/>
                  <a:gd name="T70" fmla="*/ 497 w 1348"/>
                  <a:gd name="T71" fmla="*/ 127 h 210"/>
                  <a:gd name="T72" fmla="*/ 581 w 1348"/>
                  <a:gd name="T73" fmla="*/ 141 h 210"/>
                  <a:gd name="T74" fmla="*/ 666 w 1348"/>
                  <a:gd name="T75" fmla="*/ 153 h 210"/>
                  <a:gd name="T76" fmla="*/ 666 w 1348"/>
                  <a:gd name="T77" fmla="*/ 153 h 210"/>
                  <a:gd name="T78" fmla="*/ 750 w 1348"/>
                  <a:gd name="T79" fmla="*/ 164 h 210"/>
                  <a:gd name="T80" fmla="*/ 835 w 1348"/>
                  <a:gd name="T81" fmla="*/ 173 h 210"/>
                  <a:gd name="T82" fmla="*/ 921 w 1348"/>
                  <a:gd name="T83" fmla="*/ 181 h 210"/>
                  <a:gd name="T84" fmla="*/ 1006 w 1348"/>
                  <a:gd name="T85" fmla="*/ 187 h 210"/>
                  <a:gd name="T86" fmla="*/ 1006 w 1348"/>
                  <a:gd name="T87" fmla="*/ 187 h 210"/>
                  <a:gd name="T88" fmla="*/ 1091 w 1348"/>
                  <a:gd name="T89" fmla="*/ 192 h 210"/>
                  <a:gd name="T90" fmla="*/ 1177 w 1348"/>
                  <a:gd name="T91" fmla="*/ 198 h 210"/>
                  <a:gd name="T92" fmla="*/ 1348 w 1348"/>
                  <a:gd name="T93" fmla="*/ 206 h 210"/>
                  <a:gd name="T94" fmla="*/ 1348 w 1348"/>
                  <a:gd name="T95" fmla="*/ 20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48" h="210">
                    <a:moveTo>
                      <a:pt x="1348" y="206"/>
                    </a:moveTo>
                    <a:lnTo>
                      <a:pt x="1348" y="206"/>
                    </a:lnTo>
                    <a:lnTo>
                      <a:pt x="1263" y="209"/>
                    </a:lnTo>
                    <a:lnTo>
                      <a:pt x="1176" y="210"/>
                    </a:lnTo>
                    <a:lnTo>
                      <a:pt x="1091" y="210"/>
                    </a:lnTo>
                    <a:lnTo>
                      <a:pt x="1005" y="206"/>
                    </a:lnTo>
                    <a:lnTo>
                      <a:pt x="1005" y="206"/>
                    </a:lnTo>
                    <a:lnTo>
                      <a:pt x="919" y="203"/>
                    </a:lnTo>
                    <a:lnTo>
                      <a:pt x="833" y="196"/>
                    </a:lnTo>
                    <a:lnTo>
                      <a:pt x="748" y="188"/>
                    </a:lnTo>
                    <a:lnTo>
                      <a:pt x="663" y="177"/>
                    </a:lnTo>
                    <a:lnTo>
                      <a:pt x="663" y="177"/>
                    </a:lnTo>
                    <a:lnTo>
                      <a:pt x="577" y="165"/>
                    </a:lnTo>
                    <a:lnTo>
                      <a:pt x="492" y="151"/>
                    </a:lnTo>
                    <a:lnTo>
                      <a:pt x="408" y="134"/>
                    </a:lnTo>
                    <a:lnTo>
                      <a:pt x="367" y="123"/>
                    </a:lnTo>
                    <a:lnTo>
                      <a:pt x="324" y="113"/>
                    </a:lnTo>
                    <a:lnTo>
                      <a:pt x="324" y="113"/>
                    </a:lnTo>
                    <a:lnTo>
                      <a:pt x="283" y="103"/>
                    </a:lnTo>
                    <a:lnTo>
                      <a:pt x="241" y="90"/>
                    </a:lnTo>
                    <a:lnTo>
                      <a:pt x="201" y="77"/>
                    </a:lnTo>
                    <a:lnTo>
                      <a:pt x="159" y="65"/>
                    </a:lnTo>
                    <a:lnTo>
                      <a:pt x="119" y="50"/>
                    </a:lnTo>
                    <a:lnTo>
                      <a:pt x="79" y="33"/>
                    </a:lnTo>
                    <a:lnTo>
                      <a:pt x="40" y="17"/>
                    </a:lnTo>
                    <a:lnTo>
                      <a:pt x="0" y="0"/>
                    </a:lnTo>
                    <a:lnTo>
                      <a:pt x="0" y="0"/>
                    </a:lnTo>
                    <a:lnTo>
                      <a:pt x="41" y="14"/>
                    </a:lnTo>
                    <a:lnTo>
                      <a:pt x="81" y="28"/>
                    </a:lnTo>
                    <a:lnTo>
                      <a:pt x="122" y="40"/>
                    </a:lnTo>
                    <a:lnTo>
                      <a:pt x="163" y="52"/>
                    </a:lnTo>
                    <a:lnTo>
                      <a:pt x="246" y="75"/>
                    </a:lnTo>
                    <a:lnTo>
                      <a:pt x="329" y="95"/>
                    </a:lnTo>
                    <a:lnTo>
                      <a:pt x="329" y="95"/>
                    </a:lnTo>
                    <a:lnTo>
                      <a:pt x="413" y="112"/>
                    </a:lnTo>
                    <a:lnTo>
                      <a:pt x="497" y="127"/>
                    </a:lnTo>
                    <a:lnTo>
                      <a:pt x="581" y="141"/>
                    </a:lnTo>
                    <a:lnTo>
                      <a:pt x="666" y="153"/>
                    </a:lnTo>
                    <a:lnTo>
                      <a:pt x="666" y="153"/>
                    </a:lnTo>
                    <a:lnTo>
                      <a:pt x="750" y="164"/>
                    </a:lnTo>
                    <a:lnTo>
                      <a:pt x="835" y="173"/>
                    </a:lnTo>
                    <a:lnTo>
                      <a:pt x="921" y="181"/>
                    </a:lnTo>
                    <a:lnTo>
                      <a:pt x="1006" y="187"/>
                    </a:lnTo>
                    <a:lnTo>
                      <a:pt x="1006" y="187"/>
                    </a:lnTo>
                    <a:lnTo>
                      <a:pt x="1091" y="192"/>
                    </a:lnTo>
                    <a:lnTo>
                      <a:pt x="1177" y="198"/>
                    </a:lnTo>
                    <a:lnTo>
                      <a:pt x="1348" y="206"/>
                    </a:lnTo>
                    <a:lnTo>
                      <a:pt x="1348" y="206"/>
                    </a:lnTo>
                    <a:close/>
                  </a:path>
                </a:pathLst>
              </a:custGeom>
              <a:solidFill>
                <a:srgbClr val="EAE4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grpSp>
        <p:sp>
          <p:nvSpPr>
            <p:cNvPr id="24" name="Freeform 31">
              <a:extLst>
                <a:ext uri="{FF2B5EF4-FFF2-40B4-BE49-F238E27FC236}">
                  <a16:creationId xmlns:a16="http://schemas.microsoft.com/office/drawing/2014/main" id="{055A4F85-B7E4-4B83-9B27-8994F58194D3}"/>
                </a:ext>
              </a:extLst>
            </p:cNvPr>
            <p:cNvSpPr>
              <a:spLocks/>
            </p:cNvSpPr>
            <p:nvPr userDrawn="1"/>
          </p:nvSpPr>
          <p:spPr bwMode="auto">
            <a:xfrm>
              <a:off x="4211565" y="3933056"/>
              <a:ext cx="711000" cy="711000"/>
            </a:xfrm>
            <a:custGeom>
              <a:avLst/>
              <a:gdLst>
                <a:gd name="T0" fmla="*/ 1600 w 1600"/>
                <a:gd name="T1" fmla="*/ 800 h 1600"/>
                <a:gd name="T2" fmla="*/ 800 w 1600"/>
                <a:gd name="T3" fmla="*/ 1600 h 1600"/>
                <a:gd name="T4" fmla="*/ 0 w 1600"/>
                <a:gd name="T5" fmla="*/ 800 h 1600"/>
                <a:gd name="T6" fmla="*/ 0 w 1600"/>
                <a:gd name="T7" fmla="*/ 800 h 1600"/>
                <a:gd name="T8" fmla="*/ 800 w 1600"/>
                <a:gd name="T9" fmla="*/ 0 h 1600"/>
                <a:gd name="T10" fmla="*/ 1600 w 1600"/>
                <a:gd name="T11" fmla="*/ 800 h 1600"/>
              </a:gdLst>
              <a:ahLst/>
              <a:cxnLst>
                <a:cxn ang="0">
                  <a:pos x="T0" y="T1"/>
                </a:cxn>
                <a:cxn ang="0">
                  <a:pos x="T2" y="T3"/>
                </a:cxn>
                <a:cxn ang="0">
                  <a:pos x="T4" y="T5"/>
                </a:cxn>
                <a:cxn ang="0">
                  <a:pos x="T6" y="T7"/>
                </a:cxn>
                <a:cxn ang="0">
                  <a:pos x="T8" y="T9"/>
                </a:cxn>
                <a:cxn ang="0">
                  <a:pos x="T10" y="T11"/>
                </a:cxn>
              </a:cxnLst>
              <a:rect l="0" t="0" r="r" b="b"/>
              <a:pathLst>
                <a:path w="1600" h="1600">
                  <a:moveTo>
                    <a:pt x="1600" y="800"/>
                  </a:moveTo>
                  <a:cubicBezTo>
                    <a:pt x="1600" y="1240"/>
                    <a:pt x="1240" y="1600"/>
                    <a:pt x="800" y="1600"/>
                  </a:cubicBezTo>
                  <a:cubicBezTo>
                    <a:pt x="360" y="1600"/>
                    <a:pt x="0" y="1240"/>
                    <a:pt x="0" y="800"/>
                  </a:cubicBezTo>
                  <a:cubicBezTo>
                    <a:pt x="0" y="800"/>
                    <a:pt x="0" y="800"/>
                    <a:pt x="0" y="800"/>
                  </a:cubicBezTo>
                  <a:cubicBezTo>
                    <a:pt x="0" y="360"/>
                    <a:pt x="360" y="0"/>
                    <a:pt x="800" y="0"/>
                  </a:cubicBezTo>
                  <a:cubicBezTo>
                    <a:pt x="1240" y="0"/>
                    <a:pt x="1600" y="360"/>
                    <a:pt x="1600" y="800"/>
                  </a:cubicBezTo>
                  <a:close/>
                </a:path>
              </a:pathLst>
            </a:custGeom>
            <a:solidFill>
              <a:srgbClr val="A1D4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5" name="Freeform 44">
              <a:extLst>
                <a:ext uri="{FF2B5EF4-FFF2-40B4-BE49-F238E27FC236}">
                  <a16:creationId xmlns:a16="http://schemas.microsoft.com/office/drawing/2014/main" id="{592275C5-12B7-4E60-B6C2-645A225F3B74}"/>
                </a:ext>
              </a:extLst>
            </p:cNvPr>
            <p:cNvSpPr>
              <a:spLocks/>
            </p:cNvSpPr>
            <p:nvPr userDrawn="1"/>
          </p:nvSpPr>
          <p:spPr bwMode="auto">
            <a:xfrm>
              <a:off x="2057500" y="5125377"/>
              <a:ext cx="711000" cy="711000"/>
            </a:xfrm>
            <a:custGeom>
              <a:avLst/>
              <a:gdLst>
                <a:gd name="T0" fmla="*/ 1600 w 1600"/>
                <a:gd name="T1" fmla="*/ 800 h 1600"/>
                <a:gd name="T2" fmla="*/ 800 w 1600"/>
                <a:gd name="T3" fmla="*/ 1600 h 1600"/>
                <a:gd name="T4" fmla="*/ 800 w 1600"/>
                <a:gd name="T5" fmla="*/ 1600 h 1600"/>
                <a:gd name="T6" fmla="*/ 0 w 1600"/>
                <a:gd name="T7" fmla="*/ 800 h 1600"/>
                <a:gd name="T8" fmla="*/ 0 w 1600"/>
                <a:gd name="T9" fmla="*/ 800 h 1600"/>
                <a:gd name="T10" fmla="*/ 800 w 1600"/>
                <a:gd name="T11" fmla="*/ 0 h 1600"/>
                <a:gd name="T12" fmla="*/ 800 w 1600"/>
                <a:gd name="T13" fmla="*/ 0 h 1600"/>
                <a:gd name="T14" fmla="*/ 1600 w 1600"/>
                <a:gd name="T15" fmla="*/ 800 h 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0" h="1600">
                  <a:moveTo>
                    <a:pt x="1600" y="800"/>
                  </a:moveTo>
                  <a:cubicBezTo>
                    <a:pt x="1600" y="1240"/>
                    <a:pt x="1240" y="1600"/>
                    <a:pt x="800" y="1600"/>
                  </a:cubicBezTo>
                  <a:cubicBezTo>
                    <a:pt x="800" y="1600"/>
                    <a:pt x="800" y="1600"/>
                    <a:pt x="800" y="1600"/>
                  </a:cubicBezTo>
                  <a:cubicBezTo>
                    <a:pt x="360" y="1600"/>
                    <a:pt x="0" y="1240"/>
                    <a:pt x="0" y="800"/>
                  </a:cubicBezTo>
                  <a:cubicBezTo>
                    <a:pt x="0" y="800"/>
                    <a:pt x="0" y="800"/>
                    <a:pt x="0" y="800"/>
                  </a:cubicBezTo>
                  <a:cubicBezTo>
                    <a:pt x="0" y="360"/>
                    <a:pt x="360" y="0"/>
                    <a:pt x="800" y="0"/>
                  </a:cubicBezTo>
                  <a:cubicBezTo>
                    <a:pt x="800" y="0"/>
                    <a:pt x="800" y="0"/>
                    <a:pt x="800" y="0"/>
                  </a:cubicBezTo>
                  <a:cubicBezTo>
                    <a:pt x="1240" y="0"/>
                    <a:pt x="1600" y="360"/>
                    <a:pt x="1600" y="800"/>
                  </a:cubicBezTo>
                  <a:close/>
                </a:path>
              </a:pathLst>
            </a:custGeom>
            <a:solidFill>
              <a:srgbClr val="FA7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6" name="Freeform 34">
              <a:extLst>
                <a:ext uri="{FF2B5EF4-FFF2-40B4-BE49-F238E27FC236}">
                  <a16:creationId xmlns:a16="http://schemas.microsoft.com/office/drawing/2014/main" id="{75CC21F6-E86F-4D24-9A1F-22006F79CBF8}"/>
                </a:ext>
              </a:extLst>
            </p:cNvPr>
            <p:cNvSpPr>
              <a:spLocks/>
            </p:cNvSpPr>
            <p:nvPr userDrawn="1"/>
          </p:nvSpPr>
          <p:spPr bwMode="auto">
            <a:xfrm>
              <a:off x="6372326" y="5139664"/>
              <a:ext cx="711000" cy="711000"/>
            </a:xfrm>
            <a:custGeom>
              <a:avLst/>
              <a:gdLst>
                <a:gd name="T0" fmla="*/ 1600 w 1600"/>
                <a:gd name="T1" fmla="*/ 800 h 1600"/>
                <a:gd name="T2" fmla="*/ 800 w 1600"/>
                <a:gd name="T3" fmla="*/ 1600 h 1600"/>
                <a:gd name="T4" fmla="*/ 800 w 1600"/>
                <a:gd name="T5" fmla="*/ 1600 h 1600"/>
                <a:gd name="T6" fmla="*/ 0 w 1600"/>
                <a:gd name="T7" fmla="*/ 800 h 1600"/>
                <a:gd name="T8" fmla="*/ 800 w 1600"/>
                <a:gd name="T9" fmla="*/ 0 h 1600"/>
                <a:gd name="T10" fmla="*/ 800 w 1600"/>
                <a:gd name="T11" fmla="*/ 0 h 1600"/>
                <a:gd name="T12" fmla="*/ 1600 w 1600"/>
                <a:gd name="T13" fmla="*/ 800 h 1600"/>
              </a:gdLst>
              <a:ahLst/>
              <a:cxnLst>
                <a:cxn ang="0">
                  <a:pos x="T0" y="T1"/>
                </a:cxn>
                <a:cxn ang="0">
                  <a:pos x="T2" y="T3"/>
                </a:cxn>
                <a:cxn ang="0">
                  <a:pos x="T4" y="T5"/>
                </a:cxn>
                <a:cxn ang="0">
                  <a:pos x="T6" y="T7"/>
                </a:cxn>
                <a:cxn ang="0">
                  <a:pos x="T8" y="T9"/>
                </a:cxn>
                <a:cxn ang="0">
                  <a:pos x="T10" y="T11"/>
                </a:cxn>
                <a:cxn ang="0">
                  <a:pos x="T12" y="T13"/>
                </a:cxn>
              </a:cxnLst>
              <a:rect l="0" t="0" r="r" b="b"/>
              <a:pathLst>
                <a:path w="1600" h="1600">
                  <a:moveTo>
                    <a:pt x="1600" y="800"/>
                  </a:moveTo>
                  <a:cubicBezTo>
                    <a:pt x="1600" y="1240"/>
                    <a:pt x="1240" y="1600"/>
                    <a:pt x="800" y="1600"/>
                  </a:cubicBezTo>
                  <a:cubicBezTo>
                    <a:pt x="800" y="1600"/>
                    <a:pt x="800" y="1600"/>
                    <a:pt x="800" y="1600"/>
                  </a:cubicBezTo>
                  <a:cubicBezTo>
                    <a:pt x="360" y="1600"/>
                    <a:pt x="0" y="1240"/>
                    <a:pt x="0" y="800"/>
                  </a:cubicBezTo>
                  <a:cubicBezTo>
                    <a:pt x="0" y="360"/>
                    <a:pt x="360" y="0"/>
                    <a:pt x="800" y="0"/>
                  </a:cubicBezTo>
                  <a:cubicBezTo>
                    <a:pt x="800" y="0"/>
                    <a:pt x="800" y="0"/>
                    <a:pt x="800" y="0"/>
                  </a:cubicBezTo>
                  <a:cubicBezTo>
                    <a:pt x="1240" y="0"/>
                    <a:pt x="1600" y="360"/>
                    <a:pt x="1600" y="800"/>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7" name="Freeform 26">
              <a:extLst>
                <a:ext uri="{FF2B5EF4-FFF2-40B4-BE49-F238E27FC236}">
                  <a16:creationId xmlns:a16="http://schemas.microsoft.com/office/drawing/2014/main" id="{9F7AD20C-078E-473D-8C5C-A22542F46050}"/>
                </a:ext>
              </a:extLst>
            </p:cNvPr>
            <p:cNvSpPr>
              <a:spLocks/>
            </p:cNvSpPr>
            <p:nvPr userDrawn="1"/>
          </p:nvSpPr>
          <p:spPr bwMode="auto">
            <a:xfrm>
              <a:off x="2874729" y="4253493"/>
              <a:ext cx="711000" cy="711000"/>
            </a:xfrm>
            <a:custGeom>
              <a:avLst/>
              <a:gdLst>
                <a:gd name="T0" fmla="*/ 1600 w 1600"/>
                <a:gd name="T1" fmla="*/ 800 h 1600"/>
                <a:gd name="T2" fmla="*/ 800 w 1600"/>
                <a:gd name="T3" fmla="*/ 1600 h 1600"/>
                <a:gd name="T4" fmla="*/ 800 w 1600"/>
                <a:gd name="T5" fmla="*/ 1600 h 1600"/>
                <a:gd name="T6" fmla="*/ 0 w 1600"/>
                <a:gd name="T7" fmla="*/ 800 h 1600"/>
                <a:gd name="T8" fmla="*/ 800 w 1600"/>
                <a:gd name="T9" fmla="*/ 0 h 1600"/>
                <a:gd name="T10" fmla="*/ 800 w 1600"/>
                <a:gd name="T11" fmla="*/ 0 h 1600"/>
                <a:gd name="T12" fmla="*/ 1600 w 1600"/>
                <a:gd name="T13" fmla="*/ 800 h 1600"/>
              </a:gdLst>
              <a:ahLst/>
              <a:cxnLst>
                <a:cxn ang="0">
                  <a:pos x="T0" y="T1"/>
                </a:cxn>
                <a:cxn ang="0">
                  <a:pos x="T2" y="T3"/>
                </a:cxn>
                <a:cxn ang="0">
                  <a:pos x="T4" y="T5"/>
                </a:cxn>
                <a:cxn ang="0">
                  <a:pos x="T6" y="T7"/>
                </a:cxn>
                <a:cxn ang="0">
                  <a:pos x="T8" y="T9"/>
                </a:cxn>
                <a:cxn ang="0">
                  <a:pos x="T10" y="T11"/>
                </a:cxn>
                <a:cxn ang="0">
                  <a:pos x="T12" y="T13"/>
                </a:cxn>
              </a:cxnLst>
              <a:rect l="0" t="0" r="r" b="b"/>
              <a:pathLst>
                <a:path w="1600" h="1600">
                  <a:moveTo>
                    <a:pt x="1600" y="800"/>
                  </a:moveTo>
                  <a:cubicBezTo>
                    <a:pt x="1600" y="1240"/>
                    <a:pt x="1240" y="1600"/>
                    <a:pt x="800" y="1600"/>
                  </a:cubicBezTo>
                  <a:cubicBezTo>
                    <a:pt x="800" y="1600"/>
                    <a:pt x="800" y="1600"/>
                    <a:pt x="800" y="1600"/>
                  </a:cubicBezTo>
                  <a:cubicBezTo>
                    <a:pt x="360" y="1600"/>
                    <a:pt x="0" y="1240"/>
                    <a:pt x="0" y="800"/>
                  </a:cubicBezTo>
                  <a:cubicBezTo>
                    <a:pt x="0" y="360"/>
                    <a:pt x="360" y="0"/>
                    <a:pt x="800" y="0"/>
                  </a:cubicBezTo>
                  <a:cubicBezTo>
                    <a:pt x="800" y="0"/>
                    <a:pt x="800" y="0"/>
                    <a:pt x="800" y="0"/>
                  </a:cubicBezTo>
                  <a:cubicBezTo>
                    <a:pt x="1240" y="0"/>
                    <a:pt x="1600" y="360"/>
                    <a:pt x="1600" y="800"/>
                  </a:cubicBezTo>
                  <a:close/>
                </a:path>
              </a:pathLst>
            </a:custGeom>
            <a:solidFill>
              <a:srgbClr val="FFCE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8" name="Freeform 27">
              <a:extLst>
                <a:ext uri="{FF2B5EF4-FFF2-40B4-BE49-F238E27FC236}">
                  <a16:creationId xmlns:a16="http://schemas.microsoft.com/office/drawing/2014/main" id="{A5FCD8C0-4669-4661-9227-02C6FF3CF5F1}"/>
                </a:ext>
              </a:extLst>
            </p:cNvPr>
            <p:cNvSpPr>
              <a:spLocks/>
            </p:cNvSpPr>
            <p:nvPr userDrawn="1"/>
          </p:nvSpPr>
          <p:spPr bwMode="auto">
            <a:xfrm>
              <a:off x="5548406" y="4319071"/>
              <a:ext cx="711001" cy="710995"/>
            </a:xfrm>
            <a:custGeom>
              <a:avLst/>
              <a:gdLst>
                <a:gd name="T0" fmla="*/ 1600 w 1600"/>
                <a:gd name="T1" fmla="*/ 800 h 1600"/>
                <a:gd name="T2" fmla="*/ 800 w 1600"/>
                <a:gd name="T3" fmla="*/ 1600 h 1600"/>
                <a:gd name="T4" fmla="*/ 800 w 1600"/>
                <a:gd name="T5" fmla="*/ 1600 h 1600"/>
                <a:gd name="T6" fmla="*/ 0 w 1600"/>
                <a:gd name="T7" fmla="*/ 800 h 1600"/>
                <a:gd name="T8" fmla="*/ 0 w 1600"/>
                <a:gd name="T9" fmla="*/ 800 h 1600"/>
                <a:gd name="T10" fmla="*/ 800 w 1600"/>
                <a:gd name="T11" fmla="*/ 0 h 1600"/>
                <a:gd name="T12" fmla="*/ 800 w 1600"/>
                <a:gd name="T13" fmla="*/ 0 h 1600"/>
                <a:gd name="T14" fmla="*/ 1600 w 1600"/>
                <a:gd name="T15" fmla="*/ 800 h 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0" h="1600">
                  <a:moveTo>
                    <a:pt x="1600" y="800"/>
                  </a:moveTo>
                  <a:cubicBezTo>
                    <a:pt x="1600" y="1240"/>
                    <a:pt x="1240" y="1600"/>
                    <a:pt x="800" y="1600"/>
                  </a:cubicBezTo>
                  <a:cubicBezTo>
                    <a:pt x="800" y="1600"/>
                    <a:pt x="800" y="1600"/>
                    <a:pt x="800" y="1600"/>
                  </a:cubicBezTo>
                  <a:cubicBezTo>
                    <a:pt x="360" y="1600"/>
                    <a:pt x="0" y="1240"/>
                    <a:pt x="0" y="800"/>
                  </a:cubicBezTo>
                  <a:cubicBezTo>
                    <a:pt x="0" y="800"/>
                    <a:pt x="0" y="800"/>
                    <a:pt x="0" y="800"/>
                  </a:cubicBezTo>
                  <a:cubicBezTo>
                    <a:pt x="0" y="360"/>
                    <a:pt x="360" y="0"/>
                    <a:pt x="800" y="0"/>
                  </a:cubicBezTo>
                  <a:cubicBezTo>
                    <a:pt x="800" y="0"/>
                    <a:pt x="800" y="0"/>
                    <a:pt x="800" y="0"/>
                  </a:cubicBezTo>
                  <a:cubicBezTo>
                    <a:pt x="1240" y="0"/>
                    <a:pt x="1600" y="360"/>
                    <a:pt x="1600" y="800"/>
                  </a:cubicBezTo>
                  <a:close/>
                </a:path>
              </a:pathLst>
            </a:custGeom>
            <a:solidFill>
              <a:srgbClr val="49CF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pic>
          <p:nvPicPr>
            <p:cNvPr id="29" name="圖片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01117" y="4411372"/>
              <a:ext cx="747959" cy="517280"/>
            </a:xfrm>
            <a:prstGeom prst="rect">
              <a:avLst/>
            </a:prstGeom>
          </p:spPr>
        </p:pic>
        <p:pic>
          <p:nvPicPr>
            <p:cNvPr id="30" name="圖片 2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27868" y="5172423"/>
              <a:ext cx="933521" cy="645613"/>
            </a:xfrm>
            <a:prstGeom prst="rect">
              <a:avLst/>
            </a:prstGeom>
          </p:spPr>
        </p:pic>
        <p:pic>
          <p:nvPicPr>
            <p:cNvPr id="31" name="圖片 3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99784" y="5200080"/>
              <a:ext cx="825507" cy="570911"/>
            </a:xfrm>
            <a:prstGeom prst="rect">
              <a:avLst/>
            </a:prstGeom>
          </p:spPr>
        </p:pic>
        <p:pic>
          <p:nvPicPr>
            <p:cNvPr id="32" name="圖片 3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180291" y="4023025"/>
              <a:ext cx="773987" cy="535281"/>
            </a:xfrm>
            <a:prstGeom prst="rect">
              <a:avLst/>
            </a:prstGeom>
          </p:spPr>
        </p:pic>
        <p:pic>
          <p:nvPicPr>
            <p:cNvPr id="33" name="圖片 3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784160" y="4358722"/>
              <a:ext cx="801569" cy="554356"/>
            </a:xfrm>
            <a:prstGeom prst="rect">
              <a:avLst/>
            </a:prstGeom>
          </p:spPr>
        </p:pic>
      </p:grpSp>
      <p:sp>
        <p:nvSpPr>
          <p:cNvPr id="5" name="Footer Placeholder 4"/>
          <p:cNvSpPr>
            <a:spLocks noGrp="1"/>
          </p:cNvSpPr>
          <p:nvPr>
            <p:ph type="ftr" sz="quarter" idx="11"/>
          </p:nvPr>
        </p:nvSpPr>
        <p:spPr/>
        <p:txBody>
          <a:bodyPr/>
          <a:lstStyle/>
          <a:p>
            <a:endParaRPr lang="zh-TW" altLang="en-US">
              <a:solidFill>
                <a:prstClr val="black">
                  <a:tint val="75000"/>
                </a:prstClr>
              </a:solidFill>
            </a:endParaRPr>
          </a:p>
        </p:txBody>
      </p:sp>
      <p:sp>
        <p:nvSpPr>
          <p:cNvPr id="6" name="Slide Number Placeholder 5"/>
          <p:cNvSpPr>
            <a:spLocks noGrp="1"/>
          </p:cNvSpPr>
          <p:nvPr>
            <p:ph type="sldNum" sz="quarter" idx="12"/>
          </p:nvPr>
        </p:nvSpPr>
        <p:spPr>
          <a:xfrm>
            <a:off x="8461438" y="6247810"/>
            <a:ext cx="502920" cy="502920"/>
          </a:xfrm>
        </p:spPr>
        <p:txBody>
          <a:bodyPr/>
          <a:lstStyle>
            <a:lvl1pPr>
              <a:defRPr sz="1400">
                <a:solidFill>
                  <a:schemeClr val="bg1"/>
                </a:solidFill>
                <a:latin typeface="Microsoft JhengHei" panose="020B0604030504040204" pitchFamily="34" charset="-120"/>
                <a:ea typeface="Microsoft JhengHei" panose="020B0604030504040204" pitchFamily="34" charset="-120"/>
              </a:defRPr>
            </a:lvl1pPr>
          </a:lstStyle>
          <a:p>
            <a:fld id="{07E61B0D-156A-4A2C-BF27-39DBEA86C5E9}" type="slidenum">
              <a:rPr lang="zh-TW" altLang="en-US" smtClean="0"/>
              <a:pPr/>
              <a:t>‹#›</a:t>
            </a:fld>
            <a:endParaRPr lang="zh-TW" altLang="en-US" sz="1400" dirty="0"/>
          </a:p>
        </p:txBody>
      </p:sp>
      <p:sp>
        <p:nvSpPr>
          <p:cNvPr id="35" name="文字方塊 34"/>
          <p:cNvSpPr txBox="1"/>
          <p:nvPr userDrawn="1"/>
        </p:nvSpPr>
        <p:spPr>
          <a:xfrm>
            <a:off x="2433366" y="6470268"/>
            <a:ext cx="1800493" cy="253916"/>
          </a:xfrm>
          <a:prstGeom prst="rect">
            <a:avLst/>
          </a:prstGeom>
          <a:noFill/>
        </p:spPr>
        <p:txBody>
          <a:bodyPr wrap="none" rtlCol="0">
            <a:spAutoFit/>
          </a:bodyPr>
          <a:lstStyle/>
          <a:p>
            <a:r>
              <a:rPr lang="zh-TW" altLang="en-US" sz="1050" dirty="0">
                <a:solidFill>
                  <a:schemeClr val="bg1"/>
                </a:solidFill>
                <a:latin typeface="微軟正黑體" panose="020B0604030504040204" pitchFamily="34" charset="-120"/>
                <a:ea typeface="微軟正黑體" panose="020B0604030504040204" pitchFamily="34" charset="-120"/>
              </a:rPr>
              <a:t>技職傾向學生升學管道介紹</a:t>
            </a:r>
          </a:p>
        </p:txBody>
      </p:sp>
    </p:spTree>
    <p:extLst>
      <p:ext uri="{BB962C8B-B14F-4D97-AF65-F5344CB8AC3E}">
        <p14:creationId xmlns:p14="http://schemas.microsoft.com/office/powerpoint/2010/main" val="1228876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C8A95DC9-D1D0-B745-9D03-7DF2E5E328E2}" type="datetimeFigureOut">
              <a:rPr kumimoji="1" lang="zh-TW" altLang="en-US" smtClean="0"/>
              <a:t>2020/11/11</a:t>
            </a:fld>
            <a:endParaRPr kumimoji="1" lang="zh-TW" altLang="en-US"/>
          </a:p>
        </p:txBody>
      </p:sp>
      <p:sp>
        <p:nvSpPr>
          <p:cNvPr id="5" name="Footer Placeholder 4"/>
          <p:cNvSpPr>
            <a:spLocks noGrp="1"/>
          </p:cNvSpPr>
          <p:nvPr>
            <p:ph type="ftr" sz="quarter" idx="11"/>
          </p:nvPr>
        </p:nvSpPr>
        <p:spPr/>
        <p:txBody>
          <a:bodyPr/>
          <a:lstStyle/>
          <a:p>
            <a:endParaRPr kumimoji="1" lang="zh-TW" altLang="en-US"/>
          </a:p>
        </p:txBody>
      </p:sp>
      <p:sp>
        <p:nvSpPr>
          <p:cNvPr id="6" name="Slide Number Placeholder 5"/>
          <p:cNvSpPr>
            <a:spLocks noGrp="1"/>
          </p:cNvSpPr>
          <p:nvPr>
            <p:ph type="sldNum" sz="quarter" idx="12"/>
          </p:nvPr>
        </p:nvSpPr>
        <p:spPr/>
        <p:txBody>
          <a:bodyPr/>
          <a:lstStyle/>
          <a:p>
            <a:fld id="{EBCA283C-2566-2342-B85E-6E2E50908BE0}" type="slidenum">
              <a:rPr kumimoji="1" lang="zh-TW" altLang="en-US" smtClean="0"/>
              <a:t>‹#›</a:t>
            </a:fld>
            <a:endParaRPr kumimoji="1" lang="zh-TW" altLang="en-US"/>
          </a:p>
        </p:txBody>
      </p:sp>
    </p:spTree>
    <p:extLst>
      <p:ext uri="{BB962C8B-B14F-4D97-AF65-F5344CB8AC3E}">
        <p14:creationId xmlns:p14="http://schemas.microsoft.com/office/powerpoint/2010/main" val="997905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C8A95DC9-D1D0-B745-9D03-7DF2E5E328E2}" type="datetimeFigureOut">
              <a:rPr kumimoji="1" lang="zh-TW" altLang="en-US" smtClean="0"/>
              <a:t>2020/11/11</a:t>
            </a:fld>
            <a:endParaRPr kumimoji="1" lang="zh-TW" altLang="en-US"/>
          </a:p>
        </p:txBody>
      </p:sp>
      <p:sp>
        <p:nvSpPr>
          <p:cNvPr id="5" name="Footer Placeholder 4"/>
          <p:cNvSpPr>
            <a:spLocks noGrp="1"/>
          </p:cNvSpPr>
          <p:nvPr>
            <p:ph type="ftr" sz="quarter" idx="11"/>
          </p:nvPr>
        </p:nvSpPr>
        <p:spPr/>
        <p:txBody>
          <a:bodyPr/>
          <a:lstStyle/>
          <a:p>
            <a:endParaRPr kumimoji="1" lang="zh-TW" altLang="en-US"/>
          </a:p>
        </p:txBody>
      </p:sp>
      <p:sp>
        <p:nvSpPr>
          <p:cNvPr id="6" name="Slide Number Placeholder 5"/>
          <p:cNvSpPr>
            <a:spLocks noGrp="1"/>
          </p:cNvSpPr>
          <p:nvPr>
            <p:ph type="sldNum" sz="quarter" idx="12"/>
          </p:nvPr>
        </p:nvSpPr>
        <p:spPr/>
        <p:txBody>
          <a:bodyPr/>
          <a:lstStyle/>
          <a:p>
            <a:fld id="{EBCA283C-2566-2342-B85E-6E2E50908BE0}" type="slidenum">
              <a:rPr kumimoji="1" lang="zh-TW" altLang="en-US" smtClean="0"/>
              <a:t>‹#›</a:t>
            </a:fld>
            <a:endParaRPr kumimoji="1" lang="zh-TW" altLang="en-US"/>
          </a:p>
        </p:txBody>
      </p:sp>
    </p:spTree>
    <p:extLst>
      <p:ext uri="{BB962C8B-B14F-4D97-AF65-F5344CB8AC3E}">
        <p14:creationId xmlns:p14="http://schemas.microsoft.com/office/powerpoint/2010/main" val="2984074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C8A95DC9-D1D0-B745-9D03-7DF2E5E328E2}" type="datetimeFigureOut">
              <a:rPr kumimoji="1" lang="zh-TW" altLang="en-US" smtClean="0"/>
              <a:t>2020/11/11</a:t>
            </a:fld>
            <a:endParaRPr kumimoji="1" lang="zh-TW" altLang="en-US"/>
          </a:p>
        </p:txBody>
      </p:sp>
      <p:sp>
        <p:nvSpPr>
          <p:cNvPr id="6" name="Footer Placeholder 5"/>
          <p:cNvSpPr>
            <a:spLocks noGrp="1"/>
          </p:cNvSpPr>
          <p:nvPr>
            <p:ph type="ftr" sz="quarter" idx="11"/>
          </p:nvPr>
        </p:nvSpPr>
        <p:spPr/>
        <p:txBody>
          <a:bodyPr/>
          <a:lstStyle/>
          <a:p>
            <a:endParaRPr kumimoji="1" lang="zh-TW" altLang="en-US"/>
          </a:p>
        </p:txBody>
      </p:sp>
      <p:sp>
        <p:nvSpPr>
          <p:cNvPr id="7" name="Slide Number Placeholder 6"/>
          <p:cNvSpPr>
            <a:spLocks noGrp="1"/>
          </p:cNvSpPr>
          <p:nvPr>
            <p:ph type="sldNum" sz="quarter" idx="12"/>
          </p:nvPr>
        </p:nvSpPr>
        <p:spPr/>
        <p:txBody>
          <a:bodyPr/>
          <a:lstStyle/>
          <a:p>
            <a:fld id="{EBCA283C-2566-2342-B85E-6E2E50908BE0}" type="slidenum">
              <a:rPr kumimoji="1" lang="zh-TW" altLang="en-US" smtClean="0"/>
              <a:t>‹#›</a:t>
            </a:fld>
            <a:endParaRPr kumimoji="1" lang="zh-TW" altLang="en-US"/>
          </a:p>
        </p:txBody>
      </p:sp>
    </p:spTree>
    <p:extLst>
      <p:ext uri="{BB962C8B-B14F-4D97-AF65-F5344CB8AC3E}">
        <p14:creationId xmlns:p14="http://schemas.microsoft.com/office/powerpoint/2010/main" val="592083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C8A95DC9-D1D0-B745-9D03-7DF2E5E328E2}" type="datetimeFigureOut">
              <a:rPr kumimoji="1" lang="zh-TW" altLang="en-US" smtClean="0"/>
              <a:t>2020/11/11</a:t>
            </a:fld>
            <a:endParaRPr kumimoji="1" lang="zh-TW" altLang="en-US"/>
          </a:p>
        </p:txBody>
      </p:sp>
      <p:sp>
        <p:nvSpPr>
          <p:cNvPr id="8" name="Footer Placeholder 7"/>
          <p:cNvSpPr>
            <a:spLocks noGrp="1"/>
          </p:cNvSpPr>
          <p:nvPr>
            <p:ph type="ftr" sz="quarter" idx="11"/>
          </p:nvPr>
        </p:nvSpPr>
        <p:spPr/>
        <p:txBody>
          <a:bodyPr/>
          <a:lstStyle/>
          <a:p>
            <a:endParaRPr kumimoji="1" lang="zh-TW" altLang="en-US"/>
          </a:p>
        </p:txBody>
      </p:sp>
      <p:sp>
        <p:nvSpPr>
          <p:cNvPr id="9" name="Slide Number Placeholder 8"/>
          <p:cNvSpPr>
            <a:spLocks noGrp="1"/>
          </p:cNvSpPr>
          <p:nvPr>
            <p:ph type="sldNum" sz="quarter" idx="12"/>
          </p:nvPr>
        </p:nvSpPr>
        <p:spPr/>
        <p:txBody>
          <a:bodyPr/>
          <a:lstStyle/>
          <a:p>
            <a:fld id="{EBCA283C-2566-2342-B85E-6E2E50908BE0}" type="slidenum">
              <a:rPr kumimoji="1" lang="zh-TW" altLang="en-US" smtClean="0"/>
              <a:t>‹#›</a:t>
            </a:fld>
            <a:endParaRPr kumimoji="1" lang="zh-TW" altLang="en-US"/>
          </a:p>
        </p:txBody>
      </p:sp>
    </p:spTree>
    <p:extLst>
      <p:ext uri="{BB962C8B-B14F-4D97-AF65-F5344CB8AC3E}">
        <p14:creationId xmlns:p14="http://schemas.microsoft.com/office/powerpoint/2010/main" val="3897703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C8A95DC9-D1D0-B745-9D03-7DF2E5E328E2}" type="datetimeFigureOut">
              <a:rPr kumimoji="1" lang="zh-TW" altLang="en-US" smtClean="0"/>
              <a:t>2020/11/11</a:t>
            </a:fld>
            <a:endParaRPr kumimoji="1" lang="zh-TW" altLang="en-US"/>
          </a:p>
        </p:txBody>
      </p:sp>
      <p:sp>
        <p:nvSpPr>
          <p:cNvPr id="4" name="Footer Placeholder 3"/>
          <p:cNvSpPr>
            <a:spLocks noGrp="1"/>
          </p:cNvSpPr>
          <p:nvPr>
            <p:ph type="ftr" sz="quarter" idx="11"/>
          </p:nvPr>
        </p:nvSpPr>
        <p:spPr/>
        <p:txBody>
          <a:bodyPr/>
          <a:lstStyle/>
          <a:p>
            <a:endParaRPr kumimoji="1" lang="zh-TW" altLang="en-US"/>
          </a:p>
        </p:txBody>
      </p:sp>
      <p:sp>
        <p:nvSpPr>
          <p:cNvPr id="5" name="Slide Number Placeholder 4"/>
          <p:cNvSpPr>
            <a:spLocks noGrp="1"/>
          </p:cNvSpPr>
          <p:nvPr>
            <p:ph type="sldNum" sz="quarter" idx="12"/>
          </p:nvPr>
        </p:nvSpPr>
        <p:spPr/>
        <p:txBody>
          <a:bodyPr/>
          <a:lstStyle/>
          <a:p>
            <a:fld id="{EBCA283C-2566-2342-B85E-6E2E50908BE0}" type="slidenum">
              <a:rPr kumimoji="1" lang="zh-TW" altLang="en-US" smtClean="0"/>
              <a:t>‹#›</a:t>
            </a:fld>
            <a:endParaRPr kumimoji="1" lang="zh-TW" altLang="en-US"/>
          </a:p>
        </p:txBody>
      </p:sp>
    </p:spTree>
    <p:extLst>
      <p:ext uri="{BB962C8B-B14F-4D97-AF65-F5344CB8AC3E}">
        <p14:creationId xmlns:p14="http://schemas.microsoft.com/office/powerpoint/2010/main" val="2731757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95DC9-D1D0-B745-9D03-7DF2E5E328E2}" type="datetimeFigureOut">
              <a:rPr kumimoji="1" lang="zh-TW" altLang="en-US" smtClean="0"/>
              <a:t>2020/11/11</a:t>
            </a:fld>
            <a:endParaRPr kumimoji="1" lang="zh-TW" altLang="en-US"/>
          </a:p>
        </p:txBody>
      </p:sp>
      <p:sp>
        <p:nvSpPr>
          <p:cNvPr id="3" name="Footer Placeholder 2"/>
          <p:cNvSpPr>
            <a:spLocks noGrp="1"/>
          </p:cNvSpPr>
          <p:nvPr>
            <p:ph type="ftr" sz="quarter" idx="11"/>
          </p:nvPr>
        </p:nvSpPr>
        <p:spPr/>
        <p:txBody>
          <a:bodyPr/>
          <a:lstStyle/>
          <a:p>
            <a:endParaRPr kumimoji="1" lang="zh-TW" altLang="en-US"/>
          </a:p>
        </p:txBody>
      </p:sp>
      <p:sp>
        <p:nvSpPr>
          <p:cNvPr id="4" name="Slide Number Placeholder 3"/>
          <p:cNvSpPr>
            <a:spLocks noGrp="1"/>
          </p:cNvSpPr>
          <p:nvPr>
            <p:ph type="sldNum" sz="quarter" idx="12"/>
          </p:nvPr>
        </p:nvSpPr>
        <p:spPr/>
        <p:txBody>
          <a:bodyPr/>
          <a:lstStyle/>
          <a:p>
            <a:fld id="{EBCA283C-2566-2342-B85E-6E2E50908BE0}" type="slidenum">
              <a:rPr kumimoji="1" lang="zh-TW" altLang="en-US" smtClean="0"/>
              <a:t>‹#›</a:t>
            </a:fld>
            <a:endParaRPr kumimoji="1" lang="zh-TW" altLang="en-US"/>
          </a:p>
        </p:txBody>
      </p:sp>
    </p:spTree>
    <p:extLst>
      <p:ext uri="{BB962C8B-B14F-4D97-AF65-F5344CB8AC3E}">
        <p14:creationId xmlns:p14="http://schemas.microsoft.com/office/powerpoint/2010/main" val="273040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C8A95DC9-D1D0-B745-9D03-7DF2E5E328E2}" type="datetimeFigureOut">
              <a:rPr kumimoji="1" lang="zh-TW" altLang="en-US" smtClean="0"/>
              <a:t>2020/11/11</a:t>
            </a:fld>
            <a:endParaRPr kumimoji="1" lang="zh-TW" altLang="en-US"/>
          </a:p>
        </p:txBody>
      </p:sp>
      <p:sp>
        <p:nvSpPr>
          <p:cNvPr id="6" name="Footer Placeholder 5"/>
          <p:cNvSpPr>
            <a:spLocks noGrp="1"/>
          </p:cNvSpPr>
          <p:nvPr>
            <p:ph type="ftr" sz="quarter" idx="11"/>
          </p:nvPr>
        </p:nvSpPr>
        <p:spPr/>
        <p:txBody>
          <a:bodyPr/>
          <a:lstStyle/>
          <a:p>
            <a:endParaRPr kumimoji="1" lang="zh-TW" altLang="en-US"/>
          </a:p>
        </p:txBody>
      </p:sp>
      <p:sp>
        <p:nvSpPr>
          <p:cNvPr id="7" name="Slide Number Placeholder 6"/>
          <p:cNvSpPr>
            <a:spLocks noGrp="1"/>
          </p:cNvSpPr>
          <p:nvPr>
            <p:ph type="sldNum" sz="quarter" idx="12"/>
          </p:nvPr>
        </p:nvSpPr>
        <p:spPr/>
        <p:txBody>
          <a:bodyPr/>
          <a:lstStyle/>
          <a:p>
            <a:fld id="{EBCA283C-2566-2342-B85E-6E2E50908BE0}" type="slidenum">
              <a:rPr kumimoji="1" lang="zh-TW" altLang="en-US" smtClean="0"/>
              <a:t>‹#›</a:t>
            </a:fld>
            <a:endParaRPr kumimoji="1" lang="zh-TW" altLang="en-US"/>
          </a:p>
        </p:txBody>
      </p:sp>
    </p:spTree>
    <p:extLst>
      <p:ext uri="{BB962C8B-B14F-4D97-AF65-F5344CB8AC3E}">
        <p14:creationId xmlns:p14="http://schemas.microsoft.com/office/powerpoint/2010/main" val="1818737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C8A95DC9-D1D0-B745-9D03-7DF2E5E328E2}" type="datetimeFigureOut">
              <a:rPr kumimoji="1" lang="zh-TW" altLang="en-US" smtClean="0"/>
              <a:t>2020/11/11</a:t>
            </a:fld>
            <a:endParaRPr kumimoji="1" lang="zh-TW" altLang="en-US"/>
          </a:p>
        </p:txBody>
      </p:sp>
      <p:sp>
        <p:nvSpPr>
          <p:cNvPr id="6" name="Footer Placeholder 5"/>
          <p:cNvSpPr>
            <a:spLocks noGrp="1"/>
          </p:cNvSpPr>
          <p:nvPr>
            <p:ph type="ftr" sz="quarter" idx="11"/>
          </p:nvPr>
        </p:nvSpPr>
        <p:spPr/>
        <p:txBody>
          <a:bodyPr/>
          <a:lstStyle/>
          <a:p>
            <a:endParaRPr kumimoji="1" lang="zh-TW" altLang="en-US"/>
          </a:p>
        </p:txBody>
      </p:sp>
      <p:sp>
        <p:nvSpPr>
          <p:cNvPr id="7" name="Slide Number Placeholder 6"/>
          <p:cNvSpPr>
            <a:spLocks noGrp="1"/>
          </p:cNvSpPr>
          <p:nvPr>
            <p:ph type="sldNum" sz="quarter" idx="12"/>
          </p:nvPr>
        </p:nvSpPr>
        <p:spPr/>
        <p:txBody>
          <a:bodyPr/>
          <a:lstStyle/>
          <a:p>
            <a:fld id="{EBCA283C-2566-2342-B85E-6E2E50908BE0}" type="slidenum">
              <a:rPr kumimoji="1" lang="zh-TW" altLang="en-US" smtClean="0"/>
              <a:t>‹#›</a:t>
            </a:fld>
            <a:endParaRPr kumimoji="1" lang="zh-TW" altLang="en-US"/>
          </a:p>
        </p:txBody>
      </p:sp>
    </p:spTree>
    <p:extLst>
      <p:ext uri="{BB962C8B-B14F-4D97-AF65-F5344CB8AC3E}">
        <p14:creationId xmlns:p14="http://schemas.microsoft.com/office/powerpoint/2010/main" val="3404408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A95DC9-D1D0-B745-9D03-7DF2E5E328E2}" type="datetimeFigureOut">
              <a:rPr kumimoji="1" lang="zh-TW" altLang="en-US" smtClean="0"/>
              <a:t>2020/11/11</a:t>
            </a:fld>
            <a:endParaRPr kumimoji="1" lang="zh-TW"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TW"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400">
                <a:solidFill>
                  <a:schemeClr val="tx1">
                    <a:tint val="75000"/>
                  </a:schemeClr>
                </a:solidFill>
                <a:latin typeface="Microsoft JhengHei" panose="020B0604030504040204" pitchFamily="34" charset="-120"/>
                <a:ea typeface="Microsoft JhengHei" panose="020B0604030504040204" pitchFamily="34" charset="-120"/>
              </a:defRPr>
            </a:lvl1pPr>
          </a:lstStyle>
          <a:p>
            <a:fld id="{EBCA283C-2566-2342-B85E-6E2E50908BE0}" type="slidenum">
              <a:rPr kumimoji="1" lang="zh-TW" altLang="en-US" smtClean="0"/>
              <a:pPr/>
              <a:t>‹#›</a:t>
            </a:fld>
            <a:endParaRPr kumimoji="1" lang="zh-TW" altLang="en-US">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80978204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1.wmf"/></Relationships>
</file>

<file path=ppt/slides/_rels/slide20.xml.rels><?xml version="1.0" encoding="UTF-8" standalone="yes"?>
<Relationships xmlns="http://schemas.openxmlformats.org/package/2006/relationships"><Relationship Id="rId3" Type="http://schemas.openxmlformats.org/officeDocument/2006/relationships/hyperlink" Target="https://special.tnvs.tn.edu.tw/"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hyperlink" Target="http://www.vesc.tw/" TargetMode="External"/><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hyperlink" Target="https://cetw.me.ntnu.edu.tw/" TargetMode="External"/><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副標題 2">
            <a:extLst>
              <a:ext uri="{FF2B5EF4-FFF2-40B4-BE49-F238E27FC236}">
                <a16:creationId xmlns:a16="http://schemas.microsoft.com/office/drawing/2014/main" id="{7F9B4CBE-74AA-454B-B0C1-D74D9212ACBD}"/>
              </a:ext>
            </a:extLst>
          </p:cNvPr>
          <p:cNvSpPr>
            <a:spLocks noGrp="1"/>
          </p:cNvSpPr>
          <p:nvPr>
            <p:ph type="subTitle" idx="4294967295"/>
          </p:nvPr>
        </p:nvSpPr>
        <p:spPr>
          <a:xfrm>
            <a:off x="2023534" y="3561716"/>
            <a:ext cx="5089525" cy="393836"/>
          </a:xfrm>
        </p:spPr>
        <p:txBody>
          <a:bodyPr>
            <a:noAutofit/>
          </a:bodyPr>
          <a:lstStyle/>
          <a:p>
            <a:pPr algn="ctr">
              <a:spcBef>
                <a:spcPts val="900"/>
              </a:spcBef>
            </a:pPr>
            <a:r>
              <a:rPr lang="zh-TW" altLang="en-US" sz="2000" b="1" dirty="0">
                <a:solidFill>
                  <a:srgbClr val="C00000"/>
                </a:solidFill>
                <a:latin typeface="微軟正黑體" panose="020B0604030504040204" pitchFamily="34" charset="-120"/>
                <a:ea typeface="微軟正黑體" panose="020B0604030504040204" pitchFamily="34" charset="-120"/>
              </a:rPr>
              <a:t>適性入學諮詢委員 陳金銘</a:t>
            </a:r>
            <a:endParaRPr lang="en-US" altLang="zh-TW" sz="2000" b="1" dirty="0">
              <a:solidFill>
                <a:srgbClr val="C00000"/>
              </a:solidFill>
              <a:latin typeface="微軟正黑體" panose="020B0604030504040204" pitchFamily="34" charset="-120"/>
              <a:ea typeface="微軟正黑體" panose="020B0604030504040204" pitchFamily="34" charset="-120"/>
            </a:endParaRPr>
          </a:p>
        </p:txBody>
      </p:sp>
      <p:sp>
        <p:nvSpPr>
          <p:cNvPr id="8197" name="副標題 2">
            <a:extLst>
              <a:ext uri="{FF2B5EF4-FFF2-40B4-BE49-F238E27FC236}">
                <a16:creationId xmlns:a16="http://schemas.microsoft.com/office/drawing/2014/main" id="{04AFF87F-F136-41AA-9A5B-F8294D9CB248}"/>
              </a:ext>
            </a:extLst>
          </p:cNvPr>
          <p:cNvSpPr>
            <a:spLocks/>
          </p:cNvSpPr>
          <p:nvPr/>
        </p:nvSpPr>
        <p:spPr bwMode="auto">
          <a:xfrm>
            <a:off x="1517321" y="2061604"/>
            <a:ext cx="6101953" cy="1512094"/>
          </a:xfrm>
          <a:prstGeom prst="rect">
            <a:avLst/>
          </a:prstGeom>
          <a:noFill/>
          <a:ln>
            <a:noFill/>
          </a:ln>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a:r>
              <a:rPr kumimoji="0" lang="zh-TW" altLang="en-US" sz="3600" b="1" dirty="0">
                <a:solidFill>
                  <a:srgbClr val="0000FF"/>
                </a:solidFill>
                <a:latin typeface="Microsoft JhengHei" panose="020B0604030504040204" pitchFamily="34" charset="-120"/>
                <a:ea typeface="Microsoft JhengHei" panose="020B0604030504040204" pitchFamily="34" charset="-120"/>
              </a:rPr>
              <a:t>技</a:t>
            </a:r>
            <a:r>
              <a:rPr kumimoji="0" lang="zh-TW" altLang="zh-TW" sz="3600" b="1" dirty="0">
                <a:solidFill>
                  <a:srgbClr val="0000FF"/>
                </a:solidFill>
                <a:latin typeface="Microsoft JhengHei" panose="020B0604030504040204" pitchFamily="34" charset="-120"/>
                <a:ea typeface="Microsoft JhengHei" panose="020B0604030504040204" pitchFamily="34" charset="-120"/>
              </a:rPr>
              <a:t>職傾向學生</a:t>
            </a:r>
          </a:p>
          <a:p>
            <a:pPr algn="ctr"/>
            <a:r>
              <a:rPr kumimoji="0" lang="zh-TW" altLang="zh-TW" sz="3600" b="1" dirty="0">
                <a:solidFill>
                  <a:srgbClr val="0000FF"/>
                </a:solidFill>
                <a:latin typeface="Microsoft JhengHei" panose="020B0604030504040204" pitchFamily="34" charset="-120"/>
                <a:ea typeface="Microsoft JhengHei" panose="020B0604030504040204" pitchFamily="34" charset="-120"/>
              </a:rPr>
              <a:t>升學管道介紹</a:t>
            </a:r>
            <a:endParaRPr kumimoji="0" lang="en-US" altLang="zh-TW" sz="3600" b="1" dirty="0">
              <a:solidFill>
                <a:srgbClr val="0000FF"/>
              </a:solidFill>
              <a:latin typeface="Microsoft JhengHei" panose="020B0604030504040204" pitchFamily="34" charset="-120"/>
              <a:ea typeface="Microsoft JhengHei" panose="020B0604030504040204" pitchFamily="34" charset="-120"/>
            </a:endParaRPr>
          </a:p>
        </p:txBody>
      </p:sp>
      <p:sp>
        <p:nvSpPr>
          <p:cNvPr id="29" name="副標題 2">
            <a:extLst>
              <a:ext uri="{FF2B5EF4-FFF2-40B4-BE49-F238E27FC236}">
                <a16:creationId xmlns:a16="http://schemas.microsoft.com/office/drawing/2014/main" id="{7DCBC5BF-BBF5-A743-A911-360F5675DE49}"/>
              </a:ext>
            </a:extLst>
          </p:cNvPr>
          <p:cNvSpPr txBox="1">
            <a:spLocks/>
          </p:cNvSpPr>
          <p:nvPr/>
        </p:nvSpPr>
        <p:spPr>
          <a:xfrm>
            <a:off x="67954" y="1049167"/>
            <a:ext cx="5089922" cy="1068333"/>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900"/>
              </a:spcBef>
              <a:buNone/>
            </a:pPr>
            <a:endParaRPr lang="en-US" altLang="zh-TW" sz="1800" b="1" dirty="0">
              <a:solidFill>
                <a:srgbClr val="C00000"/>
              </a:solidFill>
              <a:latin typeface="微軟正黑體" panose="020B0604030504040204" pitchFamily="34" charset="-120"/>
              <a:ea typeface="微軟正黑體" panose="020B0604030504040204" pitchFamily="34" charset="-120"/>
            </a:endParaRPr>
          </a:p>
        </p:txBody>
      </p:sp>
      <p:sp>
        <p:nvSpPr>
          <p:cNvPr id="30" name="副標題 2">
            <a:extLst>
              <a:ext uri="{FF2B5EF4-FFF2-40B4-BE49-F238E27FC236}">
                <a16:creationId xmlns:a16="http://schemas.microsoft.com/office/drawing/2014/main" id="{C7FF4CE9-AE89-124D-8B24-F47FB84AB23D}"/>
              </a:ext>
            </a:extLst>
          </p:cNvPr>
          <p:cNvSpPr txBox="1">
            <a:spLocks/>
          </p:cNvSpPr>
          <p:nvPr/>
        </p:nvSpPr>
        <p:spPr>
          <a:xfrm>
            <a:off x="1517321" y="1307160"/>
            <a:ext cx="6250653" cy="49645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900"/>
              </a:spcBef>
              <a:buNone/>
            </a:pPr>
            <a:r>
              <a:rPr lang="en-US" altLang="zh-TW" sz="2400" dirty="0">
                <a:latin typeface="Microsoft JhengHei" panose="020B0604030504040204" pitchFamily="34" charset="-120"/>
                <a:ea typeface="Microsoft JhengHei" panose="020B0604030504040204" pitchFamily="34" charset="-120"/>
              </a:rPr>
              <a:t>110 </a:t>
            </a:r>
            <a:r>
              <a:rPr lang="zh-TW" altLang="en-US" sz="2400" dirty="0">
                <a:latin typeface="Microsoft JhengHei" panose="020B0604030504040204" pitchFamily="34" charset="-120"/>
                <a:ea typeface="Microsoft JhengHei" panose="020B0604030504040204" pitchFamily="34" charset="-120"/>
              </a:rPr>
              <a:t>年國中畢業生適性入學宣導講師培訓</a:t>
            </a:r>
            <a:endParaRPr lang="en-US" altLang="zh-TW" sz="2400" b="1" dirty="0">
              <a:solidFill>
                <a:srgbClr val="C00000"/>
              </a:solidFill>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1468713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6" name="投影片編號版面配置區 3">
            <a:extLst>
              <a:ext uri="{FF2B5EF4-FFF2-40B4-BE49-F238E27FC236}">
                <a16:creationId xmlns:a16="http://schemas.microsoft.com/office/drawing/2014/main" id="{14A7ACD6-5D2F-4F2D-978E-D992E69A61E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lr>
                <a:schemeClr val="accent1"/>
              </a:buClr>
              <a:buSzPct val="50000"/>
              <a:buFont typeface="Wingdings 2" panose="05020102010507070707" pitchFamily="18" charset="2"/>
              <a:buChar char=""/>
              <a:defRPr sz="2400">
                <a:solidFill>
                  <a:schemeClr val="tx1"/>
                </a:solidFill>
                <a:latin typeface="Cambria" panose="02040503050406030204" pitchFamily="18" charset="0"/>
                <a:ea typeface="新細明體" panose="02020500000000000000" pitchFamily="18" charset="-120"/>
              </a:defRPr>
            </a:lvl1pPr>
            <a:lvl2pPr marL="557213" indent="-214313">
              <a:spcBef>
                <a:spcPct val="20000"/>
              </a:spcBef>
              <a:buClr>
                <a:schemeClr val="accent2"/>
              </a:buClr>
              <a:buSzPct val="50000"/>
              <a:buFont typeface="Wingdings 2" panose="05020102010507070707" pitchFamily="18" charset="2"/>
              <a:buChar char="³"/>
              <a:defRPr sz="2100">
                <a:solidFill>
                  <a:schemeClr val="tx1"/>
                </a:solidFill>
                <a:latin typeface="Cambria" panose="02040503050406030204" pitchFamily="18" charset="0"/>
                <a:ea typeface="新細明體" panose="02020500000000000000" pitchFamily="18" charset="-120"/>
              </a:defRPr>
            </a:lvl2pPr>
            <a:lvl3pPr marL="857250" indent="-171450">
              <a:spcBef>
                <a:spcPct val="20000"/>
              </a:spcBef>
              <a:buClr>
                <a:srgbClr val="7B9B57"/>
              </a:buClr>
              <a:buSzPct val="60000"/>
              <a:buFont typeface="Wingdings 2" panose="05020102010507070707" pitchFamily="18" charset="2"/>
              <a:buChar char="®"/>
              <a:defRPr sz="1800">
                <a:solidFill>
                  <a:schemeClr val="tx1"/>
                </a:solidFill>
                <a:latin typeface="Cambria" panose="02040503050406030204" pitchFamily="18" charset="0"/>
                <a:ea typeface="新細明體" panose="02020500000000000000" pitchFamily="18" charset="-120"/>
              </a:defRPr>
            </a:lvl3pPr>
            <a:lvl4pPr marL="1200150" indent="-171450">
              <a:spcBef>
                <a:spcPct val="20000"/>
              </a:spcBef>
              <a:buClr>
                <a:srgbClr val="8B7396"/>
              </a:buClr>
              <a:buSzPct val="45000"/>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4pPr>
            <a:lvl5pPr marL="1543050" indent="-171450">
              <a:spcBef>
                <a:spcPct val="20000"/>
              </a:spcBef>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5pPr>
            <a:lvl6pPr marL="18859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6pPr>
            <a:lvl7pPr marL="22288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7pPr>
            <a:lvl8pPr marL="25717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8pPr>
            <a:lvl9pPr marL="29146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9pPr>
          </a:lstStyle>
          <a:p>
            <a:pPr>
              <a:spcBef>
                <a:spcPct val="0"/>
              </a:spcBef>
              <a:buClrTx/>
              <a:buSzTx/>
              <a:buFontTx/>
              <a:buNone/>
            </a:pPr>
            <a:fld id="{4F686C16-416F-4D9D-811F-0F632BC99A15}" type="slidenum">
              <a:rPr lang="zh-TW" altLang="en-US" sz="825">
                <a:solidFill>
                  <a:schemeClr val="bg1"/>
                </a:solidFill>
                <a:latin typeface="微軟正黑體" panose="020B0604030504040204" pitchFamily="34" charset="-120"/>
                <a:ea typeface="微軟正黑體" panose="020B0604030504040204" pitchFamily="34" charset="-120"/>
              </a:rPr>
              <a:pPr>
                <a:spcBef>
                  <a:spcPct val="0"/>
                </a:spcBef>
                <a:buClrTx/>
                <a:buSzTx/>
                <a:buFontTx/>
                <a:buNone/>
              </a:pPr>
              <a:t>10</a:t>
            </a:fld>
            <a:endParaRPr lang="zh-TW" altLang="en-US" sz="825" dirty="0">
              <a:solidFill>
                <a:schemeClr val="bg1"/>
              </a:solidFill>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67FC63CF-03E6-4D77-861C-D59059125523}"/>
              </a:ext>
            </a:extLst>
          </p:cNvPr>
          <p:cNvSpPr>
            <a:spLocks noGrp="1"/>
          </p:cNvSpPr>
          <p:nvPr>
            <p:ph type="subTitle" idx="4294967295"/>
          </p:nvPr>
        </p:nvSpPr>
        <p:spPr>
          <a:xfrm>
            <a:off x="1345886" y="999853"/>
            <a:ext cx="7397122" cy="389215"/>
          </a:xfrm>
        </p:spPr>
        <p:txBody>
          <a:bodyPr>
            <a:noAutofit/>
          </a:bodyPr>
          <a:lstStyle/>
          <a:p>
            <a:pPr marL="740569" lvl="1" indent="-514350" algn="just">
              <a:lnSpc>
                <a:spcPct val="120000"/>
              </a:lnSpc>
              <a:spcBef>
                <a:spcPts val="1200"/>
              </a:spcBef>
              <a:buNone/>
              <a:defRPr/>
            </a:pPr>
            <a:r>
              <a:rPr lang="zh-TW" altLang="en-US" sz="2000" dirty="0">
                <a:solidFill>
                  <a:srgbClr val="C00000"/>
                </a:solidFill>
                <a:latin typeface="微軟正黑體" panose="020B0604030504040204" pitchFamily="34" charset="-120"/>
                <a:ea typeface="微軟正黑體" panose="020B0604030504040204" pitchFamily="34" charset="-120"/>
              </a:rPr>
              <a:t>術科甄選項目與測驗題型範例</a:t>
            </a:r>
            <a:r>
              <a:rPr lang="zh-TW" altLang="en-US" sz="1800" dirty="0">
                <a:solidFill>
                  <a:srgbClr val="0432FF"/>
                </a:solidFill>
                <a:latin typeface="微軟正黑體" panose="020B0604030504040204" pitchFamily="34" charset="-120"/>
                <a:ea typeface="微軟正黑體" panose="020B0604030504040204" pitchFamily="34" charset="-120"/>
              </a:rPr>
              <a:t>（以</a:t>
            </a:r>
            <a:r>
              <a:rPr lang="en-US" altLang="zh-TW" sz="1800" dirty="0">
                <a:solidFill>
                  <a:srgbClr val="0432FF"/>
                </a:solidFill>
                <a:latin typeface="微軟正黑體" panose="020B0604030504040204" pitchFamily="34" charset="-120"/>
                <a:ea typeface="微軟正黑體" panose="020B0604030504040204" pitchFamily="34" charset="-120"/>
              </a:rPr>
              <a:t>109</a:t>
            </a:r>
            <a:r>
              <a:rPr lang="zh-TW" altLang="en-US" sz="1800" dirty="0">
                <a:solidFill>
                  <a:srgbClr val="0432FF"/>
                </a:solidFill>
                <a:latin typeface="微軟正黑體" panose="020B0604030504040204" pitchFamily="34" charset="-120"/>
                <a:ea typeface="微軟正黑體" panose="020B0604030504040204" pitchFamily="34" charset="-120"/>
              </a:rPr>
              <a:t>學年度士林高商為例）</a:t>
            </a:r>
            <a:r>
              <a:rPr lang="zh-TW" altLang="en-US" sz="1800" dirty="0">
                <a:solidFill>
                  <a:srgbClr val="C00000"/>
                </a:solidFill>
                <a:latin typeface="微軟正黑體" panose="020B0604030504040204" pitchFamily="34" charset="-120"/>
                <a:ea typeface="微軟正黑體" panose="020B0604030504040204" pitchFamily="34" charset="-120"/>
              </a:rPr>
              <a:t>：</a:t>
            </a:r>
            <a:endParaRPr lang="en-US" altLang="zh-TW" sz="2000" dirty="0">
              <a:solidFill>
                <a:srgbClr val="C00000"/>
              </a:solidFill>
              <a:latin typeface="微軟正黑體" panose="020B0604030504040204" pitchFamily="34" charset="-120"/>
              <a:ea typeface="微軟正黑體" panose="020B0604030504040204" pitchFamily="34" charset="-120"/>
            </a:endParaRPr>
          </a:p>
        </p:txBody>
      </p:sp>
      <p:grpSp>
        <p:nvGrpSpPr>
          <p:cNvPr id="13" name="群組 12">
            <a:extLst>
              <a:ext uri="{FF2B5EF4-FFF2-40B4-BE49-F238E27FC236}">
                <a16:creationId xmlns:a16="http://schemas.microsoft.com/office/drawing/2014/main" id="{4625787D-541C-8243-92B0-C525B83A5F35}"/>
              </a:ext>
            </a:extLst>
          </p:cNvPr>
          <p:cNvGrpSpPr/>
          <p:nvPr/>
        </p:nvGrpSpPr>
        <p:grpSpPr>
          <a:xfrm>
            <a:off x="-3" y="298586"/>
            <a:ext cx="3937574" cy="556154"/>
            <a:chOff x="-3" y="853451"/>
            <a:chExt cx="3937574" cy="556154"/>
          </a:xfrm>
        </p:grpSpPr>
        <p:sp>
          <p:nvSpPr>
            <p:cNvPr id="14" name="等腰三角形 20">
              <a:extLst>
                <a:ext uri="{FF2B5EF4-FFF2-40B4-BE49-F238E27FC236}">
                  <a16:creationId xmlns:a16="http://schemas.microsoft.com/office/drawing/2014/main" id="{5F8F57DE-3C33-014A-ACB3-3E4694CAB1BB}"/>
                </a:ext>
              </a:extLst>
            </p:cNvPr>
            <p:cNvSpPr/>
            <p:nvPr/>
          </p:nvSpPr>
          <p:spPr>
            <a:xfrm>
              <a:off x="2773541" y="853451"/>
              <a:ext cx="956458" cy="507831"/>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solidFill>
                  <a:schemeClr val="accent5">
                    <a:lumMod val="75000"/>
                  </a:schemeClr>
                </a:solidFill>
              </a:endParaRPr>
            </a:p>
          </p:txBody>
        </p:sp>
        <p:sp>
          <p:nvSpPr>
            <p:cNvPr id="15" name="Rectangle 3">
              <a:extLst>
                <a:ext uri="{FF2B5EF4-FFF2-40B4-BE49-F238E27FC236}">
                  <a16:creationId xmlns:a16="http://schemas.microsoft.com/office/drawing/2014/main" id="{4772E20B-DEEB-D445-A0BC-E97252E8F429}"/>
                </a:ext>
              </a:extLst>
            </p:cNvPr>
            <p:cNvSpPr/>
            <p:nvPr/>
          </p:nvSpPr>
          <p:spPr>
            <a:xfrm>
              <a:off x="-3" y="853451"/>
              <a:ext cx="3251774" cy="50895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latin typeface="Microsoft JhengHei" panose="020B0604030504040204" pitchFamily="34" charset="-120"/>
                  <a:ea typeface="Microsoft JhengHei" panose="020B0604030504040204" pitchFamily="34" charset="-120"/>
                </a:rPr>
                <a:t>技職傾向學生入學管道</a:t>
              </a:r>
              <a:endParaRPr lang="en-US" altLang="zh-TW" sz="2400" b="1" dirty="0">
                <a:latin typeface="Microsoft JhengHei" panose="020B0604030504040204" pitchFamily="34" charset="-120"/>
                <a:ea typeface="Microsoft JhengHei" panose="020B0604030504040204" pitchFamily="34" charset="-120"/>
              </a:endParaRPr>
            </a:p>
          </p:txBody>
        </p:sp>
        <p:cxnSp>
          <p:nvCxnSpPr>
            <p:cNvPr id="16" name="直線接點 15">
              <a:extLst>
                <a:ext uri="{FF2B5EF4-FFF2-40B4-BE49-F238E27FC236}">
                  <a16:creationId xmlns:a16="http://schemas.microsoft.com/office/drawing/2014/main" id="{A4DCA74F-CE78-8744-A49B-4F056BF453AA}"/>
                </a:ext>
              </a:extLst>
            </p:cNvPr>
            <p:cNvCxnSpPr/>
            <p:nvPr/>
          </p:nvCxnSpPr>
          <p:spPr>
            <a:xfrm>
              <a:off x="0" y="1409605"/>
              <a:ext cx="3937571" cy="0"/>
            </a:xfrm>
            <a:prstGeom prst="line">
              <a:avLst/>
            </a:prstGeom>
            <a:ln w="136525">
              <a:headEnd type="none"/>
              <a:tailEnd type="oval" w="sm" len="med"/>
            </a:ln>
          </p:spPr>
          <p:style>
            <a:lnRef idx="1">
              <a:schemeClr val="accent1"/>
            </a:lnRef>
            <a:fillRef idx="0">
              <a:schemeClr val="accent1"/>
            </a:fillRef>
            <a:effectRef idx="0">
              <a:schemeClr val="accent1"/>
            </a:effectRef>
            <a:fontRef idx="minor">
              <a:schemeClr val="tx1"/>
            </a:fontRef>
          </p:style>
        </p:cxnSp>
      </p:grpSp>
      <p:grpSp>
        <p:nvGrpSpPr>
          <p:cNvPr id="24" name="群組 23">
            <a:extLst>
              <a:ext uri="{FF2B5EF4-FFF2-40B4-BE49-F238E27FC236}">
                <a16:creationId xmlns:a16="http://schemas.microsoft.com/office/drawing/2014/main" id="{8295C060-E8B6-DF48-AC54-302900CC1420}"/>
              </a:ext>
            </a:extLst>
          </p:cNvPr>
          <p:cNvGrpSpPr/>
          <p:nvPr/>
        </p:nvGrpSpPr>
        <p:grpSpPr>
          <a:xfrm>
            <a:off x="-4890" y="2974246"/>
            <a:ext cx="1359822" cy="3585167"/>
            <a:chOff x="-3" y="2974246"/>
            <a:chExt cx="1359822" cy="3585167"/>
          </a:xfrm>
        </p:grpSpPr>
        <p:sp>
          <p:nvSpPr>
            <p:cNvPr id="25" name="Rectangle 5">
              <a:extLst>
                <a:ext uri="{FF2B5EF4-FFF2-40B4-BE49-F238E27FC236}">
                  <a16:creationId xmlns:a16="http://schemas.microsoft.com/office/drawing/2014/main" id="{5398CA2D-5BFD-6D4D-926E-0122ABBB2B63}"/>
                </a:ext>
              </a:extLst>
            </p:cNvPr>
            <p:cNvSpPr/>
            <p:nvPr/>
          </p:nvSpPr>
          <p:spPr>
            <a:xfrm>
              <a:off x="8516" y="2974246"/>
              <a:ext cx="1322171" cy="358516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6" name="Rectangle 3">
              <a:extLst>
                <a:ext uri="{FF2B5EF4-FFF2-40B4-BE49-F238E27FC236}">
                  <a16:creationId xmlns:a16="http://schemas.microsoft.com/office/drawing/2014/main" id="{7A9FAA68-4C2F-334E-9E45-4EF94A56C6EB}"/>
                </a:ext>
              </a:extLst>
            </p:cNvPr>
            <p:cNvSpPr/>
            <p:nvPr/>
          </p:nvSpPr>
          <p:spPr>
            <a:xfrm>
              <a:off x="0" y="3096800"/>
              <a:ext cx="1352565" cy="646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b="1" dirty="0">
                  <a:solidFill>
                    <a:srgbClr val="0432FF"/>
                  </a:solidFill>
                  <a:latin typeface="微軟正黑體" panose="020B0604030504040204" pitchFamily="34" charset="-120"/>
                  <a:ea typeface="微軟正黑體" panose="020B0604030504040204" pitchFamily="34" charset="-120"/>
                </a:rPr>
                <a:t>專業群科</a:t>
              </a:r>
              <a:endParaRPr lang="en-US" altLang="zh-TW" sz="2100" b="1" dirty="0">
                <a:solidFill>
                  <a:srgbClr val="0432FF"/>
                </a:solidFill>
                <a:latin typeface="微軟正黑體" panose="020B0604030504040204" pitchFamily="34" charset="-120"/>
                <a:ea typeface="微軟正黑體" panose="020B0604030504040204" pitchFamily="34" charset="-120"/>
              </a:endParaRPr>
            </a:p>
            <a:p>
              <a:pPr algn="ctr"/>
              <a:r>
                <a:rPr lang="zh-TW" altLang="en-US" sz="2100" b="1" dirty="0">
                  <a:solidFill>
                    <a:srgbClr val="0432FF"/>
                  </a:solidFill>
                  <a:latin typeface="微軟正黑體" panose="020B0604030504040204" pitchFamily="34" charset="-120"/>
                  <a:ea typeface="微軟正黑體" panose="020B0604030504040204" pitchFamily="34" charset="-120"/>
                </a:rPr>
                <a:t>甄選入學</a:t>
              </a:r>
              <a:endParaRPr lang="en-US" sz="2100" b="1" dirty="0">
                <a:solidFill>
                  <a:srgbClr val="0432FF"/>
                </a:solidFill>
                <a:latin typeface="Microsoft JhengHei" panose="020B0604030504040204" pitchFamily="34" charset="-120"/>
                <a:ea typeface="Microsoft JhengHei" panose="020B0604030504040204" pitchFamily="34" charset="-120"/>
              </a:endParaRPr>
            </a:p>
          </p:txBody>
        </p:sp>
        <p:sp>
          <p:nvSpPr>
            <p:cNvPr id="27" name="Rectangle 3">
              <a:extLst>
                <a:ext uri="{FF2B5EF4-FFF2-40B4-BE49-F238E27FC236}">
                  <a16:creationId xmlns:a16="http://schemas.microsoft.com/office/drawing/2014/main" id="{02B48493-99CA-1C41-9169-477FCB609CD9}"/>
                </a:ext>
              </a:extLst>
            </p:cNvPr>
            <p:cNvSpPr/>
            <p:nvPr/>
          </p:nvSpPr>
          <p:spPr>
            <a:xfrm>
              <a:off x="-3" y="3824886"/>
              <a:ext cx="1352568" cy="646247"/>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技優甄審入學</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28" name="Rectangle 3">
              <a:extLst>
                <a:ext uri="{FF2B5EF4-FFF2-40B4-BE49-F238E27FC236}">
                  <a16:creationId xmlns:a16="http://schemas.microsoft.com/office/drawing/2014/main" id="{2FFFD0DE-335E-E74C-89B7-9A63054D2F4D}"/>
                </a:ext>
              </a:extLst>
            </p:cNvPr>
            <p:cNvSpPr/>
            <p:nvPr/>
          </p:nvSpPr>
          <p:spPr>
            <a:xfrm>
              <a:off x="7254" y="4558108"/>
              <a:ext cx="1352565" cy="646247"/>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實用技能學程分發</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29" name="Rectangle 3">
              <a:extLst>
                <a:ext uri="{FF2B5EF4-FFF2-40B4-BE49-F238E27FC236}">
                  <a16:creationId xmlns:a16="http://schemas.microsoft.com/office/drawing/2014/main" id="{56A11005-CB18-0745-9E93-68B995910942}"/>
                </a:ext>
              </a:extLst>
            </p:cNvPr>
            <p:cNvSpPr/>
            <p:nvPr/>
          </p:nvSpPr>
          <p:spPr>
            <a:xfrm>
              <a:off x="7254" y="5279289"/>
              <a:ext cx="1352565" cy="416839"/>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建教合作</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30" name="Rectangle 3">
              <a:extLst>
                <a:ext uri="{FF2B5EF4-FFF2-40B4-BE49-F238E27FC236}">
                  <a16:creationId xmlns:a16="http://schemas.microsoft.com/office/drawing/2014/main" id="{7BC80EE5-DFD4-A343-A994-DAF83A360E43}"/>
                </a:ext>
              </a:extLst>
            </p:cNvPr>
            <p:cNvSpPr/>
            <p:nvPr/>
          </p:nvSpPr>
          <p:spPr>
            <a:xfrm>
              <a:off x="7254" y="5771062"/>
              <a:ext cx="1352565" cy="646247"/>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產業特殊需求類科</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grpSp>
      <p:grpSp>
        <p:nvGrpSpPr>
          <p:cNvPr id="31" name="群組 30">
            <a:extLst>
              <a:ext uri="{FF2B5EF4-FFF2-40B4-BE49-F238E27FC236}">
                <a16:creationId xmlns:a16="http://schemas.microsoft.com/office/drawing/2014/main" id="{30243874-22D8-B149-9D7E-2AFDCD5BEBA6}"/>
              </a:ext>
            </a:extLst>
          </p:cNvPr>
          <p:cNvGrpSpPr/>
          <p:nvPr/>
        </p:nvGrpSpPr>
        <p:grpSpPr>
          <a:xfrm>
            <a:off x="-6682" y="1233119"/>
            <a:ext cx="1354972" cy="1758043"/>
            <a:chOff x="-6682" y="1109692"/>
            <a:chExt cx="1354972" cy="1758043"/>
          </a:xfrm>
        </p:grpSpPr>
        <p:sp>
          <p:nvSpPr>
            <p:cNvPr id="32" name="Rectangle 5">
              <a:extLst>
                <a:ext uri="{FF2B5EF4-FFF2-40B4-BE49-F238E27FC236}">
                  <a16:creationId xmlns:a16="http://schemas.microsoft.com/office/drawing/2014/main" id="{6805683E-92D3-9D41-B448-2559E691DF89}"/>
                </a:ext>
              </a:extLst>
            </p:cNvPr>
            <p:cNvSpPr/>
            <p:nvPr/>
          </p:nvSpPr>
          <p:spPr>
            <a:xfrm>
              <a:off x="0" y="1109692"/>
              <a:ext cx="1322171" cy="175804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3" name="Rectangle 3">
              <a:extLst>
                <a:ext uri="{FF2B5EF4-FFF2-40B4-BE49-F238E27FC236}">
                  <a16:creationId xmlns:a16="http://schemas.microsoft.com/office/drawing/2014/main" id="{898749B2-869B-5441-AEA6-26962825E780}"/>
                </a:ext>
              </a:extLst>
            </p:cNvPr>
            <p:cNvSpPr/>
            <p:nvPr/>
          </p:nvSpPr>
          <p:spPr>
            <a:xfrm>
              <a:off x="-4278" y="1210686"/>
              <a:ext cx="1352568" cy="478245"/>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accent5">
                      <a:lumMod val="40000"/>
                      <a:lumOff val="60000"/>
                    </a:schemeClr>
                  </a:solidFill>
                  <a:latin typeface="Microsoft JhengHei" panose="020B0604030504040204" pitchFamily="34" charset="-120"/>
                  <a:ea typeface="Microsoft JhengHei" panose="020B0604030504040204" pitchFamily="34" charset="-120"/>
                </a:rPr>
                <a:t>入學管道</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34" name="Rectangle 3">
              <a:extLst>
                <a:ext uri="{FF2B5EF4-FFF2-40B4-BE49-F238E27FC236}">
                  <a16:creationId xmlns:a16="http://schemas.microsoft.com/office/drawing/2014/main" id="{215678CB-F294-EB45-B6B5-82333B213A00}"/>
                </a:ext>
              </a:extLst>
            </p:cNvPr>
            <p:cNvSpPr/>
            <p:nvPr/>
          </p:nvSpPr>
          <p:spPr>
            <a:xfrm>
              <a:off x="-6682" y="1741134"/>
              <a:ext cx="1352568" cy="478245"/>
            </a:xfrm>
            <a:prstGeom prst="rect">
              <a:avLst/>
            </a:prstGeom>
            <a:solidFill>
              <a:srgbClr val="E7E6E6">
                <a:alpha val="7451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accent5">
                      <a:lumMod val="60000"/>
                      <a:lumOff val="40000"/>
                    </a:schemeClr>
                  </a:solidFill>
                  <a:latin typeface="Microsoft JhengHei" panose="020B0604030504040204" pitchFamily="34" charset="-120"/>
                  <a:ea typeface="Microsoft JhengHei" panose="020B0604030504040204" pitchFamily="34" charset="-120"/>
                </a:rPr>
                <a:t>主要管道</a:t>
              </a:r>
              <a:endParaRPr lang="en-US" sz="2100" dirty="0">
                <a:solidFill>
                  <a:schemeClr val="accent5">
                    <a:lumMod val="60000"/>
                    <a:lumOff val="40000"/>
                  </a:schemeClr>
                </a:solidFill>
                <a:latin typeface="Microsoft JhengHei" panose="020B0604030504040204" pitchFamily="34" charset="-120"/>
                <a:ea typeface="Microsoft JhengHei" panose="020B0604030504040204" pitchFamily="34" charset="-120"/>
              </a:endParaRPr>
            </a:p>
          </p:txBody>
        </p:sp>
        <p:sp>
          <p:nvSpPr>
            <p:cNvPr id="35" name="Rectangle 3">
              <a:extLst>
                <a:ext uri="{FF2B5EF4-FFF2-40B4-BE49-F238E27FC236}">
                  <a16:creationId xmlns:a16="http://schemas.microsoft.com/office/drawing/2014/main" id="{A5392AE0-BE4A-D241-8EDC-AEFC401AC0D6}"/>
                </a:ext>
              </a:extLst>
            </p:cNvPr>
            <p:cNvSpPr/>
            <p:nvPr/>
          </p:nvSpPr>
          <p:spPr>
            <a:xfrm>
              <a:off x="1" y="2271582"/>
              <a:ext cx="1345886" cy="478245"/>
            </a:xfrm>
            <a:prstGeom prst="rect">
              <a:avLst/>
            </a:prstGeom>
            <a:solidFill>
              <a:srgbClr val="E7E6E6">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accent5">
                      <a:lumMod val="60000"/>
                      <a:lumOff val="40000"/>
                    </a:schemeClr>
                  </a:solidFill>
                  <a:latin typeface="Microsoft JhengHei" panose="020B0604030504040204" pitchFamily="34" charset="-120"/>
                  <a:ea typeface="Microsoft JhengHei" panose="020B0604030504040204" pitchFamily="34" charset="-120"/>
                </a:rPr>
                <a:t>重要日程</a:t>
              </a:r>
              <a:endParaRPr lang="en-US" sz="2100" dirty="0">
                <a:solidFill>
                  <a:schemeClr val="accent5">
                    <a:lumMod val="60000"/>
                    <a:lumOff val="40000"/>
                  </a:schemeClr>
                </a:solidFill>
                <a:latin typeface="Microsoft JhengHei" panose="020B0604030504040204" pitchFamily="34" charset="-120"/>
                <a:ea typeface="Microsoft JhengHei" panose="020B0604030504040204" pitchFamily="34" charset="-120"/>
              </a:endParaRPr>
            </a:p>
          </p:txBody>
        </p:sp>
      </p:grpSp>
      <p:sp>
        <p:nvSpPr>
          <p:cNvPr id="21" name="TextBox 7">
            <a:extLst>
              <a:ext uri="{FF2B5EF4-FFF2-40B4-BE49-F238E27FC236}">
                <a16:creationId xmlns:a16="http://schemas.microsoft.com/office/drawing/2014/main" id="{DF9497B6-13BC-2149-A4D5-69498EFA3F6B}"/>
              </a:ext>
            </a:extLst>
          </p:cNvPr>
          <p:cNvSpPr txBox="1"/>
          <p:nvPr/>
        </p:nvSpPr>
        <p:spPr>
          <a:xfrm>
            <a:off x="4246677" y="646991"/>
            <a:ext cx="4496331" cy="369332"/>
          </a:xfrm>
          <a:prstGeom prst="rect">
            <a:avLst/>
          </a:prstGeom>
          <a:noFill/>
        </p:spPr>
        <p:txBody>
          <a:bodyPr wrap="square" lIns="0" tIns="0" rIns="0" bIns="0" rtlCol="0" anchor="t">
            <a:spAutoFit/>
          </a:bodyPr>
          <a:lstStyle/>
          <a:p>
            <a:r>
              <a:rPr lang="zh-TW" altLang="en-US" sz="2400" dirty="0">
                <a:solidFill>
                  <a:srgbClr val="0432FF"/>
                </a:solidFill>
                <a:latin typeface="微軟正黑體" panose="020B0604030504040204" pitchFamily="34" charset="-120"/>
                <a:ea typeface="微軟正黑體" panose="020B0604030504040204" pitchFamily="34" charset="-120"/>
              </a:rPr>
              <a:t>專業群科甄選入學</a:t>
            </a:r>
            <a:r>
              <a:rPr lang="zh-TW" altLang="en-US" sz="2400" dirty="0">
                <a:solidFill>
                  <a:srgbClr val="FF0000"/>
                </a:solidFill>
                <a:latin typeface="微軟正黑體" panose="020B0604030504040204" pitchFamily="34" charset="-120"/>
                <a:ea typeface="微軟正黑體" panose="020B0604030504040204" pitchFamily="34" charset="-120"/>
              </a:rPr>
              <a:t>術科測驗</a:t>
            </a:r>
            <a:endParaRPr lang="en-US" sz="2400" b="1" dirty="0">
              <a:solidFill>
                <a:srgbClr val="FF0000"/>
              </a:solidFill>
            </a:endParaRPr>
          </a:p>
        </p:txBody>
      </p:sp>
      <p:sp>
        <p:nvSpPr>
          <p:cNvPr id="37" name="矩形 36">
            <a:extLst>
              <a:ext uri="{FF2B5EF4-FFF2-40B4-BE49-F238E27FC236}">
                <a16:creationId xmlns:a16="http://schemas.microsoft.com/office/drawing/2014/main" id="{AD5CAEE9-7ECF-6749-A878-6A04159C2ED8}"/>
              </a:ext>
            </a:extLst>
          </p:cNvPr>
          <p:cNvSpPr/>
          <p:nvPr/>
        </p:nvSpPr>
        <p:spPr>
          <a:xfrm>
            <a:off x="3046527" y="1399886"/>
            <a:ext cx="5523818" cy="338554"/>
          </a:xfrm>
          <a:prstGeom prst="rect">
            <a:avLst/>
          </a:prstGeom>
          <a:solidFill>
            <a:srgbClr val="FF40FF"/>
          </a:solidFill>
        </p:spPr>
        <p:txBody>
          <a:bodyPr wrap="square">
            <a:spAutoFit/>
          </a:bodyPr>
          <a:lstStyle/>
          <a:p>
            <a:pPr algn="ctr"/>
            <a:r>
              <a:rPr lang="zh-TW" altLang="en-US" sz="1600" dirty="0">
                <a:solidFill>
                  <a:srgbClr val="FFFFFF"/>
                </a:solidFill>
                <a:latin typeface="微軟正黑體" panose="020B0604030504040204" pitchFamily="34" charset="-120"/>
                <a:ea typeface="微軟正黑體" panose="020B0604030504040204" pitchFamily="34" charset="-120"/>
              </a:rPr>
              <a:t>同一招生學校中，不同的招生科班別，甄選項目有可能不同</a:t>
            </a:r>
            <a:endParaRPr lang="zh-TW" altLang="en-US" sz="1600" dirty="0">
              <a:solidFill>
                <a:srgbClr val="FFFFFF"/>
              </a:solidFill>
            </a:endParaRPr>
          </a:p>
        </p:txBody>
      </p:sp>
      <p:grpSp>
        <p:nvGrpSpPr>
          <p:cNvPr id="38" name="群組 37">
            <a:extLst>
              <a:ext uri="{FF2B5EF4-FFF2-40B4-BE49-F238E27FC236}">
                <a16:creationId xmlns:a16="http://schemas.microsoft.com/office/drawing/2014/main" id="{D22670FB-57CC-2041-809C-FCB1C8CCAAA8}"/>
              </a:ext>
            </a:extLst>
          </p:cNvPr>
          <p:cNvGrpSpPr/>
          <p:nvPr/>
        </p:nvGrpSpPr>
        <p:grpSpPr>
          <a:xfrm>
            <a:off x="1678366" y="1859798"/>
            <a:ext cx="6819085" cy="2117719"/>
            <a:chOff x="1616552" y="1389068"/>
            <a:chExt cx="7312185" cy="2271568"/>
          </a:xfrm>
          <a:effectLst>
            <a:outerShdw blurRad="50800" dist="38100" dir="2700000" algn="tl" rotWithShape="0">
              <a:srgbClr val="C00000">
                <a:alpha val="40000"/>
              </a:srgbClr>
            </a:outerShdw>
          </a:effectLst>
        </p:grpSpPr>
        <p:pic>
          <p:nvPicPr>
            <p:cNvPr id="10" name="圖片 9">
              <a:extLst>
                <a:ext uri="{FF2B5EF4-FFF2-40B4-BE49-F238E27FC236}">
                  <a16:creationId xmlns:a16="http://schemas.microsoft.com/office/drawing/2014/main" id="{20E2EAAD-9E7B-6A4E-9008-35897DFE4923}"/>
                </a:ext>
              </a:extLst>
            </p:cNvPr>
            <p:cNvPicPr>
              <a:picLocks noChangeAspect="1"/>
            </p:cNvPicPr>
            <p:nvPr/>
          </p:nvPicPr>
          <p:blipFill>
            <a:blip r:embed="rId3"/>
            <a:stretch>
              <a:fillRect/>
            </a:stretch>
          </p:blipFill>
          <p:spPr>
            <a:xfrm>
              <a:off x="1616552" y="1962289"/>
              <a:ext cx="7312185" cy="1698347"/>
            </a:xfrm>
            <a:prstGeom prst="rect">
              <a:avLst/>
            </a:prstGeom>
          </p:spPr>
        </p:pic>
        <p:pic>
          <p:nvPicPr>
            <p:cNvPr id="36" name="圖片 35">
              <a:extLst>
                <a:ext uri="{FF2B5EF4-FFF2-40B4-BE49-F238E27FC236}">
                  <a16:creationId xmlns:a16="http://schemas.microsoft.com/office/drawing/2014/main" id="{5A5F9E39-42FD-FB4C-B68B-1BE24C950DD9}"/>
                </a:ext>
              </a:extLst>
            </p:cNvPr>
            <p:cNvPicPr>
              <a:picLocks noChangeAspect="1"/>
            </p:cNvPicPr>
            <p:nvPr/>
          </p:nvPicPr>
          <p:blipFill>
            <a:blip r:embed="rId4"/>
            <a:stretch>
              <a:fillRect/>
            </a:stretch>
          </p:blipFill>
          <p:spPr>
            <a:xfrm>
              <a:off x="1634069" y="1389068"/>
              <a:ext cx="7294668" cy="606189"/>
            </a:xfrm>
            <a:prstGeom prst="rect">
              <a:avLst/>
            </a:prstGeom>
          </p:spPr>
        </p:pic>
      </p:grpSp>
      <p:grpSp>
        <p:nvGrpSpPr>
          <p:cNvPr id="41" name="群組 40">
            <a:extLst>
              <a:ext uri="{FF2B5EF4-FFF2-40B4-BE49-F238E27FC236}">
                <a16:creationId xmlns:a16="http://schemas.microsoft.com/office/drawing/2014/main" id="{50CDD6D5-14E5-834F-9705-8B0FAACECB9F}"/>
              </a:ext>
            </a:extLst>
          </p:cNvPr>
          <p:cNvGrpSpPr/>
          <p:nvPr/>
        </p:nvGrpSpPr>
        <p:grpSpPr>
          <a:xfrm>
            <a:off x="1694702" y="4091087"/>
            <a:ext cx="6776005" cy="2268097"/>
            <a:chOff x="1702018" y="3589907"/>
            <a:chExt cx="6768751" cy="2398582"/>
          </a:xfrm>
          <a:effectLst>
            <a:outerShdw blurRad="63500" sx="102000" sy="102000" algn="ctr" rotWithShape="0">
              <a:srgbClr val="0432FF">
                <a:alpha val="40000"/>
              </a:srgbClr>
            </a:outerShdw>
          </a:effectLst>
        </p:grpSpPr>
        <p:pic>
          <p:nvPicPr>
            <p:cNvPr id="22" name="圖片 21" descr="一張含有 文字 的圖片&#10;&#10;自動產生的描述">
              <a:extLst>
                <a:ext uri="{FF2B5EF4-FFF2-40B4-BE49-F238E27FC236}">
                  <a16:creationId xmlns:a16="http://schemas.microsoft.com/office/drawing/2014/main" id="{E34F701C-CBF8-804C-B8C3-F2634341B093}"/>
                </a:ext>
              </a:extLst>
            </p:cNvPr>
            <p:cNvPicPr>
              <a:picLocks noChangeAspect="1"/>
            </p:cNvPicPr>
            <p:nvPr/>
          </p:nvPicPr>
          <p:blipFill>
            <a:blip r:embed="rId5"/>
            <a:stretch>
              <a:fillRect/>
            </a:stretch>
          </p:blipFill>
          <p:spPr>
            <a:xfrm>
              <a:off x="1702018" y="3937960"/>
              <a:ext cx="6759420" cy="2050529"/>
            </a:xfrm>
            <a:prstGeom prst="rect">
              <a:avLst/>
            </a:prstGeom>
          </p:spPr>
        </p:pic>
        <p:pic>
          <p:nvPicPr>
            <p:cNvPr id="40" name="圖片 39">
              <a:extLst>
                <a:ext uri="{FF2B5EF4-FFF2-40B4-BE49-F238E27FC236}">
                  <a16:creationId xmlns:a16="http://schemas.microsoft.com/office/drawing/2014/main" id="{7161AF3F-0DF0-AB4B-8F3B-573EE1E2A817}"/>
                </a:ext>
              </a:extLst>
            </p:cNvPr>
            <p:cNvPicPr>
              <a:picLocks noChangeAspect="1"/>
            </p:cNvPicPr>
            <p:nvPr/>
          </p:nvPicPr>
          <p:blipFill>
            <a:blip r:embed="rId6"/>
            <a:stretch>
              <a:fillRect/>
            </a:stretch>
          </p:blipFill>
          <p:spPr>
            <a:xfrm>
              <a:off x="1704095" y="3589907"/>
              <a:ext cx="6766674" cy="560270"/>
            </a:xfrm>
            <a:prstGeom prst="rect">
              <a:avLst/>
            </a:prstGeom>
          </p:spPr>
        </p:pic>
      </p:grpSp>
      <p:sp>
        <p:nvSpPr>
          <p:cNvPr id="4" name="圓角矩形 3">
            <a:extLst>
              <a:ext uri="{FF2B5EF4-FFF2-40B4-BE49-F238E27FC236}">
                <a16:creationId xmlns:a16="http://schemas.microsoft.com/office/drawing/2014/main" id="{51D7B829-D5D5-EA4D-A917-0CB9D84767A8}"/>
              </a:ext>
            </a:extLst>
          </p:cNvPr>
          <p:cNvSpPr/>
          <p:nvPr/>
        </p:nvSpPr>
        <p:spPr>
          <a:xfrm>
            <a:off x="1688640" y="1851402"/>
            <a:ext cx="4321742" cy="573530"/>
          </a:xfrm>
          <a:prstGeom prst="roundRect">
            <a:avLst/>
          </a:prstGeom>
          <a:noFill/>
          <a:ln w="5080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39" name="圓角矩形 38">
            <a:extLst>
              <a:ext uri="{FF2B5EF4-FFF2-40B4-BE49-F238E27FC236}">
                <a16:creationId xmlns:a16="http://schemas.microsoft.com/office/drawing/2014/main" id="{AFF844F9-959C-A14C-8B99-1692533931FB}"/>
              </a:ext>
            </a:extLst>
          </p:cNvPr>
          <p:cNvSpPr/>
          <p:nvPr/>
        </p:nvSpPr>
        <p:spPr>
          <a:xfrm>
            <a:off x="1678366" y="4080699"/>
            <a:ext cx="4321742" cy="529792"/>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43" name="圓角矩形 42">
            <a:extLst>
              <a:ext uri="{FF2B5EF4-FFF2-40B4-BE49-F238E27FC236}">
                <a16:creationId xmlns:a16="http://schemas.microsoft.com/office/drawing/2014/main" id="{FFFED4BA-C2B6-2645-AEE5-BC69C1105759}"/>
              </a:ext>
            </a:extLst>
          </p:cNvPr>
          <p:cNvSpPr/>
          <p:nvPr/>
        </p:nvSpPr>
        <p:spPr>
          <a:xfrm>
            <a:off x="3865652" y="2138125"/>
            <a:ext cx="1394717" cy="286806"/>
          </a:xfrm>
          <a:prstGeom prst="roundRect">
            <a:avLst/>
          </a:prstGeom>
          <a:noFill/>
          <a:ln w="3810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45" name="圓角矩形 44">
            <a:extLst>
              <a:ext uri="{FF2B5EF4-FFF2-40B4-BE49-F238E27FC236}">
                <a16:creationId xmlns:a16="http://schemas.microsoft.com/office/drawing/2014/main" id="{213F7D6B-5AFC-CC45-9E83-0C84F6CB7547}"/>
              </a:ext>
            </a:extLst>
          </p:cNvPr>
          <p:cNvSpPr/>
          <p:nvPr/>
        </p:nvSpPr>
        <p:spPr>
          <a:xfrm>
            <a:off x="3865651" y="4317012"/>
            <a:ext cx="1394717" cy="286806"/>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grpSp>
        <p:nvGrpSpPr>
          <p:cNvPr id="11" name="群組 10">
            <a:extLst>
              <a:ext uri="{FF2B5EF4-FFF2-40B4-BE49-F238E27FC236}">
                <a16:creationId xmlns:a16="http://schemas.microsoft.com/office/drawing/2014/main" id="{B16C1508-B0ED-034A-89EF-4E0C23C3B7AC}"/>
              </a:ext>
            </a:extLst>
          </p:cNvPr>
          <p:cNvGrpSpPr/>
          <p:nvPr/>
        </p:nvGrpSpPr>
        <p:grpSpPr>
          <a:xfrm>
            <a:off x="2363056" y="2661004"/>
            <a:ext cx="5979560" cy="184353"/>
            <a:chOff x="2363056" y="2198670"/>
            <a:chExt cx="5979560" cy="184353"/>
          </a:xfrm>
        </p:grpSpPr>
        <p:cxnSp>
          <p:nvCxnSpPr>
            <p:cNvPr id="6" name="直線接點 5">
              <a:extLst>
                <a:ext uri="{FF2B5EF4-FFF2-40B4-BE49-F238E27FC236}">
                  <a16:creationId xmlns:a16="http://schemas.microsoft.com/office/drawing/2014/main" id="{61A76A64-8526-1F4C-BF1B-97B0C481DF31}"/>
                </a:ext>
              </a:extLst>
            </p:cNvPr>
            <p:cNvCxnSpPr/>
            <p:nvPr/>
          </p:nvCxnSpPr>
          <p:spPr>
            <a:xfrm>
              <a:off x="2363056" y="2198670"/>
              <a:ext cx="5979560" cy="0"/>
            </a:xfrm>
            <a:prstGeom prst="line">
              <a:avLst/>
            </a:prstGeom>
            <a:ln w="38100">
              <a:solidFill>
                <a:srgbClr val="0432FF"/>
              </a:solidFill>
            </a:ln>
          </p:spPr>
          <p:style>
            <a:lnRef idx="1">
              <a:schemeClr val="accent1"/>
            </a:lnRef>
            <a:fillRef idx="0">
              <a:schemeClr val="accent1"/>
            </a:fillRef>
            <a:effectRef idx="0">
              <a:schemeClr val="accent1"/>
            </a:effectRef>
            <a:fontRef idx="minor">
              <a:schemeClr val="tx1"/>
            </a:fontRef>
          </p:style>
        </p:cxnSp>
        <p:cxnSp>
          <p:nvCxnSpPr>
            <p:cNvPr id="46" name="直線接點 45">
              <a:extLst>
                <a:ext uri="{FF2B5EF4-FFF2-40B4-BE49-F238E27FC236}">
                  <a16:creationId xmlns:a16="http://schemas.microsoft.com/office/drawing/2014/main" id="{E5CCFAEE-3762-234E-B3FD-F09DE0C37EE5}"/>
                </a:ext>
              </a:extLst>
            </p:cNvPr>
            <p:cNvCxnSpPr>
              <a:cxnSpLocks/>
            </p:cNvCxnSpPr>
            <p:nvPr/>
          </p:nvCxnSpPr>
          <p:spPr>
            <a:xfrm>
              <a:off x="2363056" y="2383023"/>
              <a:ext cx="1366943" cy="0"/>
            </a:xfrm>
            <a:prstGeom prst="line">
              <a:avLst/>
            </a:prstGeom>
            <a:ln w="38100">
              <a:solidFill>
                <a:srgbClr val="0432FF"/>
              </a:solidFill>
            </a:ln>
          </p:spPr>
          <p:style>
            <a:lnRef idx="1">
              <a:schemeClr val="accent1"/>
            </a:lnRef>
            <a:fillRef idx="0">
              <a:schemeClr val="accent1"/>
            </a:fillRef>
            <a:effectRef idx="0">
              <a:schemeClr val="accent1"/>
            </a:effectRef>
            <a:fontRef idx="minor">
              <a:schemeClr val="tx1"/>
            </a:fontRef>
          </p:style>
        </p:cxnSp>
      </p:grpSp>
      <p:cxnSp>
        <p:nvCxnSpPr>
          <p:cNvPr id="47" name="直線接點 46">
            <a:extLst>
              <a:ext uri="{FF2B5EF4-FFF2-40B4-BE49-F238E27FC236}">
                <a16:creationId xmlns:a16="http://schemas.microsoft.com/office/drawing/2014/main" id="{4FEF639D-B6C3-5449-9445-CCBF4B89CFA4}"/>
              </a:ext>
            </a:extLst>
          </p:cNvPr>
          <p:cNvCxnSpPr>
            <a:cxnSpLocks/>
          </p:cNvCxnSpPr>
          <p:nvPr/>
        </p:nvCxnSpPr>
        <p:spPr>
          <a:xfrm>
            <a:off x="2350905" y="3043383"/>
            <a:ext cx="2025886" cy="0"/>
          </a:xfrm>
          <a:prstGeom prst="line">
            <a:avLst/>
          </a:prstGeom>
          <a:ln w="38100">
            <a:solidFill>
              <a:srgbClr val="0432FF"/>
            </a:solidFill>
          </a:ln>
        </p:spPr>
        <p:style>
          <a:lnRef idx="1">
            <a:schemeClr val="accent1"/>
          </a:lnRef>
          <a:fillRef idx="0">
            <a:schemeClr val="accent1"/>
          </a:fillRef>
          <a:effectRef idx="0">
            <a:schemeClr val="accent1"/>
          </a:effectRef>
          <a:fontRef idx="minor">
            <a:schemeClr val="tx1"/>
          </a:fontRef>
        </p:style>
      </p:cxnSp>
      <p:grpSp>
        <p:nvGrpSpPr>
          <p:cNvPr id="12" name="群組 11">
            <a:extLst>
              <a:ext uri="{FF2B5EF4-FFF2-40B4-BE49-F238E27FC236}">
                <a16:creationId xmlns:a16="http://schemas.microsoft.com/office/drawing/2014/main" id="{38E7C2FE-9A23-E347-BA65-F70C1B8A58AB}"/>
              </a:ext>
            </a:extLst>
          </p:cNvPr>
          <p:cNvGrpSpPr/>
          <p:nvPr/>
        </p:nvGrpSpPr>
        <p:grpSpPr>
          <a:xfrm>
            <a:off x="2527203" y="5103957"/>
            <a:ext cx="1520816" cy="450351"/>
            <a:chOff x="2527203" y="4641623"/>
            <a:chExt cx="1520816" cy="450351"/>
          </a:xfrm>
        </p:grpSpPr>
        <p:cxnSp>
          <p:nvCxnSpPr>
            <p:cNvPr id="48" name="直線接點 47">
              <a:extLst>
                <a:ext uri="{FF2B5EF4-FFF2-40B4-BE49-F238E27FC236}">
                  <a16:creationId xmlns:a16="http://schemas.microsoft.com/office/drawing/2014/main" id="{DDC609D3-2F59-2442-8AF9-5A46801BC6F8}"/>
                </a:ext>
              </a:extLst>
            </p:cNvPr>
            <p:cNvCxnSpPr>
              <a:cxnSpLocks/>
            </p:cNvCxnSpPr>
            <p:nvPr/>
          </p:nvCxnSpPr>
          <p:spPr>
            <a:xfrm>
              <a:off x="2527203" y="4641623"/>
              <a:ext cx="15208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直線接點 48">
              <a:extLst>
                <a:ext uri="{FF2B5EF4-FFF2-40B4-BE49-F238E27FC236}">
                  <a16:creationId xmlns:a16="http://schemas.microsoft.com/office/drawing/2014/main" id="{69CC24FA-A02C-A746-BCCB-38C8D965C0C3}"/>
                </a:ext>
              </a:extLst>
            </p:cNvPr>
            <p:cNvCxnSpPr>
              <a:cxnSpLocks/>
            </p:cNvCxnSpPr>
            <p:nvPr/>
          </p:nvCxnSpPr>
          <p:spPr>
            <a:xfrm>
              <a:off x="2527203" y="5091974"/>
              <a:ext cx="15208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7802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250"/>
                                        <p:tgtEl>
                                          <p:spTgt spid="43"/>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125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wipe(down)">
                                      <p:cBhvr>
                                        <p:cTn id="15" dur="1500"/>
                                        <p:tgtEl>
                                          <p:spTgt spid="4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down)">
                                      <p:cBhvr>
                                        <p:cTn id="20" dur="500"/>
                                        <p:tgtEl>
                                          <p:spTgt spid="45"/>
                                        </p:tgtEl>
                                      </p:cBhvr>
                                    </p:animEffect>
                                  </p:childTnLst>
                                </p:cTn>
                              </p:par>
                              <p:par>
                                <p:cTn id="21" presetID="55"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1000" fill="hold"/>
                                        <p:tgtEl>
                                          <p:spTgt spid="12"/>
                                        </p:tgtEl>
                                        <p:attrNameLst>
                                          <p:attrName>ppt_w</p:attrName>
                                        </p:attrNameLst>
                                      </p:cBhvr>
                                      <p:tavLst>
                                        <p:tav tm="0">
                                          <p:val>
                                            <p:strVal val="#ppt_w*0.70"/>
                                          </p:val>
                                        </p:tav>
                                        <p:tav tm="100000">
                                          <p:val>
                                            <p:strVal val="#ppt_w"/>
                                          </p:val>
                                        </p:tav>
                                      </p:tavLst>
                                    </p:anim>
                                    <p:anim calcmode="lin" valueType="num">
                                      <p:cBhvr>
                                        <p:cTn id="24" dur="1000" fill="hold"/>
                                        <p:tgtEl>
                                          <p:spTgt spid="12"/>
                                        </p:tgtEl>
                                        <p:attrNameLst>
                                          <p:attrName>ppt_h</p:attrName>
                                        </p:attrNameLst>
                                      </p:cBhvr>
                                      <p:tavLst>
                                        <p:tav tm="0">
                                          <p:val>
                                            <p:strVal val="#ppt_h"/>
                                          </p:val>
                                        </p:tav>
                                        <p:tav tm="100000">
                                          <p:val>
                                            <p:strVal val="#ppt_h"/>
                                          </p:val>
                                        </p:tav>
                                      </p:tavLst>
                                    </p:anim>
                                    <p:animEffect transition="in" filter="fade">
                                      <p:cBhvr>
                                        <p:cTn id="2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圖片 16">
            <a:extLst>
              <a:ext uri="{FF2B5EF4-FFF2-40B4-BE49-F238E27FC236}">
                <a16:creationId xmlns:a16="http://schemas.microsoft.com/office/drawing/2014/main" id="{E34C1859-4803-6E40-B8AF-FE9555EB15A4}"/>
              </a:ext>
            </a:extLst>
          </p:cNvPr>
          <p:cNvPicPr>
            <a:picLocks noChangeAspect="1"/>
          </p:cNvPicPr>
          <p:nvPr/>
        </p:nvPicPr>
        <p:blipFill>
          <a:blip r:embed="rId3"/>
          <a:stretch>
            <a:fillRect/>
          </a:stretch>
        </p:blipFill>
        <p:spPr>
          <a:xfrm>
            <a:off x="1714629" y="3924286"/>
            <a:ext cx="7020193" cy="363783"/>
          </a:xfrm>
          <a:prstGeom prst="rect">
            <a:avLst/>
          </a:prstGeom>
        </p:spPr>
      </p:pic>
      <p:pic>
        <p:nvPicPr>
          <p:cNvPr id="23" name="圖片 22" descr="一張含有 文字 的圖片&#10;&#10;自動產生的描述">
            <a:extLst>
              <a:ext uri="{FF2B5EF4-FFF2-40B4-BE49-F238E27FC236}">
                <a16:creationId xmlns:a16="http://schemas.microsoft.com/office/drawing/2014/main" id="{E56124D7-B3AF-1547-A2FF-056230CF16D1}"/>
              </a:ext>
            </a:extLst>
          </p:cNvPr>
          <p:cNvPicPr>
            <a:picLocks noChangeAspect="1"/>
          </p:cNvPicPr>
          <p:nvPr/>
        </p:nvPicPr>
        <p:blipFill>
          <a:blip r:embed="rId4"/>
          <a:stretch>
            <a:fillRect/>
          </a:stretch>
        </p:blipFill>
        <p:spPr>
          <a:xfrm>
            <a:off x="1714629" y="4251042"/>
            <a:ext cx="7035249" cy="2078823"/>
          </a:xfrm>
          <a:prstGeom prst="rect">
            <a:avLst/>
          </a:prstGeom>
        </p:spPr>
      </p:pic>
      <p:pic>
        <p:nvPicPr>
          <p:cNvPr id="8" name="圖片 7">
            <a:extLst>
              <a:ext uri="{FF2B5EF4-FFF2-40B4-BE49-F238E27FC236}">
                <a16:creationId xmlns:a16="http://schemas.microsoft.com/office/drawing/2014/main" id="{BE8F3F2D-6ADA-CC47-AC2E-2C0909AAB073}"/>
              </a:ext>
            </a:extLst>
          </p:cNvPr>
          <p:cNvPicPr>
            <a:picLocks noChangeAspect="1"/>
          </p:cNvPicPr>
          <p:nvPr/>
        </p:nvPicPr>
        <p:blipFill>
          <a:blip r:embed="rId5"/>
          <a:stretch>
            <a:fillRect/>
          </a:stretch>
        </p:blipFill>
        <p:spPr>
          <a:xfrm>
            <a:off x="1688640" y="1824972"/>
            <a:ext cx="7046182" cy="330311"/>
          </a:xfrm>
          <a:prstGeom prst="rect">
            <a:avLst/>
          </a:prstGeom>
        </p:spPr>
      </p:pic>
      <p:pic>
        <p:nvPicPr>
          <p:cNvPr id="19" name="圖片 18" descr="一張含有 文字 的圖片&#10;&#10;自動產生的描述">
            <a:extLst>
              <a:ext uri="{FF2B5EF4-FFF2-40B4-BE49-F238E27FC236}">
                <a16:creationId xmlns:a16="http://schemas.microsoft.com/office/drawing/2014/main" id="{0045A950-654A-1B41-8584-B78D631A972B}"/>
              </a:ext>
            </a:extLst>
          </p:cNvPr>
          <p:cNvPicPr>
            <a:picLocks noChangeAspect="1"/>
          </p:cNvPicPr>
          <p:nvPr/>
        </p:nvPicPr>
        <p:blipFill>
          <a:blip r:embed="rId6"/>
          <a:stretch>
            <a:fillRect/>
          </a:stretch>
        </p:blipFill>
        <p:spPr>
          <a:xfrm>
            <a:off x="1698452" y="2116895"/>
            <a:ext cx="7020193" cy="1685545"/>
          </a:xfrm>
          <a:prstGeom prst="rect">
            <a:avLst/>
          </a:prstGeom>
        </p:spPr>
      </p:pic>
      <p:sp>
        <p:nvSpPr>
          <p:cNvPr id="131076" name="投影片編號版面配置區 3">
            <a:extLst>
              <a:ext uri="{FF2B5EF4-FFF2-40B4-BE49-F238E27FC236}">
                <a16:creationId xmlns:a16="http://schemas.microsoft.com/office/drawing/2014/main" id="{14A7ACD6-5D2F-4F2D-978E-D992E69A61E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lr>
                <a:schemeClr val="accent1"/>
              </a:buClr>
              <a:buSzPct val="50000"/>
              <a:buFont typeface="Wingdings 2" panose="05020102010507070707" pitchFamily="18" charset="2"/>
              <a:buChar char=""/>
              <a:defRPr sz="2400">
                <a:solidFill>
                  <a:schemeClr val="tx1"/>
                </a:solidFill>
                <a:latin typeface="Cambria" panose="02040503050406030204" pitchFamily="18" charset="0"/>
                <a:ea typeface="新細明體" panose="02020500000000000000" pitchFamily="18" charset="-120"/>
              </a:defRPr>
            </a:lvl1pPr>
            <a:lvl2pPr marL="557213" indent="-214313">
              <a:spcBef>
                <a:spcPct val="20000"/>
              </a:spcBef>
              <a:buClr>
                <a:schemeClr val="accent2"/>
              </a:buClr>
              <a:buSzPct val="50000"/>
              <a:buFont typeface="Wingdings 2" panose="05020102010507070707" pitchFamily="18" charset="2"/>
              <a:buChar char="³"/>
              <a:defRPr sz="2100">
                <a:solidFill>
                  <a:schemeClr val="tx1"/>
                </a:solidFill>
                <a:latin typeface="Cambria" panose="02040503050406030204" pitchFamily="18" charset="0"/>
                <a:ea typeface="新細明體" panose="02020500000000000000" pitchFamily="18" charset="-120"/>
              </a:defRPr>
            </a:lvl2pPr>
            <a:lvl3pPr marL="857250" indent="-171450">
              <a:spcBef>
                <a:spcPct val="20000"/>
              </a:spcBef>
              <a:buClr>
                <a:srgbClr val="7B9B57"/>
              </a:buClr>
              <a:buSzPct val="60000"/>
              <a:buFont typeface="Wingdings 2" panose="05020102010507070707" pitchFamily="18" charset="2"/>
              <a:buChar char="®"/>
              <a:defRPr sz="1800">
                <a:solidFill>
                  <a:schemeClr val="tx1"/>
                </a:solidFill>
                <a:latin typeface="Cambria" panose="02040503050406030204" pitchFamily="18" charset="0"/>
                <a:ea typeface="新細明體" panose="02020500000000000000" pitchFamily="18" charset="-120"/>
              </a:defRPr>
            </a:lvl3pPr>
            <a:lvl4pPr marL="1200150" indent="-171450">
              <a:spcBef>
                <a:spcPct val="20000"/>
              </a:spcBef>
              <a:buClr>
                <a:srgbClr val="8B7396"/>
              </a:buClr>
              <a:buSzPct val="45000"/>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4pPr>
            <a:lvl5pPr marL="1543050" indent="-171450">
              <a:spcBef>
                <a:spcPct val="20000"/>
              </a:spcBef>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5pPr>
            <a:lvl6pPr marL="18859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6pPr>
            <a:lvl7pPr marL="22288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7pPr>
            <a:lvl8pPr marL="25717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8pPr>
            <a:lvl9pPr marL="29146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9pPr>
          </a:lstStyle>
          <a:p>
            <a:pPr>
              <a:spcBef>
                <a:spcPct val="0"/>
              </a:spcBef>
              <a:buClrTx/>
              <a:buSzTx/>
              <a:buFontTx/>
              <a:buNone/>
            </a:pPr>
            <a:fld id="{4F686C16-416F-4D9D-811F-0F632BC99A15}" type="slidenum">
              <a:rPr lang="zh-TW" altLang="en-US" sz="825">
                <a:solidFill>
                  <a:schemeClr val="bg1"/>
                </a:solidFill>
                <a:latin typeface="微軟正黑體" panose="020B0604030504040204" pitchFamily="34" charset="-120"/>
                <a:ea typeface="微軟正黑體" panose="020B0604030504040204" pitchFamily="34" charset="-120"/>
              </a:rPr>
              <a:pPr>
                <a:spcBef>
                  <a:spcPct val="0"/>
                </a:spcBef>
                <a:buClrTx/>
                <a:buSzTx/>
                <a:buFontTx/>
                <a:buNone/>
              </a:pPr>
              <a:t>11</a:t>
            </a:fld>
            <a:endParaRPr lang="zh-TW" altLang="en-US" sz="825" dirty="0">
              <a:solidFill>
                <a:schemeClr val="bg1"/>
              </a:solidFill>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67FC63CF-03E6-4D77-861C-D59059125523}"/>
              </a:ext>
            </a:extLst>
          </p:cNvPr>
          <p:cNvSpPr>
            <a:spLocks noGrp="1"/>
          </p:cNvSpPr>
          <p:nvPr>
            <p:ph type="subTitle" idx="4294967295"/>
          </p:nvPr>
        </p:nvSpPr>
        <p:spPr>
          <a:xfrm>
            <a:off x="1345886" y="999853"/>
            <a:ext cx="7397122" cy="389215"/>
          </a:xfrm>
        </p:spPr>
        <p:txBody>
          <a:bodyPr>
            <a:noAutofit/>
          </a:bodyPr>
          <a:lstStyle/>
          <a:p>
            <a:pPr marL="740569" lvl="1" indent="-514350" algn="just">
              <a:lnSpc>
                <a:spcPct val="120000"/>
              </a:lnSpc>
              <a:spcBef>
                <a:spcPts val="1200"/>
              </a:spcBef>
              <a:buNone/>
              <a:defRPr/>
            </a:pPr>
            <a:r>
              <a:rPr lang="zh-TW" altLang="en-US" sz="2000" dirty="0">
                <a:solidFill>
                  <a:srgbClr val="C00000"/>
                </a:solidFill>
                <a:latin typeface="微軟正黑體" panose="020B0604030504040204" pitchFamily="34" charset="-120"/>
                <a:ea typeface="微軟正黑體" panose="020B0604030504040204" pitchFamily="34" charset="-120"/>
              </a:rPr>
              <a:t>術科甄選項目與測驗題型範例</a:t>
            </a:r>
            <a:r>
              <a:rPr lang="zh-TW" altLang="en-US" sz="1800" dirty="0">
                <a:solidFill>
                  <a:srgbClr val="0432FF"/>
                </a:solidFill>
                <a:latin typeface="微軟正黑體" panose="020B0604030504040204" pitchFamily="34" charset="-120"/>
                <a:ea typeface="微軟正黑體" panose="020B0604030504040204" pitchFamily="34" charset="-120"/>
              </a:rPr>
              <a:t>（以</a:t>
            </a:r>
            <a:r>
              <a:rPr lang="en-US" altLang="zh-TW" sz="1800" dirty="0">
                <a:solidFill>
                  <a:srgbClr val="0432FF"/>
                </a:solidFill>
                <a:latin typeface="微軟正黑體" panose="020B0604030504040204" pitchFamily="34" charset="-120"/>
                <a:ea typeface="微軟正黑體" panose="020B0604030504040204" pitchFamily="34" charset="-120"/>
              </a:rPr>
              <a:t>109</a:t>
            </a:r>
            <a:r>
              <a:rPr lang="zh-TW" altLang="en-US" sz="1800" dirty="0">
                <a:solidFill>
                  <a:srgbClr val="0432FF"/>
                </a:solidFill>
                <a:latin typeface="微軟正黑體" panose="020B0604030504040204" pitchFamily="34" charset="-120"/>
                <a:ea typeface="微軟正黑體" panose="020B0604030504040204" pitchFamily="34" charset="-120"/>
              </a:rPr>
              <a:t>學年度彰化師大附工為例）</a:t>
            </a:r>
            <a:r>
              <a:rPr lang="zh-TW" altLang="en-US" sz="2000" dirty="0">
                <a:solidFill>
                  <a:srgbClr val="C00000"/>
                </a:solidFill>
                <a:latin typeface="微軟正黑體" panose="020B0604030504040204" pitchFamily="34" charset="-120"/>
                <a:ea typeface="微軟正黑體" panose="020B0604030504040204" pitchFamily="34" charset="-120"/>
              </a:rPr>
              <a:t>：</a:t>
            </a:r>
            <a:endParaRPr lang="en-US" altLang="zh-TW" sz="2000" dirty="0">
              <a:solidFill>
                <a:srgbClr val="C00000"/>
              </a:solidFill>
              <a:latin typeface="微軟正黑體" panose="020B0604030504040204" pitchFamily="34" charset="-120"/>
              <a:ea typeface="微軟正黑體" panose="020B0604030504040204" pitchFamily="34" charset="-120"/>
            </a:endParaRPr>
          </a:p>
        </p:txBody>
      </p:sp>
      <p:grpSp>
        <p:nvGrpSpPr>
          <p:cNvPr id="13" name="群組 12">
            <a:extLst>
              <a:ext uri="{FF2B5EF4-FFF2-40B4-BE49-F238E27FC236}">
                <a16:creationId xmlns:a16="http://schemas.microsoft.com/office/drawing/2014/main" id="{4625787D-541C-8243-92B0-C525B83A5F35}"/>
              </a:ext>
            </a:extLst>
          </p:cNvPr>
          <p:cNvGrpSpPr/>
          <p:nvPr/>
        </p:nvGrpSpPr>
        <p:grpSpPr>
          <a:xfrm>
            <a:off x="-3" y="298586"/>
            <a:ext cx="3937574" cy="556154"/>
            <a:chOff x="-3" y="853451"/>
            <a:chExt cx="3937574" cy="556154"/>
          </a:xfrm>
        </p:grpSpPr>
        <p:sp>
          <p:nvSpPr>
            <p:cNvPr id="14" name="等腰三角形 20">
              <a:extLst>
                <a:ext uri="{FF2B5EF4-FFF2-40B4-BE49-F238E27FC236}">
                  <a16:creationId xmlns:a16="http://schemas.microsoft.com/office/drawing/2014/main" id="{5F8F57DE-3C33-014A-ACB3-3E4694CAB1BB}"/>
                </a:ext>
              </a:extLst>
            </p:cNvPr>
            <p:cNvSpPr/>
            <p:nvPr/>
          </p:nvSpPr>
          <p:spPr>
            <a:xfrm>
              <a:off x="2773541" y="853451"/>
              <a:ext cx="956458" cy="507831"/>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solidFill>
                  <a:schemeClr val="accent5">
                    <a:lumMod val="75000"/>
                  </a:schemeClr>
                </a:solidFill>
              </a:endParaRPr>
            </a:p>
          </p:txBody>
        </p:sp>
        <p:sp>
          <p:nvSpPr>
            <p:cNvPr id="15" name="Rectangle 3">
              <a:extLst>
                <a:ext uri="{FF2B5EF4-FFF2-40B4-BE49-F238E27FC236}">
                  <a16:creationId xmlns:a16="http://schemas.microsoft.com/office/drawing/2014/main" id="{4772E20B-DEEB-D445-A0BC-E97252E8F429}"/>
                </a:ext>
              </a:extLst>
            </p:cNvPr>
            <p:cNvSpPr/>
            <p:nvPr/>
          </p:nvSpPr>
          <p:spPr>
            <a:xfrm>
              <a:off x="-3" y="853451"/>
              <a:ext cx="3251774" cy="50895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latin typeface="Microsoft JhengHei" panose="020B0604030504040204" pitchFamily="34" charset="-120"/>
                  <a:ea typeface="Microsoft JhengHei" panose="020B0604030504040204" pitchFamily="34" charset="-120"/>
                </a:rPr>
                <a:t>技職傾向學生入學管道</a:t>
              </a:r>
              <a:endParaRPr lang="en-US" altLang="zh-TW" sz="2400" b="1" dirty="0">
                <a:latin typeface="Microsoft JhengHei" panose="020B0604030504040204" pitchFamily="34" charset="-120"/>
                <a:ea typeface="Microsoft JhengHei" panose="020B0604030504040204" pitchFamily="34" charset="-120"/>
              </a:endParaRPr>
            </a:p>
          </p:txBody>
        </p:sp>
        <p:cxnSp>
          <p:nvCxnSpPr>
            <p:cNvPr id="16" name="直線接點 15">
              <a:extLst>
                <a:ext uri="{FF2B5EF4-FFF2-40B4-BE49-F238E27FC236}">
                  <a16:creationId xmlns:a16="http://schemas.microsoft.com/office/drawing/2014/main" id="{A4DCA74F-CE78-8744-A49B-4F056BF453AA}"/>
                </a:ext>
              </a:extLst>
            </p:cNvPr>
            <p:cNvCxnSpPr/>
            <p:nvPr/>
          </p:nvCxnSpPr>
          <p:spPr>
            <a:xfrm>
              <a:off x="0" y="1409605"/>
              <a:ext cx="3937571" cy="0"/>
            </a:xfrm>
            <a:prstGeom prst="line">
              <a:avLst/>
            </a:prstGeom>
            <a:ln w="136525">
              <a:headEnd type="none"/>
              <a:tailEnd type="oval" w="sm" len="med"/>
            </a:ln>
          </p:spPr>
          <p:style>
            <a:lnRef idx="1">
              <a:schemeClr val="accent1"/>
            </a:lnRef>
            <a:fillRef idx="0">
              <a:schemeClr val="accent1"/>
            </a:fillRef>
            <a:effectRef idx="0">
              <a:schemeClr val="accent1"/>
            </a:effectRef>
            <a:fontRef idx="minor">
              <a:schemeClr val="tx1"/>
            </a:fontRef>
          </p:style>
        </p:cxnSp>
      </p:grpSp>
      <p:grpSp>
        <p:nvGrpSpPr>
          <p:cNvPr id="24" name="群組 23">
            <a:extLst>
              <a:ext uri="{FF2B5EF4-FFF2-40B4-BE49-F238E27FC236}">
                <a16:creationId xmlns:a16="http://schemas.microsoft.com/office/drawing/2014/main" id="{8295C060-E8B6-DF48-AC54-302900CC1420}"/>
              </a:ext>
            </a:extLst>
          </p:cNvPr>
          <p:cNvGrpSpPr/>
          <p:nvPr/>
        </p:nvGrpSpPr>
        <p:grpSpPr>
          <a:xfrm>
            <a:off x="-4890" y="2974246"/>
            <a:ext cx="1359822" cy="3585167"/>
            <a:chOff x="-3" y="2974246"/>
            <a:chExt cx="1359822" cy="3585167"/>
          </a:xfrm>
        </p:grpSpPr>
        <p:sp>
          <p:nvSpPr>
            <p:cNvPr id="25" name="Rectangle 5">
              <a:extLst>
                <a:ext uri="{FF2B5EF4-FFF2-40B4-BE49-F238E27FC236}">
                  <a16:creationId xmlns:a16="http://schemas.microsoft.com/office/drawing/2014/main" id="{5398CA2D-5BFD-6D4D-926E-0122ABBB2B63}"/>
                </a:ext>
              </a:extLst>
            </p:cNvPr>
            <p:cNvSpPr/>
            <p:nvPr/>
          </p:nvSpPr>
          <p:spPr>
            <a:xfrm>
              <a:off x="8516" y="2974246"/>
              <a:ext cx="1322171" cy="358516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6" name="Rectangle 3">
              <a:extLst>
                <a:ext uri="{FF2B5EF4-FFF2-40B4-BE49-F238E27FC236}">
                  <a16:creationId xmlns:a16="http://schemas.microsoft.com/office/drawing/2014/main" id="{7A9FAA68-4C2F-334E-9E45-4EF94A56C6EB}"/>
                </a:ext>
              </a:extLst>
            </p:cNvPr>
            <p:cNvSpPr/>
            <p:nvPr/>
          </p:nvSpPr>
          <p:spPr>
            <a:xfrm>
              <a:off x="0" y="3096800"/>
              <a:ext cx="1352565" cy="646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rgbClr val="0432FF"/>
                  </a:solidFill>
                  <a:latin typeface="微軟正黑體" panose="020B0604030504040204" pitchFamily="34" charset="-120"/>
                  <a:ea typeface="微軟正黑體" panose="020B0604030504040204" pitchFamily="34" charset="-120"/>
                </a:rPr>
                <a:t>專業群科</a:t>
              </a:r>
              <a:endParaRPr lang="en-US" altLang="zh-TW" sz="2100" dirty="0">
                <a:solidFill>
                  <a:srgbClr val="0432FF"/>
                </a:solidFill>
                <a:latin typeface="微軟正黑體" panose="020B0604030504040204" pitchFamily="34" charset="-120"/>
                <a:ea typeface="微軟正黑體" panose="020B0604030504040204" pitchFamily="34" charset="-120"/>
              </a:endParaRPr>
            </a:p>
            <a:p>
              <a:pPr algn="ctr"/>
              <a:r>
                <a:rPr lang="zh-TW" altLang="en-US" sz="2100" dirty="0">
                  <a:solidFill>
                    <a:srgbClr val="0432FF"/>
                  </a:solidFill>
                  <a:latin typeface="微軟正黑體" panose="020B0604030504040204" pitchFamily="34" charset="-120"/>
                  <a:ea typeface="微軟正黑體" panose="020B0604030504040204" pitchFamily="34" charset="-120"/>
                </a:rPr>
                <a:t>甄選入學</a:t>
              </a:r>
              <a:endParaRPr lang="en-US" sz="2100" dirty="0">
                <a:solidFill>
                  <a:srgbClr val="0432FF"/>
                </a:solidFill>
                <a:latin typeface="Microsoft JhengHei" panose="020B0604030504040204" pitchFamily="34" charset="-120"/>
                <a:ea typeface="Microsoft JhengHei" panose="020B0604030504040204" pitchFamily="34" charset="-120"/>
              </a:endParaRPr>
            </a:p>
          </p:txBody>
        </p:sp>
        <p:sp>
          <p:nvSpPr>
            <p:cNvPr id="27" name="Rectangle 3">
              <a:extLst>
                <a:ext uri="{FF2B5EF4-FFF2-40B4-BE49-F238E27FC236}">
                  <a16:creationId xmlns:a16="http://schemas.microsoft.com/office/drawing/2014/main" id="{02B48493-99CA-1C41-9169-477FCB609CD9}"/>
                </a:ext>
              </a:extLst>
            </p:cNvPr>
            <p:cNvSpPr/>
            <p:nvPr/>
          </p:nvSpPr>
          <p:spPr>
            <a:xfrm>
              <a:off x="-3" y="3824886"/>
              <a:ext cx="1352568" cy="646247"/>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技優甄審入學</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28" name="Rectangle 3">
              <a:extLst>
                <a:ext uri="{FF2B5EF4-FFF2-40B4-BE49-F238E27FC236}">
                  <a16:creationId xmlns:a16="http://schemas.microsoft.com/office/drawing/2014/main" id="{2FFFD0DE-335E-E74C-89B7-9A63054D2F4D}"/>
                </a:ext>
              </a:extLst>
            </p:cNvPr>
            <p:cNvSpPr/>
            <p:nvPr/>
          </p:nvSpPr>
          <p:spPr>
            <a:xfrm>
              <a:off x="7254" y="4558108"/>
              <a:ext cx="1352565" cy="646247"/>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實用技能學程分發</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29" name="Rectangle 3">
              <a:extLst>
                <a:ext uri="{FF2B5EF4-FFF2-40B4-BE49-F238E27FC236}">
                  <a16:creationId xmlns:a16="http://schemas.microsoft.com/office/drawing/2014/main" id="{56A11005-CB18-0745-9E93-68B995910942}"/>
                </a:ext>
              </a:extLst>
            </p:cNvPr>
            <p:cNvSpPr/>
            <p:nvPr/>
          </p:nvSpPr>
          <p:spPr>
            <a:xfrm>
              <a:off x="7254" y="5279289"/>
              <a:ext cx="1352565" cy="416839"/>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建教合作</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30" name="Rectangle 3">
              <a:extLst>
                <a:ext uri="{FF2B5EF4-FFF2-40B4-BE49-F238E27FC236}">
                  <a16:creationId xmlns:a16="http://schemas.microsoft.com/office/drawing/2014/main" id="{7BC80EE5-DFD4-A343-A994-DAF83A360E43}"/>
                </a:ext>
              </a:extLst>
            </p:cNvPr>
            <p:cNvSpPr/>
            <p:nvPr/>
          </p:nvSpPr>
          <p:spPr>
            <a:xfrm>
              <a:off x="7254" y="5771062"/>
              <a:ext cx="1352565" cy="646247"/>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產業特殊需求類科</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grpSp>
      <p:grpSp>
        <p:nvGrpSpPr>
          <p:cNvPr id="31" name="群組 30">
            <a:extLst>
              <a:ext uri="{FF2B5EF4-FFF2-40B4-BE49-F238E27FC236}">
                <a16:creationId xmlns:a16="http://schemas.microsoft.com/office/drawing/2014/main" id="{30243874-22D8-B149-9D7E-2AFDCD5BEBA6}"/>
              </a:ext>
            </a:extLst>
          </p:cNvPr>
          <p:cNvGrpSpPr/>
          <p:nvPr/>
        </p:nvGrpSpPr>
        <p:grpSpPr>
          <a:xfrm>
            <a:off x="-6682" y="1233119"/>
            <a:ext cx="1354972" cy="1758043"/>
            <a:chOff x="-6682" y="1109692"/>
            <a:chExt cx="1354972" cy="1758043"/>
          </a:xfrm>
        </p:grpSpPr>
        <p:sp>
          <p:nvSpPr>
            <p:cNvPr id="32" name="Rectangle 5">
              <a:extLst>
                <a:ext uri="{FF2B5EF4-FFF2-40B4-BE49-F238E27FC236}">
                  <a16:creationId xmlns:a16="http://schemas.microsoft.com/office/drawing/2014/main" id="{6805683E-92D3-9D41-B448-2559E691DF89}"/>
                </a:ext>
              </a:extLst>
            </p:cNvPr>
            <p:cNvSpPr/>
            <p:nvPr/>
          </p:nvSpPr>
          <p:spPr>
            <a:xfrm>
              <a:off x="0" y="1109692"/>
              <a:ext cx="1322171" cy="175804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3" name="Rectangle 3">
              <a:extLst>
                <a:ext uri="{FF2B5EF4-FFF2-40B4-BE49-F238E27FC236}">
                  <a16:creationId xmlns:a16="http://schemas.microsoft.com/office/drawing/2014/main" id="{898749B2-869B-5441-AEA6-26962825E780}"/>
                </a:ext>
              </a:extLst>
            </p:cNvPr>
            <p:cNvSpPr/>
            <p:nvPr/>
          </p:nvSpPr>
          <p:spPr>
            <a:xfrm>
              <a:off x="-4278" y="1210686"/>
              <a:ext cx="1352568" cy="478245"/>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accent5">
                      <a:lumMod val="40000"/>
                      <a:lumOff val="60000"/>
                    </a:schemeClr>
                  </a:solidFill>
                  <a:latin typeface="Microsoft JhengHei" panose="020B0604030504040204" pitchFamily="34" charset="-120"/>
                  <a:ea typeface="Microsoft JhengHei" panose="020B0604030504040204" pitchFamily="34" charset="-120"/>
                </a:rPr>
                <a:t>入學管道</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34" name="Rectangle 3">
              <a:extLst>
                <a:ext uri="{FF2B5EF4-FFF2-40B4-BE49-F238E27FC236}">
                  <a16:creationId xmlns:a16="http://schemas.microsoft.com/office/drawing/2014/main" id="{215678CB-F294-EB45-B6B5-82333B213A00}"/>
                </a:ext>
              </a:extLst>
            </p:cNvPr>
            <p:cNvSpPr/>
            <p:nvPr/>
          </p:nvSpPr>
          <p:spPr>
            <a:xfrm>
              <a:off x="-6682" y="1741134"/>
              <a:ext cx="1352568" cy="478245"/>
            </a:xfrm>
            <a:prstGeom prst="rect">
              <a:avLst/>
            </a:prstGeom>
            <a:solidFill>
              <a:srgbClr val="E7E6E6">
                <a:alpha val="7451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accent5">
                      <a:lumMod val="60000"/>
                      <a:lumOff val="40000"/>
                    </a:schemeClr>
                  </a:solidFill>
                  <a:latin typeface="Microsoft JhengHei" panose="020B0604030504040204" pitchFamily="34" charset="-120"/>
                  <a:ea typeface="Microsoft JhengHei" panose="020B0604030504040204" pitchFamily="34" charset="-120"/>
                </a:rPr>
                <a:t>主要管道</a:t>
              </a:r>
              <a:endParaRPr lang="en-US" sz="2100" dirty="0">
                <a:solidFill>
                  <a:schemeClr val="accent5">
                    <a:lumMod val="60000"/>
                    <a:lumOff val="40000"/>
                  </a:schemeClr>
                </a:solidFill>
                <a:latin typeface="Microsoft JhengHei" panose="020B0604030504040204" pitchFamily="34" charset="-120"/>
                <a:ea typeface="Microsoft JhengHei" panose="020B0604030504040204" pitchFamily="34" charset="-120"/>
              </a:endParaRPr>
            </a:p>
          </p:txBody>
        </p:sp>
        <p:sp>
          <p:nvSpPr>
            <p:cNvPr id="35" name="Rectangle 3">
              <a:extLst>
                <a:ext uri="{FF2B5EF4-FFF2-40B4-BE49-F238E27FC236}">
                  <a16:creationId xmlns:a16="http://schemas.microsoft.com/office/drawing/2014/main" id="{A5392AE0-BE4A-D241-8EDC-AEFC401AC0D6}"/>
                </a:ext>
              </a:extLst>
            </p:cNvPr>
            <p:cNvSpPr/>
            <p:nvPr/>
          </p:nvSpPr>
          <p:spPr>
            <a:xfrm>
              <a:off x="1" y="2271582"/>
              <a:ext cx="1345886" cy="478245"/>
            </a:xfrm>
            <a:prstGeom prst="rect">
              <a:avLst/>
            </a:prstGeom>
            <a:solidFill>
              <a:srgbClr val="E7E6E6">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accent5">
                      <a:lumMod val="60000"/>
                      <a:lumOff val="40000"/>
                    </a:schemeClr>
                  </a:solidFill>
                  <a:latin typeface="Microsoft JhengHei" panose="020B0604030504040204" pitchFamily="34" charset="-120"/>
                  <a:ea typeface="Microsoft JhengHei" panose="020B0604030504040204" pitchFamily="34" charset="-120"/>
                </a:rPr>
                <a:t>重要日程</a:t>
              </a:r>
              <a:endParaRPr lang="en-US" sz="2100" dirty="0">
                <a:solidFill>
                  <a:schemeClr val="accent5">
                    <a:lumMod val="60000"/>
                    <a:lumOff val="40000"/>
                  </a:schemeClr>
                </a:solidFill>
                <a:latin typeface="Microsoft JhengHei" panose="020B0604030504040204" pitchFamily="34" charset="-120"/>
                <a:ea typeface="Microsoft JhengHei" panose="020B0604030504040204" pitchFamily="34" charset="-120"/>
              </a:endParaRPr>
            </a:p>
          </p:txBody>
        </p:sp>
      </p:grpSp>
      <p:sp>
        <p:nvSpPr>
          <p:cNvPr id="21" name="TextBox 7">
            <a:extLst>
              <a:ext uri="{FF2B5EF4-FFF2-40B4-BE49-F238E27FC236}">
                <a16:creationId xmlns:a16="http://schemas.microsoft.com/office/drawing/2014/main" id="{DF9497B6-13BC-2149-A4D5-69498EFA3F6B}"/>
              </a:ext>
            </a:extLst>
          </p:cNvPr>
          <p:cNvSpPr txBox="1"/>
          <p:nvPr/>
        </p:nvSpPr>
        <p:spPr>
          <a:xfrm>
            <a:off x="4246677" y="646991"/>
            <a:ext cx="4496331" cy="369332"/>
          </a:xfrm>
          <a:prstGeom prst="rect">
            <a:avLst/>
          </a:prstGeom>
          <a:noFill/>
        </p:spPr>
        <p:txBody>
          <a:bodyPr wrap="square" lIns="0" tIns="0" rIns="0" bIns="0" rtlCol="0" anchor="t">
            <a:spAutoFit/>
          </a:bodyPr>
          <a:lstStyle/>
          <a:p>
            <a:r>
              <a:rPr lang="zh-TW" altLang="en-US" sz="2400" dirty="0">
                <a:solidFill>
                  <a:srgbClr val="0432FF"/>
                </a:solidFill>
                <a:latin typeface="微軟正黑體" panose="020B0604030504040204" pitchFamily="34" charset="-120"/>
                <a:ea typeface="微軟正黑體" panose="020B0604030504040204" pitchFamily="34" charset="-120"/>
              </a:rPr>
              <a:t>專業群科甄選入學</a:t>
            </a:r>
            <a:r>
              <a:rPr lang="zh-TW" altLang="en-US" sz="2400" dirty="0">
                <a:solidFill>
                  <a:srgbClr val="FF0000"/>
                </a:solidFill>
                <a:latin typeface="微軟正黑體" panose="020B0604030504040204" pitchFamily="34" charset="-120"/>
                <a:ea typeface="微軟正黑體" panose="020B0604030504040204" pitchFamily="34" charset="-120"/>
              </a:rPr>
              <a:t>術科測驗</a:t>
            </a:r>
            <a:endParaRPr lang="en-US" sz="2400" b="1" dirty="0">
              <a:solidFill>
                <a:srgbClr val="FF0000"/>
              </a:solidFill>
            </a:endParaRPr>
          </a:p>
        </p:txBody>
      </p:sp>
      <p:sp>
        <p:nvSpPr>
          <p:cNvPr id="37" name="矩形 36">
            <a:extLst>
              <a:ext uri="{FF2B5EF4-FFF2-40B4-BE49-F238E27FC236}">
                <a16:creationId xmlns:a16="http://schemas.microsoft.com/office/drawing/2014/main" id="{AD5CAEE9-7ECF-6749-A878-6A04159C2ED8}"/>
              </a:ext>
            </a:extLst>
          </p:cNvPr>
          <p:cNvSpPr/>
          <p:nvPr/>
        </p:nvSpPr>
        <p:spPr>
          <a:xfrm>
            <a:off x="1664925" y="1399886"/>
            <a:ext cx="7046182" cy="338554"/>
          </a:xfrm>
          <a:prstGeom prst="rect">
            <a:avLst/>
          </a:prstGeom>
          <a:solidFill>
            <a:srgbClr val="FF40FF"/>
          </a:solidFill>
        </p:spPr>
        <p:txBody>
          <a:bodyPr wrap="square">
            <a:spAutoFit/>
          </a:bodyPr>
          <a:lstStyle/>
          <a:p>
            <a:pPr algn="ctr"/>
            <a:r>
              <a:rPr lang="zh-TW" altLang="en-US" sz="1600" dirty="0">
                <a:solidFill>
                  <a:srgbClr val="FFFFFF"/>
                </a:solidFill>
                <a:latin typeface="微軟正黑體" panose="020B0604030504040204" pitchFamily="34" charset="-120"/>
                <a:ea typeface="微軟正黑體" panose="020B0604030504040204" pitchFamily="34" charset="-120"/>
              </a:rPr>
              <a:t>同一學校不同招生科班別，</a:t>
            </a:r>
            <a:r>
              <a:rPr lang="zh-TW" altLang="en-US" sz="1600" b="1" dirty="0">
                <a:solidFill>
                  <a:srgbClr val="FFFF00"/>
                </a:solidFill>
                <a:latin typeface="微軟正黑體" panose="020B0604030504040204" pitchFamily="34" charset="-120"/>
                <a:ea typeface="微軟正黑體" panose="020B0604030504040204" pitchFamily="34" charset="-120"/>
              </a:rPr>
              <a:t>錄取門檻可能不同</a:t>
            </a:r>
            <a:r>
              <a:rPr lang="zh-TW" altLang="en-US" sz="1600" dirty="0">
                <a:solidFill>
                  <a:srgbClr val="FFFFFF"/>
                </a:solidFill>
                <a:latin typeface="微軟正黑體" panose="020B0604030504040204" pitchFamily="34" charset="-120"/>
                <a:ea typeface="微軟正黑體" panose="020B0604030504040204" pitchFamily="34" charset="-120"/>
              </a:rPr>
              <a:t>，甄選項目</a:t>
            </a:r>
            <a:r>
              <a:rPr lang="zh-TW" altLang="en-US" sz="1600" b="1" dirty="0">
                <a:solidFill>
                  <a:srgbClr val="FFFF00"/>
                </a:solidFill>
                <a:latin typeface="微軟正黑體" panose="020B0604030504040204" pitchFamily="34" charset="-120"/>
                <a:ea typeface="微軟正黑體" panose="020B0604030504040204" pitchFamily="34" charset="-120"/>
              </a:rPr>
              <a:t>佔比也可能不同</a:t>
            </a:r>
            <a:endParaRPr lang="zh-TW" altLang="en-US" sz="1600" b="1" dirty="0">
              <a:solidFill>
                <a:srgbClr val="FFFF00"/>
              </a:solidFill>
            </a:endParaRPr>
          </a:p>
        </p:txBody>
      </p:sp>
      <p:sp>
        <p:nvSpPr>
          <p:cNvPr id="4" name="圓角矩形 3">
            <a:extLst>
              <a:ext uri="{FF2B5EF4-FFF2-40B4-BE49-F238E27FC236}">
                <a16:creationId xmlns:a16="http://schemas.microsoft.com/office/drawing/2014/main" id="{51D7B829-D5D5-EA4D-A917-0CB9D84767A8}"/>
              </a:ext>
            </a:extLst>
          </p:cNvPr>
          <p:cNvSpPr/>
          <p:nvPr/>
        </p:nvSpPr>
        <p:spPr>
          <a:xfrm>
            <a:off x="1688640" y="1851402"/>
            <a:ext cx="4321742" cy="286723"/>
          </a:xfrm>
          <a:prstGeom prst="roundRect">
            <a:avLst/>
          </a:prstGeom>
          <a:noFill/>
          <a:ln w="5080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39" name="圓角矩形 38">
            <a:extLst>
              <a:ext uri="{FF2B5EF4-FFF2-40B4-BE49-F238E27FC236}">
                <a16:creationId xmlns:a16="http://schemas.microsoft.com/office/drawing/2014/main" id="{AFF844F9-959C-A14C-8B99-1692533931FB}"/>
              </a:ext>
            </a:extLst>
          </p:cNvPr>
          <p:cNvSpPr/>
          <p:nvPr/>
        </p:nvSpPr>
        <p:spPr>
          <a:xfrm>
            <a:off x="1678366" y="3964319"/>
            <a:ext cx="4321742" cy="286723"/>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50" name="圓角矩形 49">
            <a:extLst>
              <a:ext uri="{FF2B5EF4-FFF2-40B4-BE49-F238E27FC236}">
                <a16:creationId xmlns:a16="http://schemas.microsoft.com/office/drawing/2014/main" id="{EDE06DEC-DA66-B44C-BA9E-ACB69DC9A3EC}"/>
              </a:ext>
            </a:extLst>
          </p:cNvPr>
          <p:cNvSpPr/>
          <p:nvPr/>
        </p:nvSpPr>
        <p:spPr>
          <a:xfrm>
            <a:off x="2314866" y="2238028"/>
            <a:ext cx="6238930" cy="244012"/>
          </a:xfrm>
          <a:prstGeom prst="roundRect">
            <a:avLst/>
          </a:prstGeom>
          <a:noFill/>
          <a:ln w="2540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51" name="圓角矩形 50">
            <a:extLst>
              <a:ext uri="{FF2B5EF4-FFF2-40B4-BE49-F238E27FC236}">
                <a16:creationId xmlns:a16="http://schemas.microsoft.com/office/drawing/2014/main" id="{9E66EDCE-2B54-C346-8B71-197A2F837D6E}"/>
              </a:ext>
            </a:extLst>
          </p:cNvPr>
          <p:cNvSpPr/>
          <p:nvPr/>
        </p:nvSpPr>
        <p:spPr>
          <a:xfrm>
            <a:off x="2222508" y="4416292"/>
            <a:ext cx="6238930" cy="244012"/>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grpSp>
        <p:nvGrpSpPr>
          <p:cNvPr id="56" name="群組 55">
            <a:extLst>
              <a:ext uri="{FF2B5EF4-FFF2-40B4-BE49-F238E27FC236}">
                <a16:creationId xmlns:a16="http://schemas.microsoft.com/office/drawing/2014/main" id="{F9180327-14CC-324D-866E-90DED8C88F29}"/>
              </a:ext>
            </a:extLst>
          </p:cNvPr>
          <p:cNvGrpSpPr/>
          <p:nvPr/>
        </p:nvGrpSpPr>
        <p:grpSpPr>
          <a:xfrm>
            <a:off x="2338463" y="2701947"/>
            <a:ext cx="2073282" cy="154265"/>
            <a:chOff x="2338463" y="2701947"/>
            <a:chExt cx="2073282" cy="154265"/>
          </a:xfrm>
        </p:grpSpPr>
        <p:cxnSp>
          <p:nvCxnSpPr>
            <p:cNvPr id="52" name="直線接點 51">
              <a:extLst>
                <a:ext uri="{FF2B5EF4-FFF2-40B4-BE49-F238E27FC236}">
                  <a16:creationId xmlns:a16="http://schemas.microsoft.com/office/drawing/2014/main" id="{E0915D0F-CE69-684D-9FC6-7281DD366993}"/>
                </a:ext>
              </a:extLst>
            </p:cNvPr>
            <p:cNvCxnSpPr>
              <a:cxnSpLocks/>
            </p:cNvCxnSpPr>
            <p:nvPr/>
          </p:nvCxnSpPr>
          <p:spPr>
            <a:xfrm>
              <a:off x="2338463" y="2854400"/>
              <a:ext cx="2073281" cy="0"/>
            </a:xfrm>
            <a:prstGeom prst="line">
              <a:avLst/>
            </a:prstGeom>
            <a:ln w="25400">
              <a:solidFill>
                <a:srgbClr val="0432FF"/>
              </a:solidFill>
            </a:ln>
          </p:spPr>
          <p:style>
            <a:lnRef idx="1">
              <a:schemeClr val="accent1"/>
            </a:lnRef>
            <a:fillRef idx="0">
              <a:schemeClr val="accent1"/>
            </a:fillRef>
            <a:effectRef idx="0">
              <a:schemeClr val="accent1"/>
            </a:effectRef>
            <a:fontRef idx="minor">
              <a:schemeClr val="tx1"/>
            </a:fontRef>
          </p:style>
        </p:cxnSp>
        <p:sp>
          <p:nvSpPr>
            <p:cNvPr id="57" name="圓角矩形 56">
              <a:extLst>
                <a:ext uri="{FF2B5EF4-FFF2-40B4-BE49-F238E27FC236}">
                  <a16:creationId xmlns:a16="http://schemas.microsoft.com/office/drawing/2014/main" id="{980F0085-E354-B441-B17D-D0EC7C1DDB8E}"/>
                </a:ext>
              </a:extLst>
            </p:cNvPr>
            <p:cNvSpPr/>
            <p:nvPr/>
          </p:nvSpPr>
          <p:spPr>
            <a:xfrm>
              <a:off x="4006393" y="2701947"/>
              <a:ext cx="405352" cy="154265"/>
            </a:xfrm>
            <a:prstGeom prst="roundRect">
              <a:avLst/>
            </a:prstGeom>
            <a:noFill/>
            <a:ln w="2540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grpSp>
      <p:grpSp>
        <p:nvGrpSpPr>
          <p:cNvPr id="60" name="群組 59">
            <a:extLst>
              <a:ext uri="{FF2B5EF4-FFF2-40B4-BE49-F238E27FC236}">
                <a16:creationId xmlns:a16="http://schemas.microsoft.com/office/drawing/2014/main" id="{BC7B6164-C51E-1341-B4D0-6AFD63C614E5}"/>
              </a:ext>
            </a:extLst>
          </p:cNvPr>
          <p:cNvGrpSpPr/>
          <p:nvPr/>
        </p:nvGrpSpPr>
        <p:grpSpPr>
          <a:xfrm>
            <a:off x="2338463" y="2932132"/>
            <a:ext cx="1653692" cy="155241"/>
            <a:chOff x="2338463" y="2932132"/>
            <a:chExt cx="1653692" cy="155241"/>
          </a:xfrm>
        </p:grpSpPr>
        <p:cxnSp>
          <p:nvCxnSpPr>
            <p:cNvPr id="53" name="直線接點 52">
              <a:extLst>
                <a:ext uri="{FF2B5EF4-FFF2-40B4-BE49-F238E27FC236}">
                  <a16:creationId xmlns:a16="http://schemas.microsoft.com/office/drawing/2014/main" id="{A7EED7D8-95FB-9B4A-BB8E-03A1C96EDE2F}"/>
                </a:ext>
              </a:extLst>
            </p:cNvPr>
            <p:cNvCxnSpPr>
              <a:cxnSpLocks/>
            </p:cNvCxnSpPr>
            <p:nvPr/>
          </p:nvCxnSpPr>
          <p:spPr>
            <a:xfrm>
              <a:off x="2338463" y="3087373"/>
              <a:ext cx="1599108" cy="0"/>
            </a:xfrm>
            <a:prstGeom prst="line">
              <a:avLst/>
            </a:prstGeom>
            <a:ln w="25400">
              <a:solidFill>
                <a:srgbClr val="0432FF"/>
              </a:solidFill>
            </a:ln>
          </p:spPr>
          <p:style>
            <a:lnRef idx="1">
              <a:schemeClr val="accent1"/>
            </a:lnRef>
            <a:fillRef idx="0">
              <a:schemeClr val="accent1"/>
            </a:fillRef>
            <a:effectRef idx="0">
              <a:schemeClr val="accent1"/>
            </a:effectRef>
            <a:fontRef idx="minor">
              <a:schemeClr val="tx1"/>
            </a:fontRef>
          </p:style>
        </p:cxnSp>
        <p:sp>
          <p:nvSpPr>
            <p:cNvPr id="58" name="圓角矩形 57">
              <a:extLst>
                <a:ext uri="{FF2B5EF4-FFF2-40B4-BE49-F238E27FC236}">
                  <a16:creationId xmlns:a16="http://schemas.microsoft.com/office/drawing/2014/main" id="{E694F336-6AFE-6C42-AA71-8B0766F44F32}"/>
                </a:ext>
              </a:extLst>
            </p:cNvPr>
            <p:cNvSpPr/>
            <p:nvPr/>
          </p:nvSpPr>
          <p:spPr>
            <a:xfrm>
              <a:off x="3586803" y="2932132"/>
              <a:ext cx="405352" cy="154265"/>
            </a:xfrm>
            <a:prstGeom prst="roundRect">
              <a:avLst/>
            </a:prstGeom>
            <a:noFill/>
            <a:ln w="2540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grpSp>
      <p:grpSp>
        <p:nvGrpSpPr>
          <p:cNvPr id="61" name="群組 60">
            <a:extLst>
              <a:ext uri="{FF2B5EF4-FFF2-40B4-BE49-F238E27FC236}">
                <a16:creationId xmlns:a16="http://schemas.microsoft.com/office/drawing/2014/main" id="{877CC0DB-2731-344E-AF28-AFC562FBC169}"/>
              </a:ext>
            </a:extLst>
          </p:cNvPr>
          <p:cNvGrpSpPr/>
          <p:nvPr/>
        </p:nvGrpSpPr>
        <p:grpSpPr>
          <a:xfrm>
            <a:off x="2338463" y="3174858"/>
            <a:ext cx="1908214" cy="154265"/>
            <a:chOff x="2338463" y="3174858"/>
            <a:chExt cx="1908214" cy="154265"/>
          </a:xfrm>
        </p:grpSpPr>
        <p:cxnSp>
          <p:nvCxnSpPr>
            <p:cNvPr id="55" name="直線接點 54">
              <a:extLst>
                <a:ext uri="{FF2B5EF4-FFF2-40B4-BE49-F238E27FC236}">
                  <a16:creationId xmlns:a16="http://schemas.microsoft.com/office/drawing/2014/main" id="{F538AFC8-55C7-AB40-903E-F50F7BF14BFA}"/>
                </a:ext>
              </a:extLst>
            </p:cNvPr>
            <p:cNvCxnSpPr>
              <a:cxnSpLocks/>
            </p:cNvCxnSpPr>
            <p:nvPr/>
          </p:nvCxnSpPr>
          <p:spPr>
            <a:xfrm>
              <a:off x="2338463" y="3324614"/>
              <a:ext cx="1908214" cy="0"/>
            </a:xfrm>
            <a:prstGeom prst="line">
              <a:avLst/>
            </a:prstGeom>
            <a:ln w="25400">
              <a:solidFill>
                <a:srgbClr val="0432FF"/>
              </a:solidFill>
            </a:ln>
          </p:spPr>
          <p:style>
            <a:lnRef idx="1">
              <a:schemeClr val="accent1"/>
            </a:lnRef>
            <a:fillRef idx="0">
              <a:schemeClr val="accent1"/>
            </a:fillRef>
            <a:effectRef idx="0">
              <a:schemeClr val="accent1"/>
            </a:effectRef>
            <a:fontRef idx="minor">
              <a:schemeClr val="tx1"/>
            </a:fontRef>
          </p:style>
        </p:cxnSp>
        <p:sp>
          <p:nvSpPr>
            <p:cNvPr id="59" name="圓角矩形 58">
              <a:extLst>
                <a:ext uri="{FF2B5EF4-FFF2-40B4-BE49-F238E27FC236}">
                  <a16:creationId xmlns:a16="http://schemas.microsoft.com/office/drawing/2014/main" id="{DE48E27D-DBCA-0944-8FCB-1CAF3E9E6974}"/>
                </a:ext>
              </a:extLst>
            </p:cNvPr>
            <p:cNvSpPr/>
            <p:nvPr/>
          </p:nvSpPr>
          <p:spPr>
            <a:xfrm>
              <a:off x="3838280" y="3174858"/>
              <a:ext cx="405352" cy="154265"/>
            </a:xfrm>
            <a:prstGeom prst="roundRect">
              <a:avLst/>
            </a:prstGeom>
            <a:noFill/>
            <a:ln w="2540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grpSp>
      <p:grpSp>
        <p:nvGrpSpPr>
          <p:cNvPr id="83" name="群組 82">
            <a:extLst>
              <a:ext uri="{FF2B5EF4-FFF2-40B4-BE49-F238E27FC236}">
                <a16:creationId xmlns:a16="http://schemas.microsoft.com/office/drawing/2014/main" id="{52B1609D-39CE-D442-9A76-28A0665AB976}"/>
              </a:ext>
            </a:extLst>
          </p:cNvPr>
          <p:cNvGrpSpPr/>
          <p:nvPr/>
        </p:nvGrpSpPr>
        <p:grpSpPr>
          <a:xfrm>
            <a:off x="2337115" y="4905361"/>
            <a:ext cx="1247898" cy="156807"/>
            <a:chOff x="2338463" y="2697593"/>
            <a:chExt cx="1247898" cy="156807"/>
          </a:xfrm>
        </p:grpSpPr>
        <p:cxnSp>
          <p:nvCxnSpPr>
            <p:cNvPr id="84" name="直線接點 83">
              <a:extLst>
                <a:ext uri="{FF2B5EF4-FFF2-40B4-BE49-F238E27FC236}">
                  <a16:creationId xmlns:a16="http://schemas.microsoft.com/office/drawing/2014/main" id="{B2D92F1C-4CC8-2F48-88D9-01CC818BBE2F}"/>
                </a:ext>
              </a:extLst>
            </p:cNvPr>
            <p:cNvCxnSpPr>
              <a:cxnSpLocks/>
            </p:cNvCxnSpPr>
            <p:nvPr/>
          </p:nvCxnSpPr>
          <p:spPr>
            <a:xfrm>
              <a:off x="2338463" y="2854400"/>
              <a:ext cx="124789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85" name="圓角矩形 84">
              <a:extLst>
                <a:ext uri="{FF2B5EF4-FFF2-40B4-BE49-F238E27FC236}">
                  <a16:creationId xmlns:a16="http://schemas.microsoft.com/office/drawing/2014/main" id="{287CE5A9-F9BC-8443-978F-CC01EB86883F}"/>
                </a:ext>
              </a:extLst>
            </p:cNvPr>
            <p:cNvSpPr/>
            <p:nvPr/>
          </p:nvSpPr>
          <p:spPr>
            <a:xfrm>
              <a:off x="3181009" y="2697593"/>
              <a:ext cx="405352" cy="154265"/>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grpSp>
      <p:grpSp>
        <p:nvGrpSpPr>
          <p:cNvPr id="86" name="群組 85">
            <a:extLst>
              <a:ext uri="{FF2B5EF4-FFF2-40B4-BE49-F238E27FC236}">
                <a16:creationId xmlns:a16="http://schemas.microsoft.com/office/drawing/2014/main" id="{6E17F3CF-00B9-7E43-BFAF-0384E7FD57A7}"/>
              </a:ext>
            </a:extLst>
          </p:cNvPr>
          <p:cNvGrpSpPr/>
          <p:nvPr/>
        </p:nvGrpSpPr>
        <p:grpSpPr>
          <a:xfrm>
            <a:off x="2337115" y="5283637"/>
            <a:ext cx="950921" cy="165250"/>
            <a:chOff x="2338463" y="2909634"/>
            <a:chExt cx="647373" cy="177739"/>
          </a:xfrm>
        </p:grpSpPr>
        <p:cxnSp>
          <p:nvCxnSpPr>
            <p:cNvPr id="87" name="直線接點 86">
              <a:extLst>
                <a:ext uri="{FF2B5EF4-FFF2-40B4-BE49-F238E27FC236}">
                  <a16:creationId xmlns:a16="http://schemas.microsoft.com/office/drawing/2014/main" id="{16B06B5B-2D49-5A40-BC25-62D2D4B33A5E}"/>
                </a:ext>
              </a:extLst>
            </p:cNvPr>
            <p:cNvCxnSpPr>
              <a:cxnSpLocks/>
            </p:cNvCxnSpPr>
            <p:nvPr/>
          </p:nvCxnSpPr>
          <p:spPr>
            <a:xfrm>
              <a:off x="2338463" y="3087373"/>
              <a:ext cx="62268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88" name="圓角矩形 87">
              <a:extLst>
                <a:ext uri="{FF2B5EF4-FFF2-40B4-BE49-F238E27FC236}">
                  <a16:creationId xmlns:a16="http://schemas.microsoft.com/office/drawing/2014/main" id="{A4E6028D-7AC0-EA43-A002-225647251350}"/>
                </a:ext>
              </a:extLst>
            </p:cNvPr>
            <p:cNvSpPr/>
            <p:nvPr/>
          </p:nvSpPr>
          <p:spPr>
            <a:xfrm>
              <a:off x="2694358" y="2909634"/>
              <a:ext cx="291478" cy="177556"/>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grpSp>
      <p:grpSp>
        <p:nvGrpSpPr>
          <p:cNvPr id="89" name="群組 88">
            <a:extLst>
              <a:ext uri="{FF2B5EF4-FFF2-40B4-BE49-F238E27FC236}">
                <a16:creationId xmlns:a16="http://schemas.microsoft.com/office/drawing/2014/main" id="{D8E6FC45-AFD6-554B-AD24-C91E7524FDD8}"/>
              </a:ext>
            </a:extLst>
          </p:cNvPr>
          <p:cNvGrpSpPr/>
          <p:nvPr/>
        </p:nvGrpSpPr>
        <p:grpSpPr>
          <a:xfrm>
            <a:off x="2337115" y="5565004"/>
            <a:ext cx="1249688" cy="154265"/>
            <a:chOff x="2338463" y="3179212"/>
            <a:chExt cx="1249688" cy="154265"/>
          </a:xfrm>
        </p:grpSpPr>
        <p:cxnSp>
          <p:nvCxnSpPr>
            <p:cNvPr id="90" name="直線接點 89">
              <a:extLst>
                <a:ext uri="{FF2B5EF4-FFF2-40B4-BE49-F238E27FC236}">
                  <a16:creationId xmlns:a16="http://schemas.microsoft.com/office/drawing/2014/main" id="{9C5529D3-FB45-D14D-BDCB-DA6BA841D213}"/>
                </a:ext>
              </a:extLst>
            </p:cNvPr>
            <p:cNvCxnSpPr>
              <a:cxnSpLocks/>
            </p:cNvCxnSpPr>
            <p:nvPr/>
          </p:nvCxnSpPr>
          <p:spPr>
            <a:xfrm>
              <a:off x="2338463" y="3324614"/>
              <a:ext cx="124968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91" name="圓角矩形 90">
              <a:extLst>
                <a:ext uri="{FF2B5EF4-FFF2-40B4-BE49-F238E27FC236}">
                  <a16:creationId xmlns:a16="http://schemas.microsoft.com/office/drawing/2014/main" id="{4ABD498A-F1B1-684E-87FE-1D2080FDEA57}"/>
                </a:ext>
              </a:extLst>
            </p:cNvPr>
            <p:cNvSpPr/>
            <p:nvPr/>
          </p:nvSpPr>
          <p:spPr>
            <a:xfrm>
              <a:off x="3174736" y="3179212"/>
              <a:ext cx="405352" cy="154265"/>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grpSp>
    </p:spTree>
    <p:extLst>
      <p:ext uri="{BB962C8B-B14F-4D97-AF65-F5344CB8AC3E}">
        <p14:creationId xmlns:p14="http://schemas.microsoft.com/office/powerpoint/2010/main" val="460493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a:extLst>
              <a:ext uri="{FF2B5EF4-FFF2-40B4-BE49-F238E27FC236}">
                <a16:creationId xmlns:a16="http://schemas.microsoft.com/office/drawing/2014/main" id="{58F94CAF-D15B-534B-A91D-50EEB08622F1}"/>
              </a:ext>
            </a:extLst>
          </p:cNvPr>
          <p:cNvGrpSpPr/>
          <p:nvPr/>
        </p:nvGrpSpPr>
        <p:grpSpPr>
          <a:xfrm>
            <a:off x="1625884" y="1802772"/>
            <a:ext cx="7186358" cy="533966"/>
            <a:chOff x="412750" y="2929397"/>
            <a:chExt cx="8318500" cy="696453"/>
          </a:xfrm>
        </p:grpSpPr>
        <p:pic>
          <p:nvPicPr>
            <p:cNvPr id="5" name="圖片 4">
              <a:extLst>
                <a:ext uri="{FF2B5EF4-FFF2-40B4-BE49-F238E27FC236}">
                  <a16:creationId xmlns:a16="http://schemas.microsoft.com/office/drawing/2014/main" id="{630CEA8A-AE2D-8847-B910-BBB988D46C6C}"/>
                </a:ext>
              </a:extLst>
            </p:cNvPr>
            <p:cNvPicPr>
              <a:picLocks noChangeAspect="1"/>
            </p:cNvPicPr>
            <p:nvPr/>
          </p:nvPicPr>
          <p:blipFill>
            <a:blip r:embed="rId3"/>
            <a:stretch>
              <a:fillRect/>
            </a:stretch>
          </p:blipFill>
          <p:spPr>
            <a:xfrm>
              <a:off x="412750" y="3232150"/>
              <a:ext cx="8318500" cy="393700"/>
            </a:xfrm>
            <a:prstGeom prst="rect">
              <a:avLst/>
            </a:prstGeom>
          </p:spPr>
        </p:pic>
        <p:pic>
          <p:nvPicPr>
            <p:cNvPr id="7" name="圖片 6">
              <a:extLst>
                <a:ext uri="{FF2B5EF4-FFF2-40B4-BE49-F238E27FC236}">
                  <a16:creationId xmlns:a16="http://schemas.microsoft.com/office/drawing/2014/main" id="{8799CBAD-7DFF-E545-9C08-FA87F89BAB53}"/>
                </a:ext>
              </a:extLst>
            </p:cNvPr>
            <p:cNvPicPr>
              <a:picLocks noChangeAspect="1"/>
            </p:cNvPicPr>
            <p:nvPr/>
          </p:nvPicPr>
          <p:blipFill>
            <a:blip r:embed="rId4"/>
            <a:stretch>
              <a:fillRect/>
            </a:stretch>
          </p:blipFill>
          <p:spPr>
            <a:xfrm>
              <a:off x="425450" y="2929397"/>
              <a:ext cx="8305800" cy="355600"/>
            </a:xfrm>
            <a:prstGeom prst="rect">
              <a:avLst/>
            </a:prstGeom>
          </p:spPr>
        </p:pic>
      </p:grpSp>
      <p:pic>
        <p:nvPicPr>
          <p:cNvPr id="11" name="圖片 10" descr="一張含有 桌 的圖片&#10;&#10;自動產生的描述">
            <a:extLst>
              <a:ext uri="{FF2B5EF4-FFF2-40B4-BE49-F238E27FC236}">
                <a16:creationId xmlns:a16="http://schemas.microsoft.com/office/drawing/2014/main" id="{99190935-A318-E24A-A331-9E7B5C419E9D}"/>
              </a:ext>
            </a:extLst>
          </p:cNvPr>
          <p:cNvPicPr>
            <a:picLocks noChangeAspect="1"/>
          </p:cNvPicPr>
          <p:nvPr/>
        </p:nvPicPr>
        <p:blipFill>
          <a:blip r:embed="rId5"/>
          <a:stretch>
            <a:fillRect/>
          </a:stretch>
        </p:blipFill>
        <p:spPr>
          <a:xfrm>
            <a:off x="1634929" y="2276701"/>
            <a:ext cx="7169883" cy="3925840"/>
          </a:xfrm>
          <a:prstGeom prst="rect">
            <a:avLst/>
          </a:prstGeom>
        </p:spPr>
      </p:pic>
      <p:sp>
        <p:nvSpPr>
          <p:cNvPr id="131076" name="投影片編號版面配置區 3">
            <a:extLst>
              <a:ext uri="{FF2B5EF4-FFF2-40B4-BE49-F238E27FC236}">
                <a16:creationId xmlns:a16="http://schemas.microsoft.com/office/drawing/2014/main" id="{14A7ACD6-5D2F-4F2D-978E-D992E69A61E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lr>
                <a:schemeClr val="accent1"/>
              </a:buClr>
              <a:buSzPct val="50000"/>
              <a:buFont typeface="Wingdings 2" panose="05020102010507070707" pitchFamily="18" charset="2"/>
              <a:buChar char=""/>
              <a:defRPr sz="2400">
                <a:solidFill>
                  <a:schemeClr val="tx1"/>
                </a:solidFill>
                <a:latin typeface="Cambria" panose="02040503050406030204" pitchFamily="18" charset="0"/>
                <a:ea typeface="新細明體" panose="02020500000000000000" pitchFamily="18" charset="-120"/>
              </a:defRPr>
            </a:lvl1pPr>
            <a:lvl2pPr marL="557213" indent="-214313">
              <a:spcBef>
                <a:spcPct val="20000"/>
              </a:spcBef>
              <a:buClr>
                <a:schemeClr val="accent2"/>
              </a:buClr>
              <a:buSzPct val="50000"/>
              <a:buFont typeface="Wingdings 2" panose="05020102010507070707" pitchFamily="18" charset="2"/>
              <a:buChar char="³"/>
              <a:defRPr sz="2100">
                <a:solidFill>
                  <a:schemeClr val="tx1"/>
                </a:solidFill>
                <a:latin typeface="Cambria" panose="02040503050406030204" pitchFamily="18" charset="0"/>
                <a:ea typeface="新細明體" panose="02020500000000000000" pitchFamily="18" charset="-120"/>
              </a:defRPr>
            </a:lvl2pPr>
            <a:lvl3pPr marL="857250" indent="-171450">
              <a:spcBef>
                <a:spcPct val="20000"/>
              </a:spcBef>
              <a:buClr>
                <a:srgbClr val="7B9B57"/>
              </a:buClr>
              <a:buSzPct val="60000"/>
              <a:buFont typeface="Wingdings 2" panose="05020102010507070707" pitchFamily="18" charset="2"/>
              <a:buChar char="®"/>
              <a:defRPr sz="1800">
                <a:solidFill>
                  <a:schemeClr val="tx1"/>
                </a:solidFill>
                <a:latin typeface="Cambria" panose="02040503050406030204" pitchFamily="18" charset="0"/>
                <a:ea typeface="新細明體" panose="02020500000000000000" pitchFamily="18" charset="-120"/>
              </a:defRPr>
            </a:lvl3pPr>
            <a:lvl4pPr marL="1200150" indent="-171450">
              <a:spcBef>
                <a:spcPct val="20000"/>
              </a:spcBef>
              <a:buClr>
                <a:srgbClr val="8B7396"/>
              </a:buClr>
              <a:buSzPct val="45000"/>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4pPr>
            <a:lvl5pPr marL="1543050" indent="-171450">
              <a:spcBef>
                <a:spcPct val="20000"/>
              </a:spcBef>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5pPr>
            <a:lvl6pPr marL="18859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6pPr>
            <a:lvl7pPr marL="22288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7pPr>
            <a:lvl8pPr marL="25717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8pPr>
            <a:lvl9pPr marL="29146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9pPr>
          </a:lstStyle>
          <a:p>
            <a:pPr>
              <a:spcBef>
                <a:spcPct val="0"/>
              </a:spcBef>
              <a:buClrTx/>
              <a:buSzTx/>
              <a:buFontTx/>
              <a:buNone/>
            </a:pPr>
            <a:fld id="{4F686C16-416F-4D9D-811F-0F632BC99A15}" type="slidenum">
              <a:rPr lang="zh-TW" altLang="en-US" sz="825">
                <a:solidFill>
                  <a:schemeClr val="bg1"/>
                </a:solidFill>
                <a:latin typeface="微軟正黑體" panose="020B0604030504040204" pitchFamily="34" charset="-120"/>
                <a:ea typeface="微軟正黑體" panose="020B0604030504040204" pitchFamily="34" charset="-120"/>
              </a:rPr>
              <a:pPr>
                <a:spcBef>
                  <a:spcPct val="0"/>
                </a:spcBef>
                <a:buClrTx/>
                <a:buSzTx/>
                <a:buFontTx/>
                <a:buNone/>
              </a:pPr>
              <a:t>12</a:t>
            </a:fld>
            <a:endParaRPr lang="zh-TW" altLang="en-US" sz="825" dirty="0">
              <a:solidFill>
                <a:schemeClr val="bg1"/>
              </a:solidFill>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67FC63CF-03E6-4D77-861C-D59059125523}"/>
              </a:ext>
            </a:extLst>
          </p:cNvPr>
          <p:cNvSpPr>
            <a:spLocks noGrp="1"/>
          </p:cNvSpPr>
          <p:nvPr>
            <p:ph type="subTitle" idx="4294967295"/>
          </p:nvPr>
        </p:nvSpPr>
        <p:spPr>
          <a:xfrm>
            <a:off x="1345886" y="999853"/>
            <a:ext cx="7397122" cy="389215"/>
          </a:xfrm>
        </p:spPr>
        <p:txBody>
          <a:bodyPr>
            <a:noAutofit/>
          </a:bodyPr>
          <a:lstStyle/>
          <a:p>
            <a:pPr marL="740569" lvl="1" indent="-514350" algn="just">
              <a:lnSpc>
                <a:spcPct val="120000"/>
              </a:lnSpc>
              <a:spcBef>
                <a:spcPts val="1200"/>
              </a:spcBef>
              <a:buNone/>
              <a:defRPr/>
            </a:pPr>
            <a:r>
              <a:rPr lang="zh-TW" altLang="en-US" sz="2000" dirty="0">
                <a:solidFill>
                  <a:srgbClr val="C00000"/>
                </a:solidFill>
                <a:latin typeface="微軟正黑體" panose="020B0604030504040204" pitchFamily="34" charset="-120"/>
                <a:ea typeface="微軟正黑體" panose="020B0604030504040204" pitchFamily="34" charset="-120"/>
              </a:rPr>
              <a:t>術科甄選項目與測驗題型範例</a:t>
            </a:r>
            <a:r>
              <a:rPr lang="zh-TW" altLang="en-US" sz="1800" dirty="0">
                <a:solidFill>
                  <a:srgbClr val="0432FF"/>
                </a:solidFill>
                <a:latin typeface="微軟正黑體" panose="020B0604030504040204" pitchFamily="34" charset="-120"/>
                <a:ea typeface="微軟正黑體" panose="020B0604030504040204" pitchFamily="34" charset="-120"/>
              </a:rPr>
              <a:t>（以</a:t>
            </a:r>
            <a:r>
              <a:rPr lang="en-US" altLang="zh-TW" sz="1800" dirty="0">
                <a:solidFill>
                  <a:srgbClr val="0432FF"/>
                </a:solidFill>
                <a:latin typeface="微軟正黑體" panose="020B0604030504040204" pitchFamily="34" charset="-120"/>
                <a:ea typeface="微軟正黑體" panose="020B0604030504040204" pitchFamily="34" charset="-120"/>
              </a:rPr>
              <a:t>109</a:t>
            </a:r>
            <a:r>
              <a:rPr lang="zh-TW" altLang="en-US" sz="1800" dirty="0">
                <a:solidFill>
                  <a:srgbClr val="0432FF"/>
                </a:solidFill>
                <a:latin typeface="微軟正黑體" panose="020B0604030504040204" pitchFamily="34" charset="-120"/>
                <a:ea typeface="微軟正黑體" panose="020B0604030504040204" pitchFamily="34" charset="-120"/>
              </a:rPr>
              <a:t>學年度國立臺南海事為例）</a:t>
            </a:r>
            <a:r>
              <a:rPr lang="zh-TW" altLang="en-US" sz="2000" dirty="0">
                <a:solidFill>
                  <a:srgbClr val="C00000"/>
                </a:solidFill>
                <a:latin typeface="微軟正黑體" panose="020B0604030504040204" pitchFamily="34" charset="-120"/>
                <a:ea typeface="微軟正黑體" panose="020B0604030504040204" pitchFamily="34" charset="-120"/>
              </a:rPr>
              <a:t>：</a:t>
            </a:r>
            <a:endParaRPr lang="en-US" altLang="zh-TW" sz="2000" dirty="0">
              <a:solidFill>
                <a:srgbClr val="C00000"/>
              </a:solidFill>
              <a:latin typeface="微軟正黑體" panose="020B0604030504040204" pitchFamily="34" charset="-120"/>
              <a:ea typeface="微軟正黑體" panose="020B0604030504040204" pitchFamily="34" charset="-120"/>
            </a:endParaRPr>
          </a:p>
        </p:txBody>
      </p:sp>
      <p:grpSp>
        <p:nvGrpSpPr>
          <p:cNvPr id="13" name="群組 12">
            <a:extLst>
              <a:ext uri="{FF2B5EF4-FFF2-40B4-BE49-F238E27FC236}">
                <a16:creationId xmlns:a16="http://schemas.microsoft.com/office/drawing/2014/main" id="{4625787D-541C-8243-92B0-C525B83A5F35}"/>
              </a:ext>
            </a:extLst>
          </p:cNvPr>
          <p:cNvGrpSpPr/>
          <p:nvPr/>
        </p:nvGrpSpPr>
        <p:grpSpPr>
          <a:xfrm>
            <a:off x="-3" y="298586"/>
            <a:ext cx="3937574" cy="556154"/>
            <a:chOff x="-3" y="853451"/>
            <a:chExt cx="3937574" cy="556154"/>
          </a:xfrm>
        </p:grpSpPr>
        <p:sp>
          <p:nvSpPr>
            <p:cNvPr id="14" name="等腰三角形 20">
              <a:extLst>
                <a:ext uri="{FF2B5EF4-FFF2-40B4-BE49-F238E27FC236}">
                  <a16:creationId xmlns:a16="http://schemas.microsoft.com/office/drawing/2014/main" id="{5F8F57DE-3C33-014A-ACB3-3E4694CAB1BB}"/>
                </a:ext>
              </a:extLst>
            </p:cNvPr>
            <p:cNvSpPr/>
            <p:nvPr/>
          </p:nvSpPr>
          <p:spPr>
            <a:xfrm>
              <a:off x="2773541" y="853451"/>
              <a:ext cx="956458" cy="507831"/>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solidFill>
                  <a:schemeClr val="accent5">
                    <a:lumMod val="75000"/>
                  </a:schemeClr>
                </a:solidFill>
              </a:endParaRPr>
            </a:p>
          </p:txBody>
        </p:sp>
        <p:sp>
          <p:nvSpPr>
            <p:cNvPr id="15" name="Rectangle 3">
              <a:extLst>
                <a:ext uri="{FF2B5EF4-FFF2-40B4-BE49-F238E27FC236}">
                  <a16:creationId xmlns:a16="http://schemas.microsoft.com/office/drawing/2014/main" id="{4772E20B-DEEB-D445-A0BC-E97252E8F429}"/>
                </a:ext>
              </a:extLst>
            </p:cNvPr>
            <p:cNvSpPr/>
            <p:nvPr/>
          </p:nvSpPr>
          <p:spPr>
            <a:xfrm>
              <a:off x="-3" y="853451"/>
              <a:ext cx="3251774" cy="50895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latin typeface="Microsoft JhengHei" panose="020B0604030504040204" pitchFamily="34" charset="-120"/>
                  <a:ea typeface="Microsoft JhengHei" panose="020B0604030504040204" pitchFamily="34" charset="-120"/>
                </a:rPr>
                <a:t>技職傾向學生入學管道</a:t>
              </a:r>
              <a:endParaRPr lang="en-US" altLang="zh-TW" sz="2400" b="1" dirty="0">
                <a:latin typeface="Microsoft JhengHei" panose="020B0604030504040204" pitchFamily="34" charset="-120"/>
                <a:ea typeface="Microsoft JhengHei" panose="020B0604030504040204" pitchFamily="34" charset="-120"/>
              </a:endParaRPr>
            </a:p>
          </p:txBody>
        </p:sp>
        <p:cxnSp>
          <p:nvCxnSpPr>
            <p:cNvPr id="16" name="直線接點 15">
              <a:extLst>
                <a:ext uri="{FF2B5EF4-FFF2-40B4-BE49-F238E27FC236}">
                  <a16:creationId xmlns:a16="http://schemas.microsoft.com/office/drawing/2014/main" id="{A4DCA74F-CE78-8744-A49B-4F056BF453AA}"/>
                </a:ext>
              </a:extLst>
            </p:cNvPr>
            <p:cNvCxnSpPr/>
            <p:nvPr/>
          </p:nvCxnSpPr>
          <p:spPr>
            <a:xfrm>
              <a:off x="0" y="1409605"/>
              <a:ext cx="3937571" cy="0"/>
            </a:xfrm>
            <a:prstGeom prst="line">
              <a:avLst/>
            </a:prstGeom>
            <a:ln w="136525">
              <a:headEnd type="none"/>
              <a:tailEnd type="oval" w="sm" len="med"/>
            </a:ln>
          </p:spPr>
          <p:style>
            <a:lnRef idx="1">
              <a:schemeClr val="accent1"/>
            </a:lnRef>
            <a:fillRef idx="0">
              <a:schemeClr val="accent1"/>
            </a:fillRef>
            <a:effectRef idx="0">
              <a:schemeClr val="accent1"/>
            </a:effectRef>
            <a:fontRef idx="minor">
              <a:schemeClr val="tx1"/>
            </a:fontRef>
          </p:style>
        </p:cxnSp>
      </p:grpSp>
      <p:grpSp>
        <p:nvGrpSpPr>
          <p:cNvPr id="24" name="群組 23">
            <a:extLst>
              <a:ext uri="{FF2B5EF4-FFF2-40B4-BE49-F238E27FC236}">
                <a16:creationId xmlns:a16="http://schemas.microsoft.com/office/drawing/2014/main" id="{8295C060-E8B6-DF48-AC54-302900CC1420}"/>
              </a:ext>
            </a:extLst>
          </p:cNvPr>
          <p:cNvGrpSpPr/>
          <p:nvPr/>
        </p:nvGrpSpPr>
        <p:grpSpPr>
          <a:xfrm>
            <a:off x="-4890" y="2974246"/>
            <a:ext cx="1359822" cy="3585167"/>
            <a:chOff x="-3" y="2974246"/>
            <a:chExt cx="1359822" cy="3585167"/>
          </a:xfrm>
        </p:grpSpPr>
        <p:sp>
          <p:nvSpPr>
            <p:cNvPr id="25" name="Rectangle 5">
              <a:extLst>
                <a:ext uri="{FF2B5EF4-FFF2-40B4-BE49-F238E27FC236}">
                  <a16:creationId xmlns:a16="http://schemas.microsoft.com/office/drawing/2014/main" id="{5398CA2D-5BFD-6D4D-926E-0122ABBB2B63}"/>
                </a:ext>
              </a:extLst>
            </p:cNvPr>
            <p:cNvSpPr/>
            <p:nvPr/>
          </p:nvSpPr>
          <p:spPr>
            <a:xfrm>
              <a:off x="8516" y="2974246"/>
              <a:ext cx="1322171" cy="358516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6" name="Rectangle 3">
              <a:extLst>
                <a:ext uri="{FF2B5EF4-FFF2-40B4-BE49-F238E27FC236}">
                  <a16:creationId xmlns:a16="http://schemas.microsoft.com/office/drawing/2014/main" id="{7A9FAA68-4C2F-334E-9E45-4EF94A56C6EB}"/>
                </a:ext>
              </a:extLst>
            </p:cNvPr>
            <p:cNvSpPr/>
            <p:nvPr/>
          </p:nvSpPr>
          <p:spPr>
            <a:xfrm>
              <a:off x="0" y="3096800"/>
              <a:ext cx="1352565" cy="646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rgbClr val="0432FF"/>
                  </a:solidFill>
                  <a:latin typeface="微軟正黑體" panose="020B0604030504040204" pitchFamily="34" charset="-120"/>
                  <a:ea typeface="微軟正黑體" panose="020B0604030504040204" pitchFamily="34" charset="-120"/>
                </a:rPr>
                <a:t>專業群科</a:t>
              </a:r>
              <a:endParaRPr lang="en-US" altLang="zh-TW" sz="2100" dirty="0">
                <a:solidFill>
                  <a:srgbClr val="0432FF"/>
                </a:solidFill>
                <a:latin typeface="微軟正黑體" panose="020B0604030504040204" pitchFamily="34" charset="-120"/>
                <a:ea typeface="微軟正黑體" panose="020B0604030504040204" pitchFamily="34" charset="-120"/>
              </a:endParaRPr>
            </a:p>
            <a:p>
              <a:pPr algn="ctr"/>
              <a:r>
                <a:rPr lang="zh-TW" altLang="en-US" sz="2100" dirty="0">
                  <a:solidFill>
                    <a:srgbClr val="0432FF"/>
                  </a:solidFill>
                  <a:latin typeface="微軟正黑體" panose="020B0604030504040204" pitchFamily="34" charset="-120"/>
                  <a:ea typeface="微軟正黑體" panose="020B0604030504040204" pitchFamily="34" charset="-120"/>
                </a:rPr>
                <a:t>甄選入學</a:t>
              </a:r>
              <a:endParaRPr lang="en-US" sz="2100" dirty="0">
                <a:solidFill>
                  <a:srgbClr val="0432FF"/>
                </a:solidFill>
                <a:latin typeface="Microsoft JhengHei" panose="020B0604030504040204" pitchFamily="34" charset="-120"/>
                <a:ea typeface="Microsoft JhengHei" panose="020B0604030504040204" pitchFamily="34" charset="-120"/>
              </a:endParaRPr>
            </a:p>
          </p:txBody>
        </p:sp>
        <p:sp>
          <p:nvSpPr>
            <p:cNvPr id="27" name="Rectangle 3">
              <a:extLst>
                <a:ext uri="{FF2B5EF4-FFF2-40B4-BE49-F238E27FC236}">
                  <a16:creationId xmlns:a16="http://schemas.microsoft.com/office/drawing/2014/main" id="{02B48493-99CA-1C41-9169-477FCB609CD9}"/>
                </a:ext>
              </a:extLst>
            </p:cNvPr>
            <p:cNvSpPr/>
            <p:nvPr/>
          </p:nvSpPr>
          <p:spPr>
            <a:xfrm>
              <a:off x="-3" y="3824886"/>
              <a:ext cx="1352568" cy="646247"/>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技優甄審入學</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28" name="Rectangle 3">
              <a:extLst>
                <a:ext uri="{FF2B5EF4-FFF2-40B4-BE49-F238E27FC236}">
                  <a16:creationId xmlns:a16="http://schemas.microsoft.com/office/drawing/2014/main" id="{2FFFD0DE-335E-E74C-89B7-9A63054D2F4D}"/>
                </a:ext>
              </a:extLst>
            </p:cNvPr>
            <p:cNvSpPr/>
            <p:nvPr/>
          </p:nvSpPr>
          <p:spPr>
            <a:xfrm>
              <a:off x="7254" y="4558108"/>
              <a:ext cx="1352565" cy="646247"/>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實用技能學程分發</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29" name="Rectangle 3">
              <a:extLst>
                <a:ext uri="{FF2B5EF4-FFF2-40B4-BE49-F238E27FC236}">
                  <a16:creationId xmlns:a16="http://schemas.microsoft.com/office/drawing/2014/main" id="{56A11005-CB18-0745-9E93-68B995910942}"/>
                </a:ext>
              </a:extLst>
            </p:cNvPr>
            <p:cNvSpPr/>
            <p:nvPr/>
          </p:nvSpPr>
          <p:spPr>
            <a:xfrm>
              <a:off x="7254" y="5279289"/>
              <a:ext cx="1352565" cy="416839"/>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建教合作</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30" name="Rectangle 3">
              <a:extLst>
                <a:ext uri="{FF2B5EF4-FFF2-40B4-BE49-F238E27FC236}">
                  <a16:creationId xmlns:a16="http://schemas.microsoft.com/office/drawing/2014/main" id="{7BC80EE5-DFD4-A343-A994-DAF83A360E43}"/>
                </a:ext>
              </a:extLst>
            </p:cNvPr>
            <p:cNvSpPr/>
            <p:nvPr/>
          </p:nvSpPr>
          <p:spPr>
            <a:xfrm>
              <a:off x="7254" y="5771062"/>
              <a:ext cx="1352565" cy="646247"/>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產業特殊需求類科</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grpSp>
      <p:grpSp>
        <p:nvGrpSpPr>
          <p:cNvPr id="31" name="群組 30">
            <a:extLst>
              <a:ext uri="{FF2B5EF4-FFF2-40B4-BE49-F238E27FC236}">
                <a16:creationId xmlns:a16="http://schemas.microsoft.com/office/drawing/2014/main" id="{30243874-22D8-B149-9D7E-2AFDCD5BEBA6}"/>
              </a:ext>
            </a:extLst>
          </p:cNvPr>
          <p:cNvGrpSpPr/>
          <p:nvPr/>
        </p:nvGrpSpPr>
        <p:grpSpPr>
          <a:xfrm>
            <a:off x="-6682" y="1233119"/>
            <a:ext cx="1354972" cy="1758043"/>
            <a:chOff x="-6682" y="1109692"/>
            <a:chExt cx="1354972" cy="1758043"/>
          </a:xfrm>
        </p:grpSpPr>
        <p:sp>
          <p:nvSpPr>
            <p:cNvPr id="32" name="Rectangle 5">
              <a:extLst>
                <a:ext uri="{FF2B5EF4-FFF2-40B4-BE49-F238E27FC236}">
                  <a16:creationId xmlns:a16="http://schemas.microsoft.com/office/drawing/2014/main" id="{6805683E-92D3-9D41-B448-2559E691DF89}"/>
                </a:ext>
              </a:extLst>
            </p:cNvPr>
            <p:cNvSpPr/>
            <p:nvPr/>
          </p:nvSpPr>
          <p:spPr>
            <a:xfrm>
              <a:off x="0" y="1109692"/>
              <a:ext cx="1322171" cy="175804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3" name="Rectangle 3">
              <a:extLst>
                <a:ext uri="{FF2B5EF4-FFF2-40B4-BE49-F238E27FC236}">
                  <a16:creationId xmlns:a16="http://schemas.microsoft.com/office/drawing/2014/main" id="{898749B2-869B-5441-AEA6-26962825E780}"/>
                </a:ext>
              </a:extLst>
            </p:cNvPr>
            <p:cNvSpPr/>
            <p:nvPr/>
          </p:nvSpPr>
          <p:spPr>
            <a:xfrm>
              <a:off x="-4278" y="1210686"/>
              <a:ext cx="1352568" cy="478245"/>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accent5">
                      <a:lumMod val="40000"/>
                      <a:lumOff val="60000"/>
                    </a:schemeClr>
                  </a:solidFill>
                  <a:latin typeface="Microsoft JhengHei" panose="020B0604030504040204" pitchFamily="34" charset="-120"/>
                  <a:ea typeface="Microsoft JhengHei" panose="020B0604030504040204" pitchFamily="34" charset="-120"/>
                </a:rPr>
                <a:t>入學管道</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34" name="Rectangle 3">
              <a:extLst>
                <a:ext uri="{FF2B5EF4-FFF2-40B4-BE49-F238E27FC236}">
                  <a16:creationId xmlns:a16="http://schemas.microsoft.com/office/drawing/2014/main" id="{215678CB-F294-EB45-B6B5-82333B213A00}"/>
                </a:ext>
              </a:extLst>
            </p:cNvPr>
            <p:cNvSpPr/>
            <p:nvPr/>
          </p:nvSpPr>
          <p:spPr>
            <a:xfrm>
              <a:off x="-6682" y="1741134"/>
              <a:ext cx="1352568" cy="478245"/>
            </a:xfrm>
            <a:prstGeom prst="rect">
              <a:avLst/>
            </a:prstGeom>
            <a:solidFill>
              <a:srgbClr val="E7E6E6">
                <a:alpha val="7451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accent5">
                      <a:lumMod val="60000"/>
                      <a:lumOff val="40000"/>
                    </a:schemeClr>
                  </a:solidFill>
                  <a:latin typeface="Microsoft JhengHei" panose="020B0604030504040204" pitchFamily="34" charset="-120"/>
                  <a:ea typeface="Microsoft JhengHei" panose="020B0604030504040204" pitchFamily="34" charset="-120"/>
                </a:rPr>
                <a:t>主要管道</a:t>
              </a:r>
              <a:endParaRPr lang="en-US" sz="2100" dirty="0">
                <a:solidFill>
                  <a:schemeClr val="accent5">
                    <a:lumMod val="60000"/>
                    <a:lumOff val="40000"/>
                  </a:schemeClr>
                </a:solidFill>
                <a:latin typeface="Microsoft JhengHei" panose="020B0604030504040204" pitchFamily="34" charset="-120"/>
                <a:ea typeface="Microsoft JhengHei" panose="020B0604030504040204" pitchFamily="34" charset="-120"/>
              </a:endParaRPr>
            </a:p>
          </p:txBody>
        </p:sp>
        <p:sp>
          <p:nvSpPr>
            <p:cNvPr id="35" name="Rectangle 3">
              <a:extLst>
                <a:ext uri="{FF2B5EF4-FFF2-40B4-BE49-F238E27FC236}">
                  <a16:creationId xmlns:a16="http://schemas.microsoft.com/office/drawing/2014/main" id="{A5392AE0-BE4A-D241-8EDC-AEFC401AC0D6}"/>
                </a:ext>
              </a:extLst>
            </p:cNvPr>
            <p:cNvSpPr/>
            <p:nvPr/>
          </p:nvSpPr>
          <p:spPr>
            <a:xfrm>
              <a:off x="1" y="2271582"/>
              <a:ext cx="1345886" cy="478245"/>
            </a:xfrm>
            <a:prstGeom prst="rect">
              <a:avLst/>
            </a:prstGeom>
            <a:solidFill>
              <a:srgbClr val="E7E6E6">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accent5">
                      <a:lumMod val="60000"/>
                      <a:lumOff val="40000"/>
                    </a:schemeClr>
                  </a:solidFill>
                  <a:latin typeface="Microsoft JhengHei" panose="020B0604030504040204" pitchFamily="34" charset="-120"/>
                  <a:ea typeface="Microsoft JhengHei" panose="020B0604030504040204" pitchFamily="34" charset="-120"/>
                </a:rPr>
                <a:t>重要日程</a:t>
              </a:r>
              <a:endParaRPr lang="en-US" sz="2100" dirty="0">
                <a:solidFill>
                  <a:schemeClr val="accent5">
                    <a:lumMod val="60000"/>
                    <a:lumOff val="40000"/>
                  </a:schemeClr>
                </a:solidFill>
                <a:latin typeface="Microsoft JhengHei" panose="020B0604030504040204" pitchFamily="34" charset="-120"/>
                <a:ea typeface="Microsoft JhengHei" panose="020B0604030504040204" pitchFamily="34" charset="-120"/>
              </a:endParaRPr>
            </a:p>
          </p:txBody>
        </p:sp>
      </p:grpSp>
      <p:sp>
        <p:nvSpPr>
          <p:cNvPr id="21" name="TextBox 7">
            <a:extLst>
              <a:ext uri="{FF2B5EF4-FFF2-40B4-BE49-F238E27FC236}">
                <a16:creationId xmlns:a16="http://schemas.microsoft.com/office/drawing/2014/main" id="{DF9497B6-13BC-2149-A4D5-69498EFA3F6B}"/>
              </a:ext>
            </a:extLst>
          </p:cNvPr>
          <p:cNvSpPr txBox="1"/>
          <p:nvPr/>
        </p:nvSpPr>
        <p:spPr>
          <a:xfrm>
            <a:off x="4246677" y="646991"/>
            <a:ext cx="4496331" cy="369332"/>
          </a:xfrm>
          <a:prstGeom prst="rect">
            <a:avLst/>
          </a:prstGeom>
          <a:noFill/>
        </p:spPr>
        <p:txBody>
          <a:bodyPr wrap="square" lIns="0" tIns="0" rIns="0" bIns="0" rtlCol="0" anchor="t">
            <a:spAutoFit/>
          </a:bodyPr>
          <a:lstStyle/>
          <a:p>
            <a:r>
              <a:rPr lang="zh-TW" altLang="en-US" sz="2400" dirty="0">
                <a:solidFill>
                  <a:srgbClr val="0432FF"/>
                </a:solidFill>
                <a:latin typeface="微軟正黑體" panose="020B0604030504040204" pitchFamily="34" charset="-120"/>
                <a:ea typeface="微軟正黑體" panose="020B0604030504040204" pitchFamily="34" charset="-120"/>
              </a:rPr>
              <a:t>專業群科甄選入學</a:t>
            </a:r>
            <a:r>
              <a:rPr lang="zh-TW" altLang="en-US" sz="2400" dirty="0">
                <a:solidFill>
                  <a:srgbClr val="FF0000"/>
                </a:solidFill>
                <a:latin typeface="微軟正黑體" panose="020B0604030504040204" pitchFamily="34" charset="-120"/>
                <a:ea typeface="微軟正黑體" panose="020B0604030504040204" pitchFamily="34" charset="-120"/>
              </a:rPr>
              <a:t>術科測驗</a:t>
            </a:r>
            <a:endParaRPr lang="en-US" sz="2400" b="1" dirty="0">
              <a:solidFill>
                <a:srgbClr val="FF0000"/>
              </a:solidFill>
            </a:endParaRPr>
          </a:p>
        </p:txBody>
      </p:sp>
      <p:sp>
        <p:nvSpPr>
          <p:cNvPr id="37" name="矩形 36">
            <a:extLst>
              <a:ext uri="{FF2B5EF4-FFF2-40B4-BE49-F238E27FC236}">
                <a16:creationId xmlns:a16="http://schemas.microsoft.com/office/drawing/2014/main" id="{AD5CAEE9-7ECF-6749-A878-6A04159C2ED8}"/>
              </a:ext>
            </a:extLst>
          </p:cNvPr>
          <p:cNvSpPr/>
          <p:nvPr/>
        </p:nvSpPr>
        <p:spPr>
          <a:xfrm>
            <a:off x="1664925" y="1399886"/>
            <a:ext cx="7046182" cy="338554"/>
          </a:xfrm>
          <a:prstGeom prst="rect">
            <a:avLst/>
          </a:prstGeom>
          <a:solidFill>
            <a:srgbClr val="FF40FF"/>
          </a:solidFill>
        </p:spPr>
        <p:txBody>
          <a:bodyPr wrap="square">
            <a:spAutoFit/>
          </a:bodyPr>
          <a:lstStyle/>
          <a:p>
            <a:pPr algn="ctr"/>
            <a:r>
              <a:rPr lang="zh-TW" altLang="en-US" sz="1600" dirty="0">
                <a:solidFill>
                  <a:srgbClr val="FFFFFF"/>
                </a:solidFill>
                <a:latin typeface="微軟正黑體" panose="020B0604030504040204" pitchFamily="34" charset="-120"/>
                <a:ea typeface="微軟正黑體" panose="020B0604030504040204" pitchFamily="34" charset="-120"/>
              </a:rPr>
              <a:t>資料審查多元化，除呈現在校多元學習表現外，也可以參採競賽成績</a:t>
            </a:r>
            <a:endParaRPr lang="zh-TW" altLang="en-US" sz="1600" b="1" dirty="0">
              <a:solidFill>
                <a:srgbClr val="FFFF00"/>
              </a:solidFill>
            </a:endParaRPr>
          </a:p>
        </p:txBody>
      </p:sp>
      <p:cxnSp>
        <p:nvCxnSpPr>
          <p:cNvPr id="63" name="直線接點 62">
            <a:extLst>
              <a:ext uri="{FF2B5EF4-FFF2-40B4-BE49-F238E27FC236}">
                <a16:creationId xmlns:a16="http://schemas.microsoft.com/office/drawing/2014/main" id="{9CC0E222-B046-A746-8D0B-44AF6048030C}"/>
              </a:ext>
            </a:extLst>
          </p:cNvPr>
          <p:cNvCxnSpPr>
            <a:cxnSpLocks/>
          </p:cNvCxnSpPr>
          <p:nvPr/>
        </p:nvCxnSpPr>
        <p:spPr>
          <a:xfrm>
            <a:off x="2663786" y="4389377"/>
            <a:ext cx="4490547" cy="0"/>
          </a:xfrm>
          <a:prstGeom prst="line">
            <a:avLst/>
          </a:prstGeom>
          <a:ln w="25400">
            <a:solidFill>
              <a:srgbClr val="0432FF"/>
            </a:solidFill>
          </a:ln>
        </p:spPr>
        <p:style>
          <a:lnRef idx="1">
            <a:schemeClr val="accent1"/>
          </a:lnRef>
          <a:fillRef idx="0">
            <a:schemeClr val="accent1"/>
          </a:fillRef>
          <a:effectRef idx="0">
            <a:schemeClr val="accent1"/>
          </a:effectRef>
          <a:fontRef idx="minor">
            <a:schemeClr val="tx1"/>
          </a:fontRef>
        </p:style>
      </p:cxnSp>
      <p:cxnSp>
        <p:nvCxnSpPr>
          <p:cNvPr id="65" name="直線接點 64">
            <a:extLst>
              <a:ext uri="{FF2B5EF4-FFF2-40B4-BE49-F238E27FC236}">
                <a16:creationId xmlns:a16="http://schemas.microsoft.com/office/drawing/2014/main" id="{44EE74ED-861D-2C44-853F-D8F40CC6B4FC}"/>
              </a:ext>
            </a:extLst>
          </p:cNvPr>
          <p:cNvCxnSpPr>
            <a:cxnSpLocks/>
          </p:cNvCxnSpPr>
          <p:nvPr/>
        </p:nvCxnSpPr>
        <p:spPr>
          <a:xfrm>
            <a:off x="2677130" y="4561752"/>
            <a:ext cx="1569547" cy="0"/>
          </a:xfrm>
          <a:prstGeom prst="line">
            <a:avLst/>
          </a:prstGeom>
          <a:ln w="25400">
            <a:solidFill>
              <a:srgbClr val="0432FF"/>
            </a:solidFill>
          </a:ln>
        </p:spPr>
        <p:style>
          <a:lnRef idx="1">
            <a:schemeClr val="accent1"/>
          </a:lnRef>
          <a:fillRef idx="0">
            <a:schemeClr val="accent1"/>
          </a:fillRef>
          <a:effectRef idx="0">
            <a:schemeClr val="accent1"/>
          </a:effectRef>
          <a:fontRef idx="minor">
            <a:schemeClr val="tx1"/>
          </a:fontRef>
        </p:style>
      </p:cxnSp>
      <p:cxnSp>
        <p:nvCxnSpPr>
          <p:cNvPr id="66" name="直線接點 65">
            <a:extLst>
              <a:ext uri="{FF2B5EF4-FFF2-40B4-BE49-F238E27FC236}">
                <a16:creationId xmlns:a16="http://schemas.microsoft.com/office/drawing/2014/main" id="{2850DC01-ED0E-5848-95D2-859002E728C6}"/>
              </a:ext>
            </a:extLst>
          </p:cNvPr>
          <p:cNvCxnSpPr>
            <a:cxnSpLocks/>
          </p:cNvCxnSpPr>
          <p:nvPr/>
        </p:nvCxnSpPr>
        <p:spPr>
          <a:xfrm>
            <a:off x="2677130" y="4918741"/>
            <a:ext cx="887337" cy="0"/>
          </a:xfrm>
          <a:prstGeom prst="line">
            <a:avLst/>
          </a:prstGeom>
          <a:ln w="25400">
            <a:solidFill>
              <a:srgbClr val="0432FF"/>
            </a:solidFill>
          </a:ln>
        </p:spPr>
        <p:style>
          <a:lnRef idx="1">
            <a:schemeClr val="accent1"/>
          </a:lnRef>
          <a:fillRef idx="0">
            <a:schemeClr val="accent1"/>
          </a:fillRef>
          <a:effectRef idx="0">
            <a:schemeClr val="accent1"/>
          </a:effectRef>
          <a:fontRef idx="minor">
            <a:schemeClr val="tx1"/>
          </a:fontRef>
        </p:style>
      </p:cxnSp>
      <p:cxnSp>
        <p:nvCxnSpPr>
          <p:cNvPr id="67" name="直線接點 66">
            <a:extLst>
              <a:ext uri="{FF2B5EF4-FFF2-40B4-BE49-F238E27FC236}">
                <a16:creationId xmlns:a16="http://schemas.microsoft.com/office/drawing/2014/main" id="{A6434D1D-6A75-9645-8F38-CEEB74C977AF}"/>
              </a:ext>
            </a:extLst>
          </p:cNvPr>
          <p:cNvCxnSpPr>
            <a:cxnSpLocks/>
          </p:cNvCxnSpPr>
          <p:nvPr/>
        </p:nvCxnSpPr>
        <p:spPr>
          <a:xfrm>
            <a:off x="2677130" y="5977859"/>
            <a:ext cx="4858203" cy="0"/>
          </a:xfrm>
          <a:prstGeom prst="line">
            <a:avLst/>
          </a:prstGeom>
          <a:ln w="25400">
            <a:solidFill>
              <a:srgbClr val="0432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496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6" name="投影片編號版面配置區 3">
            <a:extLst>
              <a:ext uri="{FF2B5EF4-FFF2-40B4-BE49-F238E27FC236}">
                <a16:creationId xmlns:a16="http://schemas.microsoft.com/office/drawing/2014/main" id="{14A7ACD6-5D2F-4F2D-978E-D992E69A61E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lr>
                <a:schemeClr val="accent1"/>
              </a:buClr>
              <a:buSzPct val="50000"/>
              <a:buFont typeface="Wingdings 2" panose="05020102010507070707" pitchFamily="18" charset="2"/>
              <a:buChar char=""/>
              <a:defRPr sz="2400">
                <a:solidFill>
                  <a:schemeClr val="tx1"/>
                </a:solidFill>
                <a:latin typeface="Cambria" panose="02040503050406030204" pitchFamily="18" charset="0"/>
                <a:ea typeface="新細明體" panose="02020500000000000000" pitchFamily="18" charset="-120"/>
              </a:defRPr>
            </a:lvl1pPr>
            <a:lvl2pPr marL="557213" indent="-214313">
              <a:spcBef>
                <a:spcPct val="20000"/>
              </a:spcBef>
              <a:buClr>
                <a:schemeClr val="accent2"/>
              </a:buClr>
              <a:buSzPct val="50000"/>
              <a:buFont typeface="Wingdings 2" panose="05020102010507070707" pitchFamily="18" charset="2"/>
              <a:buChar char="³"/>
              <a:defRPr sz="2100">
                <a:solidFill>
                  <a:schemeClr val="tx1"/>
                </a:solidFill>
                <a:latin typeface="Cambria" panose="02040503050406030204" pitchFamily="18" charset="0"/>
                <a:ea typeface="新細明體" panose="02020500000000000000" pitchFamily="18" charset="-120"/>
              </a:defRPr>
            </a:lvl2pPr>
            <a:lvl3pPr marL="857250" indent="-171450">
              <a:spcBef>
                <a:spcPct val="20000"/>
              </a:spcBef>
              <a:buClr>
                <a:srgbClr val="7B9B57"/>
              </a:buClr>
              <a:buSzPct val="60000"/>
              <a:buFont typeface="Wingdings 2" panose="05020102010507070707" pitchFamily="18" charset="2"/>
              <a:buChar char="®"/>
              <a:defRPr sz="1800">
                <a:solidFill>
                  <a:schemeClr val="tx1"/>
                </a:solidFill>
                <a:latin typeface="Cambria" panose="02040503050406030204" pitchFamily="18" charset="0"/>
                <a:ea typeface="新細明體" panose="02020500000000000000" pitchFamily="18" charset="-120"/>
              </a:defRPr>
            </a:lvl3pPr>
            <a:lvl4pPr marL="1200150" indent="-171450">
              <a:spcBef>
                <a:spcPct val="20000"/>
              </a:spcBef>
              <a:buClr>
                <a:srgbClr val="8B7396"/>
              </a:buClr>
              <a:buSzPct val="45000"/>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4pPr>
            <a:lvl5pPr marL="1543050" indent="-171450">
              <a:spcBef>
                <a:spcPct val="20000"/>
              </a:spcBef>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5pPr>
            <a:lvl6pPr marL="18859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6pPr>
            <a:lvl7pPr marL="22288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7pPr>
            <a:lvl8pPr marL="25717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8pPr>
            <a:lvl9pPr marL="29146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9pPr>
          </a:lstStyle>
          <a:p>
            <a:pPr>
              <a:spcBef>
                <a:spcPct val="0"/>
              </a:spcBef>
              <a:buClrTx/>
              <a:buSzTx/>
              <a:buFontTx/>
              <a:buNone/>
            </a:pPr>
            <a:fld id="{4F686C16-416F-4D9D-811F-0F632BC99A15}" type="slidenum">
              <a:rPr lang="zh-TW" altLang="en-US" sz="825">
                <a:solidFill>
                  <a:schemeClr val="bg1"/>
                </a:solidFill>
                <a:latin typeface="微軟正黑體" panose="020B0604030504040204" pitchFamily="34" charset="-120"/>
                <a:ea typeface="微軟正黑體" panose="020B0604030504040204" pitchFamily="34" charset="-120"/>
              </a:rPr>
              <a:pPr>
                <a:spcBef>
                  <a:spcPct val="0"/>
                </a:spcBef>
                <a:buClrTx/>
                <a:buSzTx/>
                <a:buFontTx/>
                <a:buNone/>
              </a:pPr>
              <a:t>13</a:t>
            </a:fld>
            <a:endParaRPr lang="zh-TW" altLang="en-US" sz="825" dirty="0">
              <a:solidFill>
                <a:schemeClr val="bg1"/>
              </a:solidFill>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67FC63CF-03E6-4D77-861C-D59059125523}"/>
              </a:ext>
            </a:extLst>
          </p:cNvPr>
          <p:cNvSpPr>
            <a:spLocks noGrp="1"/>
          </p:cNvSpPr>
          <p:nvPr>
            <p:ph type="subTitle" idx="4294967295"/>
          </p:nvPr>
        </p:nvSpPr>
        <p:spPr>
          <a:xfrm>
            <a:off x="1345886" y="999854"/>
            <a:ext cx="7397122" cy="4629104"/>
          </a:xfrm>
        </p:spPr>
        <p:txBody>
          <a:bodyPr>
            <a:noAutofit/>
          </a:bodyPr>
          <a:lstStyle/>
          <a:p>
            <a:pPr marL="740569" lvl="1" indent="-514350" algn="just">
              <a:lnSpc>
                <a:spcPct val="120000"/>
              </a:lnSpc>
              <a:spcBef>
                <a:spcPts val="1200"/>
              </a:spcBef>
              <a:buNone/>
              <a:defRPr/>
            </a:pPr>
            <a:r>
              <a:rPr lang="zh-TW" altLang="en-US" sz="2000" dirty="0">
                <a:solidFill>
                  <a:srgbClr val="C00000"/>
                </a:solidFill>
                <a:latin typeface="微軟正黑體" panose="020B0604030504040204" pitchFamily="34" charset="-120"/>
                <a:ea typeface="微軟正黑體" panose="020B0604030504040204" pitchFamily="34" charset="-120"/>
              </a:rPr>
              <a:t>術科測驗題型與範例</a:t>
            </a:r>
            <a:r>
              <a:rPr lang="zh-TW" altLang="en-US" sz="2000" dirty="0">
                <a:solidFill>
                  <a:srgbClr val="0432FF"/>
                </a:solidFill>
                <a:latin typeface="微軟正黑體" panose="020B0604030504040204" pitchFamily="34" charset="-120"/>
                <a:ea typeface="微軟正黑體" panose="020B0604030504040204" pitchFamily="34" charset="-120"/>
              </a:rPr>
              <a:t>注意事項</a:t>
            </a:r>
            <a:endParaRPr lang="en-US" altLang="zh-TW" sz="2000" dirty="0">
              <a:solidFill>
                <a:srgbClr val="0432FF"/>
              </a:solidFill>
              <a:latin typeface="微軟正黑體" panose="020B0604030504040204" pitchFamily="34" charset="-120"/>
              <a:ea typeface="微軟正黑體" panose="020B0604030504040204" pitchFamily="34" charset="-120"/>
            </a:endParaRPr>
          </a:p>
          <a:p>
            <a:pPr marL="444500" lvl="1" indent="-219075" algn="just">
              <a:lnSpc>
                <a:spcPct val="120000"/>
              </a:lnSpc>
              <a:spcBef>
                <a:spcPts val="450"/>
              </a:spcBef>
              <a:buFont typeface="Wingdings" pitchFamily="2" charset="2"/>
              <a:buChar char="u"/>
              <a:defRPr/>
            </a:pPr>
            <a:r>
              <a:rPr lang="zh-TW" altLang="en-US" sz="2000" dirty="0">
                <a:latin typeface="微軟正黑體" panose="020B0604030504040204" pitchFamily="34" charset="-120"/>
                <a:ea typeface="微軟正黑體" panose="020B0604030504040204" pitchFamily="34" charset="-120"/>
              </a:rPr>
              <a:t>術科測驗題型與範例除了各招生學校招生科班簡章外，部分學校會在</a:t>
            </a:r>
            <a:r>
              <a:rPr lang="zh-TW" altLang="en-US" sz="2000" dirty="0">
                <a:solidFill>
                  <a:srgbClr val="0432FF"/>
                </a:solidFill>
                <a:latin typeface="微軟正黑體" panose="020B0604030504040204" pitchFamily="34" charset="-120"/>
                <a:ea typeface="微軟正黑體" panose="020B0604030504040204" pitchFamily="34" charset="-120"/>
              </a:rPr>
              <a:t>網站公布實作範例</a:t>
            </a:r>
            <a:r>
              <a:rPr lang="zh-TW" altLang="en-US" sz="2000" dirty="0">
                <a:latin typeface="微軟正黑體" panose="020B0604030504040204" pitchFamily="34" charset="-120"/>
                <a:ea typeface="微軟正黑體" panose="020B0604030504040204" pitchFamily="34" charset="-120"/>
              </a:rPr>
              <a:t>，有些學校會</a:t>
            </a:r>
            <a:r>
              <a:rPr lang="zh-TW" altLang="en-US" sz="2000" dirty="0">
                <a:solidFill>
                  <a:srgbClr val="0432FF"/>
                </a:solidFill>
                <a:latin typeface="微軟正黑體" panose="020B0604030504040204" pitchFamily="34" charset="-120"/>
                <a:ea typeface="微軟正黑體" panose="020B0604030504040204" pitchFamily="34" charset="-120"/>
              </a:rPr>
              <a:t>將術科測驗實作範例製成影片</a:t>
            </a:r>
            <a:r>
              <a:rPr lang="zh-TW" altLang="en-US" sz="2000" dirty="0">
                <a:latin typeface="微軟正黑體" panose="020B0604030504040204" pitchFamily="34" charset="-120"/>
                <a:ea typeface="微軟正黑體" panose="020B0604030504040204" pitchFamily="34" charset="-120"/>
              </a:rPr>
              <a:t>上網，想要報考的學生可以留意。</a:t>
            </a:r>
            <a:endParaRPr lang="en-US" altLang="zh-TW" sz="2000" dirty="0">
              <a:latin typeface="微軟正黑體" panose="020B0604030504040204" pitchFamily="34" charset="-120"/>
              <a:ea typeface="微軟正黑體" panose="020B0604030504040204" pitchFamily="34" charset="-120"/>
            </a:endParaRPr>
          </a:p>
          <a:p>
            <a:pPr marL="444500" lvl="1" indent="-219075" algn="just">
              <a:lnSpc>
                <a:spcPct val="120000"/>
              </a:lnSpc>
              <a:spcBef>
                <a:spcPts val="450"/>
              </a:spcBef>
              <a:buFont typeface="Wingdings" pitchFamily="2" charset="2"/>
              <a:buChar char="u"/>
              <a:defRPr/>
            </a:pPr>
            <a:r>
              <a:rPr lang="zh-TW" altLang="en-US" sz="2000" dirty="0">
                <a:solidFill>
                  <a:srgbClr val="FF0000"/>
                </a:solidFill>
                <a:latin typeface="微軟正黑體" panose="020B0604030504040204" pitchFamily="34" charset="-120"/>
                <a:ea typeface="微軟正黑體" panose="020B0604030504040204" pitchFamily="34" charset="-120"/>
              </a:rPr>
              <a:t>同一招生學校中，不同的招生科班別，甄選項目有可能不同</a:t>
            </a:r>
            <a:endParaRPr lang="en-US" altLang="zh-TW" sz="2000" dirty="0">
              <a:solidFill>
                <a:srgbClr val="FF0000"/>
              </a:solidFill>
              <a:latin typeface="微軟正黑體" panose="020B0604030504040204" pitchFamily="34" charset="-120"/>
              <a:ea typeface="微軟正黑體" panose="020B0604030504040204" pitchFamily="34" charset="-120"/>
            </a:endParaRPr>
          </a:p>
          <a:p>
            <a:pPr marL="444500" lvl="1" indent="-219075" algn="just">
              <a:lnSpc>
                <a:spcPct val="120000"/>
              </a:lnSpc>
              <a:spcBef>
                <a:spcPts val="450"/>
              </a:spcBef>
              <a:buFont typeface="Wingdings" pitchFamily="2" charset="2"/>
              <a:buChar char="u"/>
              <a:defRPr/>
            </a:pPr>
            <a:r>
              <a:rPr lang="zh-TW" altLang="en-US" sz="2000" dirty="0">
                <a:latin typeface="微軟正黑體" panose="020B0604030504040204" pitchFamily="34" charset="-120"/>
                <a:ea typeface="微軟正黑體" panose="020B0604030504040204" pitchFamily="34" charset="-120"/>
              </a:rPr>
              <a:t>如有書面審查資料，請留意繳件日期</a:t>
            </a:r>
            <a:endParaRPr lang="en-US" altLang="zh-TW" sz="2000" dirty="0">
              <a:latin typeface="微軟正黑體" panose="020B0604030504040204" pitchFamily="34" charset="-120"/>
              <a:ea typeface="微軟正黑體" panose="020B0604030504040204" pitchFamily="34" charset="-120"/>
            </a:endParaRPr>
          </a:p>
          <a:p>
            <a:pPr marL="444500" lvl="1" indent="-219075" algn="just">
              <a:lnSpc>
                <a:spcPct val="120000"/>
              </a:lnSpc>
              <a:spcBef>
                <a:spcPts val="450"/>
              </a:spcBef>
              <a:buFont typeface="Wingdings" pitchFamily="2" charset="2"/>
              <a:buChar char="u"/>
              <a:defRPr/>
            </a:pPr>
            <a:r>
              <a:rPr lang="zh-TW" altLang="en-US" sz="2000" dirty="0">
                <a:latin typeface="微軟正黑體" panose="020B0604030504040204" pitchFamily="34" charset="-120"/>
                <a:ea typeface="微軟正黑體" panose="020B0604030504040204" pitchFamily="34" charset="-120"/>
              </a:rPr>
              <a:t>術科測驗前，招生學校大都會公布相關注意事項及測驗場地位置，請務必提醒報考學生留意</a:t>
            </a:r>
            <a:endParaRPr lang="en-US" altLang="zh-TW" sz="2000" dirty="0">
              <a:latin typeface="微軟正黑體" panose="020B0604030504040204" pitchFamily="34" charset="-120"/>
              <a:ea typeface="微軟正黑體" panose="020B0604030504040204" pitchFamily="34" charset="-120"/>
            </a:endParaRPr>
          </a:p>
          <a:p>
            <a:pPr marL="444500" lvl="1" indent="-219075" algn="just">
              <a:lnSpc>
                <a:spcPct val="120000"/>
              </a:lnSpc>
              <a:spcBef>
                <a:spcPts val="450"/>
              </a:spcBef>
              <a:buFont typeface="Wingdings" pitchFamily="2" charset="2"/>
              <a:buChar char="u"/>
              <a:defRPr/>
            </a:pPr>
            <a:r>
              <a:rPr lang="zh-TW" altLang="en-US" sz="2000" dirty="0">
                <a:latin typeface="微軟正黑體" panose="020B0604030504040204" pitchFamily="34" charset="-120"/>
                <a:ea typeface="微軟正黑體" panose="020B0604030504040204" pitchFamily="34" charset="-120"/>
              </a:rPr>
              <a:t>建議為避免不熟悉交通狀況而延誤參加術科測驗，建議術科測驗當天提早到所報名學校（部分學校有專車從國中接送）</a:t>
            </a:r>
            <a:endParaRPr lang="zh-TW" altLang="en-US" sz="2000" dirty="0"/>
          </a:p>
          <a:p>
            <a:pPr marL="444500" lvl="1" indent="-219075" algn="just">
              <a:lnSpc>
                <a:spcPct val="120000"/>
              </a:lnSpc>
              <a:spcBef>
                <a:spcPts val="450"/>
              </a:spcBef>
              <a:buFont typeface="Wingdings" pitchFamily="2" charset="2"/>
              <a:buChar char="u"/>
              <a:defRPr/>
            </a:pPr>
            <a:r>
              <a:rPr lang="zh-TW" altLang="en-US" sz="2000" dirty="0">
                <a:solidFill>
                  <a:srgbClr val="FF0000"/>
                </a:solidFill>
                <a:latin typeface="微軟正黑體" panose="020B0604030504040204" pitchFamily="34" charset="-120"/>
                <a:ea typeface="微軟正黑體" panose="020B0604030504040204" pitchFamily="34" charset="-120"/>
              </a:rPr>
              <a:t>請以</a:t>
            </a:r>
            <a:r>
              <a:rPr lang="en-US" altLang="zh-TW" sz="2000" dirty="0">
                <a:solidFill>
                  <a:srgbClr val="FF0000"/>
                </a:solidFill>
                <a:latin typeface="微軟正黑體" panose="020B0604030504040204" pitchFamily="34" charset="-120"/>
                <a:ea typeface="微軟正黑體" panose="020B0604030504040204" pitchFamily="34" charset="-120"/>
              </a:rPr>
              <a:t>110</a:t>
            </a:r>
            <a:r>
              <a:rPr lang="zh-TW" altLang="en-US" sz="2000" dirty="0">
                <a:solidFill>
                  <a:srgbClr val="FF0000"/>
                </a:solidFill>
                <a:latin typeface="微軟正黑體" panose="020B0604030504040204" pitchFamily="34" charset="-120"/>
                <a:ea typeface="微軟正黑體" panose="020B0604030504040204" pitchFamily="34" charset="-120"/>
              </a:rPr>
              <a:t>學年度簡章及主辦學校公布為準</a:t>
            </a:r>
            <a:endParaRPr lang="zh-TW" altLang="en-US" sz="2000" dirty="0">
              <a:solidFill>
                <a:srgbClr val="FF0000"/>
              </a:solidFill>
            </a:endParaRPr>
          </a:p>
        </p:txBody>
      </p:sp>
      <p:grpSp>
        <p:nvGrpSpPr>
          <p:cNvPr id="13" name="群組 12">
            <a:extLst>
              <a:ext uri="{FF2B5EF4-FFF2-40B4-BE49-F238E27FC236}">
                <a16:creationId xmlns:a16="http://schemas.microsoft.com/office/drawing/2014/main" id="{4625787D-541C-8243-92B0-C525B83A5F35}"/>
              </a:ext>
            </a:extLst>
          </p:cNvPr>
          <p:cNvGrpSpPr/>
          <p:nvPr/>
        </p:nvGrpSpPr>
        <p:grpSpPr>
          <a:xfrm>
            <a:off x="-3" y="298586"/>
            <a:ext cx="3937574" cy="556154"/>
            <a:chOff x="-3" y="853451"/>
            <a:chExt cx="3937574" cy="556154"/>
          </a:xfrm>
        </p:grpSpPr>
        <p:sp>
          <p:nvSpPr>
            <p:cNvPr id="14" name="等腰三角形 20">
              <a:extLst>
                <a:ext uri="{FF2B5EF4-FFF2-40B4-BE49-F238E27FC236}">
                  <a16:creationId xmlns:a16="http://schemas.microsoft.com/office/drawing/2014/main" id="{5F8F57DE-3C33-014A-ACB3-3E4694CAB1BB}"/>
                </a:ext>
              </a:extLst>
            </p:cNvPr>
            <p:cNvSpPr/>
            <p:nvPr/>
          </p:nvSpPr>
          <p:spPr>
            <a:xfrm>
              <a:off x="2773541" y="853451"/>
              <a:ext cx="956458" cy="507831"/>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solidFill>
                  <a:schemeClr val="accent5">
                    <a:lumMod val="75000"/>
                  </a:schemeClr>
                </a:solidFill>
              </a:endParaRPr>
            </a:p>
          </p:txBody>
        </p:sp>
        <p:sp>
          <p:nvSpPr>
            <p:cNvPr id="15" name="Rectangle 3">
              <a:extLst>
                <a:ext uri="{FF2B5EF4-FFF2-40B4-BE49-F238E27FC236}">
                  <a16:creationId xmlns:a16="http://schemas.microsoft.com/office/drawing/2014/main" id="{4772E20B-DEEB-D445-A0BC-E97252E8F429}"/>
                </a:ext>
              </a:extLst>
            </p:cNvPr>
            <p:cNvSpPr/>
            <p:nvPr/>
          </p:nvSpPr>
          <p:spPr>
            <a:xfrm>
              <a:off x="-3" y="853451"/>
              <a:ext cx="3251774" cy="50895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latin typeface="Microsoft JhengHei" panose="020B0604030504040204" pitchFamily="34" charset="-120"/>
                  <a:ea typeface="Microsoft JhengHei" panose="020B0604030504040204" pitchFamily="34" charset="-120"/>
                </a:rPr>
                <a:t>技職傾向學生入學管道</a:t>
              </a:r>
              <a:endParaRPr lang="en-US" altLang="zh-TW" sz="2400" b="1" dirty="0">
                <a:latin typeface="Microsoft JhengHei" panose="020B0604030504040204" pitchFamily="34" charset="-120"/>
                <a:ea typeface="Microsoft JhengHei" panose="020B0604030504040204" pitchFamily="34" charset="-120"/>
              </a:endParaRPr>
            </a:p>
          </p:txBody>
        </p:sp>
        <p:cxnSp>
          <p:nvCxnSpPr>
            <p:cNvPr id="16" name="直線接點 15">
              <a:extLst>
                <a:ext uri="{FF2B5EF4-FFF2-40B4-BE49-F238E27FC236}">
                  <a16:creationId xmlns:a16="http://schemas.microsoft.com/office/drawing/2014/main" id="{A4DCA74F-CE78-8744-A49B-4F056BF453AA}"/>
                </a:ext>
              </a:extLst>
            </p:cNvPr>
            <p:cNvCxnSpPr/>
            <p:nvPr/>
          </p:nvCxnSpPr>
          <p:spPr>
            <a:xfrm>
              <a:off x="0" y="1409605"/>
              <a:ext cx="3937571" cy="0"/>
            </a:xfrm>
            <a:prstGeom prst="line">
              <a:avLst/>
            </a:prstGeom>
            <a:ln w="136525">
              <a:headEnd type="none"/>
              <a:tailEnd type="oval" w="sm" len="med"/>
            </a:ln>
          </p:spPr>
          <p:style>
            <a:lnRef idx="1">
              <a:schemeClr val="accent1"/>
            </a:lnRef>
            <a:fillRef idx="0">
              <a:schemeClr val="accent1"/>
            </a:fillRef>
            <a:effectRef idx="0">
              <a:schemeClr val="accent1"/>
            </a:effectRef>
            <a:fontRef idx="minor">
              <a:schemeClr val="tx1"/>
            </a:fontRef>
          </p:style>
        </p:cxnSp>
      </p:grpSp>
      <p:grpSp>
        <p:nvGrpSpPr>
          <p:cNvPr id="24" name="群組 23">
            <a:extLst>
              <a:ext uri="{FF2B5EF4-FFF2-40B4-BE49-F238E27FC236}">
                <a16:creationId xmlns:a16="http://schemas.microsoft.com/office/drawing/2014/main" id="{8295C060-E8B6-DF48-AC54-302900CC1420}"/>
              </a:ext>
            </a:extLst>
          </p:cNvPr>
          <p:cNvGrpSpPr/>
          <p:nvPr/>
        </p:nvGrpSpPr>
        <p:grpSpPr>
          <a:xfrm>
            <a:off x="-4890" y="2974246"/>
            <a:ext cx="1359822" cy="3585167"/>
            <a:chOff x="-3" y="2974246"/>
            <a:chExt cx="1359822" cy="3585167"/>
          </a:xfrm>
        </p:grpSpPr>
        <p:sp>
          <p:nvSpPr>
            <p:cNvPr id="25" name="Rectangle 5">
              <a:extLst>
                <a:ext uri="{FF2B5EF4-FFF2-40B4-BE49-F238E27FC236}">
                  <a16:creationId xmlns:a16="http://schemas.microsoft.com/office/drawing/2014/main" id="{5398CA2D-5BFD-6D4D-926E-0122ABBB2B63}"/>
                </a:ext>
              </a:extLst>
            </p:cNvPr>
            <p:cNvSpPr/>
            <p:nvPr/>
          </p:nvSpPr>
          <p:spPr>
            <a:xfrm>
              <a:off x="8516" y="2974246"/>
              <a:ext cx="1322171" cy="358516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6" name="Rectangle 3">
              <a:extLst>
                <a:ext uri="{FF2B5EF4-FFF2-40B4-BE49-F238E27FC236}">
                  <a16:creationId xmlns:a16="http://schemas.microsoft.com/office/drawing/2014/main" id="{7A9FAA68-4C2F-334E-9E45-4EF94A56C6EB}"/>
                </a:ext>
              </a:extLst>
            </p:cNvPr>
            <p:cNvSpPr/>
            <p:nvPr/>
          </p:nvSpPr>
          <p:spPr>
            <a:xfrm>
              <a:off x="0" y="3096800"/>
              <a:ext cx="1352565" cy="646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b="1" dirty="0">
                  <a:solidFill>
                    <a:srgbClr val="0432FF"/>
                  </a:solidFill>
                  <a:latin typeface="微軟正黑體" panose="020B0604030504040204" pitchFamily="34" charset="-120"/>
                  <a:ea typeface="微軟正黑體" panose="020B0604030504040204" pitchFamily="34" charset="-120"/>
                </a:rPr>
                <a:t>專業群科</a:t>
              </a:r>
              <a:endParaRPr lang="en-US" altLang="zh-TW" sz="2100" b="1" dirty="0">
                <a:solidFill>
                  <a:srgbClr val="0432FF"/>
                </a:solidFill>
                <a:latin typeface="微軟正黑體" panose="020B0604030504040204" pitchFamily="34" charset="-120"/>
                <a:ea typeface="微軟正黑體" panose="020B0604030504040204" pitchFamily="34" charset="-120"/>
              </a:endParaRPr>
            </a:p>
            <a:p>
              <a:pPr algn="ctr"/>
              <a:r>
                <a:rPr lang="zh-TW" altLang="en-US" sz="2100" b="1" dirty="0">
                  <a:solidFill>
                    <a:srgbClr val="0432FF"/>
                  </a:solidFill>
                  <a:latin typeface="微軟正黑體" panose="020B0604030504040204" pitchFamily="34" charset="-120"/>
                  <a:ea typeface="微軟正黑體" panose="020B0604030504040204" pitchFamily="34" charset="-120"/>
                </a:rPr>
                <a:t>甄選入學</a:t>
              </a:r>
              <a:endParaRPr lang="en-US" sz="2100" b="1" dirty="0">
                <a:solidFill>
                  <a:srgbClr val="0432FF"/>
                </a:solidFill>
                <a:latin typeface="Microsoft JhengHei" panose="020B0604030504040204" pitchFamily="34" charset="-120"/>
                <a:ea typeface="Microsoft JhengHei" panose="020B0604030504040204" pitchFamily="34" charset="-120"/>
              </a:endParaRPr>
            </a:p>
          </p:txBody>
        </p:sp>
        <p:sp>
          <p:nvSpPr>
            <p:cNvPr id="27" name="Rectangle 3">
              <a:extLst>
                <a:ext uri="{FF2B5EF4-FFF2-40B4-BE49-F238E27FC236}">
                  <a16:creationId xmlns:a16="http://schemas.microsoft.com/office/drawing/2014/main" id="{02B48493-99CA-1C41-9169-477FCB609CD9}"/>
                </a:ext>
              </a:extLst>
            </p:cNvPr>
            <p:cNvSpPr/>
            <p:nvPr/>
          </p:nvSpPr>
          <p:spPr>
            <a:xfrm>
              <a:off x="-3" y="3824886"/>
              <a:ext cx="1352568" cy="646247"/>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技優甄審入學</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28" name="Rectangle 3">
              <a:extLst>
                <a:ext uri="{FF2B5EF4-FFF2-40B4-BE49-F238E27FC236}">
                  <a16:creationId xmlns:a16="http://schemas.microsoft.com/office/drawing/2014/main" id="{2FFFD0DE-335E-E74C-89B7-9A63054D2F4D}"/>
                </a:ext>
              </a:extLst>
            </p:cNvPr>
            <p:cNvSpPr/>
            <p:nvPr/>
          </p:nvSpPr>
          <p:spPr>
            <a:xfrm>
              <a:off x="7254" y="4558108"/>
              <a:ext cx="1352565" cy="646247"/>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實用技能學程分發</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29" name="Rectangle 3">
              <a:extLst>
                <a:ext uri="{FF2B5EF4-FFF2-40B4-BE49-F238E27FC236}">
                  <a16:creationId xmlns:a16="http://schemas.microsoft.com/office/drawing/2014/main" id="{56A11005-CB18-0745-9E93-68B995910942}"/>
                </a:ext>
              </a:extLst>
            </p:cNvPr>
            <p:cNvSpPr/>
            <p:nvPr/>
          </p:nvSpPr>
          <p:spPr>
            <a:xfrm>
              <a:off x="7254" y="5279289"/>
              <a:ext cx="1352565" cy="416839"/>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建教合作</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30" name="Rectangle 3">
              <a:extLst>
                <a:ext uri="{FF2B5EF4-FFF2-40B4-BE49-F238E27FC236}">
                  <a16:creationId xmlns:a16="http://schemas.microsoft.com/office/drawing/2014/main" id="{7BC80EE5-DFD4-A343-A994-DAF83A360E43}"/>
                </a:ext>
              </a:extLst>
            </p:cNvPr>
            <p:cNvSpPr/>
            <p:nvPr/>
          </p:nvSpPr>
          <p:spPr>
            <a:xfrm>
              <a:off x="7254" y="5771062"/>
              <a:ext cx="1352565" cy="646247"/>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產業特殊需求類科</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grpSp>
      <p:grpSp>
        <p:nvGrpSpPr>
          <p:cNvPr id="31" name="群組 30">
            <a:extLst>
              <a:ext uri="{FF2B5EF4-FFF2-40B4-BE49-F238E27FC236}">
                <a16:creationId xmlns:a16="http://schemas.microsoft.com/office/drawing/2014/main" id="{30243874-22D8-B149-9D7E-2AFDCD5BEBA6}"/>
              </a:ext>
            </a:extLst>
          </p:cNvPr>
          <p:cNvGrpSpPr/>
          <p:nvPr/>
        </p:nvGrpSpPr>
        <p:grpSpPr>
          <a:xfrm>
            <a:off x="-6682" y="1233119"/>
            <a:ext cx="1354972" cy="1758043"/>
            <a:chOff x="-6682" y="1109692"/>
            <a:chExt cx="1354972" cy="1758043"/>
          </a:xfrm>
        </p:grpSpPr>
        <p:sp>
          <p:nvSpPr>
            <p:cNvPr id="32" name="Rectangle 5">
              <a:extLst>
                <a:ext uri="{FF2B5EF4-FFF2-40B4-BE49-F238E27FC236}">
                  <a16:creationId xmlns:a16="http://schemas.microsoft.com/office/drawing/2014/main" id="{6805683E-92D3-9D41-B448-2559E691DF89}"/>
                </a:ext>
              </a:extLst>
            </p:cNvPr>
            <p:cNvSpPr/>
            <p:nvPr/>
          </p:nvSpPr>
          <p:spPr>
            <a:xfrm>
              <a:off x="0" y="1109692"/>
              <a:ext cx="1322171" cy="175804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3" name="Rectangle 3">
              <a:extLst>
                <a:ext uri="{FF2B5EF4-FFF2-40B4-BE49-F238E27FC236}">
                  <a16:creationId xmlns:a16="http://schemas.microsoft.com/office/drawing/2014/main" id="{898749B2-869B-5441-AEA6-26962825E780}"/>
                </a:ext>
              </a:extLst>
            </p:cNvPr>
            <p:cNvSpPr/>
            <p:nvPr/>
          </p:nvSpPr>
          <p:spPr>
            <a:xfrm>
              <a:off x="-4278" y="1210686"/>
              <a:ext cx="1352568" cy="478245"/>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accent5">
                      <a:lumMod val="40000"/>
                      <a:lumOff val="60000"/>
                    </a:schemeClr>
                  </a:solidFill>
                  <a:latin typeface="Microsoft JhengHei" panose="020B0604030504040204" pitchFamily="34" charset="-120"/>
                  <a:ea typeface="Microsoft JhengHei" panose="020B0604030504040204" pitchFamily="34" charset="-120"/>
                </a:rPr>
                <a:t>入學管道</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34" name="Rectangle 3">
              <a:extLst>
                <a:ext uri="{FF2B5EF4-FFF2-40B4-BE49-F238E27FC236}">
                  <a16:creationId xmlns:a16="http://schemas.microsoft.com/office/drawing/2014/main" id="{215678CB-F294-EB45-B6B5-82333B213A00}"/>
                </a:ext>
              </a:extLst>
            </p:cNvPr>
            <p:cNvSpPr/>
            <p:nvPr/>
          </p:nvSpPr>
          <p:spPr>
            <a:xfrm>
              <a:off x="-6682" y="1741134"/>
              <a:ext cx="1352568" cy="478245"/>
            </a:xfrm>
            <a:prstGeom prst="rect">
              <a:avLst/>
            </a:prstGeom>
            <a:solidFill>
              <a:srgbClr val="E7E6E6">
                <a:alpha val="7451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accent5">
                      <a:lumMod val="60000"/>
                      <a:lumOff val="40000"/>
                    </a:schemeClr>
                  </a:solidFill>
                  <a:latin typeface="Microsoft JhengHei" panose="020B0604030504040204" pitchFamily="34" charset="-120"/>
                  <a:ea typeface="Microsoft JhengHei" panose="020B0604030504040204" pitchFamily="34" charset="-120"/>
                </a:rPr>
                <a:t>主要管道</a:t>
              </a:r>
              <a:endParaRPr lang="en-US" sz="2100" dirty="0">
                <a:solidFill>
                  <a:schemeClr val="accent5">
                    <a:lumMod val="60000"/>
                    <a:lumOff val="40000"/>
                  </a:schemeClr>
                </a:solidFill>
                <a:latin typeface="Microsoft JhengHei" panose="020B0604030504040204" pitchFamily="34" charset="-120"/>
                <a:ea typeface="Microsoft JhengHei" panose="020B0604030504040204" pitchFamily="34" charset="-120"/>
              </a:endParaRPr>
            </a:p>
          </p:txBody>
        </p:sp>
        <p:sp>
          <p:nvSpPr>
            <p:cNvPr id="35" name="Rectangle 3">
              <a:extLst>
                <a:ext uri="{FF2B5EF4-FFF2-40B4-BE49-F238E27FC236}">
                  <a16:creationId xmlns:a16="http://schemas.microsoft.com/office/drawing/2014/main" id="{A5392AE0-BE4A-D241-8EDC-AEFC401AC0D6}"/>
                </a:ext>
              </a:extLst>
            </p:cNvPr>
            <p:cNvSpPr/>
            <p:nvPr/>
          </p:nvSpPr>
          <p:spPr>
            <a:xfrm>
              <a:off x="1" y="2271582"/>
              <a:ext cx="1345886" cy="478245"/>
            </a:xfrm>
            <a:prstGeom prst="rect">
              <a:avLst/>
            </a:prstGeom>
            <a:solidFill>
              <a:srgbClr val="E7E6E6">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accent5">
                      <a:lumMod val="60000"/>
                      <a:lumOff val="40000"/>
                    </a:schemeClr>
                  </a:solidFill>
                  <a:latin typeface="Microsoft JhengHei" panose="020B0604030504040204" pitchFamily="34" charset="-120"/>
                  <a:ea typeface="Microsoft JhengHei" panose="020B0604030504040204" pitchFamily="34" charset="-120"/>
                </a:rPr>
                <a:t>重要日程</a:t>
              </a:r>
              <a:endParaRPr lang="en-US" sz="2100" dirty="0">
                <a:solidFill>
                  <a:schemeClr val="accent5">
                    <a:lumMod val="60000"/>
                    <a:lumOff val="40000"/>
                  </a:schemeClr>
                </a:solidFill>
                <a:latin typeface="Microsoft JhengHei" panose="020B0604030504040204" pitchFamily="34" charset="-120"/>
                <a:ea typeface="Microsoft JhengHei" panose="020B0604030504040204" pitchFamily="34" charset="-120"/>
              </a:endParaRPr>
            </a:p>
          </p:txBody>
        </p:sp>
      </p:grpSp>
      <p:sp>
        <p:nvSpPr>
          <p:cNvPr id="21" name="TextBox 7">
            <a:extLst>
              <a:ext uri="{FF2B5EF4-FFF2-40B4-BE49-F238E27FC236}">
                <a16:creationId xmlns:a16="http://schemas.microsoft.com/office/drawing/2014/main" id="{DF9497B6-13BC-2149-A4D5-69498EFA3F6B}"/>
              </a:ext>
            </a:extLst>
          </p:cNvPr>
          <p:cNvSpPr txBox="1"/>
          <p:nvPr/>
        </p:nvSpPr>
        <p:spPr>
          <a:xfrm>
            <a:off x="4246677" y="646991"/>
            <a:ext cx="4496331" cy="369332"/>
          </a:xfrm>
          <a:prstGeom prst="rect">
            <a:avLst/>
          </a:prstGeom>
          <a:noFill/>
        </p:spPr>
        <p:txBody>
          <a:bodyPr wrap="square" lIns="0" tIns="0" rIns="0" bIns="0" rtlCol="0" anchor="t">
            <a:spAutoFit/>
          </a:bodyPr>
          <a:lstStyle/>
          <a:p>
            <a:r>
              <a:rPr lang="zh-TW" altLang="en-US" sz="2400" dirty="0">
                <a:solidFill>
                  <a:srgbClr val="0432FF"/>
                </a:solidFill>
                <a:latin typeface="微軟正黑體" panose="020B0604030504040204" pitchFamily="34" charset="-120"/>
                <a:ea typeface="微軟正黑體" panose="020B0604030504040204" pitchFamily="34" charset="-120"/>
              </a:rPr>
              <a:t>專業群科甄選入學</a:t>
            </a:r>
            <a:r>
              <a:rPr lang="zh-TW" altLang="en-US" sz="2400" dirty="0">
                <a:solidFill>
                  <a:srgbClr val="FF0000"/>
                </a:solidFill>
                <a:latin typeface="微軟正黑體" panose="020B0604030504040204" pitchFamily="34" charset="-120"/>
                <a:ea typeface="微軟正黑體" panose="020B0604030504040204" pitchFamily="34" charset="-120"/>
              </a:rPr>
              <a:t>術科測驗</a:t>
            </a:r>
            <a:endParaRPr lang="en-US" sz="2400" b="1" dirty="0">
              <a:solidFill>
                <a:srgbClr val="FF0000"/>
              </a:solidFill>
            </a:endParaRPr>
          </a:p>
        </p:txBody>
      </p:sp>
      <p:sp>
        <p:nvSpPr>
          <p:cNvPr id="36" name="矩形 35">
            <a:extLst>
              <a:ext uri="{FF2B5EF4-FFF2-40B4-BE49-F238E27FC236}">
                <a16:creationId xmlns:a16="http://schemas.microsoft.com/office/drawing/2014/main" id="{615CAA9D-A56E-E24E-9D90-E96BBCA23700}"/>
              </a:ext>
            </a:extLst>
          </p:cNvPr>
          <p:cNvSpPr/>
          <p:nvPr/>
        </p:nvSpPr>
        <p:spPr>
          <a:xfrm>
            <a:off x="1526224" y="5621223"/>
            <a:ext cx="7134891" cy="400110"/>
          </a:xfrm>
          <a:prstGeom prst="rect">
            <a:avLst/>
          </a:prstGeom>
          <a:solidFill>
            <a:srgbClr val="FF2F92"/>
          </a:solidFill>
          <a:effectLst>
            <a:glow rad="101600">
              <a:schemeClr val="accent1">
                <a:alpha val="40000"/>
              </a:schemeClr>
            </a:glow>
            <a:softEdge rad="469900"/>
          </a:effectLst>
          <a:scene3d>
            <a:camera prst="orthographicFront"/>
            <a:lightRig rig="threePt" dir="t"/>
          </a:scene3d>
          <a:sp3d>
            <a:bevelB prst="convex"/>
          </a:sp3d>
        </p:spPr>
        <p:txBody>
          <a:bodyPr wrap="square">
            <a:spAutoFit/>
          </a:bodyPr>
          <a:lstStyle/>
          <a:p>
            <a:pPr algn="ctr"/>
            <a:r>
              <a:rPr lang="zh-TW" altLang="en-US" sz="2000" dirty="0">
                <a:solidFill>
                  <a:srgbClr val="FFFFFF"/>
                </a:solidFill>
                <a:latin typeface="微軟正黑體" panose="020B0604030504040204" pitchFamily="34" charset="-120"/>
                <a:ea typeface="微軟正黑體" panose="020B0604030504040204" pitchFamily="34" charset="-120"/>
              </a:rPr>
              <a:t>各縣市（就學區）宣導時建議可採用簡章截圖，避免輸入錯誤</a:t>
            </a:r>
            <a:endParaRPr lang="zh-TW" altLang="en-US" sz="2000" dirty="0">
              <a:solidFill>
                <a:srgbClr val="FFFFFF"/>
              </a:solidFill>
            </a:endParaRPr>
          </a:p>
        </p:txBody>
      </p:sp>
    </p:spTree>
    <p:extLst>
      <p:ext uri="{BB962C8B-B14F-4D97-AF65-F5344CB8AC3E}">
        <p14:creationId xmlns:p14="http://schemas.microsoft.com/office/powerpoint/2010/main" val="2791749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6" name="投影片編號版面配置區 3">
            <a:extLst>
              <a:ext uri="{FF2B5EF4-FFF2-40B4-BE49-F238E27FC236}">
                <a16:creationId xmlns:a16="http://schemas.microsoft.com/office/drawing/2014/main" id="{14A7ACD6-5D2F-4F2D-978E-D992E69A61E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lr>
                <a:schemeClr val="accent1"/>
              </a:buClr>
              <a:buSzPct val="50000"/>
              <a:buFont typeface="Wingdings 2" panose="05020102010507070707" pitchFamily="18" charset="2"/>
              <a:buChar char=""/>
              <a:defRPr sz="2400">
                <a:solidFill>
                  <a:schemeClr val="tx1"/>
                </a:solidFill>
                <a:latin typeface="Cambria" panose="02040503050406030204" pitchFamily="18" charset="0"/>
                <a:ea typeface="新細明體" panose="02020500000000000000" pitchFamily="18" charset="-120"/>
              </a:defRPr>
            </a:lvl1pPr>
            <a:lvl2pPr marL="557213" indent="-214313">
              <a:spcBef>
                <a:spcPct val="20000"/>
              </a:spcBef>
              <a:buClr>
                <a:schemeClr val="accent2"/>
              </a:buClr>
              <a:buSzPct val="50000"/>
              <a:buFont typeface="Wingdings 2" panose="05020102010507070707" pitchFamily="18" charset="2"/>
              <a:buChar char="³"/>
              <a:defRPr sz="2100">
                <a:solidFill>
                  <a:schemeClr val="tx1"/>
                </a:solidFill>
                <a:latin typeface="Cambria" panose="02040503050406030204" pitchFamily="18" charset="0"/>
                <a:ea typeface="新細明體" panose="02020500000000000000" pitchFamily="18" charset="-120"/>
              </a:defRPr>
            </a:lvl2pPr>
            <a:lvl3pPr marL="857250" indent="-171450">
              <a:spcBef>
                <a:spcPct val="20000"/>
              </a:spcBef>
              <a:buClr>
                <a:srgbClr val="7B9B57"/>
              </a:buClr>
              <a:buSzPct val="60000"/>
              <a:buFont typeface="Wingdings 2" panose="05020102010507070707" pitchFamily="18" charset="2"/>
              <a:buChar char="®"/>
              <a:defRPr sz="1800">
                <a:solidFill>
                  <a:schemeClr val="tx1"/>
                </a:solidFill>
                <a:latin typeface="Cambria" panose="02040503050406030204" pitchFamily="18" charset="0"/>
                <a:ea typeface="新細明體" panose="02020500000000000000" pitchFamily="18" charset="-120"/>
              </a:defRPr>
            </a:lvl3pPr>
            <a:lvl4pPr marL="1200150" indent="-171450">
              <a:spcBef>
                <a:spcPct val="20000"/>
              </a:spcBef>
              <a:buClr>
                <a:srgbClr val="8B7396"/>
              </a:buClr>
              <a:buSzPct val="45000"/>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4pPr>
            <a:lvl5pPr marL="1543050" indent="-171450">
              <a:spcBef>
                <a:spcPct val="20000"/>
              </a:spcBef>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5pPr>
            <a:lvl6pPr marL="18859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6pPr>
            <a:lvl7pPr marL="22288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7pPr>
            <a:lvl8pPr marL="25717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8pPr>
            <a:lvl9pPr marL="29146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9pPr>
          </a:lstStyle>
          <a:p>
            <a:pPr>
              <a:spcBef>
                <a:spcPct val="0"/>
              </a:spcBef>
              <a:buClrTx/>
              <a:buSzTx/>
              <a:buFontTx/>
              <a:buNone/>
            </a:pPr>
            <a:fld id="{4F686C16-416F-4D9D-811F-0F632BC99A15}" type="slidenum">
              <a:rPr lang="zh-TW" altLang="en-US" sz="825">
                <a:solidFill>
                  <a:schemeClr val="bg1"/>
                </a:solidFill>
                <a:latin typeface="微軟正黑體" panose="020B0604030504040204" pitchFamily="34" charset="-120"/>
                <a:ea typeface="微軟正黑體" panose="020B0604030504040204" pitchFamily="34" charset="-120"/>
              </a:rPr>
              <a:pPr>
                <a:spcBef>
                  <a:spcPct val="0"/>
                </a:spcBef>
                <a:buClrTx/>
                <a:buSzTx/>
                <a:buFontTx/>
                <a:buNone/>
              </a:pPr>
              <a:t>14</a:t>
            </a:fld>
            <a:endParaRPr lang="zh-TW" altLang="en-US" sz="825" dirty="0">
              <a:solidFill>
                <a:schemeClr val="bg1"/>
              </a:solidFill>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67FC63CF-03E6-4D77-861C-D59059125523}"/>
              </a:ext>
            </a:extLst>
          </p:cNvPr>
          <p:cNvSpPr>
            <a:spLocks noGrp="1"/>
          </p:cNvSpPr>
          <p:nvPr>
            <p:ph type="subTitle" idx="4294967295"/>
          </p:nvPr>
        </p:nvSpPr>
        <p:spPr>
          <a:xfrm>
            <a:off x="1345886" y="999854"/>
            <a:ext cx="7397122" cy="1288643"/>
          </a:xfrm>
        </p:spPr>
        <p:txBody>
          <a:bodyPr>
            <a:noAutofit/>
          </a:bodyPr>
          <a:lstStyle/>
          <a:p>
            <a:pPr marL="740569" lvl="1" indent="-514350" algn="just">
              <a:lnSpc>
                <a:spcPct val="120000"/>
              </a:lnSpc>
              <a:spcBef>
                <a:spcPts val="1200"/>
              </a:spcBef>
              <a:buNone/>
              <a:defRPr/>
            </a:pPr>
            <a:r>
              <a:rPr lang="zh-TW" altLang="en-US" sz="2000" dirty="0">
                <a:solidFill>
                  <a:srgbClr val="C00000"/>
                </a:solidFill>
                <a:latin typeface="微軟正黑體" panose="020B0604030504040204" pitchFamily="34" charset="-120"/>
                <a:ea typeface="微軟正黑體" panose="020B0604030504040204" pitchFamily="34" charset="-120"/>
              </a:rPr>
              <a:t>各區宣導重點</a:t>
            </a:r>
            <a:r>
              <a:rPr lang="zh-TW" altLang="en-US" sz="1800" dirty="0">
                <a:solidFill>
                  <a:srgbClr val="0432FF"/>
                </a:solidFill>
                <a:latin typeface="微軟正黑體" panose="020B0604030504040204" pitchFamily="34" charset="-120"/>
                <a:ea typeface="微軟正黑體" panose="020B0604030504040204" pitchFamily="34" charset="-120"/>
              </a:rPr>
              <a:t>（以新北市學校為例</a:t>
            </a:r>
            <a:r>
              <a:rPr lang="en-US" altLang="zh-TW" sz="1800" dirty="0">
                <a:solidFill>
                  <a:srgbClr val="0432FF"/>
                </a:solidFill>
                <a:latin typeface="微軟正黑體" panose="020B0604030504040204" pitchFamily="34" charset="-120"/>
                <a:ea typeface="微軟正黑體" panose="020B0604030504040204" pitchFamily="34" charset="-120"/>
              </a:rPr>
              <a:t> </a:t>
            </a:r>
            <a:r>
              <a:rPr lang="en-US" altLang="zh-TW" sz="1800" dirty="0">
                <a:solidFill>
                  <a:srgbClr val="FF0000"/>
                </a:solidFill>
                <a:latin typeface="微軟正黑體" panose="020B0604030504040204" pitchFamily="34" charset="-120"/>
                <a:ea typeface="微軟正黑體" panose="020B0604030504040204" pitchFamily="34" charset="-120"/>
              </a:rPr>
              <a:t>1/4</a:t>
            </a:r>
            <a:r>
              <a:rPr lang="zh-TW" altLang="en-US" sz="1800" dirty="0">
                <a:solidFill>
                  <a:srgbClr val="0432FF"/>
                </a:solidFill>
                <a:latin typeface="微軟正黑體" panose="020B0604030504040204" pitchFamily="34" charset="-120"/>
                <a:ea typeface="微軟正黑體" panose="020B0604030504040204" pitchFamily="34" charset="-120"/>
              </a:rPr>
              <a:t>）</a:t>
            </a:r>
            <a:endParaRPr lang="en-US" altLang="zh-TW" sz="1800" dirty="0">
              <a:solidFill>
                <a:srgbClr val="C00000"/>
              </a:solidFill>
              <a:latin typeface="微軟正黑體" panose="020B0604030504040204" pitchFamily="34" charset="-120"/>
              <a:ea typeface="微軟正黑體" panose="020B0604030504040204" pitchFamily="34" charset="-120"/>
            </a:endParaRPr>
          </a:p>
          <a:p>
            <a:pPr marL="444500" lvl="1" indent="-219075" algn="just">
              <a:lnSpc>
                <a:spcPts val="2000"/>
              </a:lnSpc>
              <a:spcBef>
                <a:spcPts val="450"/>
              </a:spcBef>
              <a:buFont typeface="Wingdings" pitchFamily="2" charset="2"/>
              <a:buChar char="u"/>
              <a:defRPr/>
            </a:pPr>
            <a:r>
              <a:rPr lang="zh-TW" altLang="en-US" sz="2000" dirty="0">
                <a:solidFill>
                  <a:srgbClr val="0432FF"/>
                </a:solidFill>
                <a:latin typeface="微軟正黑體" panose="020B0604030504040204" pitchFamily="34" charset="-120"/>
                <a:ea typeface="微軟正黑體" panose="020B0604030504040204" pitchFamily="34" charset="-120"/>
              </a:rPr>
              <a:t>新北市：</a:t>
            </a:r>
            <a:r>
              <a:rPr lang="zh-TW" altLang="en-US" sz="1700" dirty="0">
                <a:solidFill>
                  <a:srgbClr val="FF0000"/>
                </a:solidFill>
                <a:latin typeface="微軟正黑體" panose="020B0604030504040204" pitchFamily="34" charset="-120"/>
                <a:ea typeface="微軟正黑體" panose="020B0604030504040204" pitchFamily="34" charset="-120"/>
              </a:rPr>
              <a:t>詳見</a:t>
            </a:r>
            <a:r>
              <a:rPr lang="zh-TW" altLang="en-US" sz="1700" dirty="0">
                <a:solidFill>
                  <a:srgbClr val="0432FF"/>
                </a:solidFill>
                <a:latin typeface="微軟正黑體" panose="020B0604030504040204" pitchFamily="34" charset="-120"/>
                <a:ea typeface="微軟正黑體" panose="020B0604030504040204" pitchFamily="34" charset="-120"/>
              </a:rPr>
              <a:t>新北市 </a:t>
            </a:r>
            <a:r>
              <a:rPr lang="en-US" altLang="zh-TW" sz="1700" dirty="0">
                <a:solidFill>
                  <a:srgbClr val="0432FF"/>
                </a:solidFill>
                <a:latin typeface="微軟正黑體" panose="020B0604030504040204" pitchFamily="34" charset="-120"/>
                <a:ea typeface="微軟正黑體" panose="020B0604030504040204" pitchFamily="34" charset="-120"/>
              </a:rPr>
              <a:t>110 </a:t>
            </a:r>
            <a:r>
              <a:rPr lang="zh-TW" altLang="en-US" sz="1700" dirty="0">
                <a:solidFill>
                  <a:srgbClr val="0432FF"/>
                </a:solidFill>
                <a:latin typeface="微軟正黑體" panose="020B0604030504040204" pitchFamily="34" charset="-120"/>
                <a:ea typeface="微軟正黑體" panose="020B0604030504040204" pitchFamily="34" charset="-120"/>
              </a:rPr>
              <a:t>學年度高級中等學校特色招生專業群科     </a:t>
            </a:r>
            <a:endParaRPr lang="en-US" altLang="zh-TW" sz="1700" dirty="0">
              <a:solidFill>
                <a:srgbClr val="0432FF"/>
              </a:solidFill>
              <a:latin typeface="微軟正黑體" panose="020B0604030504040204" pitchFamily="34" charset="-120"/>
              <a:ea typeface="微軟正黑體" panose="020B0604030504040204" pitchFamily="34" charset="-120"/>
            </a:endParaRPr>
          </a:p>
          <a:p>
            <a:pPr marL="1474788" lvl="1" indent="9525" algn="just">
              <a:lnSpc>
                <a:spcPts val="2000"/>
              </a:lnSpc>
              <a:spcBef>
                <a:spcPts val="0"/>
              </a:spcBef>
              <a:buNone/>
              <a:defRPr/>
            </a:pPr>
            <a:r>
              <a:rPr lang="zh-TW" altLang="en-US" sz="1700" dirty="0">
                <a:solidFill>
                  <a:srgbClr val="0432FF"/>
                </a:solidFill>
                <a:latin typeface="微軟正黑體" panose="020B0604030504040204" pitchFamily="34" charset="-120"/>
                <a:ea typeface="微軟正黑體" panose="020B0604030504040204" pitchFamily="34" charset="-120"/>
              </a:rPr>
              <a:t>甄選入學簡章暨術科測驗說明彙編「各招生學校招生科班別簡章中，甄選項目及錄取標準」</a:t>
            </a:r>
            <a:endParaRPr lang="en-US" altLang="zh-TW" sz="1700" dirty="0">
              <a:latin typeface="微軟正黑體" panose="020B0604030504040204" pitchFamily="34" charset="-120"/>
              <a:ea typeface="微軟正黑體" panose="020B0604030504040204" pitchFamily="34" charset="-120"/>
            </a:endParaRPr>
          </a:p>
        </p:txBody>
      </p:sp>
      <p:grpSp>
        <p:nvGrpSpPr>
          <p:cNvPr id="13" name="群組 12">
            <a:extLst>
              <a:ext uri="{FF2B5EF4-FFF2-40B4-BE49-F238E27FC236}">
                <a16:creationId xmlns:a16="http://schemas.microsoft.com/office/drawing/2014/main" id="{4625787D-541C-8243-92B0-C525B83A5F35}"/>
              </a:ext>
            </a:extLst>
          </p:cNvPr>
          <p:cNvGrpSpPr/>
          <p:nvPr/>
        </p:nvGrpSpPr>
        <p:grpSpPr>
          <a:xfrm>
            <a:off x="-3" y="298586"/>
            <a:ext cx="3937574" cy="556154"/>
            <a:chOff x="-3" y="853451"/>
            <a:chExt cx="3937574" cy="556154"/>
          </a:xfrm>
        </p:grpSpPr>
        <p:sp>
          <p:nvSpPr>
            <p:cNvPr id="14" name="等腰三角形 20">
              <a:extLst>
                <a:ext uri="{FF2B5EF4-FFF2-40B4-BE49-F238E27FC236}">
                  <a16:creationId xmlns:a16="http://schemas.microsoft.com/office/drawing/2014/main" id="{5F8F57DE-3C33-014A-ACB3-3E4694CAB1BB}"/>
                </a:ext>
              </a:extLst>
            </p:cNvPr>
            <p:cNvSpPr/>
            <p:nvPr/>
          </p:nvSpPr>
          <p:spPr>
            <a:xfrm>
              <a:off x="2773541" y="853451"/>
              <a:ext cx="956458" cy="507831"/>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solidFill>
                  <a:schemeClr val="accent5">
                    <a:lumMod val="75000"/>
                  </a:schemeClr>
                </a:solidFill>
              </a:endParaRPr>
            </a:p>
          </p:txBody>
        </p:sp>
        <p:sp>
          <p:nvSpPr>
            <p:cNvPr id="15" name="Rectangle 3">
              <a:extLst>
                <a:ext uri="{FF2B5EF4-FFF2-40B4-BE49-F238E27FC236}">
                  <a16:creationId xmlns:a16="http://schemas.microsoft.com/office/drawing/2014/main" id="{4772E20B-DEEB-D445-A0BC-E97252E8F429}"/>
                </a:ext>
              </a:extLst>
            </p:cNvPr>
            <p:cNvSpPr/>
            <p:nvPr/>
          </p:nvSpPr>
          <p:spPr>
            <a:xfrm>
              <a:off x="-3" y="853451"/>
              <a:ext cx="3251774" cy="50895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latin typeface="Microsoft JhengHei" panose="020B0604030504040204" pitchFamily="34" charset="-120"/>
                  <a:ea typeface="Microsoft JhengHei" panose="020B0604030504040204" pitchFamily="34" charset="-120"/>
                </a:rPr>
                <a:t>技職傾向學生入學管道</a:t>
              </a:r>
              <a:endParaRPr lang="en-US" altLang="zh-TW" sz="2400" b="1" dirty="0">
                <a:latin typeface="Microsoft JhengHei" panose="020B0604030504040204" pitchFamily="34" charset="-120"/>
                <a:ea typeface="Microsoft JhengHei" panose="020B0604030504040204" pitchFamily="34" charset="-120"/>
              </a:endParaRPr>
            </a:p>
          </p:txBody>
        </p:sp>
        <p:cxnSp>
          <p:nvCxnSpPr>
            <p:cNvPr id="16" name="直線接點 15">
              <a:extLst>
                <a:ext uri="{FF2B5EF4-FFF2-40B4-BE49-F238E27FC236}">
                  <a16:creationId xmlns:a16="http://schemas.microsoft.com/office/drawing/2014/main" id="{A4DCA74F-CE78-8744-A49B-4F056BF453AA}"/>
                </a:ext>
              </a:extLst>
            </p:cNvPr>
            <p:cNvCxnSpPr/>
            <p:nvPr/>
          </p:nvCxnSpPr>
          <p:spPr>
            <a:xfrm>
              <a:off x="0" y="1409605"/>
              <a:ext cx="3937571" cy="0"/>
            </a:xfrm>
            <a:prstGeom prst="line">
              <a:avLst/>
            </a:prstGeom>
            <a:ln w="136525">
              <a:headEnd type="none"/>
              <a:tailEnd type="oval" w="sm" len="med"/>
            </a:ln>
          </p:spPr>
          <p:style>
            <a:lnRef idx="1">
              <a:schemeClr val="accent1"/>
            </a:lnRef>
            <a:fillRef idx="0">
              <a:schemeClr val="accent1"/>
            </a:fillRef>
            <a:effectRef idx="0">
              <a:schemeClr val="accent1"/>
            </a:effectRef>
            <a:fontRef idx="minor">
              <a:schemeClr val="tx1"/>
            </a:fontRef>
          </p:style>
        </p:cxnSp>
      </p:grpSp>
      <p:grpSp>
        <p:nvGrpSpPr>
          <p:cNvPr id="24" name="群組 23">
            <a:extLst>
              <a:ext uri="{FF2B5EF4-FFF2-40B4-BE49-F238E27FC236}">
                <a16:creationId xmlns:a16="http://schemas.microsoft.com/office/drawing/2014/main" id="{8295C060-E8B6-DF48-AC54-302900CC1420}"/>
              </a:ext>
            </a:extLst>
          </p:cNvPr>
          <p:cNvGrpSpPr/>
          <p:nvPr/>
        </p:nvGrpSpPr>
        <p:grpSpPr>
          <a:xfrm>
            <a:off x="-4890" y="2974246"/>
            <a:ext cx="1359822" cy="3585167"/>
            <a:chOff x="-3" y="2974246"/>
            <a:chExt cx="1359822" cy="3585167"/>
          </a:xfrm>
        </p:grpSpPr>
        <p:sp>
          <p:nvSpPr>
            <p:cNvPr id="25" name="Rectangle 5">
              <a:extLst>
                <a:ext uri="{FF2B5EF4-FFF2-40B4-BE49-F238E27FC236}">
                  <a16:creationId xmlns:a16="http://schemas.microsoft.com/office/drawing/2014/main" id="{5398CA2D-5BFD-6D4D-926E-0122ABBB2B63}"/>
                </a:ext>
              </a:extLst>
            </p:cNvPr>
            <p:cNvSpPr/>
            <p:nvPr/>
          </p:nvSpPr>
          <p:spPr>
            <a:xfrm>
              <a:off x="8516" y="2974246"/>
              <a:ext cx="1322171" cy="358516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6" name="Rectangle 3">
              <a:extLst>
                <a:ext uri="{FF2B5EF4-FFF2-40B4-BE49-F238E27FC236}">
                  <a16:creationId xmlns:a16="http://schemas.microsoft.com/office/drawing/2014/main" id="{7A9FAA68-4C2F-334E-9E45-4EF94A56C6EB}"/>
                </a:ext>
              </a:extLst>
            </p:cNvPr>
            <p:cNvSpPr/>
            <p:nvPr/>
          </p:nvSpPr>
          <p:spPr>
            <a:xfrm>
              <a:off x="0" y="3096800"/>
              <a:ext cx="1352565" cy="646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b="1" dirty="0">
                  <a:solidFill>
                    <a:srgbClr val="0432FF"/>
                  </a:solidFill>
                  <a:latin typeface="微軟正黑體" panose="020B0604030504040204" pitchFamily="34" charset="-120"/>
                  <a:ea typeface="微軟正黑體" panose="020B0604030504040204" pitchFamily="34" charset="-120"/>
                </a:rPr>
                <a:t>專業群科</a:t>
              </a:r>
              <a:endParaRPr lang="en-US" altLang="zh-TW" sz="2100" b="1" dirty="0">
                <a:solidFill>
                  <a:srgbClr val="0432FF"/>
                </a:solidFill>
                <a:latin typeface="微軟正黑體" panose="020B0604030504040204" pitchFamily="34" charset="-120"/>
                <a:ea typeface="微軟正黑體" panose="020B0604030504040204" pitchFamily="34" charset="-120"/>
              </a:endParaRPr>
            </a:p>
            <a:p>
              <a:pPr algn="ctr"/>
              <a:r>
                <a:rPr lang="zh-TW" altLang="en-US" sz="2100" b="1" dirty="0">
                  <a:solidFill>
                    <a:srgbClr val="0432FF"/>
                  </a:solidFill>
                  <a:latin typeface="微軟正黑體" panose="020B0604030504040204" pitchFamily="34" charset="-120"/>
                  <a:ea typeface="微軟正黑體" panose="020B0604030504040204" pitchFamily="34" charset="-120"/>
                </a:rPr>
                <a:t>甄選入學</a:t>
              </a:r>
              <a:endParaRPr lang="en-US" sz="2100" b="1" dirty="0">
                <a:solidFill>
                  <a:srgbClr val="0432FF"/>
                </a:solidFill>
                <a:latin typeface="Microsoft JhengHei" panose="020B0604030504040204" pitchFamily="34" charset="-120"/>
                <a:ea typeface="Microsoft JhengHei" panose="020B0604030504040204" pitchFamily="34" charset="-120"/>
              </a:endParaRPr>
            </a:p>
          </p:txBody>
        </p:sp>
        <p:sp>
          <p:nvSpPr>
            <p:cNvPr id="27" name="Rectangle 3">
              <a:extLst>
                <a:ext uri="{FF2B5EF4-FFF2-40B4-BE49-F238E27FC236}">
                  <a16:creationId xmlns:a16="http://schemas.microsoft.com/office/drawing/2014/main" id="{02B48493-99CA-1C41-9169-477FCB609CD9}"/>
                </a:ext>
              </a:extLst>
            </p:cNvPr>
            <p:cNvSpPr/>
            <p:nvPr/>
          </p:nvSpPr>
          <p:spPr>
            <a:xfrm>
              <a:off x="-3" y="3824886"/>
              <a:ext cx="1352568" cy="646247"/>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技優甄審入學</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28" name="Rectangle 3">
              <a:extLst>
                <a:ext uri="{FF2B5EF4-FFF2-40B4-BE49-F238E27FC236}">
                  <a16:creationId xmlns:a16="http://schemas.microsoft.com/office/drawing/2014/main" id="{2FFFD0DE-335E-E74C-89B7-9A63054D2F4D}"/>
                </a:ext>
              </a:extLst>
            </p:cNvPr>
            <p:cNvSpPr/>
            <p:nvPr/>
          </p:nvSpPr>
          <p:spPr>
            <a:xfrm>
              <a:off x="7254" y="4558108"/>
              <a:ext cx="1352565" cy="646247"/>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實用技能學程分發</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29" name="Rectangle 3">
              <a:extLst>
                <a:ext uri="{FF2B5EF4-FFF2-40B4-BE49-F238E27FC236}">
                  <a16:creationId xmlns:a16="http://schemas.microsoft.com/office/drawing/2014/main" id="{56A11005-CB18-0745-9E93-68B995910942}"/>
                </a:ext>
              </a:extLst>
            </p:cNvPr>
            <p:cNvSpPr/>
            <p:nvPr/>
          </p:nvSpPr>
          <p:spPr>
            <a:xfrm>
              <a:off x="7254" y="5279289"/>
              <a:ext cx="1352565" cy="416839"/>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建教合作</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30" name="Rectangle 3">
              <a:extLst>
                <a:ext uri="{FF2B5EF4-FFF2-40B4-BE49-F238E27FC236}">
                  <a16:creationId xmlns:a16="http://schemas.microsoft.com/office/drawing/2014/main" id="{7BC80EE5-DFD4-A343-A994-DAF83A360E43}"/>
                </a:ext>
              </a:extLst>
            </p:cNvPr>
            <p:cNvSpPr/>
            <p:nvPr/>
          </p:nvSpPr>
          <p:spPr>
            <a:xfrm>
              <a:off x="7254" y="5771062"/>
              <a:ext cx="1352565" cy="646247"/>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產業特殊需求類科</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grpSp>
      <p:grpSp>
        <p:nvGrpSpPr>
          <p:cNvPr id="31" name="群組 30">
            <a:extLst>
              <a:ext uri="{FF2B5EF4-FFF2-40B4-BE49-F238E27FC236}">
                <a16:creationId xmlns:a16="http://schemas.microsoft.com/office/drawing/2014/main" id="{30243874-22D8-B149-9D7E-2AFDCD5BEBA6}"/>
              </a:ext>
            </a:extLst>
          </p:cNvPr>
          <p:cNvGrpSpPr/>
          <p:nvPr/>
        </p:nvGrpSpPr>
        <p:grpSpPr>
          <a:xfrm>
            <a:off x="-6682" y="1233119"/>
            <a:ext cx="1354972" cy="1758043"/>
            <a:chOff x="-6682" y="1109692"/>
            <a:chExt cx="1354972" cy="1758043"/>
          </a:xfrm>
        </p:grpSpPr>
        <p:sp>
          <p:nvSpPr>
            <p:cNvPr id="32" name="Rectangle 5">
              <a:extLst>
                <a:ext uri="{FF2B5EF4-FFF2-40B4-BE49-F238E27FC236}">
                  <a16:creationId xmlns:a16="http://schemas.microsoft.com/office/drawing/2014/main" id="{6805683E-92D3-9D41-B448-2559E691DF89}"/>
                </a:ext>
              </a:extLst>
            </p:cNvPr>
            <p:cNvSpPr/>
            <p:nvPr/>
          </p:nvSpPr>
          <p:spPr>
            <a:xfrm>
              <a:off x="0" y="1109692"/>
              <a:ext cx="1322171" cy="175804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3" name="Rectangle 3">
              <a:extLst>
                <a:ext uri="{FF2B5EF4-FFF2-40B4-BE49-F238E27FC236}">
                  <a16:creationId xmlns:a16="http://schemas.microsoft.com/office/drawing/2014/main" id="{898749B2-869B-5441-AEA6-26962825E780}"/>
                </a:ext>
              </a:extLst>
            </p:cNvPr>
            <p:cNvSpPr/>
            <p:nvPr/>
          </p:nvSpPr>
          <p:spPr>
            <a:xfrm>
              <a:off x="-4278" y="1210686"/>
              <a:ext cx="1352568" cy="478245"/>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accent5">
                      <a:lumMod val="40000"/>
                      <a:lumOff val="60000"/>
                    </a:schemeClr>
                  </a:solidFill>
                  <a:latin typeface="Microsoft JhengHei" panose="020B0604030504040204" pitchFamily="34" charset="-120"/>
                  <a:ea typeface="Microsoft JhengHei" panose="020B0604030504040204" pitchFamily="34" charset="-120"/>
                </a:rPr>
                <a:t>入學管道</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34" name="Rectangle 3">
              <a:extLst>
                <a:ext uri="{FF2B5EF4-FFF2-40B4-BE49-F238E27FC236}">
                  <a16:creationId xmlns:a16="http://schemas.microsoft.com/office/drawing/2014/main" id="{215678CB-F294-EB45-B6B5-82333B213A00}"/>
                </a:ext>
              </a:extLst>
            </p:cNvPr>
            <p:cNvSpPr/>
            <p:nvPr/>
          </p:nvSpPr>
          <p:spPr>
            <a:xfrm>
              <a:off x="-6682" y="1741134"/>
              <a:ext cx="1352568" cy="478245"/>
            </a:xfrm>
            <a:prstGeom prst="rect">
              <a:avLst/>
            </a:prstGeom>
            <a:solidFill>
              <a:srgbClr val="E7E6E6">
                <a:alpha val="7451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accent5">
                      <a:lumMod val="60000"/>
                      <a:lumOff val="40000"/>
                    </a:schemeClr>
                  </a:solidFill>
                  <a:latin typeface="Microsoft JhengHei" panose="020B0604030504040204" pitchFamily="34" charset="-120"/>
                  <a:ea typeface="Microsoft JhengHei" panose="020B0604030504040204" pitchFamily="34" charset="-120"/>
                </a:rPr>
                <a:t>主要管道</a:t>
              </a:r>
              <a:endParaRPr lang="en-US" sz="2100" dirty="0">
                <a:solidFill>
                  <a:schemeClr val="accent5">
                    <a:lumMod val="60000"/>
                    <a:lumOff val="40000"/>
                  </a:schemeClr>
                </a:solidFill>
                <a:latin typeface="Microsoft JhengHei" panose="020B0604030504040204" pitchFamily="34" charset="-120"/>
                <a:ea typeface="Microsoft JhengHei" panose="020B0604030504040204" pitchFamily="34" charset="-120"/>
              </a:endParaRPr>
            </a:p>
          </p:txBody>
        </p:sp>
        <p:sp>
          <p:nvSpPr>
            <p:cNvPr id="35" name="Rectangle 3">
              <a:extLst>
                <a:ext uri="{FF2B5EF4-FFF2-40B4-BE49-F238E27FC236}">
                  <a16:creationId xmlns:a16="http://schemas.microsoft.com/office/drawing/2014/main" id="{A5392AE0-BE4A-D241-8EDC-AEFC401AC0D6}"/>
                </a:ext>
              </a:extLst>
            </p:cNvPr>
            <p:cNvSpPr/>
            <p:nvPr/>
          </p:nvSpPr>
          <p:spPr>
            <a:xfrm>
              <a:off x="1" y="2271582"/>
              <a:ext cx="1345886" cy="478245"/>
            </a:xfrm>
            <a:prstGeom prst="rect">
              <a:avLst/>
            </a:prstGeom>
            <a:solidFill>
              <a:srgbClr val="E7E6E6">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accent5">
                      <a:lumMod val="60000"/>
                      <a:lumOff val="40000"/>
                    </a:schemeClr>
                  </a:solidFill>
                  <a:latin typeface="Microsoft JhengHei" panose="020B0604030504040204" pitchFamily="34" charset="-120"/>
                  <a:ea typeface="Microsoft JhengHei" panose="020B0604030504040204" pitchFamily="34" charset="-120"/>
                </a:rPr>
                <a:t>重要日程</a:t>
              </a:r>
              <a:endParaRPr lang="en-US" sz="2100" dirty="0">
                <a:solidFill>
                  <a:schemeClr val="accent5">
                    <a:lumMod val="60000"/>
                    <a:lumOff val="40000"/>
                  </a:schemeClr>
                </a:solidFill>
                <a:latin typeface="Microsoft JhengHei" panose="020B0604030504040204" pitchFamily="34" charset="-120"/>
                <a:ea typeface="Microsoft JhengHei" panose="020B0604030504040204" pitchFamily="34" charset="-120"/>
              </a:endParaRPr>
            </a:p>
          </p:txBody>
        </p:sp>
      </p:grpSp>
      <p:sp>
        <p:nvSpPr>
          <p:cNvPr id="21" name="TextBox 7">
            <a:extLst>
              <a:ext uri="{FF2B5EF4-FFF2-40B4-BE49-F238E27FC236}">
                <a16:creationId xmlns:a16="http://schemas.microsoft.com/office/drawing/2014/main" id="{DF9497B6-13BC-2149-A4D5-69498EFA3F6B}"/>
              </a:ext>
            </a:extLst>
          </p:cNvPr>
          <p:cNvSpPr txBox="1"/>
          <p:nvPr/>
        </p:nvSpPr>
        <p:spPr>
          <a:xfrm>
            <a:off x="4246677" y="646991"/>
            <a:ext cx="4496331" cy="369332"/>
          </a:xfrm>
          <a:prstGeom prst="rect">
            <a:avLst/>
          </a:prstGeom>
          <a:noFill/>
        </p:spPr>
        <p:txBody>
          <a:bodyPr wrap="square" lIns="0" tIns="0" rIns="0" bIns="0" rtlCol="0" anchor="t">
            <a:spAutoFit/>
          </a:bodyPr>
          <a:lstStyle/>
          <a:p>
            <a:r>
              <a:rPr lang="zh-TW" altLang="en-US" sz="2400" dirty="0">
                <a:solidFill>
                  <a:srgbClr val="0432FF"/>
                </a:solidFill>
                <a:latin typeface="微軟正黑體" panose="020B0604030504040204" pitchFamily="34" charset="-120"/>
                <a:ea typeface="微軟正黑體" panose="020B0604030504040204" pitchFamily="34" charset="-120"/>
              </a:rPr>
              <a:t>專業群科甄選入學</a:t>
            </a:r>
            <a:r>
              <a:rPr lang="zh-TW" altLang="en-US" sz="2400" dirty="0">
                <a:solidFill>
                  <a:srgbClr val="FF0000"/>
                </a:solidFill>
                <a:latin typeface="微軟正黑體" panose="020B0604030504040204" pitchFamily="34" charset="-120"/>
                <a:ea typeface="微軟正黑體" panose="020B0604030504040204" pitchFamily="34" charset="-120"/>
              </a:rPr>
              <a:t>宣導重點</a:t>
            </a:r>
            <a:endParaRPr lang="en-US" sz="2400" b="1" dirty="0">
              <a:solidFill>
                <a:srgbClr val="FF0000"/>
              </a:solidFill>
            </a:endParaRPr>
          </a:p>
        </p:txBody>
      </p:sp>
      <p:sp>
        <p:nvSpPr>
          <p:cNvPr id="37" name="矩形 36">
            <a:extLst>
              <a:ext uri="{FF2B5EF4-FFF2-40B4-BE49-F238E27FC236}">
                <a16:creationId xmlns:a16="http://schemas.microsoft.com/office/drawing/2014/main" id="{AD5CAEE9-7ECF-6749-A878-6A04159C2ED8}"/>
              </a:ext>
            </a:extLst>
          </p:cNvPr>
          <p:cNvSpPr/>
          <p:nvPr/>
        </p:nvSpPr>
        <p:spPr>
          <a:xfrm>
            <a:off x="4201013" y="6247810"/>
            <a:ext cx="4355385" cy="369332"/>
          </a:xfrm>
          <a:prstGeom prst="rect">
            <a:avLst/>
          </a:prstGeom>
          <a:solidFill>
            <a:srgbClr val="FF40FF"/>
          </a:solidFill>
        </p:spPr>
        <p:txBody>
          <a:bodyPr wrap="square">
            <a:spAutoFit/>
          </a:bodyPr>
          <a:lstStyle/>
          <a:p>
            <a:r>
              <a:rPr lang="zh-TW" altLang="en-US" dirty="0">
                <a:solidFill>
                  <a:srgbClr val="FFFFFF"/>
                </a:solidFill>
                <a:latin typeface="微軟正黑體" panose="020B0604030504040204" pitchFamily="34" charset="-120"/>
                <a:ea typeface="微軟正黑體" panose="020B0604030504040204" pitchFamily="34" charset="-120"/>
              </a:rPr>
              <a:t>請以</a:t>
            </a:r>
            <a:r>
              <a:rPr lang="en-US" altLang="zh-TW" dirty="0">
                <a:solidFill>
                  <a:srgbClr val="FFFFFF"/>
                </a:solidFill>
                <a:latin typeface="微軟正黑體" panose="020B0604030504040204" pitchFamily="34" charset="-120"/>
                <a:ea typeface="微軟正黑體" panose="020B0604030504040204" pitchFamily="34" charset="-120"/>
              </a:rPr>
              <a:t>110</a:t>
            </a:r>
            <a:r>
              <a:rPr lang="zh-TW" altLang="en-US" dirty="0">
                <a:solidFill>
                  <a:srgbClr val="FFFFFF"/>
                </a:solidFill>
                <a:latin typeface="微軟正黑體" panose="020B0604030504040204" pitchFamily="34" charset="-120"/>
                <a:ea typeface="微軟正黑體" panose="020B0604030504040204" pitchFamily="34" charset="-120"/>
              </a:rPr>
              <a:t>學年度簡章及主辦學校公布為準</a:t>
            </a:r>
            <a:endParaRPr lang="zh-TW" altLang="en-US" dirty="0">
              <a:solidFill>
                <a:srgbClr val="FFFFFF"/>
              </a:solidFill>
            </a:endParaRPr>
          </a:p>
        </p:txBody>
      </p:sp>
      <p:grpSp>
        <p:nvGrpSpPr>
          <p:cNvPr id="8" name="群組 7">
            <a:extLst>
              <a:ext uri="{FF2B5EF4-FFF2-40B4-BE49-F238E27FC236}">
                <a16:creationId xmlns:a16="http://schemas.microsoft.com/office/drawing/2014/main" id="{67D31AE2-53F4-2F4B-BC16-E0A8E4371BFC}"/>
              </a:ext>
            </a:extLst>
          </p:cNvPr>
          <p:cNvGrpSpPr/>
          <p:nvPr/>
        </p:nvGrpSpPr>
        <p:grpSpPr>
          <a:xfrm>
            <a:off x="1738015" y="2288496"/>
            <a:ext cx="6974883" cy="3825725"/>
            <a:chOff x="1738015" y="2288496"/>
            <a:chExt cx="6974883" cy="3825725"/>
          </a:xfrm>
        </p:grpSpPr>
        <p:pic>
          <p:nvPicPr>
            <p:cNvPr id="6" name="圖片 5" descr="一張含有 文字 的圖片&#10;&#10;自動產生的描述">
              <a:extLst>
                <a:ext uri="{FF2B5EF4-FFF2-40B4-BE49-F238E27FC236}">
                  <a16:creationId xmlns:a16="http://schemas.microsoft.com/office/drawing/2014/main" id="{1E534D81-2A6A-354F-B922-527BD540B28E}"/>
                </a:ext>
              </a:extLst>
            </p:cNvPr>
            <p:cNvPicPr>
              <a:picLocks noChangeAspect="1"/>
            </p:cNvPicPr>
            <p:nvPr/>
          </p:nvPicPr>
          <p:blipFill>
            <a:blip r:embed="rId3"/>
            <a:stretch>
              <a:fillRect/>
            </a:stretch>
          </p:blipFill>
          <p:spPr>
            <a:xfrm>
              <a:off x="1738015" y="2288496"/>
              <a:ext cx="6974883" cy="3825725"/>
            </a:xfrm>
            <a:prstGeom prst="rect">
              <a:avLst/>
            </a:prstGeom>
          </p:spPr>
        </p:pic>
        <p:sp>
          <p:nvSpPr>
            <p:cNvPr id="7" name="文字方塊 6">
              <a:extLst>
                <a:ext uri="{FF2B5EF4-FFF2-40B4-BE49-F238E27FC236}">
                  <a16:creationId xmlns:a16="http://schemas.microsoft.com/office/drawing/2014/main" id="{65CD1FF0-FAE0-6D42-B34D-4ABA58AC4939}"/>
                </a:ext>
              </a:extLst>
            </p:cNvPr>
            <p:cNvSpPr txBox="1"/>
            <p:nvPr/>
          </p:nvSpPr>
          <p:spPr>
            <a:xfrm>
              <a:off x="6453746" y="3527603"/>
              <a:ext cx="316924" cy="215444"/>
            </a:xfrm>
            <a:prstGeom prst="rect">
              <a:avLst/>
            </a:prstGeom>
            <a:solidFill>
              <a:schemeClr val="bg1"/>
            </a:solidFill>
          </p:spPr>
          <p:txBody>
            <a:bodyPr wrap="square" lIns="0" tIns="0" rIns="0" bIns="0" rtlCol="0">
              <a:spAutoFit/>
            </a:bodyPr>
            <a:lstStyle/>
            <a:p>
              <a:r>
                <a:rPr kumimoji="1" lang="en-US" altLang="zh-TW" sz="1400" dirty="0">
                  <a:solidFill>
                    <a:srgbClr val="FF0000"/>
                  </a:solidFill>
                </a:rPr>
                <a:t>110</a:t>
              </a:r>
            </a:p>
          </p:txBody>
        </p:sp>
      </p:grpSp>
    </p:spTree>
    <p:extLst>
      <p:ext uri="{BB962C8B-B14F-4D97-AF65-F5344CB8AC3E}">
        <p14:creationId xmlns:p14="http://schemas.microsoft.com/office/powerpoint/2010/main" val="3952098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6" name="投影片編號版面配置區 3">
            <a:extLst>
              <a:ext uri="{FF2B5EF4-FFF2-40B4-BE49-F238E27FC236}">
                <a16:creationId xmlns:a16="http://schemas.microsoft.com/office/drawing/2014/main" id="{14A7ACD6-5D2F-4F2D-978E-D992E69A61E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lr>
                <a:schemeClr val="accent1"/>
              </a:buClr>
              <a:buSzPct val="50000"/>
              <a:buFont typeface="Wingdings 2" panose="05020102010507070707" pitchFamily="18" charset="2"/>
              <a:buChar char=""/>
              <a:defRPr sz="2400">
                <a:solidFill>
                  <a:schemeClr val="tx1"/>
                </a:solidFill>
                <a:latin typeface="Cambria" panose="02040503050406030204" pitchFamily="18" charset="0"/>
                <a:ea typeface="新細明體" panose="02020500000000000000" pitchFamily="18" charset="-120"/>
              </a:defRPr>
            </a:lvl1pPr>
            <a:lvl2pPr marL="557213" indent="-214313">
              <a:spcBef>
                <a:spcPct val="20000"/>
              </a:spcBef>
              <a:buClr>
                <a:schemeClr val="accent2"/>
              </a:buClr>
              <a:buSzPct val="50000"/>
              <a:buFont typeface="Wingdings 2" panose="05020102010507070707" pitchFamily="18" charset="2"/>
              <a:buChar char="³"/>
              <a:defRPr sz="2100">
                <a:solidFill>
                  <a:schemeClr val="tx1"/>
                </a:solidFill>
                <a:latin typeface="Cambria" panose="02040503050406030204" pitchFamily="18" charset="0"/>
                <a:ea typeface="新細明體" panose="02020500000000000000" pitchFamily="18" charset="-120"/>
              </a:defRPr>
            </a:lvl2pPr>
            <a:lvl3pPr marL="857250" indent="-171450">
              <a:spcBef>
                <a:spcPct val="20000"/>
              </a:spcBef>
              <a:buClr>
                <a:srgbClr val="7B9B57"/>
              </a:buClr>
              <a:buSzPct val="60000"/>
              <a:buFont typeface="Wingdings 2" panose="05020102010507070707" pitchFamily="18" charset="2"/>
              <a:buChar char="®"/>
              <a:defRPr sz="1800">
                <a:solidFill>
                  <a:schemeClr val="tx1"/>
                </a:solidFill>
                <a:latin typeface="Cambria" panose="02040503050406030204" pitchFamily="18" charset="0"/>
                <a:ea typeface="新細明體" panose="02020500000000000000" pitchFamily="18" charset="-120"/>
              </a:defRPr>
            </a:lvl3pPr>
            <a:lvl4pPr marL="1200150" indent="-171450">
              <a:spcBef>
                <a:spcPct val="20000"/>
              </a:spcBef>
              <a:buClr>
                <a:srgbClr val="8B7396"/>
              </a:buClr>
              <a:buSzPct val="45000"/>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4pPr>
            <a:lvl5pPr marL="1543050" indent="-171450">
              <a:spcBef>
                <a:spcPct val="20000"/>
              </a:spcBef>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5pPr>
            <a:lvl6pPr marL="18859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6pPr>
            <a:lvl7pPr marL="22288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7pPr>
            <a:lvl8pPr marL="25717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8pPr>
            <a:lvl9pPr marL="29146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9pPr>
          </a:lstStyle>
          <a:p>
            <a:pPr>
              <a:spcBef>
                <a:spcPct val="0"/>
              </a:spcBef>
              <a:buClrTx/>
              <a:buSzTx/>
              <a:buFontTx/>
              <a:buNone/>
            </a:pPr>
            <a:fld id="{4F686C16-416F-4D9D-811F-0F632BC99A15}" type="slidenum">
              <a:rPr lang="zh-TW" altLang="en-US" sz="825">
                <a:solidFill>
                  <a:schemeClr val="bg1"/>
                </a:solidFill>
                <a:latin typeface="微軟正黑體" panose="020B0604030504040204" pitchFamily="34" charset="-120"/>
                <a:ea typeface="微軟正黑體" panose="020B0604030504040204" pitchFamily="34" charset="-120"/>
              </a:rPr>
              <a:pPr>
                <a:spcBef>
                  <a:spcPct val="0"/>
                </a:spcBef>
                <a:buClrTx/>
                <a:buSzTx/>
                <a:buFontTx/>
                <a:buNone/>
              </a:pPr>
              <a:t>15</a:t>
            </a:fld>
            <a:endParaRPr lang="zh-TW" altLang="en-US" sz="825" dirty="0">
              <a:solidFill>
                <a:schemeClr val="bg1"/>
              </a:solidFill>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67FC63CF-03E6-4D77-861C-D59059125523}"/>
              </a:ext>
            </a:extLst>
          </p:cNvPr>
          <p:cNvSpPr>
            <a:spLocks noGrp="1"/>
          </p:cNvSpPr>
          <p:nvPr>
            <p:ph type="subTitle" idx="4294967295"/>
          </p:nvPr>
        </p:nvSpPr>
        <p:spPr>
          <a:xfrm>
            <a:off x="1345886" y="999854"/>
            <a:ext cx="7397122" cy="437536"/>
          </a:xfrm>
        </p:spPr>
        <p:txBody>
          <a:bodyPr>
            <a:noAutofit/>
          </a:bodyPr>
          <a:lstStyle/>
          <a:p>
            <a:pPr marL="740569" lvl="1" indent="-514350" algn="just">
              <a:lnSpc>
                <a:spcPct val="120000"/>
              </a:lnSpc>
              <a:spcBef>
                <a:spcPts val="1200"/>
              </a:spcBef>
              <a:buNone/>
              <a:defRPr/>
            </a:pPr>
            <a:r>
              <a:rPr lang="zh-TW" altLang="en-US" sz="2000" dirty="0">
                <a:solidFill>
                  <a:srgbClr val="C00000"/>
                </a:solidFill>
                <a:latin typeface="微軟正黑體" panose="020B0604030504040204" pitchFamily="34" charset="-120"/>
                <a:ea typeface="微軟正黑體" panose="020B0604030504040204" pitchFamily="34" charset="-120"/>
              </a:rPr>
              <a:t>各區宣導重點</a:t>
            </a:r>
            <a:r>
              <a:rPr lang="zh-TW" altLang="en-US" sz="1800" dirty="0">
                <a:solidFill>
                  <a:srgbClr val="0432FF"/>
                </a:solidFill>
                <a:latin typeface="微軟正黑體" panose="020B0604030504040204" pitchFamily="34" charset="-120"/>
                <a:ea typeface="微軟正黑體" panose="020B0604030504040204" pitchFamily="34" charset="-120"/>
              </a:rPr>
              <a:t>（以新北市學校為例</a:t>
            </a:r>
            <a:r>
              <a:rPr lang="en-US" altLang="zh-TW" sz="1800" dirty="0">
                <a:solidFill>
                  <a:srgbClr val="0432FF"/>
                </a:solidFill>
                <a:latin typeface="微軟正黑體" panose="020B0604030504040204" pitchFamily="34" charset="-120"/>
                <a:ea typeface="微軟正黑體" panose="020B0604030504040204" pitchFamily="34" charset="-120"/>
              </a:rPr>
              <a:t> </a:t>
            </a:r>
            <a:r>
              <a:rPr lang="en-US" altLang="zh-TW" sz="1800" dirty="0">
                <a:solidFill>
                  <a:srgbClr val="FF0000"/>
                </a:solidFill>
                <a:latin typeface="微軟正黑體" panose="020B0604030504040204" pitchFamily="34" charset="-120"/>
                <a:ea typeface="微軟正黑體" panose="020B0604030504040204" pitchFamily="34" charset="-120"/>
              </a:rPr>
              <a:t>2/4 </a:t>
            </a:r>
            <a:r>
              <a:rPr lang="zh-TW" altLang="en-US" sz="1800" dirty="0">
                <a:solidFill>
                  <a:srgbClr val="0432FF"/>
                </a:solidFill>
                <a:latin typeface="微軟正黑體" panose="020B0604030504040204" pitchFamily="34" charset="-120"/>
                <a:ea typeface="微軟正黑體" panose="020B0604030504040204" pitchFamily="34" charset="-120"/>
              </a:rPr>
              <a:t>）</a:t>
            </a:r>
            <a:endParaRPr lang="en-US" altLang="zh-TW" sz="2000" dirty="0">
              <a:solidFill>
                <a:srgbClr val="C00000"/>
              </a:solidFill>
              <a:latin typeface="微軟正黑體" panose="020B0604030504040204" pitchFamily="34" charset="-120"/>
              <a:ea typeface="微軟正黑體" panose="020B0604030504040204" pitchFamily="34" charset="-120"/>
            </a:endParaRPr>
          </a:p>
        </p:txBody>
      </p:sp>
      <p:grpSp>
        <p:nvGrpSpPr>
          <p:cNvPr id="13" name="群組 12">
            <a:extLst>
              <a:ext uri="{FF2B5EF4-FFF2-40B4-BE49-F238E27FC236}">
                <a16:creationId xmlns:a16="http://schemas.microsoft.com/office/drawing/2014/main" id="{4625787D-541C-8243-92B0-C525B83A5F35}"/>
              </a:ext>
            </a:extLst>
          </p:cNvPr>
          <p:cNvGrpSpPr/>
          <p:nvPr/>
        </p:nvGrpSpPr>
        <p:grpSpPr>
          <a:xfrm>
            <a:off x="-3" y="298586"/>
            <a:ext cx="3937574" cy="556154"/>
            <a:chOff x="-3" y="853451"/>
            <a:chExt cx="3937574" cy="556154"/>
          </a:xfrm>
        </p:grpSpPr>
        <p:sp>
          <p:nvSpPr>
            <p:cNvPr id="14" name="等腰三角形 20">
              <a:extLst>
                <a:ext uri="{FF2B5EF4-FFF2-40B4-BE49-F238E27FC236}">
                  <a16:creationId xmlns:a16="http://schemas.microsoft.com/office/drawing/2014/main" id="{5F8F57DE-3C33-014A-ACB3-3E4694CAB1BB}"/>
                </a:ext>
              </a:extLst>
            </p:cNvPr>
            <p:cNvSpPr/>
            <p:nvPr/>
          </p:nvSpPr>
          <p:spPr>
            <a:xfrm>
              <a:off x="2773541" y="853451"/>
              <a:ext cx="956458" cy="507831"/>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solidFill>
                  <a:schemeClr val="accent5">
                    <a:lumMod val="75000"/>
                  </a:schemeClr>
                </a:solidFill>
              </a:endParaRPr>
            </a:p>
          </p:txBody>
        </p:sp>
        <p:sp>
          <p:nvSpPr>
            <p:cNvPr id="15" name="Rectangle 3">
              <a:extLst>
                <a:ext uri="{FF2B5EF4-FFF2-40B4-BE49-F238E27FC236}">
                  <a16:creationId xmlns:a16="http://schemas.microsoft.com/office/drawing/2014/main" id="{4772E20B-DEEB-D445-A0BC-E97252E8F429}"/>
                </a:ext>
              </a:extLst>
            </p:cNvPr>
            <p:cNvSpPr/>
            <p:nvPr/>
          </p:nvSpPr>
          <p:spPr>
            <a:xfrm>
              <a:off x="-3" y="853451"/>
              <a:ext cx="3251774" cy="50895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latin typeface="Microsoft JhengHei" panose="020B0604030504040204" pitchFamily="34" charset="-120"/>
                  <a:ea typeface="Microsoft JhengHei" panose="020B0604030504040204" pitchFamily="34" charset="-120"/>
                </a:rPr>
                <a:t>技職傾向學生入學管道</a:t>
              </a:r>
              <a:endParaRPr lang="en-US" altLang="zh-TW" sz="2400" b="1" dirty="0">
                <a:latin typeface="Microsoft JhengHei" panose="020B0604030504040204" pitchFamily="34" charset="-120"/>
                <a:ea typeface="Microsoft JhengHei" panose="020B0604030504040204" pitchFamily="34" charset="-120"/>
              </a:endParaRPr>
            </a:p>
          </p:txBody>
        </p:sp>
        <p:cxnSp>
          <p:nvCxnSpPr>
            <p:cNvPr id="16" name="直線接點 15">
              <a:extLst>
                <a:ext uri="{FF2B5EF4-FFF2-40B4-BE49-F238E27FC236}">
                  <a16:creationId xmlns:a16="http://schemas.microsoft.com/office/drawing/2014/main" id="{A4DCA74F-CE78-8744-A49B-4F056BF453AA}"/>
                </a:ext>
              </a:extLst>
            </p:cNvPr>
            <p:cNvCxnSpPr/>
            <p:nvPr/>
          </p:nvCxnSpPr>
          <p:spPr>
            <a:xfrm>
              <a:off x="0" y="1409605"/>
              <a:ext cx="3937571" cy="0"/>
            </a:xfrm>
            <a:prstGeom prst="line">
              <a:avLst/>
            </a:prstGeom>
            <a:ln w="136525">
              <a:headEnd type="none"/>
              <a:tailEnd type="oval" w="sm" len="med"/>
            </a:ln>
          </p:spPr>
          <p:style>
            <a:lnRef idx="1">
              <a:schemeClr val="accent1"/>
            </a:lnRef>
            <a:fillRef idx="0">
              <a:schemeClr val="accent1"/>
            </a:fillRef>
            <a:effectRef idx="0">
              <a:schemeClr val="accent1"/>
            </a:effectRef>
            <a:fontRef idx="minor">
              <a:schemeClr val="tx1"/>
            </a:fontRef>
          </p:style>
        </p:cxnSp>
      </p:grpSp>
      <p:grpSp>
        <p:nvGrpSpPr>
          <p:cNvPr id="24" name="群組 23">
            <a:extLst>
              <a:ext uri="{FF2B5EF4-FFF2-40B4-BE49-F238E27FC236}">
                <a16:creationId xmlns:a16="http://schemas.microsoft.com/office/drawing/2014/main" id="{8295C060-E8B6-DF48-AC54-302900CC1420}"/>
              </a:ext>
            </a:extLst>
          </p:cNvPr>
          <p:cNvGrpSpPr/>
          <p:nvPr/>
        </p:nvGrpSpPr>
        <p:grpSpPr>
          <a:xfrm>
            <a:off x="-4890" y="2974246"/>
            <a:ext cx="1359822" cy="3585167"/>
            <a:chOff x="-3" y="2974246"/>
            <a:chExt cx="1359822" cy="3585167"/>
          </a:xfrm>
        </p:grpSpPr>
        <p:sp>
          <p:nvSpPr>
            <p:cNvPr id="25" name="Rectangle 5">
              <a:extLst>
                <a:ext uri="{FF2B5EF4-FFF2-40B4-BE49-F238E27FC236}">
                  <a16:creationId xmlns:a16="http://schemas.microsoft.com/office/drawing/2014/main" id="{5398CA2D-5BFD-6D4D-926E-0122ABBB2B63}"/>
                </a:ext>
              </a:extLst>
            </p:cNvPr>
            <p:cNvSpPr/>
            <p:nvPr/>
          </p:nvSpPr>
          <p:spPr>
            <a:xfrm>
              <a:off x="8516" y="2974246"/>
              <a:ext cx="1322171" cy="358516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6" name="Rectangle 3">
              <a:extLst>
                <a:ext uri="{FF2B5EF4-FFF2-40B4-BE49-F238E27FC236}">
                  <a16:creationId xmlns:a16="http://schemas.microsoft.com/office/drawing/2014/main" id="{7A9FAA68-4C2F-334E-9E45-4EF94A56C6EB}"/>
                </a:ext>
              </a:extLst>
            </p:cNvPr>
            <p:cNvSpPr/>
            <p:nvPr/>
          </p:nvSpPr>
          <p:spPr>
            <a:xfrm>
              <a:off x="0" y="3096800"/>
              <a:ext cx="1352565" cy="646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b="1" dirty="0">
                  <a:solidFill>
                    <a:srgbClr val="0432FF"/>
                  </a:solidFill>
                  <a:latin typeface="微軟正黑體" panose="020B0604030504040204" pitchFamily="34" charset="-120"/>
                  <a:ea typeface="微軟正黑體" panose="020B0604030504040204" pitchFamily="34" charset="-120"/>
                </a:rPr>
                <a:t>專業群科</a:t>
              </a:r>
              <a:endParaRPr lang="en-US" altLang="zh-TW" sz="2100" b="1" dirty="0">
                <a:solidFill>
                  <a:srgbClr val="0432FF"/>
                </a:solidFill>
                <a:latin typeface="微軟正黑體" panose="020B0604030504040204" pitchFamily="34" charset="-120"/>
                <a:ea typeface="微軟正黑體" panose="020B0604030504040204" pitchFamily="34" charset="-120"/>
              </a:endParaRPr>
            </a:p>
            <a:p>
              <a:pPr algn="ctr"/>
              <a:r>
                <a:rPr lang="zh-TW" altLang="en-US" sz="2100" b="1" dirty="0">
                  <a:solidFill>
                    <a:srgbClr val="0432FF"/>
                  </a:solidFill>
                  <a:latin typeface="微軟正黑體" panose="020B0604030504040204" pitchFamily="34" charset="-120"/>
                  <a:ea typeface="微軟正黑體" panose="020B0604030504040204" pitchFamily="34" charset="-120"/>
                </a:rPr>
                <a:t>甄選入學</a:t>
              </a:r>
              <a:endParaRPr lang="en-US" sz="2100" b="1" dirty="0">
                <a:solidFill>
                  <a:srgbClr val="0432FF"/>
                </a:solidFill>
                <a:latin typeface="Microsoft JhengHei" panose="020B0604030504040204" pitchFamily="34" charset="-120"/>
                <a:ea typeface="Microsoft JhengHei" panose="020B0604030504040204" pitchFamily="34" charset="-120"/>
              </a:endParaRPr>
            </a:p>
          </p:txBody>
        </p:sp>
        <p:sp>
          <p:nvSpPr>
            <p:cNvPr id="27" name="Rectangle 3">
              <a:extLst>
                <a:ext uri="{FF2B5EF4-FFF2-40B4-BE49-F238E27FC236}">
                  <a16:creationId xmlns:a16="http://schemas.microsoft.com/office/drawing/2014/main" id="{02B48493-99CA-1C41-9169-477FCB609CD9}"/>
                </a:ext>
              </a:extLst>
            </p:cNvPr>
            <p:cNvSpPr/>
            <p:nvPr/>
          </p:nvSpPr>
          <p:spPr>
            <a:xfrm>
              <a:off x="-3" y="3824886"/>
              <a:ext cx="1352568" cy="646247"/>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技優甄審入學</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28" name="Rectangle 3">
              <a:extLst>
                <a:ext uri="{FF2B5EF4-FFF2-40B4-BE49-F238E27FC236}">
                  <a16:creationId xmlns:a16="http://schemas.microsoft.com/office/drawing/2014/main" id="{2FFFD0DE-335E-E74C-89B7-9A63054D2F4D}"/>
                </a:ext>
              </a:extLst>
            </p:cNvPr>
            <p:cNvSpPr/>
            <p:nvPr/>
          </p:nvSpPr>
          <p:spPr>
            <a:xfrm>
              <a:off x="7254" y="4558108"/>
              <a:ext cx="1352565" cy="646247"/>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實用技能學程分發</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29" name="Rectangle 3">
              <a:extLst>
                <a:ext uri="{FF2B5EF4-FFF2-40B4-BE49-F238E27FC236}">
                  <a16:creationId xmlns:a16="http://schemas.microsoft.com/office/drawing/2014/main" id="{56A11005-CB18-0745-9E93-68B995910942}"/>
                </a:ext>
              </a:extLst>
            </p:cNvPr>
            <p:cNvSpPr/>
            <p:nvPr/>
          </p:nvSpPr>
          <p:spPr>
            <a:xfrm>
              <a:off x="7254" y="5279289"/>
              <a:ext cx="1352565" cy="416839"/>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建教合作</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30" name="Rectangle 3">
              <a:extLst>
                <a:ext uri="{FF2B5EF4-FFF2-40B4-BE49-F238E27FC236}">
                  <a16:creationId xmlns:a16="http://schemas.microsoft.com/office/drawing/2014/main" id="{7BC80EE5-DFD4-A343-A994-DAF83A360E43}"/>
                </a:ext>
              </a:extLst>
            </p:cNvPr>
            <p:cNvSpPr/>
            <p:nvPr/>
          </p:nvSpPr>
          <p:spPr>
            <a:xfrm>
              <a:off x="7254" y="5771062"/>
              <a:ext cx="1352565" cy="646247"/>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產業特殊需求類科</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grpSp>
      <p:grpSp>
        <p:nvGrpSpPr>
          <p:cNvPr id="31" name="群組 30">
            <a:extLst>
              <a:ext uri="{FF2B5EF4-FFF2-40B4-BE49-F238E27FC236}">
                <a16:creationId xmlns:a16="http://schemas.microsoft.com/office/drawing/2014/main" id="{30243874-22D8-B149-9D7E-2AFDCD5BEBA6}"/>
              </a:ext>
            </a:extLst>
          </p:cNvPr>
          <p:cNvGrpSpPr/>
          <p:nvPr/>
        </p:nvGrpSpPr>
        <p:grpSpPr>
          <a:xfrm>
            <a:off x="-6682" y="1233119"/>
            <a:ext cx="1354972" cy="1758043"/>
            <a:chOff x="-6682" y="1109692"/>
            <a:chExt cx="1354972" cy="1758043"/>
          </a:xfrm>
        </p:grpSpPr>
        <p:sp>
          <p:nvSpPr>
            <p:cNvPr id="32" name="Rectangle 5">
              <a:extLst>
                <a:ext uri="{FF2B5EF4-FFF2-40B4-BE49-F238E27FC236}">
                  <a16:creationId xmlns:a16="http://schemas.microsoft.com/office/drawing/2014/main" id="{6805683E-92D3-9D41-B448-2559E691DF89}"/>
                </a:ext>
              </a:extLst>
            </p:cNvPr>
            <p:cNvSpPr/>
            <p:nvPr/>
          </p:nvSpPr>
          <p:spPr>
            <a:xfrm>
              <a:off x="0" y="1109692"/>
              <a:ext cx="1322171" cy="175804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3" name="Rectangle 3">
              <a:extLst>
                <a:ext uri="{FF2B5EF4-FFF2-40B4-BE49-F238E27FC236}">
                  <a16:creationId xmlns:a16="http://schemas.microsoft.com/office/drawing/2014/main" id="{898749B2-869B-5441-AEA6-26962825E780}"/>
                </a:ext>
              </a:extLst>
            </p:cNvPr>
            <p:cNvSpPr/>
            <p:nvPr/>
          </p:nvSpPr>
          <p:spPr>
            <a:xfrm>
              <a:off x="-4278" y="1210686"/>
              <a:ext cx="1352568" cy="478245"/>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accent5">
                      <a:lumMod val="40000"/>
                      <a:lumOff val="60000"/>
                    </a:schemeClr>
                  </a:solidFill>
                  <a:latin typeface="Microsoft JhengHei" panose="020B0604030504040204" pitchFamily="34" charset="-120"/>
                  <a:ea typeface="Microsoft JhengHei" panose="020B0604030504040204" pitchFamily="34" charset="-120"/>
                </a:rPr>
                <a:t>入學管道</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34" name="Rectangle 3">
              <a:extLst>
                <a:ext uri="{FF2B5EF4-FFF2-40B4-BE49-F238E27FC236}">
                  <a16:creationId xmlns:a16="http://schemas.microsoft.com/office/drawing/2014/main" id="{215678CB-F294-EB45-B6B5-82333B213A00}"/>
                </a:ext>
              </a:extLst>
            </p:cNvPr>
            <p:cNvSpPr/>
            <p:nvPr/>
          </p:nvSpPr>
          <p:spPr>
            <a:xfrm>
              <a:off x="-6682" y="1741134"/>
              <a:ext cx="1352568" cy="478245"/>
            </a:xfrm>
            <a:prstGeom prst="rect">
              <a:avLst/>
            </a:prstGeom>
            <a:solidFill>
              <a:srgbClr val="E7E6E6">
                <a:alpha val="7451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accent5">
                      <a:lumMod val="60000"/>
                      <a:lumOff val="40000"/>
                    </a:schemeClr>
                  </a:solidFill>
                  <a:latin typeface="Microsoft JhengHei" panose="020B0604030504040204" pitchFamily="34" charset="-120"/>
                  <a:ea typeface="Microsoft JhengHei" panose="020B0604030504040204" pitchFamily="34" charset="-120"/>
                </a:rPr>
                <a:t>主要管道</a:t>
              </a:r>
              <a:endParaRPr lang="en-US" sz="2100" dirty="0">
                <a:solidFill>
                  <a:schemeClr val="accent5">
                    <a:lumMod val="60000"/>
                    <a:lumOff val="40000"/>
                  </a:schemeClr>
                </a:solidFill>
                <a:latin typeface="Microsoft JhengHei" panose="020B0604030504040204" pitchFamily="34" charset="-120"/>
                <a:ea typeface="Microsoft JhengHei" panose="020B0604030504040204" pitchFamily="34" charset="-120"/>
              </a:endParaRPr>
            </a:p>
          </p:txBody>
        </p:sp>
        <p:sp>
          <p:nvSpPr>
            <p:cNvPr id="35" name="Rectangle 3">
              <a:extLst>
                <a:ext uri="{FF2B5EF4-FFF2-40B4-BE49-F238E27FC236}">
                  <a16:creationId xmlns:a16="http://schemas.microsoft.com/office/drawing/2014/main" id="{A5392AE0-BE4A-D241-8EDC-AEFC401AC0D6}"/>
                </a:ext>
              </a:extLst>
            </p:cNvPr>
            <p:cNvSpPr/>
            <p:nvPr/>
          </p:nvSpPr>
          <p:spPr>
            <a:xfrm>
              <a:off x="1" y="2271582"/>
              <a:ext cx="1345886" cy="478245"/>
            </a:xfrm>
            <a:prstGeom prst="rect">
              <a:avLst/>
            </a:prstGeom>
            <a:solidFill>
              <a:srgbClr val="E7E6E6">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accent5">
                      <a:lumMod val="60000"/>
                      <a:lumOff val="40000"/>
                    </a:schemeClr>
                  </a:solidFill>
                  <a:latin typeface="Microsoft JhengHei" panose="020B0604030504040204" pitchFamily="34" charset="-120"/>
                  <a:ea typeface="Microsoft JhengHei" panose="020B0604030504040204" pitchFamily="34" charset="-120"/>
                </a:rPr>
                <a:t>重要日程</a:t>
              </a:r>
              <a:endParaRPr lang="en-US" sz="2100" dirty="0">
                <a:solidFill>
                  <a:schemeClr val="accent5">
                    <a:lumMod val="60000"/>
                    <a:lumOff val="40000"/>
                  </a:schemeClr>
                </a:solidFill>
                <a:latin typeface="Microsoft JhengHei" panose="020B0604030504040204" pitchFamily="34" charset="-120"/>
                <a:ea typeface="Microsoft JhengHei" panose="020B0604030504040204" pitchFamily="34" charset="-120"/>
              </a:endParaRPr>
            </a:p>
          </p:txBody>
        </p:sp>
      </p:grpSp>
      <p:sp>
        <p:nvSpPr>
          <p:cNvPr id="21" name="TextBox 7">
            <a:extLst>
              <a:ext uri="{FF2B5EF4-FFF2-40B4-BE49-F238E27FC236}">
                <a16:creationId xmlns:a16="http://schemas.microsoft.com/office/drawing/2014/main" id="{DF9497B6-13BC-2149-A4D5-69498EFA3F6B}"/>
              </a:ext>
            </a:extLst>
          </p:cNvPr>
          <p:cNvSpPr txBox="1"/>
          <p:nvPr/>
        </p:nvSpPr>
        <p:spPr>
          <a:xfrm>
            <a:off x="4246677" y="646991"/>
            <a:ext cx="4496331" cy="369332"/>
          </a:xfrm>
          <a:prstGeom prst="rect">
            <a:avLst/>
          </a:prstGeom>
          <a:noFill/>
        </p:spPr>
        <p:txBody>
          <a:bodyPr wrap="square" lIns="0" tIns="0" rIns="0" bIns="0" rtlCol="0" anchor="t">
            <a:spAutoFit/>
          </a:bodyPr>
          <a:lstStyle/>
          <a:p>
            <a:r>
              <a:rPr lang="zh-TW" altLang="en-US" sz="2400" dirty="0">
                <a:solidFill>
                  <a:srgbClr val="0432FF"/>
                </a:solidFill>
                <a:latin typeface="微軟正黑體" panose="020B0604030504040204" pitchFamily="34" charset="-120"/>
                <a:ea typeface="微軟正黑體" panose="020B0604030504040204" pitchFamily="34" charset="-120"/>
              </a:rPr>
              <a:t>專業群科甄選入學</a:t>
            </a:r>
            <a:r>
              <a:rPr lang="zh-TW" altLang="en-US" sz="2400" dirty="0">
                <a:solidFill>
                  <a:srgbClr val="FF0000"/>
                </a:solidFill>
                <a:latin typeface="微軟正黑體" panose="020B0604030504040204" pitchFamily="34" charset="-120"/>
                <a:ea typeface="微軟正黑體" panose="020B0604030504040204" pitchFamily="34" charset="-120"/>
              </a:rPr>
              <a:t>宣導重點</a:t>
            </a:r>
            <a:endParaRPr lang="en-US" sz="2400" b="1" dirty="0">
              <a:solidFill>
                <a:srgbClr val="FF0000"/>
              </a:solidFill>
            </a:endParaRPr>
          </a:p>
        </p:txBody>
      </p:sp>
      <p:sp>
        <p:nvSpPr>
          <p:cNvPr id="37" name="矩形 36">
            <a:extLst>
              <a:ext uri="{FF2B5EF4-FFF2-40B4-BE49-F238E27FC236}">
                <a16:creationId xmlns:a16="http://schemas.microsoft.com/office/drawing/2014/main" id="{AD5CAEE9-7ECF-6749-A878-6A04159C2ED8}"/>
              </a:ext>
            </a:extLst>
          </p:cNvPr>
          <p:cNvSpPr/>
          <p:nvPr/>
        </p:nvSpPr>
        <p:spPr>
          <a:xfrm>
            <a:off x="4201013" y="6247810"/>
            <a:ext cx="4355385" cy="369332"/>
          </a:xfrm>
          <a:prstGeom prst="rect">
            <a:avLst/>
          </a:prstGeom>
          <a:solidFill>
            <a:srgbClr val="FF40FF"/>
          </a:solidFill>
        </p:spPr>
        <p:txBody>
          <a:bodyPr wrap="square">
            <a:spAutoFit/>
          </a:bodyPr>
          <a:lstStyle/>
          <a:p>
            <a:r>
              <a:rPr lang="zh-TW" altLang="en-US" dirty="0">
                <a:solidFill>
                  <a:srgbClr val="FFFFFF"/>
                </a:solidFill>
                <a:latin typeface="微軟正黑體" panose="020B0604030504040204" pitchFamily="34" charset="-120"/>
                <a:ea typeface="微軟正黑體" panose="020B0604030504040204" pitchFamily="34" charset="-120"/>
              </a:rPr>
              <a:t>請以</a:t>
            </a:r>
            <a:r>
              <a:rPr lang="en-US" altLang="zh-TW" dirty="0">
                <a:solidFill>
                  <a:srgbClr val="FFFFFF"/>
                </a:solidFill>
                <a:latin typeface="微軟正黑體" panose="020B0604030504040204" pitchFamily="34" charset="-120"/>
                <a:ea typeface="微軟正黑體" panose="020B0604030504040204" pitchFamily="34" charset="-120"/>
              </a:rPr>
              <a:t>110</a:t>
            </a:r>
            <a:r>
              <a:rPr lang="zh-TW" altLang="en-US" dirty="0">
                <a:solidFill>
                  <a:srgbClr val="FFFFFF"/>
                </a:solidFill>
                <a:latin typeface="微軟正黑體" panose="020B0604030504040204" pitchFamily="34" charset="-120"/>
                <a:ea typeface="微軟正黑體" panose="020B0604030504040204" pitchFamily="34" charset="-120"/>
              </a:rPr>
              <a:t>學年度簡章及主辦學校公布為準</a:t>
            </a:r>
            <a:endParaRPr lang="zh-TW" altLang="en-US" dirty="0">
              <a:solidFill>
                <a:srgbClr val="FFFFFF"/>
              </a:solidFill>
            </a:endParaRPr>
          </a:p>
        </p:txBody>
      </p:sp>
      <p:grpSp>
        <p:nvGrpSpPr>
          <p:cNvPr id="22" name="群組 21">
            <a:extLst>
              <a:ext uri="{FF2B5EF4-FFF2-40B4-BE49-F238E27FC236}">
                <a16:creationId xmlns:a16="http://schemas.microsoft.com/office/drawing/2014/main" id="{7EB6C052-1583-9F45-B09A-C7C300511F3A}"/>
              </a:ext>
            </a:extLst>
          </p:cNvPr>
          <p:cNvGrpSpPr/>
          <p:nvPr/>
        </p:nvGrpSpPr>
        <p:grpSpPr>
          <a:xfrm>
            <a:off x="1784216" y="1582503"/>
            <a:ext cx="6774310" cy="4290406"/>
            <a:chOff x="1784216" y="1582503"/>
            <a:chExt cx="6774310" cy="4290406"/>
          </a:xfrm>
        </p:grpSpPr>
        <p:pic>
          <p:nvPicPr>
            <p:cNvPr id="19" name="圖片 18" descr="一張含有 文字 的圖片&#10;&#10;自動產生的描述">
              <a:extLst>
                <a:ext uri="{FF2B5EF4-FFF2-40B4-BE49-F238E27FC236}">
                  <a16:creationId xmlns:a16="http://schemas.microsoft.com/office/drawing/2014/main" id="{AC7CF693-66AC-8948-8FF8-E5EC947A8380}"/>
                </a:ext>
              </a:extLst>
            </p:cNvPr>
            <p:cNvPicPr>
              <a:picLocks noChangeAspect="1"/>
            </p:cNvPicPr>
            <p:nvPr/>
          </p:nvPicPr>
          <p:blipFill rotWithShape="1">
            <a:blip r:embed="rId3"/>
            <a:srcRect t="898"/>
            <a:stretch/>
          </p:blipFill>
          <p:spPr>
            <a:xfrm>
              <a:off x="1784216" y="1582503"/>
              <a:ext cx="6774310" cy="4290406"/>
            </a:xfrm>
            <a:prstGeom prst="rect">
              <a:avLst/>
            </a:prstGeom>
          </p:spPr>
        </p:pic>
        <p:sp>
          <p:nvSpPr>
            <p:cNvPr id="36" name="文字方塊 35">
              <a:extLst>
                <a:ext uri="{FF2B5EF4-FFF2-40B4-BE49-F238E27FC236}">
                  <a16:creationId xmlns:a16="http://schemas.microsoft.com/office/drawing/2014/main" id="{59E1F945-631D-6E4D-9A1A-2FDEE231E1C9}"/>
                </a:ext>
              </a:extLst>
            </p:cNvPr>
            <p:cNvSpPr txBox="1"/>
            <p:nvPr/>
          </p:nvSpPr>
          <p:spPr>
            <a:xfrm>
              <a:off x="3678628" y="5652976"/>
              <a:ext cx="2876285" cy="184666"/>
            </a:xfrm>
            <a:prstGeom prst="rect">
              <a:avLst/>
            </a:prstGeom>
            <a:solidFill>
              <a:schemeClr val="bg1"/>
            </a:solidFill>
          </p:spPr>
          <p:txBody>
            <a:bodyPr wrap="square" lIns="0" tIns="0" rIns="0" bIns="0" rtlCol="0">
              <a:spAutoFit/>
            </a:bodyPr>
            <a:lstStyle/>
            <a:p>
              <a:r>
                <a:rPr kumimoji="1" lang="zh-TW" altLang="en-US" sz="1200" dirty="0">
                  <a:solidFill>
                    <a:srgbClr val="FF0000"/>
                  </a:solidFill>
                  <a:latin typeface="DFKai-SB" panose="03000509000000000000" pitchFamily="49" charset="-120"/>
                  <a:ea typeface="DFKai-SB" panose="03000509000000000000" pitchFamily="49" charset="-120"/>
                  <a:cs typeface="DFKai-SB" panose="03000509000000000000" pitchFamily="49" charset="-120"/>
                </a:rPr>
                <a:t> 主辦學校網頁</a:t>
              </a:r>
              <a:endParaRPr kumimoji="1" lang="en-US" altLang="zh-TW" sz="1200" dirty="0">
                <a:solidFill>
                  <a:srgbClr val="FF0000"/>
                </a:solidFill>
                <a:latin typeface="DFKai-SB" panose="03000509000000000000" pitchFamily="49" charset="-120"/>
                <a:ea typeface="DFKai-SB" panose="03000509000000000000" pitchFamily="49" charset="-120"/>
                <a:cs typeface="DFKai-SB" panose="03000509000000000000" pitchFamily="49" charset="-120"/>
              </a:endParaRPr>
            </a:p>
          </p:txBody>
        </p:sp>
        <p:sp>
          <p:nvSpPr>
            <p:cNvPr id="38" name="文字方塊 37">
              <a:extLst>
                <a:ext uri="{FF2B5EF4-FFF2-40B4-BE49-F238E27FC236}">
                  <a16:creationId xmlns:a16="http://schemas.microsoft.com/office/drawing/2014/main" id="{4CDFE9A1-E85C-CC44-9414-45C70C0108C5}"/>
                </a:ext>
              </a:extLst>
            </p:cNvPr>
            <p:cNvSpPr txBox="1"/>
            <p:nvPr/>
          </p:nvSpPr>
          <p:spPr>
            <a:xfrm>
              <a:off x="7159594" y="3945276"/>
              <a:ext cx="1018635" cy="184666"/>
            </a:xfrm>
            <a:prstGeom prst="rect">
              <a:avLst/>
            </a:prstGeom>
            <a:solidFill>
              <a:schemeClr val="bg1"/>
            </a:solidFill>
          </p:spPr>
          <p:txBody>
            <a:bodyPr wrap="square" lIns="0" tIns="0" rIns="0" bIns="0" rtlCol="0">
              <a:spAutoFit/>
            </a:bodyPr>
            <a:lstStyle/>
            <a:p>
              <a:r>
                <a:rPr kumimoji="1" lang="zh-TW" altLang="en-US" sz="1200" dirty="0">
                  <a:solidFill>
                    <a:srgbClr val="FF0000"/>
                  </a:solidFill>
                  <a:latin typeface="DFKai-SB" panose="03000509000000000000" pitchFamily="49" charset="-120"/>
                  <a:ea typeface="DFKai-SB" panose="03000509000000000000" pitchFamily="49" charset="-120"/>
                  <a:cs typeface="DFKai-SB" panose="03000509000000000000" pitchFamily="49" charset="-120"/>
                </a:rPr>
                <a:t> </a:t>
              </a:r>
              <a:r>
                <a:rPr kumimoji="1" lang="en-US" altLang="zh-TW" sz="1200" dirty="0">
                  <a:solidFill>
                    <a:srgbClr val="FF0000"/>
                  </a:solidFill>
                  <a:latin typeface="DFKai-SB" panose="03000509000000000000" pitchFamily="49" charset="-120"/>
                  <a:ea typeface="DFKai-SB" panose="03000509000000000000" pitchFamily="49" charset="-120"/>
                  <a:cs typeface="DFKai-SB" panose="03000509000000000000" pitchFamily="49" charset="-120"/>
                </a:rPr>
                <a:t>110</a:t>
              </a:r>
              <a:r>
                <a:rPr kumimoji="1" lang="zh-TW" altLang="en-US" sz="1200" dirty="0">
                  <a:solidFill>
                    <a:srgbClr val="FF0000"/>
                  </a:solidFill>
                  <a:latin typeface="DFKai-SB" panose="03000509000000000000" pitchFamily="49" charset="-120"/>
                  <a:ea typeface="DFKai-SB" panose="03000509000000000000" pitchFamily="49" charset="-120"/>
                  <a:cs typeface="DFKai-SB" panose="03000509000000000000" pitchFamily="49" charset="-120"/>
                </a:rPr>
                <a:t>年</a:t>
              </a:r>
              <a:r>
                <a:rPr kumimoji="1" lang="en-US" altLang="zh-TW" sz="1200" dirty="0">
                  <a:solidFill>
                    <a:srgbClr val="FF0000"/>
                  </a:solidFill>
                  <a:latin typeface="DFKai-SB" panose="03000509000000000000" pitchFamily="49" charset="-120"/>
                  <a:ea typeface="DFKai-SB" panose="03000509000000000000" pitchFamily="49" charset="-120"/>
                  <a:cs typeface="DFKai-SB" panose="03000509000000000000" pitchFamily="49" charset="-120"/>
                </a:rPr>
                <a:t>4</a:t>
              </a:r>
              <a:r>
                <a:rPr kumimoji="1" lang="zh-TW" altLang="en-US" sz="1200" dirty="0">
                  <a:solidFill>
                    <a:srgbClr val="FF0000"/>
                  </a:solidFill>
                  <a:latin typeface="DFKai-SB" panose="03000509000000000000" pitchFamily="49" charset="-120"/>
                  <a:ea typeface="DFKai-SB" panose="03000509000000000000" pitchFamily="49" charset="-120"/>
                  <a:cs typeface="DFKai-SB" panose="03000509000000000000" pitchFamily="49" charset="-120"/>
                </a:rPr>
                <a:t>月</a:t>
              </a:r>
              <a:r>
                <a:rPr kumimoji="1" lang="en-US" altLang="zh-TW" sz="1200" dirty="0">
                  <a:solidFill>
                    <a:srgbClr val="FF0000"/>
                  </a:solidFill>
                  <a:latin typeface="DFKai-SB" panose="03000509000000000000" pitchFamily="49" charset="-120"/>
                  <a:ea typeface="DFKai-SB" panose="03000509000000000000" pitchFamily="49" charset="-120"/>
                  <a:cs typeface="DFKai-SB" panose="03000509000000000000" pitchFamily="49" charset="-120"/>
                </a:rPr>
                <a:t>24</a:t>
              </a:r>
              <a:r>
                <a:rPr kumimoji="1" lang="zh-TW" altLang="en-US" sz="1200" dirty="0">
                  <a:solidFill>
                    <a:srgbClr val="FF0000"/>
                  </a:solidFill>
                  <a:latin typeface="DFKai-SB" panose="03000509000000000000" pitchFamily="49" charset="-120"/>
                  <a:ea typeface="DFKai-SB" panose="03000509000000000000" pitchFamily="49" charset="-120"/>
                  <a:cs typeface="DFKai-SB" panose="03000509000000000000" pitchFamily="49" charset="-120"/>
                </a:rPr>
                <a:t>日</a:t>
              </a:r>
              <a:endParaRPr kumimoji="1" lang="en-US" altLang="zh-TW" sz="1200" dirty="0">
                <a:solidFill>
                  <a:srgbClr val="FF0000"/>
                </a:solidFill>
                <a:latin typeface="DFKai-SB" panose="03000509000000000000" pitchFamily="49" charset="-120"/>
                <a:ea typeface="DFKai-SB" panose="03000509000000000000" pitchFamily="49" charset="-120"/>
                <a:cs typeface="DFKai-SB" panose="03000509000000000000" pitchFamily="49" charset="-120"/>
              </a:endParaRPr>
            </a:p>
          </p:txBody>
        </p:sp>
      </p:grpSp>
    </p:spTree>
    <p:extLst>
      <p:ext uri="{BB962C8B-B14F-4D97-AF65-F5344CB8AC3E}">
        <p14:creationId xmlns:p14="http://schemas.microsoft.com/office/powerpoint/2010/main" val="828401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alpha val="76000"/>
          </a:schemeClr>
        </a:solidFill>
        <a:effectLst/>
      </p:bgPr>
    </p:bg>
    <p:spTree>
      <p:nvGrpSpPr>
        <p:cNvPr id="1" name=""/>
        <p:cNvGrpSpPr/>
        <p:nvPr/>
      </p:nvGrpSpPr>
      <p:grpSpPr>
        <a:xfrm>
          <a:off x="0" y="0"/>
          <a:ext cx="0" cy="0"/>
          <a:chOff x="0" y="0"/>
          <a:chExt cx="0" cy="0"/>
        </a:xfrm>
      </p:grpSpPr>
      <p:sp>
        <p:nvSpPr>
          <p:cNvPr id="131076" name="投影片編號版面配置區 3">
            <a:extLst>
              <a:ext uri="{FF2B5EF4-FFF2-40B4-BE49-F238E27FC236}">
                <a16:creationId xmlns:a16="http://schemas.microsoft.com/office/drawing/2014/main" id="{14A7ACD6-5D2F-4F2D-978E-D992E69A61E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lr>
                <a:schemeClr val="accent1"/>
              </a:buClr>
              <a:buSzPct val="50000"/>
              <a:buFont typeface="Wingdings 2" panose="05020102010507070707" pitchFamily="18" charset="2"/>
              <a:buChar char=""/>
              <a:defRPr sz="2400">
                <a:solidFill>
                  <a:schemeClr val="tx1"/>
                </a:solidFill>
                <a:latin typeface="Cambria" panose="02040503050406030204" pitchFamily="18" charset="0"/>
                <a:ea typeface="新細明體" panose="02020500000000000000" pitchFamily="18" charset="-120"/>
              </a:defRPr>
            </a:lvl1pPr>
            <a:lvl2pPr marL="557213" indent="-214313">
              <a:spcBef>
                <a:spcPct val="20000"/>
              </a:spcBef>
              <a:buClr>
                <a:schemeClr val="accent2"/>
              </a:buClr>
              <a:buSzPct val="50000"/>
              <a:buFont typeface="Wingdings 2" panose="05020102010507070707" pitchFamily="18" charset="2"/>
              <a:buChar char="³"/>
              <a:defRPr sz="2100">
                <a:solidFill>
                  <a:schemeClr val="tx1"/>
                </a:solidFill>
                <a:latin typeface="Cambria" panose="02040503050406030204" pitchFamily="18" charset="0"/>
                <a:ea typeface="新細明體" panose="02020500000000000000" pitchFamily="18" charset="-120"/>
              </a:defRPr>
            </a:lvl2pPr>
            <a:lvl3pPr marL="857250" indent="-171450">
              <a:spcBef>
                <a:spcPct val="20000"/>
              </a:spcBef>
              <a:buClr>
                <a:srgbClr val="7B9B57"/>
              </a:buClr>
              <a:buSzPct val="60000"/>
              <a:buFont typeface="Wingdings 2" panose="05020102010507070707" pitchFamily="18" charset="2"/>
              <a:buChar char="®"/>
              <a:defRPr sz="1800">
                <a:solidFill>
                  <a:schemeClr val="tx1"/>
                </a:solidFill>
                <a:latin typeface="Cambria" panose="02040503050406030204" pitchFamily="18" charset="0"/>
                <a:ea typeface="新細明體" panose="02020500000000000000" pitchFamily="18" charset="-120"/>
              </a:defRPr>
            </a:lvl3pPr>
            <a:lvl4pPr marL="1200150" indent="-171450">
              <a:spcBef>
                <a:spcPct val="20000"/>
              </a:spcBef>
              <a:buClr>
                <a:srgbClr val="8B7396"/>
              </a:buClr>
              <a:buSzPct val="45000"/>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4pPr>
            <a:lvl5pPr marL="1543050" indent="-171450">
              <a:spcBef>
                <a:spcPct val="20000"/>
              </a:spcBef>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5pPr>
            <a:lvl6pPr marL="18859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6pPr>
            <a:lvl7pPr marL="22288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7pPr>
            <a:lvl8pPr marL="25717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8pPr>
            <a:lvl9pPr marL="29146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9pPr>
          </a:lstStyle>
          <a:p>
            <a:pPr>
              <a:spcBef>
                <a:spcPct val="0"/>
              </a:spcBef>
              <a:buClrTx/>
              <a:buSzTx/>
              <a:buFontTx/>
              <a:buNone/>
            </a:pPr>
            <a:fld id="{4F686C16-416F-4D9D-811F-0F632BC99A15}" type="slidenum">
              <a:rPr lang="zh-TW" altLang="en-US" sz="825">
                <a:solidFill>
                  <a:schemeClr val="bg1"/>
                </a:solidFill>
                <a:latin typeface="微軟正黑體" panose="020B0604030504040204" pitchFamily="34" charset="-120"/>
                <a:ea typeface="微軟正黑體" panose="020B0604030504040204" pitchFamily="34" charset="-120"/>
              </a:rPr>
              <a:pPr>
                <a:spcBef>
                  <a:spcPct val="0"/>
                </a:spcBef>
                <a:buClrTx/>
                <a:buSzTx/>
                <a:buFontTx/>
                <a:buNone/>
              </a:pPr>
              <a:t>16</a:t>
            </a:fld>
            <a:endParaRPr lang="zh-TW" altLang="en-US" sz="825" dirty="0">
              <a:solidFill>
                <a:schemeClr val="bg1"/>
              </a:solidFill>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67FC63CF-03E6-4D77-861C-D59059125523}"/>
              </a:ext>
            </a:extLst>
          </p:cNvPr>
          <p:cNvSpPr>
            <a:spLocks noGrp="1"/>
          </p:cNvSpPr>
          <p:nvPr>
            <p:ph type="subTitle" idx="4294967295"/>
          </p:nvPr>
        </p:nvSpPr>
        <p:spPr>
          <a:xfrm>
            <a:off x="1345886" y="999854"/>
            <a:ext cx="7397122" cy="437536"/>
          </a:xfrm>
        </p:spPr>
        <p:txBody>
          <a:bodyPr>
            <a:noAutofit/>
          </a:bodyPr>
          <a:lstStyle/>
          <a:p>
            <a:pPr marL="740569" lvl="1" indent="-514350" algn="just">
              <a:lnSpc>
                <a:spcPct val="120000"/>
              </a:lnSpc>
              <a:spcBef>
                <a:spcPts val="1200"/>
              </a:spcBef>
              <a:buNone/>
              <a:defRPr/>
            </a:pPr>
            <a:r>
              <a:rPr lang="zh-TW" altLang="en-US" sz="2000" dirty="0">
                <a:solidFill>
                  <a:srgbClr val="C00000"/>
                </a:solidFill>
                <a:latin typeface="微軟正黑體" panose="020B0604030504040204" pitchFamily="34" charset="-120"/>
                <a:ea typeface="微軟正黑體" panose="020B0604030504040204" pitchFamily="34" charset="-120"/>
              </a:rPr>
              <a:t>各區宣導重點</a:t>
            </a:r>
            <a:r>
              <a:rPr lang="zh-TW" altLang="en-US" sz="1800" dirty="0">
                <a:solidFill>
                  <a:srgbClr val="0432FF"/>
                </a:solidFill>
                <a:latin typeface="微軟正黑體" panose="020B0604030504040204" pitchFamily="34" charset="-120"/>
                <a:ea typeface="微軟正黑體" panose="020B0604030504040204" pitchFamily="34" charset="-120"/>
              </a:rPr>
              <a:t>（以新北市學校為例</a:t>
            </a:r>
            <a:r>
              <a:rPr lang="en-US" altLang="zh-TW" sz="1800" dirty="0">
                <a:solidFill>
                  <a:srgbClr val="0432FF"/>
                </a:solidFill>
                <a:latin typeface="微軟正黑體" panose="020B0604030504040204" pitchFamily="34" charset="-120"/>
                <a:ea typeface="微軟正黑體" panose="020B0604030504040204" pitchFamily="34" charset="-120"/>
              </a:rPr>
              <a:t> </a:t>
            </a:r>
            <a:r>
              <a:rPr lang="en-US" altLang="zh-TW" sz="1800" dirty="0">
                <a:solidFill>
                  <a:srgbClr val="FF0000"/>
                </a:solidFill>
                <a:latin typeface="微軟正黑體" panose="020B0604030504040204" pitchFamily="34" charset="-120"/>
                <a:ea typeface="微軟正黑體" panose="020B0604030504040204" pitchFamily="34" charset="-120"/>
              </a:rPr>
              <a:t>3/4 </a:t>
            </a:r>
            <a:r>
              <a:rPr lang="zh-TW" altLang="en-US" sz="1800" dirty="0">
                <a:solidFill>
                  <a:srgbClr val="0432FF"/>
                </a:solidFill>
                <a:latin typeface="微軟正黑體" panose="020B0604030504040204" pitchFamily="34" charset="-120"/>
                <a:ea typeface="微軟正黑體" panose="020B0604030504040204" pitchFamily="34" charset="-120"/>
              </a:rPr>
              <a:t>）</a:t>
            </a:r>
            <a:endParaRPr lang="en-US" altLang="zh-TW" sz="2000" dirty="0">
              <a:solidFill>
                <a:srgbClr val="C00000"/>
              </a:solidFill>
              <a:latin typeface="微軟正黑體" panose="020B0604030504040204" pitchFamily="34" charset="-120"/>
              <a:ea typeface="微軟正黑體" panose="020B0604030504040204" pitchFamily="34" charset="-120"/>
            </a:endParaRPr>
          </a:p>
        </p:txBody>
      </p:sp>
      <p:grpSp>
        <p:nvGrpSpPr>
          <p:cNvPr id="13" name="群組 12">
            <a:extLst>
              <a:ext uri="{FF2B5EF4-FFF2-40B4-BE49-F238E27FC236}">
                <a16:creationId xmlns:a16="http://schemas.microsoft.com/office/drawing/2014/main" id="{4625787D-541C-8243-92B0-C525B83A5F35}"/>
              </a:ext>
            </a:extLst>
          </p:cNvPr>
          <p:cNvGrpSpPr/>
          <p:nvPr/>
        </p:nvGrpSpPr>
        <p:grpSpPr>
          <a:xfrm>
            <a:off x="-3" y="298586"/>
            <a:ext cx="3937574" cy="556154"/>
            <a:chOff x="-3" y="853451"/>
            <a:chExt cx="3937574" cy="556154"/>
          </a:xfrm>
        </p:grpSpPr>
        <p:sp>
          <p:nvSpPr>
            <p:cNvPr id="14" name="等腰三角形 20">
              <a:extLst>
                <a:ext uri="{FF2B5EF4-FFF2-40B4-BE49-F238E27FC236}">
                  <a16:creationId xmlns:a16="http://schemas.microsoft.com/office/drawing/2014/main" id="{5F8F57DE-3C33-014A-ACB3-3E4694CAB1BB}"/>
                </a:ext>
              </a:extLst>
            </p:cNvPr>
            <p:cNvSpPr/>
            <p:nvPr/>
          </p:nvSpPr>
          <p:spPr>
            <a:xfrm>
              <a:off x="2773541" y="853451"/>
              <a:ext cx="956458" cy="507831"/>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solidFill>
                  <a:schemeClr val="accent5">
                    <a:lumMod val="75000"/>
                  </a:schemeClr>
                </a:solidFill>
              </a:endParaRPr>
            </a:p>
          </p:txBody>
        </p:sp>
        <p:sp>
          <p:nvSpPr>
            <p:cNvPr id="15" name="Rectangle 3">
              <a:extLst>
                <a:ext uri="{FF2B5EF4-FFF2-40B4-BE49-F238E27FC236}">
                  <a16:creationId xmlns:a16="http://schemas.microsoft.com/office/drawing/2014/main" id="{4772E20B-DEEB-D445-A0BC-E97252E8F429}"/>
                </a:ext>
              </a:extLst>
            </p:cNvPr>
            <p:cNvSpPr/>
            <p:nvPr/>
          </p:nvSpPr>
          <p:spPr>
            <a:xfrm>
              <a:off x="-3" y="853451"/>
              <a:ext cx="3251774" cy="50895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latin typeface="Microsoft JhengHei" panose="020B0604030504040204" pitchFamily="34" charset="-120"/>
                  <a:ea typeface="Microsoft JhengHei" panose="020B0604030504040204" pitchFamily="34" charset="-120"/>
                </a:rPr>
                <a:t>技職傾向學生入學管道</a:t>
              </a:r>
              <a:endParaRPr lang="en-US" altLang="zh-TW" sz="2400" b="1" dirty="0">
                <a:latin typeface="Microsoft JhengHei" panose="020B0604030504040204" pitchFamily="34" charset="-120"/>
                <a:ea typeface="Microsoft JhengHei" panose="020B0604030504040204" pitchFamily="34" charset="-120"/>
              </a:endParaRPr>
            </a:p>
          </p:txBody>
        </p:sp>
        <p:cxnSp>
          <p:nvCxnSpPr>
            <p:cNvPr id="16" name="直線接點 15">
              <a:extLst>
                <a:ext uri="{FF2B5EF4-FFF2-40B4-BE49-F238E27FC236}">
                  <a16:creationId xmlns:a16="http://schemas.microsoft.com/office/drawing/2014/main" id="{A4DCA74F-CE78-8744-A49B-4F056BF453AA}"/>
                </a:ext>
              </a:extLst>
            </p:cNvPr>
            <p:cNvCxnSpPr/>
            <p:nvPr/>
          </p:nvCxnSpPr>
          <p:spPr>
            <a:xfrm>
              <a:off x="0" y="1409605"/>
              <a:ext cx="3937571" cy="0"/>
            </a:xfrm>
            <a:prstGeom prst="line">
              <a:avLst/>
            </a:prstGeom>
            <a:ln w="136525">
              <a:headEnd type="none"/>
              <a:tailEnd type="oval" w="sm" len="med"/>
            </a:ln>
          </p:spPr>
          <p:style>
            <a:lnRef idx="1">
              <a:schemeClr val="accent1"/>
            </a:lnRef>
            <a:fillRef idx="0">
              <a:schemeClr val="accent1"/>
            </a:fillRef>
            <a:effectRef idx="0">
              <a:schemeClr val="accent1"/>
            </a:effectRef>
            <a:fontRef idx="minor">
              <a:schemeClr val="tx1"/>
            </a:fontRef>
          </p:style>
        </p:cxnSp>
      </p:grpSp>
      <p:grpSp>
        <p:nvGrpSpPr>
          <p:cNvPr id="24" name="群組 23">
            <a:extLst>
              <a:ext uri="{FF2B5EF4-FFF2-40B4-BE49-F238E27FC236}">
                <a16:creationId xmlns:a16="http://schemas.microsoft.com/office/drawing/2014/main" id="{8295C060-E8B6-DF48-AC54-302900CC1420}"/>
              </a:ext>
            </a:extLst>
          </p:cNvPr>
          <p:cNvGrpSpPr/>
          <p:nvPr/>
        </p:nvGrpSpPr>
        <p:grpSpPr>
          <a:xfrm>
            <a:off x="-4890" y="2974246"/>
            <a:ext cx="1359822" cy="3585167"/>
            <a:chOff x="-3" y="2974246"/>
            <a:chExt cx="1359822" cy="3585167"/>
          </a:xfrm>
        </p:grpSpPr>
        <p:sp>
          <p:nvSpPr>
            <p:cNvPr id="25" name="Rectangle 5">
              <a:extLst>
                <a:ext uri="{FF2B5EF4-FFF2-40B4-BE49-F238E27FC236}">
                  <a16:creationId xmlns:a16="http://schemas.microsoft.com/office/drawing/2014/main" id="{5398CA2D-5BFD-6D4D-926E-0122ABBB2B63}"/>
                </a:ext>
              </a:extLst>
            </p:cNvPr>
            <p:cNvSpPr/>
            <p:nvPr/>
          </p:nvSpPr>
          <p:spPr>
            <a:xfrm>
              <a:off x="8516" y="2974246"/>
              <a:ext cx="1322171" cy="358516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6" name="Rectangle 3">
              <a:extLst>
                <a:ext uri="{FF2B5EF4-FFF2-40B4-BE49-F238E27FC236}">
                  <a16:creationId xmlns:a16="http://schemas.microsoft.com/office/drawing/2014/main" id="{7A9FAA68-4C2F-334E-9E45-4EF94A56C6EB}"/>
                </a:ext>
              </a:extLst>
            </p:cNvPr>
            <p:cNvSpPr/>
            <p:nvPr/>
          </p:nvSpPr>
          <p:spPr>
            <a:xfrm>
              <a:off x="0" y="3096800"/>
              <a:ext cx="1352565" cy="646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b="1" dirty="0">
                  <a:solidFill>
                    <a:srgbClr val="0432FF"/>
                  </a:solidFill>
                  <a:latin typeface="微軟正黑體" panose="020B0604030504040204" pitchFamily="34" charset="-120"/>
                  <a:ea typeface="微軟正黑體" panose="020B0604030504040204" pitchFamily="34" charset="-120"/>
                </a:rPr>
                <a:t>專業群科</a:t>
              </a:r>
              <a:endParaRPr lang="en-US" altLang="zh-TW" sz="2100" b="1" dirty="0">
                <a:solidFill>
                  <a:srgbClr val="0432FF"/>
                </a:solidFill>
                <a:latin typeface="微軟正黑體" panose="020B0604030504040204" pitchFamily="34" charset="-120"/>
                <a:ea typeface="微軟正黑體" panose="020B0604030504040204" pitchFamily="34" charset="-120"/>
              </a:endParaRPr>
            </a:p>
            <a:p>
              <a:pPr algn="ctr"/>
              <a:r>
                <a:rPr lang="zh-TW" altLang="en-US" sz="2100" b="1" dirty="0">
                  <a:solidFill>
                    <a:srgbClr val="0432FF"/>
                  </a:solidFill>
                  <a:latin typeface="微軟正黑體" panose="020B0604030504040204" pitchFamily="34" charset="-120"/>
                  <a:ea typeface="微軟正黑體" panose="020B0604030504040204" pitchFamily="34" charset="-120"/>
                </a:rPr>
                <a:t>甄選入學</a:t>
              </a:r>
              <a:endParaRPr lang="en-US" sz="2100" b="1" dirty="0">
                <a:solidFill>
                  <a:srgbClr val="0432FF"/>
                </a:solidFill>
                <a:latin typeface="Microsoft JhengHei" panose="020B0604030504040204" pitchFamily="34" charset="-120"/>
                <a:ea typeface="Microsoft JhengHei" panose="020B0604030504040204" pitchFamily="34" charset="-120"/>
              </a:endParaRPr>
            </a:p>
          </p:txBody>
        </p:sp>
        <p:sp>
          <p:nvSpPr>
            <p:cNvPr id="27" name="Rectangle 3">
              <a:extLst>
                <a:ext uri="{FF2B5EF4-FFF2-40B4-BE49-F238E27FC236}">
                  <a16:creationId xmlns:a16="http://schemas.microsoft.com/office/drawing/2014/main" id="{02B48493-99CA-1C41-9169-477FCB609CD9}"/>
                </a:ext>
              </a:extLst>
            </p:cNvPr>
            <p:cNvSpPr/>
            <p:nvPr/>
          </p:nvSpPr>
          <p:spPr>
            <a:xfrm>
              <a:off x="-3" y="3824886"/>
              <a:ext cx="1352568" cy="646247"/>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技優甄審入學</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28" name="Rectangle 3">
              <a:extLst>
                <a:ext uri="{FF2B5EF4-FFF2-40B4-BE49-F238E27FC236}">
                  <a16:creationId xmlns:a16="http://schemas.microsoft.com/office/drawing/2014/main" id="{2FFFD0DE-335E-E74C-89B7-9A63054D2F4D}"/>
                </a:ext>
              </a:extLst>
            </p:cNvPr>
            <p:cNvSpPr/>
            <p:nvPr/>
          </p:nvSpPr>
          <p:spPr>
            <a:xfrm>
              <a:off x="7254" y="4558108"/>
              <a:ext cx="1352565" cy="646247"/>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實用技能學程分發</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29" name="Rectangle 3">
              <a:extLst>
                <a:ext uri="{FF2B5EF4-FFF2-40B4-BE49-F238E27FC236}">
                  <a16:creationId xmlns:a16="http://schemas.microsoft.com/office/drawing/2014/main" id="{56A11005-CB18-0745-9E93-68B995910942}"/>
                </a:ext>
              </a:extLst>
            </p:cNvPr>
            <p:cNvSpPr/>
            <p:nvPr/>
          </p:nvSpPr>
          <p:spPr>
            <a:xfrm>
              <a:off x="7254" y="5279289"/>
              <a:ext cx="1352565" cy="416839"/>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建教合作</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30" name="Rectangle 3">
              <a:extLst>
                <a:ext uri="{FF2B5EF4-FFF2-40B4-BE49-F238E27FC236}">
                  <a16:creationId xmlns:a16="http://schemas.microsoft.com/office/drawing/2014/main" id="{7BC80EE5-DFD4-A343-A994-DAF83A360E43}"/>
                </a:ext>
              </a:extLst>
            </p:cNvPr>
            <p:cNvSpPr/>
            <p:nvPr/>
          </p:nvSpPr>
          <p:spPr>
            <a:xfrm>
              <a:off x="7254" y="5771062"/>
              <a:ext cx="1352565" cy="646247"/>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產業特殊需求類科</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grpSp>
      <p:grpSp>
        <p:nvGrpSpPr>
          <p:cNvPr id="31" name="群組 30">
            <a:extLst>
              <a:ext uri="{FF2B5EF4-FFF2-40B4-BE49-F238E27FC236}">
                <a16:creationId xmlns:a16="http://schemas.microsoft.com/office/drawing/2014/main" id="{30243874-22D8-B149-9D7E-2AFDCD5BEBA6}"/>
              </a:ext>
            </a:extLst>
          </p:cNvPr>
          <p:cNvGrpSpPr/>
          <p:nvPr/>
        </p:nvGrpSpPr>
        <p:grpSpPr>
          <a:xfrm>
            <a:off x="-6682" y="1233119"/>
            <a:ext cx="1354972" cy="1758043"/>
            <a:chOff x="-6682" y="1109692"/>
            <a:chExt cx="1354972" cy="1758043"/>
          </a:xfrm>
        </p:grpSpPr>
        <p:sp>
          <p:nvSpPr>
            <p:cNvPr id="32" name="Rectangle 5">
              <a:extLst>
                <a:ext uri="{FF2B5EF4-FFF2-40B4-BE49-F238E27FC236}">
                  <a16:creationId xmlns:a16="http://schemas.microsoft.com/office/drawing/2014/main" id="{6805683E-92D3-9D41-B448-2559E691DF89}"/>
                </a:ext>
              </a:extLst>
            </p:cNvPr>
            <p:cNvSpPr/>
            <p:nvPr/>
          </p:nvSpPr>
          <p:spPr>
            <a:xfrm>
              <a:off x="0" y="1109692"/>
              <a:ext cx="1322171" cy="175804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3" name="Rectangle 3">
              <a:extLst>
                <a:ext uri="{FF2B5EF4-FFF2-40B4-BE49-F238E27FC236}">
                  <a16:creationId xmlns:a16="http://schemas.microsoft.com/office/drawing/2014/main" id="{898749B2-869B-5441-AEA6-26962825E780}"/>
                </a:ext>
              </a:extLst>
            </p:cNvPr>
            <p:cNvSpPr/>
            <p:nvPr/>
          </p:nvSpPr>
          <p:spPr>
            <a:xfrm>
              <a:off x="-4278" y="1210686"/>
              <a:ext cx="1352568" cy="478245"/>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accent5">
                      <a:lumMod val="40000"/>
                      <a:lumOff val="60000"/>
                    </a:schemeClr>
                  </a:solidFill>
                  <a:latin typeface="Microsoft JhengHei" panose="020B0604030504040204" pitchFamily="34" charset="-120"/>
                  <a:ea typeface="Microsoft JhengHei" panose="020B0604030504040204" pitchFamily="34" charset="-120"/>
                </a:rPr>
                <a:t>入學管道</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34" name="Rectangle 3">
              <a:extLst>
                <a:ext uri="{FF2B5EF4-FFF2-40B4-BE49-F238E27FC236}">
                  <a16:creationId xmlns:a16="http://schemas.microsoft.com/office/drawing/2014/main" id="{215678CB-F294-EB45-B6B5-82333B213A00}"/>
                </a:ext>
              </a:extLst>
            </p:cNvPr>
            <p:cNvSpPr/>
            <p:nvPr/>
          </p:nvSpPr>
          <p:spPr>
            <a:xfrm>
              <a:off x="-6682" y="1741134"/>
              <a:ext cx="1352568" cy="478245"/>
            </a:xfrm>
            <a:prstGeom prst="rect">
              <a:avLst/>
            </a:prstGeom>
            <a:solidFill>
              <a:srgbClr val="E7E6E6">
                <a:alpha val="7451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accent5">
                      <a:lumMod val="60000"/>
                      <a:lumOff val="40000"/>
                    </a:schemeClr>
                  </a:solidFill>
                  <a:latin typeface="Microsoft JhengHei" panose="020B0604030504040204" pitchFamily="34" charset="-120"/>
                  <a:ea typeface="Microsoft JhengHei" panose="020B0604030504040204" pitchFamily="34" charset="-120"/>
                </a:rPr>
                <a:t>主要管道</a:t>
              </a:r>
              <a:endParaRPr lang="en-US" sz="2100" dirty="0">
                <a:solidFill>
                  <a:schemeClr val="accent5">
                    <a:lumMod val="60000"/>
                    <a:lumOff val="40000"/>
                  </a:schemeClr>
                </a:solidFill>
                <a:latin typeface="Microsoft JhengHei" panose="020B0604030504040204" pitchFamily="34" charset="-120"/>
                <a:ea typeface="Microsoft JhengHei" panose="020B0604030504040204" pitchFamily="34" charset="-120"/>
              </a:endParaRPr>
            </a:p>
          </p:txBody>
        </p:sp>
        <p:sp>
          <p:nvSpPr>
            <p:cNvPr id="35" name="Rectangle 3">
              <a:extLst>
                <a:ext uri="{FF2B5EF4-FFF2-40B4-BE49-F238E27FC236}">
                  <a16:creationId xmlns:a16="http://schemas.microsoft.com/office/drawing/2014/main" id="{A5392AE0-BE4A-D241-8EDC-AEFC401AC0D6}"/>
                </a:ext>
              </a:extLst>
            </p:cNvPr>
            <p:cNvSpPr/>
            <p:nvPr/>
          </p:nvSpPr>
          <p:spPr>
            <a:xfrm>
              <a:off x="1" y="2271582"/>
              <a:ext cx="1345886" cy="478245"/>
            </a:xfrm>
            <a:prstGeom prst="rect">
              <a:avLst/>
            </a:prstGeom>
            <a:solidFill>
              <a:srgbClr val="E7E6E6">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accent5">
                      <a:lumMod val="60000"/>
                      <a:lumOff val="40000"/>
                    </a:schemeClr>
                  </a:solidFill>
                  <a:latin typeface="Microsoft JhengHei" panose="020B0604030504040204" pitchFamily="34" charset="-120"/>
                  <a:ea typeface="Microsoft JhengHei" panose="020B0604030504040204" pitchFamily="34" charset="-120"/>
                </a:rPr>
                <a:t>重要日程</a:t>
              </a:r>
              <a:endParaRPr lang="en-US" sz="2100" dirty="0">
                <a:solidFill>
                  <a:schemeClr val="accent5">
                    <a:lumMod val="60000"/>
                    <a:lumOff val="40000"/>
                  </a:schemeClr>
                </a:solidFill>
                <a:latin typeface="Microsoft JhengHei" panose="020B0604030504040204" pitchFamily="34" charset="-120"/>
                <a:ea typeface="Microsoft JhengHei" panose="020B0604030504040204" pitchFamily="34" charset="-120"/>
              </a:endParaRPr>
            </a:p>
          </p:txBody>
        </p:sp>
      </p:grpSp>
      <p:sp>
        <p:nvSpPr>
          <p:cNvPr id="21" name="TextBox 7">
            <a:extLst>
              <a:ext uri="{FF2B5EF4-FFF2-40B4-BE49-F238E27FC236}">
                <a16:creationId xmlns:a16="http://schemas.microsoft.com/office/drawing/2014/main" id="{DF9497B6-13BC-2149-A4D5-69498EFA3F6B}"/>
              </a:ext>
            </a:extLst>
          </p:cNvPr>
          <p:cNvSpPr txBox="1"/>
          <p:nvPr/>
        </p:nvSpPr>
        <p:spPr>
          <a:xfrm>
            <a:off x="4246677" y="646991"/>
            <a:ext cx="4496331" cy="369332"/>
          </a:xfrm>
          <a:prstGeom prst="rect">
            <a:avLst/>
          </a:prstGeom>
          <a:noFill/>
        </p:spPr>
        <p:txBody>
          <a:bodyPr wrap="square" lIns="0" tIns="0" rIns="0" bIns="0" rtlCol="0" anchor="t">
            <a:spAutoFit/>
          </a:bodyPr>
          <a:lstStyle/>
          <a:p>
            <a:r>
              <a:rPr lang="zh-TW" altLang="en-US" sz="2400" dirty="0">
                <a:solidFill>
                  <a:srgbClr val="0432FF"/>
                </a:solidFill>
                <a:latin typeface="微軟正黑體" panose="020B0604030504040204" pitchFamily="34" charset="-120"/>
                <a:ea typeface="微軟正黑體" panose="020B0604030504040204" pitchFamily="34" charset="-120"/>
              </a:rPr>
              <a:t>專業群科甄選入學</a:t>
            </a:r>
            <a:r>
              <a:rPr lang="zh-TW" altLang="en-US" sz="2400" dirty="0">
                <a:solidFill>
                  <a:srgbClr val="FF0000"/>
                </a:solidFill>
                <a:latin typeface="微軟正黑體" panose="020B0604030504040204" pitchFamily="34" charset="-120"/>
                <a:ea typeface="微軟正黑體" panose="020B0604030504040204" pitchFamily="34" charset="-120"/>
              </a:rPr>
              <a:t>宣導重點</a:t>
            </a:r>
            <a:endParaRPr lang="en-US" sz="2400" b="1" dirty="0">
              <a:solidFill>
                <a:srgbClr val="FF0000"/>
              </a:solidFill>
            </a:endParaRPr>
          </a:p>
        </p:txBody>
      </p:sp>
      <p:sp>
        <p:nvSpPr>
          <p:cNvPr id="37" name="矩形 36">
            <a:extLst>
              <a:ext uri="{FF2B5EF4-FFF2-40B4-BE49-F238E27FC236}">
                <a16:creationId xmlns:a16="http://schemas.microsoft.com/office/drawing/2014/main" id="{AD5CAEE9-7ECF-6749-A878-6A04159C2ED8}"/>
              </a:ext>
            </a:extLst>
          </p:cNvPr>
          <p:cNvSpPr/>
          <p:nvPr/>
        </p:nvSpPr>
        <p:spPr>
          <a:xfrm>
            <a:off x="4201013" y="6247810"/>
            <a:ext cx="4355385" cy="369332"/>
          </a:xfrm>
          <a:prstGeom prst="rect">
            <a:avLst/>
          </a:prstGeom>
          <a:solidFill>
            <a:srgbClr val="FF40FF"/>
          </a:solidFill>
        </p:spPr>
        <p:txBody>
          <a:bodyPr wrap="square">
            <a:spAutoFit/>
          </a:bodyPr>
          <a:lstStyle/>
          <a:p>
            <a:r>
              <a:rPr lang="zh-TW" altLang="en-US" dirty="0">
                <a:solidFill>
                  <a:srgbClr val="FFFFFF"/>
                </a:solidFill>
                <a:latin typeface="微軟正黑體" panose="020B0604030504040204" pitchFamily="34" charset="-120"/>
                <a:ea typeface="微軟正黑體" panose="020B0604030504040204" pitchFamily="34" charset="-120"/>
              </a:rPr>
              <a:t>請以</a:t>
            </a:r>
            <a:r>
              <a:rPr lang="en-US" altLang="zh-TW" dirty="0">
                <a:solidFill>
                  <a:srgbClr val="FFFFFF"/>
                </a:solidFill>
                <a:latin typeface="微軟正黑體" panose="020B0604030504040204" pitchFamily="34" charset="-120"/>
                <a:ea typeface="微軟正黑體" panose="020B0604030504040204" pitchFamily="34" charset="-120"/>
              </a:rPr>
              <a:t>110</a:t>
            </a:r>
            <a:r>
              <a:rPr lang="zh-TW" altLang="en-US" dirty="0">
                <a:solidFill>
                  <a:srgbClr val="FFFFFF"/>
                </a:solidFill>
                <a:latin typeface="微軟正黑體" panose="020B0604030504040204" pitchFamily="34" charset="-120"/>
                <a:ea typeface="微軟正黑體" panose="020B0604030504040204" pitchFamily="34" charset="-120"/>
              </a:rPr>
              <a:t>學年度簡章及主辦學校公布為準</a:t>
            </a:r>
            <a:endParaRPr lang="zh-TW" altLang="en-US" dirty="0">
              <a:solidFill>
                <a:srgbClr val="FFFFFF"/>
              </a:solidFill>
            </a:endParaRPr>
          </a:p>
        </p:txBody>
      </p:sp>
      <p:pic>
        <p:nvPicPr>
          <p:cNvPr id="7" name="圖片 6" descr="一張含有 箭 的圖片&#10;&#10;自動產生的描述">
            <a:extLst>
              <a:ext uri="{FF2B5EF4-FFF2-40B4-BE49-F238E27FC236}">
                <a16:creationId xmlns:a16="http://schemas.microsoft.com/office/drawing/2014/main" id="{CD153F5D-75E6-3842-AC33-65A119A4DAA7}"/>
              </a:ext>
            </a:extLst>
          </p:cNvPr>
          <p:cNvPicPr>
            <a:picLocks noChangeAspect="1"/>
          </p:cNvPicPr>
          <p:nvPr/>
        </p:nvPicPr>
        <p:blipFill>
          <a:blip r:embed="rId3"/>
          <a:stretch>
            <a:fillRect/>
          </a:stretch>
        </p:blipFill>
        <p:spPr>
          <a:xfrm>
            <a:off x="1554822" y="1437523"/>
            <a:ext cx="7219008" cy="1104343"/>
          </a:xfrm>
          <a:prstGeom prst="rect">
            <a:avLst/>
          </a:prstGeom>
        </p:spPr>
      </p:pic>
      <p:pic>
        <p:nvPicPr>
          <p:cNvPr id="11" name="圖片 10">
            <a:extLst>
              <a:ext uri="{FF2B5EF4-FFF2-40B4-BE49-F238E27FC236}">
                <a16:creationId xmlns:a16="http://schemas.microsoft.com/office/drawing/2014/main" id="{7ED6E307-45B8-4A42-9561-892F84336ACB}"/>
              </a:ext>
            </a:extLst>
          </p:cNvPr>
          <p:cNvPicPr>
            <a:picLocks noChangeAspect="1"/>
          </p:cNvPicPr>
          <p:nvPr/>
        </p:nvPicPr>
        <p:blipFill>
          <a:blip r:embed="rId4"/>
          <a:stretch>
            <a:fillRect/>
          </a:stretch>
        </p:blipFill>
        <p:spPr>
          <a:xfrm>
            <a:off x="1567756" y="2525038"/>
            <a:ext cx="7219008" cy="1130424"/>
          </a:xfrm>
          <a:prstGeom prst="rect">
            <a:avLst/>
          </a:prstGeom>
        </p:spPr>
      </p:pic>
      <p:sp>
        <p:nvSpPr>
          <p:cNvPr id="38" name="矩形 37">
            <a:extLst>
              <a:ext uri="{FF2B5EF4-FFF2-40B4-BE49-F238E27FC236}">
                <a16:creationId xmlns:a16="http://schemas.microsoft.com/office/drawing/2014/main" id="{9E2D42C1-06B5-874D-958E-8ABD6CB8B97D}"/>
              </a:ext>
            </a:extLst>
          </p:cNvPr>
          <p:cNvSpPr/>
          <p:nvPr/>
        </p:nvSpPr>
        <p:spPr>
          <a:xfrm>
            <a:off x="2834068" y="3210733"/>
            <a:ext cx="1861221" cy="218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pic>
        <p:nvPicPr>
          <p:cNvPr id="6" name="圖片 5" descr="一張含有 文字 的圖片&#10;&#10;自動產生的描述">
            <a:extLst>
              <a:ext uri="{FF2B5EF4-FFF2-40B4-BE49-F238E27FC236}">
                <a16:creationId xmlns:a16="http://schemas.microsoft.com/office/drawing/2014/main" id="{116D8175-A142-CA49-9C1C-EE673EA3C71D}"/>
              </a:ext>
            </a:extLst>
          </p:cNvPr>
          <p:cNvPicPr>
            <a:picLocks noChangeAspect="1"/>
          </p:cNvPicPr>
          <p:nvPr/>
        </p:nvPicPr>
        <p:blipFill>
          <a:blip r:embed="rId5"/>
          <a:stretch>
            <a:fillRect/>
          </a:stretch>
        </p:blipFill>
        <p:spPr>
          <a:xfrm>
            <a:off x="2147084" y="3740545"/>
            <a:ext cx="6595923" cy="691918"/>
          </a:xfrm>
          <a:prstGeom prst="rect">
            <a:avLst/>
          </a:prstGeom>
          <a:ln w="15875">
            <a:solidFill>
              <a:srgbClr val="C00000"/>
            </a:solidFill>
          </a:ln>
          <a:effectLst>
            <a:glow rad="228600">
              <a:srgbClr val="C00000">
                <a:alpha val="40000"/>
              </a:srgbClr>
            </a:glow>
          </a:effectLst>
        </p:spPr>
      </p:pic>
      <p:pic>
        <p:nvPicPr>
          <p:cNvPr id="9" name="圖片 8" descr="一張含有 文字 的圖片&#10;&#10;自動產生的描述">
            <a:extLst>
              <a:ext uri="{FF2B5EF4-FFF2-40B4-BE49-F238E27FC236}">
                <a16:creationId xmlns:a16="http://schemas.microsoft.com/office/drawing/2014/main" id="{AF64A769-DEA7-C044-BAB8-01144F1F7062}"/>
              </a:ext>
            </a:extLst>
          </p:cNvPr>
          <p:cNvPicPr>
            <a:picLocks noChangeAspect="1"/>
          </p:cNvPicPr>
          <p:nvPr/>
        </p:nvPicPr>
        <p:blipFill>
          <a:blip r:embed="rId6"/>
          <a:stretch>
            <a:fillRect/>
          </a:stretch>
        </p:blipFill>
        <p:spPr>
          <a:xfrm>
            <a:off x="2147083" y="4658924"/>
            <a:ext cx="6595923" cy="1503803"/>
          </a:xfrm>
          <a:prstGeom prst="rect">
            <a:avLst/>
          </a:prstGeom>
          <a:ln w="15875">
            <a:solidFill>
              <a:srgbClr val="0432FF">
                <a:alpha val="83000"/>
              </a:srgbClr>
            </a:solidFill>
          </a:ln>
          <a:effectLst>
            <a:glow rad="127000">
              <a:srgbClr val="0432FF">
                <a:alpha val="52000"/>
              </a:srgbClr>
            </a:glow>
            <a:softEdge rad="0"/>
          </a:effectLst>
        </p:spPr>
      </p:pic>
      <p:sp>
        <p:nvSpPr>
          <p:cNvPr id="39" name="矩形 38">
            <a:extLst>
              <a:ext uri="{FF2B5EF4-FFF2-40B4-BE49-F238E27FC236}">
                <a16:creationId xmlns:a16="http://schemas.microsoft.com/office/drawing/2014/main" id="{A426F664-27F4-ED4C-91AE-3576F25EF9BF}"/>
              </a:ext>
            </a:extLst>
          </p:cNvPr>
          <p:cNvSpPr/>
          <p:nvPr/>
        </p:nvSpPr>
        <p:spPr>
          <a:xfrm>
            <a:off x="1790486" y="3743047"/>
            <a:ext cx="356598" cy="2462213"/>
          </a:xfrm>
          <a:prstGeom prst="rect">
            <a:avLst/>
          </a:prstGeom>
          <a:solidFill>
            <a:srgbClr val="FF0000"/>
          </a:solidFill>
        </p:spPr>
        <p:txBody>
          <a:bodyPr wrap="square">
            <a:spAutoFit/>
          </a:bodyPr>
          <a:lstStyle/>
          <a:p>
            <a:r>
              <a:rPr lang="zh-TW" altLang="en-US" sz="1400" dirty="0">
                <a:solidFill>
                  <a:srgbClr val="FFFFFF"/>
                </a:solidFill>
                <a:latin typeface="微軟正黑體" panose="020B0604030504040204" pitchFamily="34" charset="-120"/>
                <a:ea typeface="微軟正黑體" panose="020B0604030504040204" pitchFamily="34" charset="-120"/>
              </a:rPr>
              <a:t>各校特別加分，最高</a:t>
            </a:r>
            <a:r>
              <a:rPr lang="en-US" altLang="zh-TW" sz="1400" dirty="0">
                <a:solidFill>
                  <a:srgbClr val="FFFFFF"/>
                </a:solidFill>
                <a:latin typeface="微軟正黑體" panose="020B0604030504040204" pitchFamily="34" charset="-120"/>
                <a:ea typeface="微軟正黑體" panose="020B0604030504040204" pitchFamily="34" charset="-120"/>
              </a:rPr>
              <a:t>3</a:t>
            </a:r>
            <a:r>
              <a:rPr lang="zh-TW" altLang="en-US" sz="1400" dirty="0">
                <a:solidFill>
                  <a:srgbClr val="FFFFFF"/>
                </a:solidFill>
                <a:latin typeface="微軟正黑體" panose="020B0604030504040204" pitchFamily="34" charset="-120"/>
                <a:ea typeface="微軟正黑體" panose="020B0604030504040204" pitchFamily="34" charset="-120"/>
              </a:rPr>
              <a:t>分</a:t>
            </a:r>
            <a:endParaRPr lang="zh-TW" altLang="en-US" sz="1400" dirty="0">
              <a:solidFill>
                <a:srgbClr val="FFFFFF"/>
              </a:solidFill>
            </a:endParaRPr>
          </a:p>
        </p:txBody>
      </p:sp>
    </p:spTree>
    <p:extLst>
      <p:ext uri="{BB962C8B-B14F-4D97-AF65-F5344CB8AC3E}">
        <p14:creationId xmlns:p14="http://schemas.microsoft.com/office/powerpoint/2010/main" val="514176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6" name="投影片編號版面配置區 3">
            <a:extLst>
              <a:ext uri="{FF2B5EF4-FFF2-40B4-BE49-F238E27FC236}">
                <a16:creationId xmlns:a16="http://schemas.microsoft.com/office/drawing/2014/main" id="{14A7ACD6-5D2F-4F2D-978E-D992E69A61E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lr>
                <a:schemeClr val="accent1"/>
              </a:buClr>
              <a:buSzPct val="50000"/>
              <a:buFont typeface="Wingdings 2" panose="05020102010507070707" pitchFamily="18" charset="2"/>
              <a:buChar char=""/>
              <a:defRPr sz="2400">
                <a:solidFill>
                  <a:schemeClr val="tx1"/>
                </a:solidFill>
                <a:latin typeface="Cambria" panose="02040503050406030204" pitchFamily="18" charset="0"/>
                <a:ea typeface="新細明體" panose="02020500000000000000" pitchFamily="18" charset="-120"/>
              </a:defRPr>
            </a:lvl1pPr>
            <a:lvl2pPr marL="557213" indent="-214313">
              <a:spcBef>
                <a:spcPct val="20000"/>
              </a:spcBef>
              <a:buClr>
                <a:schemeClr val="accent2"/>
              </a:buClr>
              <a:buSzPct val="50000"/>
              <a:buFont typeface="Wingdings 2" panose="05020102010507070707" pitchFamily="18" charset="2"/>
              <a:buChar char="³"/>
              <a:defRPr sz="2100">
                <a:solidFill>
                  <a:schemeClr val="tx1"/>
                </a:solidFill>
                <a:latin typeface="Cambria" panose="02040503050406030204" pitchFamily="18" charset="0"/>
                <a:ea typeface="新細明體" panose="02020500000000000000" pitchFamily="18" charset="-120"/>
              </a:defRPr>
            </a:lvl2pPr>
            <a:lvl3pPr marL="857250" indent="-171450">
              <a:spcBef>
                <a:spcPct val="20000"/>
              </a:spcBef>
              <a:buClr>
                <a:srgbClr val="7B9B57"/>
              </a:buClr>
              <a:buSzPct val="60000"/>
              <a:buFont typeface="Wingdings 2" panose="05020102010507070707" pitchFamily="18" charset="2"/>
              <a:buChar char="®"/>
              <a:defRPr sz="1800">
                <a:solidFill>
                  <a:schemeClr val="tx1"/>
                </a:solidFill>
                <a:latin typeface="Cambria" panose="02040503050406030204" pitchFamily="18" charset="0"/>
                <a:ea typeface="新細明體" panose="02020500000000000000" pitchFamily="18" charset="-120"/>
              </a:defRPr>
            </a:lvl3pPr>
            <a:lvl4pPr marL="1200150" indent="-171450">
              <a:spcBef>
                <a:spcPct val="20000"/>
              </a:spcBef>
              <a:buClr>
                <a:srgbClr val="8B7396"/>
              </a:buClr>
              <a:buSzPct val="45000"/>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4pPr>
            <a:lvl5pPr marL="1543050" indent="-171450">
              <a:spcBef>
                <a:spcPct val="20000"/>
              </a:spcBef>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5pPr>
            <a:lvl6pPr marL="18859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6pPr>
            <a:lvl7pPr marL="22288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7pPr>
            <a:lvl8pPr marL="25717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8pPr>
            <a:lvl9pPr marL="29146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9pPr>
          </a:lstStyle>
          <a:p>
            <a:pPr>
              <a:spcBef>
                <a:spcPct val="0"/>
              </a:spcBef>
              <a:buClrTx/>
              <a:buSzTx/>
              <a:buFontTx/>
              <a:buNone/>
            </a:pPr>
            <a:fld id="{4F686C16-416F-4D9D-811F-0F632BC99A15}" type="slidenum">
              <a:rPr lang="zh-TW" altLang="en-US" sz="825">
                <a:solidFill>
                  <a:schemeClr val="bg1"/>
                </a:solidFill>
                <a:latin typeface="微軟正黑體" panose="020B0604030504040204" pitchFamily="34" charset="-120"/>
                <a:ea typeface="微軟正黑體" panose="020B0604030504040204" pitchFamily="34" charset="-120"/>
              </a:rPr>
              <a:pPr>
                <a:spcBef>
                  <a:spcPct val="0"/>
                </a:spcBef>
                <a:buClrTx/>
                <a:buSzTx/>
                <a:buFontTx/>
                <a:buNone/>
              </a:pPr>
              <a:t>17</a:t>
            </a:fld>
            <a:endParaRPr lang="zh-TW" altLang="en-US" sz="825" dirty="0">
              <a:solidFill>
                <a:schemeClr val="bg1"/>
              </a:solidFill>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67FC63CF-03E6-4D77-861C-D59059125523}"/>
              </a:ext>
            </a:extLst>
          </p:cNvPr>
          <p:cNvSpPr>
            <a:spLocks noGrp="1"/>
          </p:cNvSpPr>
          <p:nvPr>
            <p:ph type="subTitle" idx="4294967295"/>
          </p:nvPr>
        </p:nvSpPr>
        <p:spPr>
          <a:xfrm>
            <a:off x="1345886" y="999854"/>
            <a:ext cx="7618472" cy="437536"/>
          </a:xfrm>
        </p:spPr>
        <p:txBody>
          <a:bodyPr>
            <a:noAutofit/>
          </a:bodyPr>
          <a:lstStyle/>
          <a:p>
            <a:pPr marL="740569" lvl="1" indent="-514350" algn="just">
              <a:lnSpc>
                <a:spcPct val="120000"/>
              </a:lnSpc>
              <a:spcBef>
                <a:spcPts val="1200"/>
              </a:spcBef>
              <a:buNone/>
              <a:defRPr/>
            </a:pPr>
            <a:r>
              <a:rPr lang="zh-TW" altLang="en-US" sz="2000" dirty="0">
                <a:solidFill>
                  <a:srgbClr val="C00000"/>
                </a:solidFill>
                <a:latin typeface="微軟正黑體" panose="020B0604030504040204" pitchFamily="34" charset="-120"/>
                <a:ea typeface="微軟正黑體" panose="020B0604030504040204" pitchFamily="34" charset="-120"/>
              </a:rPr>
              <a:t>各區宣導重點</a:t>
            </a:r>
            <a:r>
              <a:rPr lang="zh-TW" altLang="en-US" sz="1600" dirty="0">
                <a:solidFill>
                  <a:srgbClr val="0432FF"/>
                </a:solidFill>
                <a:latin typeface="微軟正黑體" panose="020B0604030504040204" pitchFamily="34" charset="-120"/>
                <a:ea typeface="微軟正黑體" panose="020B0604030504040204" pitchFamily="34" charset="-120"/>
              </a:rPr>
              <a:t>（以新北市學校為例</a:t>
            </a:r>
            <a:r>
              <a:rPr lang="en-US" altLang="zh-TW" sz="1600" dirty="0">
                <a:solidFill>
                  <a:srgbClr val="0432FF"/>
                </a:solidFill>
                <a:latin typeface="微軟正黑體" panose="020B0604030504040204" pitchFamily="34" charset="-120"/>
                <a:ea typeface="微軟正黑體" panose="020B0604030504040204" pitchFamily="34" charset="-120"/>
              </a:rPr>
              <a:t> </a:t>
            </a:r>
            <a:r>
              <a:rPr lang="en-US" altLang="zh-TW" sz="1600" dirty="0">
                <a:solidFill>
                  <a:srgbClr val="FF0000"/>
                </a:solidFill>
                <a:latin typeface="微軟正黑體" panose="020B0604030504040204" pitchFamily="34" charset="-120"/>
                <a:ea typeface="微軟正黑體" panose="020B0604030504040204" pitchFamily="34" charset="-120"/>
              </a:rPr>
              <a:t>4/4</a:t>
            </a:r>
            <a:r>
              <a:rPr lang="zh-TW" altLang="en-US" sz="1600" dirty="0">
                <a:solidFill>
                  <a:srgbClr val="FF0000"/>
                </a:solidFill>
                <a:latin typeface="微軟正黑體" panose="020B0604030504040204" pitchFamily="34" charset="-120"/>
                <a:ea typeface="微軟正黑體" panose="020B0604030504040204" pitchFamily="34" charset="-120"/>
              </a:rPr>
              <a:t>－各科別測驗項目及相關說明</a:t>
            </a:r>
            <a:r>
              <a:rPr lang="zh-TW" altLang="en-US" sz="1800" dirty="0">
                <a:solidFill>
                  <a:srgbClr val="0432FF"/>
                </a:solidFill>
                <a:latin typeface="微軟正黑體" panose="020B0604030504040204" pitchFamily="34" charset="-120"/>
                <a:ea typeface="微軟正黑體" panose="020B0604030504040204" pitchFamily="34" charset="-120"/>
              </a:rPr>
              <a:t>）</a:t>
            </a:r>
            <a:endParaRPr lang="en-US" altLang="zh-TW" sz="2000" dirty="0">
              <a:solidFill>
                <a:srgbClr val="C00000"/>
              </a:solidFill>
              <a:latin typeface="微軟正黑體" panose="020B0604030504040204" pitchFamily="34" charset="-120"/>
              <a:ea typeface="微軟正黑體" panose="020B0604030504040204" pitchFamily="34" charset="-120"/>
            </a:endParaRPr>
          </a:p>
        </p:txBody>
      </p:sp>
      <p:grpSp>
        <p:nvGrpSpPr>
          <p:cNvPr id="13" name="群組 12">
            <a:extLst>
              <a:ext uri="{FF2B5EF4-FFF2-40B4-BE49-F238E27FC236}">
                <a16:creationId xmlns:a16="http://schemas.microsoft.com/office/drawing/2014/main" id="{4625787D-541C-8243-92B0-C525B83A5F35}"/>
              </a:ext>
            </a:extLst>
          </p:cNvPr>
          <p:cNvGrpSpPr/>
          <p:nvPr/>
        </p:nvGrpSpPr>
        <p:grpSpPr>
          <a:xfrm>
            <a:off x="-3" y="298586"/>
            <a:ext cx="3937574" cy="556154"/>
            <a:chOff x="-3" y="853451"/>
            <a:chExt cx="3937574" cy="556154"/>
          </a:xfrm>
        </p:grpSpPr>
        <p:sp>
          <p:nvSpPr>
            <p:cNvPr id="14" name="等腰三角形 20">
              <a:extLst>
                <a:ext uri="{FF2B5EF4-FFF2-40B4-BE49-F238E27FC236}">
                  <a16:creationId xmlns:a16="http://schemas.microsoft.com/office/drawing/2014/main" id="{5F8F57DE-3C33-014A-ACB3-3E4694CAB1BB}"/>
                </a:ext>
              </a:extLst>
            </p:cNvPr>
            <p:cNvSpPr/>
            <p:nvPr/>
          </p:nvSpPr>
          <p:spPr>
            <a:xfrm>
              <a:off x="2773541" y="853451"/>
              <a:ext cx="956458" cy="507831"/>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solidFill>
                  <a:schemeClr val="accent5">
                    <a:lumMod val="75000"/>
                  </a:schemeClr>
                </a:solidFill>
              </a:endParaRPr>
            </a:p>
          </p:txBody>
        </p:sp>
        <p:sp>
          <p:nvSpPr>
            <p:cNvPr id="15" name="Rectangle 3">
              <a:extLst>
                <a:ext uri="{FF2B5EF4-FFF2-40B4-BE49-F238E27FC236}">
                  <a16:creationId xmlns:a16="http://schemas.microsoft.com/office/drawing/2014/main" id="{4772E20B-DEEB-D445-A0BC-E97252E8F429}"/>
                </a:ext>
              </a:extLst>
            </p:cNvPr>
            <p:cNvSpPr/>
            <p:nvPr/>
          </p:nvSpPr>
          <p:spPr>
            <a:xfrm>
              <a:off x="-3" y="853451"/>
              <a:ext cx="3251774" cy="50895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latin typeface="Microsoft JhengHei" panose="020B0604030504040204" pitchFamily="34" charset="-120"/>
                  <a:ea typeface="Microsoft JhengHei" panose="020B0604030504040204" pitchFamily="34" charset="-120"/>
                </a:rPr>
                <a:t>技職傾向學生入學管道</a:t>
              </a:r>
              <a:endParaRPr lang="en-US" altLang="zh-TW" sz="2400" b="1" dirty="0">
                <a:latin typeface="Microsoft JhengHei" panose="020B0604030504040204" pitchFamily="34" charset="-120"/>
                <a:ea typeface="Microsoft JhengHei" panose="020B0604030504040204" pitchFamily="34" charset="-120"/>
              </a:endParaRPr>
            </a:p>
          </p:txBody>
        </p:sp>
        <p:cxnSp>
          <p:nvCxnSpPr>
            <p:cNvPr id="16" name="直線接點 15">
              <a:extLst>
                <a:ext uri="{FF2B5EF4-FFF2-40B4-BE49-F238E27FC236}">
                  <a16:creationId xmlns:a16="http://schemas.microsoft.com/office/drawing/2014/main" id="{A4DCA74F-CE78-8744-A49B-4F056BF453AA}"/>
                </a:ext>
              </a:extLst>
            </p:cNvPr>
            <p:cNvCxnSpPr/>
            <p:nvPr/>
          </p:nvCxnSpPr>
          <p:spPr>
            <a:xfrm>
              <a:off x="0" y="1409605"/>
              <a:ext cx="3937571" cy="0"/>
            </a:xfrm>
            <a:prstGeom prst="line">
              <a:avLst/>
            </a:prstGeom>
            <a:ln w="136525">
              <a:headEnd type="none"/>
              <a:tailEnd type="oval" w="sm" len="med"/>
            </a:ln>
          </p:spPr>
          <p:style>
            <a:lnRef idx="1">
              <a:schemeClr val="accent1"/>
            </a:lnRef>
            <a:fillRef idx="0">
              <a:schemeClr val="accent1"/>
            </a:fillRef>
            <a:effectRef idx="0">
              <a:schemeClr val="accent1"/>
            </a:effectRef>
            <a:fontRef idx="minor">
              <a:schemeClr val="tx1"/>
            </a:fontRef>
          </p:style>
        </p:cxnSp>
      </p:grpSp>
      <p:grpSp>
        <p:nvGrpSpPr>
          <p:cNvPr id="24" name="群組 23">
            <a:extLst>
              <a:ext uri="{FF2B5EF4-FFF2-40B4-BE49-F238E27FC236}">
                <a16:creationId xmlns:a16="http://schemas.microsoft.com/office/drawing/2014/main" id="{8295C060-E8B6-DF48-AC54-302900CC1420}"/>
              </a:ext>
            </a:extLst>
          </p:cNvPr>
          <p:cNvGrpSpPr/>
          <p:nvPr/>
        </p:nvGrpSpPr>
        <p:grpSpPr>
          <a:xfrm>
            <a:off x="-4890" y="2974246"/>
            <a:ext cx="1359822" cy="3585167"/>
            <a:chOff x="-3" y="2974246"/>
            <a:chExt cx="1359822" cy="3585167"/>
          </a:xfrm>
        </p:grpSpPr>
        <p:sp>
          <p:nvSpPr>
            <p:cNvPr id="25" name="Rectangle 5">
              <a:extLst>
                <a:ext uri="{FF2B5EF4-FFF2-40B4-BE49-F238E27FC236}">
                  <a16:creationId xmlns:a16="http://schemas.microsoft.com/office/drawing/2014/main" id="{5398CA2D-5BFD-6D4D-926E-0122ABBB2B63}"/>
                </a:ext>
              </a:extLst>
            </p:cNvPr>
            <p:cNvSpPr/>
            <p:nvPr/>
          </p:nvSpPr>
          <p:spPr>
            <a:xfrm>
              <a:off x="8516" y="2974246"/>
              <a:ext cx="1322171" cy="358516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6" name="Rectangle 3">
              <a:extLst>
                <a:ext uri="{FF2B5EF4-FFF2-40B4-BE49-F238E27FC236}">
                  <a16:creationId xmlns:a16="http://schemas.microsoft.com/office/drawing/2014/main" id="{7A9FAA68-4C2F-334E-9E45-4EF94A56C6EB}"/>
                </a:ext>
              </a:extLst>
            </p:cNvPr>
            <p:cNvSpPr/>
            <p:nvPr/>
          </p:nvSpPr>
          <p:spPr>
            <a:xfrm>
              <a:off x="0" y="3096800"/>
              <a:ext cx="1352565" cy="646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b="1" dirty="0">
                  <a:solidFill>
                    <a:srgbClr val="0432FF"/>
                  </a:solidFill>
                  <a:latin typeface="微軟正黑體" panose="020B0604030504040204" pitchFamily="34" charset="-120"/>
                  <a:ea typeface="微軟正黑體" panose="020B0604030504040204" pitchFamily="34" charset="-120"/>
                </a:rPr>
                <a:t>專業群科</a:t>
              </a:r>
              <a:endParaRPr lang="en-US" altLang="zh-TW" sz="2100" b="1" dirty="0">
                <a:solidFill>
                  <a:srgbClr val="0432FF"/>
                </a:solidFill>
                <a:latin typeface="微軟正黑體" panose="020B0604030504040204" pitchFamily="34" charset="-120"/>
                <a:ea typeface="微軟正黑體" panose="020B0604030504040204" pitchFamily="34" charset="-120"/>
              </a:endParaRPr>
            </a:p>
            <a:p>
              <a:pPr algn="ctr"/>
              <a:r>
                <a:rPr lang="zh-TW" altLang="en-US" sz="2100" b="1" dirty="0">
                  <a:solidFill>
                    <a:srgbClr val="0432FF"/>
                  </a:solidFill>
                  <a:latin typeface="微軟正黑體" panose="020B0604030504040204" pitchFamily="34" charset="-120"/>
                  <a:ea typeface="微軟正黑體" panose="020B0604030504040204" pitchFamily="34" charset="-120"/>
                </a:rPr>
                <a:t>甄選入學</a:t>
              </a:r>
              <a:endParaRPr lang="en-US" sz="2100" b="1" dirty="0">
                <a:solidFill>
                  <a:srgbClr val="0432FF"/>
                </a:solidFill>
                <a:latin typeface="Microsoft JhengHei" panose="020B0604030504040204" pitchFamily="34" charset="-120"/>
                <a:ea typeface="Microsoft JhengHei" panose="020B0604030504040204" pitchFamily="34" charset="-120"/>
              </a:endParaRPr>
            </a:p>
          </p:txBody>
        </p:sp>
        <p:sp>
          <p:nvSpPr>
            <p:cNvPr id="27" name="Rectangle 3">
              <a:extLst>
                <a:ext uri="{FF2B5EF4-FFF2-40B4-BE49-F238E27FC236}">
                  <a16:creationId xmlns:a16="http://schemas.microsoft.com/office/drawing/2014/main" id="{02B48493-99CA-1C41-9169-477FCB609CD9}"/>
                </a:ext>
              </a:extLst>
            </p:cNvPr>
            <p:cNvSpPr/>
            <p:nvPr/>
          </p:nvSpPr>
          <p:spPr>
            <a:xfrm>
              <a:off x="-3" y="3824886"/>
              <a:ext cx="1352568" cy="646247"/>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技優甄審入學</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28" name="Rectangle 3">
              <a:extLst>
                <a:ext uri="{FF2B5EF4-FFF2-40B4-BE49-F238E27FC236}">
                  <a16:creationId xmlns:a16="http://schemas.microsoft.com/office/drawing/2014/main" id="{2FFFD0DE-335E-E74C-89B7-9A63054D2F4D}"/>
                </a:ext>
              </a:extLst>
            </p:cNvPr>
            <p:cNvSpPr/>
            <p:nvPr/>
          </p:nvSpPr>
          <p:spPr>
            <a:xfrm>
              <a:off x="7254" y="4558108"/>
              <a:ext cx="1352565" cy="646247"/>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實用技能學程分發</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29" name="Rectangle 3">
              <a:extLst>
                <a:ext uri="{FF2B5EF4-FFF2-40B4-BE49-F238E27FC236}">
                  <a16:creationId xmlns:a16="http://schemas.microsoft.com/office/drawing/2014/main" id="{56A11005-CB18-0745-9E93-68B995910942}"/>
                </a:ext>
              </a:extLst>
            </p:cNvPr>
            <p:cNvSpPr/>
            <p:nvPr/>
          </p:nvSpPr>
          <p:spPr>
            <a:xfrm>
              <a:off x="7254" y="5279289"/>
              <a:ext cx="1352565" cy="416839"/>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建教合作</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30" name="Rectangle 3">
              <a:extLst>
                <a:ext uri="{FF2B5EF4-FFF2-40B4-BE49-F238E27FC236}">
                  <a16:creationId xmlns:a16="http://schemas.microsoft.com/office/drawing/2014/main" id="{7BC80EE5-DFD4-A343-A994-DAF83A360E43}"/>
                </a:ext>
              </a:extLst>
            </p:cNvPr>
            <p:cNvSpPr/>
            <p:nvPr/>
          </p:nvSpPr>
          <p:spPr>
            <a:xfrm>
              <a:off x="7254" y="5771062"/>
              <a:ext cx="1352565" cy="646247"/>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產業特殊需求類科</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grpSp>
      <p:grpSp>
        <p:nvGrpSpPr>
          <p:cNvPr id="31" name="群組 30">
            <a:extLst>
              <a:ext uri="{FF2B5EF4-FFF2-40B4-BE49-F238E27FC236}">
                <a16:creationId xmlns:a16="http://schemas.microsoft.com/office/drawing/2014/main" id="{30243874-22D8-B149-9D7E-2AFDCD5BEBA6}"/>
              </a:ext>
            </a:extLst>
          </p:cNvPr>
          <p:cNvGrpSpPr/>
          <p:nvPr/>
        </p:nvGrpSpPr>
        <p:grpSpPr>
          <a:xfrm>
            <a:off x="-6682" y="1233119"/>
            <a:ext cx="1354972" cy="1758043"/>
            <a:chOff x="-6682" y="1109692"/>
            <a:chExt cx="1354972" cy="1758043"/>
          </a:xfrm>
        </p:grpSpPr>
        <p:sp>
          <p:nvSpPr>
            <p:cNvPr id="32" name="Rectangle 5">
              <a:extLst>
                <a:ext uri="{FF2B5EF4-FFF2-40B4-BE49-F238E27FC236}">
                  <a16:creationId xmlns:a16="http://schemas.microsoft.com/office/drawing/2014/main" id="{6805683E-92D3-9D41-B448-2559E691DF89}"/>
                </a:ext>
              </a:extLst>
            </p:cNvPr>
            <p:cNvSpPr/>
            <p:nvPr/>
          </p:nvSpPr>
          <p:spPr>
            <a:xfrm>
              <a:off x="0" y="1109692"/>
              <a:ext cx="1322171" cy="175804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3" name="Rectangle 3">
              <a:extLst>
                <a:ext uri="{FF2B5EF4-FFF2-40B4-BE49-F238E27FC236}">
                  <a16:creationId xmlns:a16="http://schemas.microsoft.com/office/drawing/2014/main" id="{898749B2-869B-5441-AEA6-26962825E780}"/>
                </a:ext>
              </a:extLst>
            </p:cNvPr>
            <p:cNvSpPr/>
            <p:nvPr/>
          </p:nvSpPr>
          <p:spPr>
            <a:xfrm>
              <a:off x="-4278" y="1210686"/>
              <a:ext cx="1352568" cy="478245"/>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accent5">
                      <a:lumMod val="40000"/>
                      <a:lumOff val="60000"/>
                    </a:schemeClr>
                  </a:solidFill>
                  <a:latin typeface="Microsoft JhengHei" panose="020B0604030504040204" pitchFamily="34" charset="-120"/>
                  <a:ea typeface="Microsoft JhengHei" panose="020B0604030504040204" pitchFamily="34" charset="-120"/>
                </a:rPr>
                <a:t>入學管道</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34" name="Rectangle 3">
              <a:extLst>
                <a:ext uri="{FF2B5EF4-FFF2-40B4-BE49-F238E27FC236}">
                  <a16:creationId xmlns:a16="http://schemas.microsoft.com/office/drawing/2014/main" id="{215678CB-F294-EB45-B6B5-82333B213A00}"/>
                </a:ext>
              </a:extLst>
            </p:cNvPr>
            <p:cNvSpPr/>
            <p:nvPr/>
          </p:nvSpPr>
          <p:spPr>
            <a:xfrm>
              <a:off x="-6682" y="1741134"/>
              <a:ext cx="1352568" cy="478245"/>
            </a:xfrm>
            <a:prstGeom prst="rect">
              <a:avLst/>
            </a:prstGeom>
            <a:solidFill>
              <a:srgbClr val="E7E6E6">
                <a:alpha val="7451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accent5">
                      <a:lumMod val="60000"/>
                      <a:lumOff val="40000"/>
                    </a:schemeClr>
                  </a:solidFill>
                  <a:latin typeface="Microsoft JhengHei" panose="020B0604030504040204" pitchFamily="34" charset="-120"/>
                  <a:ea typeface="Microsoft JhengHei" panose="020B0604030504040204" pitchFamily="34" charset="-120"/>
                </a:rPr>
                <a:t>主要管道</a:t>
              </a:r>
              <a:endParaRPr lang="en-US" sz="2100" dirty="0">
                <a:solidFill>
                  <a:schemeClr val="accent5">
                    <a:lumMod val="60000"/>
                    <a:lumOff val="40000"/>
                  </a:schemeClr>
                </a:solidFill>
                <a:latin typeface="Microsoft JhengHei" panose="020B0604030504040204" pitchFamily="34" charset="-120"/>
                <a:ea typeface="Microsoft JhengHei" panose="020B0604030504040204" pitchFamily="34" charset="-120"/>
              </a:endParaRPr>
            </a:p>
          </p:txBody>
        </p:sp>
        <p:sp>
          <p:nvSpPr>
            <p:cNvPr id="35" name="Rectangle 3">
              <a:extLst>
                <a:ext uri="{FF2B5EF4-FFF2-40B4-BE49-F238E27FC236}">
                  <a16:creationId xmlns:a16="http://schemas.microsoft.com/office/drawing/2014/main" id="{A5392AE0-BE4A-D241-8EDC-AEFC401AC0D6}"/>
                </a:ext>
              </a:extLst>
            </p:cNvPr>
            <p:cNvSpPr/>
            <p:nvPr/>
          </p:nvSpPr>
          <p:spPr>
            <a:xfrm>
              <a:off x="1" y="2271582"/>
              <a:ext cx="1345886" cy="478245"/>
            </a:xfrm>
            <a:prstGeom prst="rect">
              <a:avLst/>
            </a:prstGeom>
            <a:solidFill>
              <a:srgbClr val="E7E6E6">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accent5">
                      <a:lumMod val="60000"/>
                      <a:lumOff val="40000"/>
                    </a:schemeClr>
                  </a:solidFill>
                  <a:latin typeface="Microsoft JhengHei" panose="020B0604030504040204" pitchFamily="34" charset="-120"/>
                  <a:ea typeface="Microsoft JhengHei" panose="020B0604030504040204" pitchFamily="34" charset="-120"/>
                </a:rPr>
                <a:t>重要日程</a:t>
              </a:r>
              <a:endParaRPr lang="en-US" sz="2100" dirty="0">
                <a:solidFill>
                  <a:schemeClr val="accent5">
                    <a:lumMod val="60000"/>
                    <a:lumOff val="40000"/>
                  </a:schemeClr>
                </a:solidFill>
                <a:latin typeface="Microsoft JhengHei" panose="020B0604030504040204" pitchFamily="34" charset="-120"/>
                <a:ea typeface="Microsoft JhengHei" panose="020B0604030504040204" pitchFamily="34" charset="-120"/>
              </a:endParaRPr>
            </a:p>
          </p:txBody>
        </p:sp>
      </p:grpSp>
      <p:sp>
        <p:nvSpPr>
          <p:cNvPr id="21" name="TextBox 7">
            <a:extLst>
              <a:ext uri="{FF2B5EF4-FFF2-40B4-BE49-F238E27FC236}">
                <a16:creationId xmlns:a16="http://schemas.microsoft.com/office/drawing/2014/main" id="{DF9497B6-13BC-2149-A4D5-69498EFA3F6B}"/>
              </a:ext>
            </a:extLst>
          </p:cNvPr>
          <p:cNvSpPr txBox="1"/>
          <p:nvPr/>
        </p:nvSpPr>
        <p:spPr>
          <a:xfrm>
            <a:off x="4246677" y="646991"/>
            <a:ext cx="4496331" cy="369332"/>
          </a:xfrm>
          <a:prstGeom prst="rect">
            <a:avLst/>
          </a:prstGeom>
          <a:noFill/>
        </p:spPr>
        <p:txBody>
          <a:bodyPr wrap="square" lIns="0" tIns="0" rIns="0" bIns="0" rtlCol="0" anchor="t">
            <a:spAutoFit/>
          </a:bodyPr>
          <a:lstStyle/>
          <a:p>
            <a:r>
              <a:rPr lang="zh-TW" altLang="en-US" sz="2400" dirty="0">
                <a:solidFill>
                  <a:srgbClr val="0432FF"/>
                </a:solidFill>
                <a:latin typeface="微軟正黑體" panose="020B0604030504040204" pitchFamily="34" charset="-120"/>
                <a:ea typeface="微軟正黑體" panose="020B0604030504040204" pitchFamily="34" charset="-120"/>
              </a:rPr>
              <a:t>專業群科甄選入學</a:t>
            </a:r>
            <a:r>
              <a:rPr lang="zh-TW" altLang="en-US" sz="2400" dirty="0">
                <a:solidFill>
                  <a:srgbClr val="FF0000"/>
                </a:solidFill>
                <a:latin typeface="微軟正黑體" panose="020B0604030504040204" pitchFamily="34" charset="-120"/>
                <a:ea typeface="微軟正黑體" panose="020B0604030504040204" pitchFamily="34" charset="-120"/>
              </a:rPr>
              <a:t>宣導重點</a:t>
            </a:r>
            <a:endParaRPr lang="en-US" sz="2400" b="1" dirty="0">
              <a:solidFill>
                <a:srgbClr val="FF0000"/>
              </a:solidFill>
            </a:endParaRPr>
          </a:p>
        </p:txBody>
      </p:sp>
      <p:sp>
        <p:nvSpPr>
          <p:cNvPr id="37" name="矩形 36">
            <a:extLst>
              <a:ext uri="{FF2B5EF4-FFF2-40B4-BE49-F238E27FC236}">
                <a16:creationId xmlns:a16="http://schemas.microsoft.com/office/drawing/2014/main" id="{AD5CAEE9-7ECF-6749-A878-6A04159C2ED8}"/>
              </a:ext>
            </a:extLst>
          </p:cNvPr>
          <p:cNvSpPr/>
          <p:nvPr/>
        </p:nvSpPr>
        <p:spPr>
          <a:xfrm>
            <a:off x="4201013" y="6247810"/>
            <a:ext cx="4355385" cy="369332"/>
          </a:xfrm>
          <a:prstGeom prst="rect">
            <a:avLst/>
          </a:prstGeom>
          <a:solidFill>
            <a:srgbClr val="FF40FF"/>
          </a:solidFill>
        </p:spPr>
        <p:txBody>
          <a:bodyPr wrap="square">
            <a:spAutoFit/>
          </a:bodyPr>
          <a:lstStyle/>
          <a:p>
            <a:r>
              <a:rPr lang="zh-TW" altLang="en-US" dirty="0">
                <a:solidFill>
                  <a:srgbClr val="FFFFFF"/>
                </a:solidFill>
                <a:latin typeface="微軟正黑體" panose="020B0604030504040204" pitchFamily="34" charset="-120"/>
                <a:ea typeface="微軟正黑體" panose="020B0604030504040204" pitchFamily="34" charset="-120"/>
              </a:rPr>
              <a:t>請以</a:t>
            </a:r>
            <a:r>
              <a:rPr lang="en-US" altLang="zh-TW" dirty="0">
                <a:solidFill>
                  <a:srgbClr val="FFFFFF"/>
                </a:solidFill>
                <a:latin typeface="微軟正黑體" panose="020B0604030504040204" pitchFamily="34" charset="-120"/>
                <a:ea typeface="微軟正黑體" panose="020B0604030504040204" pitchFamily="34" charset="-120"/>
              </a:rPr>
              <a:t>110</a:t>
            </a:r>
            <a:r>
              <a:rPr lang="zh-TW" altLang="en-US" dirty="0">
                <a:solidFill>
                  <a:srgbClr val="FFFFFF"/>
                </a:solidFill>
                <a:latin typeface="微軟正黑體" panose="020B0604030504040204" pitchFamily="34" charset="-120"/>
                <a:ea typeface="微軟正黑體" panose="020B0604030504040204" pitchFamily="34" charset="-120"/>
              </a:rPr>
              <a:t>學年度簡章及主辦學校公布為準</a:t>
            </a:r>
            <a:endParaRPr lang="zh-TW" altLang="en-US" dirty="0">
              <a:solidFill>
                <a:srgbClr val="FFFFFF"/>
              </a:solidFill>
            </a:endParaRPr>
          </a:p>
        </p:txBody>
      </p:sp>
      <p:sp>
        <p:nvSpPr>
          <p:cNvPr id="38" name="矩形 37">
            <a:extLst>
              <a:ext uri="{FF2B5EF4-FFF2-40B4-BE49-F238E27FC236}">
                <a16:creationId xmlns:a16="http://schemas.microsoft.com/office/drawing/2014/main" id="{9E2D42C1-06B5-874D-958E-8ABD6CB8B97D}"/>
              </a:ext>
            </a:extLst>
          </p:cNvPr>
          <p:cNvSpPr/>
          <p:nvPr/>
        </p:nvSpPr>
        <p:spPr>
          <a:xfrm>
            <a:off x="2834068" y="3210733"/>
            <a:ext cx="1861221" cy="218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pic>
        <p:nvPicPr>
          <p:cNvPr id="4" name="圖片 3" descr="一張含有 桌 的圖片&#10;&#10;自動產生的描述">
            <a:extLst>
              <a:ext uri="{FF2B5EF4-FFF2-40B4-BE49-F238E27FC236}">
                <a16:creationId xmlns:a16="http://schemas.microsoft.com/office/drawing/2014/main" id="{37DA32B3-45B0-1E4E-9144-8DB908FA61BF}"/>
              </a:ext>
            </a:extLst>
          </p:cNvPr>
          <p:cNvPicPr>
            <a:picLocks noChangeAspect="1"/>
          </p:cNvPicPr>
          <p:nvPr/>
        </p:nvPicPr>
        <p:blipFill>
          <a:blip r:embed="rId3"/>
          <a:stretch>
            <a:fillRect/>
          </a:stretch>
        </p:blipFill>
        <p:spPr>
          <a:xfrm>
            <a:off x="1629613" y="1554580"/>
            <a:ext cx="4565703" cy="4656429"/>
          </a:xfrm>
          <a:prstGeom prst="rect">
            <a:avLst/>
          </a:prstGeom>
        </p:spPr>
      </p:pic>
      <p:pic>
        <p:nvPicPr>
          <p:cNvPr id="6" name="圖片 5" descr="一張含有 桌 的圖片&#10;&#10;自動產生的描述">
            <a:extLst>
              <a:ext uri="{FF2B5EF4-FFF2-40B4-BE49-F238E27FC236}">
                <a16:creationId xmlns:a16="http://schemas.microsoft.com/office/drawing/2014/main" id="{95D7A522-B4AE-F74D-8B5F-EC8C97A0FF9E}"/>
              </a:ext>
            </a:extLst>
          </p:cNvPr>
          <p:cNvPicPr>
            <a:picLocks noChangeAspect="1"/>
          </p:cNvPicPr>
          <p:nvPr/>
        </p:nvPicPr>
        <p:blipFill>
          <a:blip r:embed="rId4"/>
          <a:stretch>
            <a:fillRect/>
          </a:stretch>
        </p:blipFill>
        <p:spPr>
          <a:xfrm>
            <a:off x="2896489" y="1420985"/>
            <a:ext cx="5049405" cy="4844829"/>
          </a:xfrm>
          <a:prstGeom prst="rect">
            <a:avLst/>
          </a:prstGeom>
        </p:spPr>
      </p:pic>
      <p:pic>
        <p:nvPicPr>
          <p:cNvPr id="9" name="圖片 8" descr="一張含有 桌 的圖片&#10;&#10;自動產生的描述">
            <a:extLst>
              <a:ext uri="{FF2B5EF4-FFF2-40B4-BE49-F238E27FC236}">
                <a16:creationId xmlns:a16="http://schemas.microsoft.com/office/drawing/2014/main" id="{1298150C-2EAF-FE48-95F7-635DDE2C035A}"/>
              </a:ext>
            </a:extLst>
          </p:cNvPr>
          <p:cNvPicPr>
            <a:picLocks noChangeAspect="1"/>
          </p:cNvPicPr>
          <p:nvPr/>
        </p:nvPicPr>
        <p:blipFill>
          <a:blip r:embed="rId5"/>
          <a:stretch>
            <a:fillRect/>
          </a:stretch>
        </p:blipFill>
        <p:spPr>
          <a:xfrm>
            <a:off x="4798900" y="1415352"/>
            <a:ext cx="4168414" cy="4844829"/>
          </a:xfrm>
          <a:prstGeom prst="rect">
            <a:avLst/>
          </a:prstGeom>
        </p:spPr>
      </p:pic>
    </p:spTree>
    <p:extLst>
      <p:ext uri="{BB962C8B-B14F-4D97-AF65-F5344CB8AC3E}">
        <p14:creationId xmlns:p14="http://schemas.microsoft.com/office/powerpoint/2010/main" val="255500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6" presetClass="exit" presetSubtype="32" fill="hold" nodeType="withEffect">
                                  <p:stCondLst>
                                    <p:cond delay="0"/>
                                  </p:stCondLst>
                                  <p:childTnLst>
                                    <p:animEffect transition="out" filter="circle(out)">
                                      <p:cBhvr>
                                        <p:cTn id="9" dur="2000"/>
                                        <p:tgtEl>
                                          <p:spTgt spid="4"/>
                                        </p:tgtEl>
                                      </p:cBhvr>
                                    </p:animEffect>
                                    <p:set>
                                      <p:cBhvr>
                                        <p:cTn id="10" dur="1" fill="hold">
                                          <p:stCondLst>
                                            <p:cond delay="1999"/>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heckerboard(across)">
                                      <p:cBhvr>
                                        <p:cTn id="15" dur="500"/>
                                        <p:tgtEl>
                                          <p:spTgt spid="9"/>
                                        </p:tgtEl>
                                      </p:cBhvr>
                                    </p:animEffect>
                                  </p:childTnLst>
                                </p:cTn>
                              </p:par>
                            </p:childTnLst>
                          </p:cTn>
                        </p:par>
                        <p:par>
                          <p:cTn id="16" fill="hold">
                            <p:stCondLst>
                              <p:cond delay="500"/>
                            </p:stCondLst>
                            <p:childTnLst>
                              <p:par>
                                <p:cTn id="17" presetID="16" presetClass="exit" presetSubtype="21" fill="hold" nodeType="afterEffect">
                                  <p:stCondLst>
                                    <p:cond delay="0"/>
                                  </p:stCondLst>
                                  <p:childTnLst>
                                    <p:animEffect transition="out" filter="barn(inVertical)">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6" name="投影片編號版面配置區 3">
            <a:extLst>
              <a:ext uri="{FF2B5EF4-FFF2-40B4-BE49-F238E27FC236}">
                <a16:creationId xmlns:a16="http://schemas.microsoft.com/office/drawing/2014/main" id="{14A7ACD6-5D2F-4F2D-978E-D992E69A61E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lr>
                <a:schemeClr val="accent1"/>
              </a:buClr>
              <a:buSzPct val="50000"/>
              <a:buFont typeface="Wingdings 2" panose="05020102010507070707" pitchFamily="18" charset="2"/>
              <a:buChar char=""/>
              <a:defRPr sz="2400">
                <a:solidFill>
                  <a:schemeClr val="tx1"/>
                </a:solidFill>
                <a:latin typeface="Cambria" panose="02040503050406030204" pitchFamily="18" charset="0"/>
                <a:ea typeface="新細明體" panose="02020500000000000000" pitchFamily="18" charset="-120"/>
              </a:defRPr>
            </a:lvl1pPr>
            <a:lvl2pPr marL="557213" indent="-214313">
              <a:spcBef>
                <a:spcPct val="20000"/>
              </a:spcBef>
              <a:buClr>
                <a:schemeClr val="accent2"/>
              </a:buClr>
              <a:buSzPct val="50000"/>
              <a:buFont typeface="Wingdings 2" panose="05020102010507070707" pitchFamily="18" charset="2"/>
              <a:buChar char="³"/>
              <a:defRPr sz="2100">
                <a:solidFill>
                  <a:schemeClr val="tx1"/>
                </a:solidFill>
                <a:latin typeface="Cambria" panose="02040503050406030204" pitchFamily="18" charset="0"/>
                <a:ea typeface="新細明體" panose="02020500000000000000" pitchFamily="18" charset="-120"/>
              </a:defRPr>
            </a:lvl2pPr>
            <a:lvl3pPr marL="857250" indent="-171450">
              <a:spcBef>
                <a:spcPct val="20000"/>
              </a:spcBef>
              <a:buClr>
                <a:srgbClr val="7B9B57"/>
              </a:buClr>
              <a:buSzPct val="60000"/>
              <a:buFont typeface="Wingdings 2" panose="05020102010507070707" pitchFamily="18" charset="2"/>
              <a:buChar char="®"/>
              <a:defRPr sz="1800">
                <a:solidFill>
                  <a:schemeClr val="tx1"/>
                </a:solidFill>
                <a:latin typeface="Cambria" panose="02040503050406030204" pitchFamily="18" charset="0"/>
                <a:ea typeface="新細明體" panose="02020500000000000000" pitchFamily="18" charset="-120"/>
              </a:defRPr>
            </a:lvl3pPr>
            <a:lvl4pPr marL="1200150" indent="-171450">
              <a:spcBef>
                <a:spcPct val="20000"/>
              </a:spcBef>
              <a:buClr>
                <a:srgbClr val="8B7396"/>
              </a:buClr>
              <a:buSzPct val="45000"/>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4pPr>
            <a:lvl5pPr marL="1543050" indent="-171450">
              <a:spcBef>
                <a:spcPct val="20000"/>
              </a:spcBef>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5pPr>
            <a:lvl6pPr marL="18859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6pPr>
            <a:lvl7pPr marL="22288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7pPr>
            <a:lvl8pPr marL="25717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8pPr>
            <a:lvl9pPr marL="29146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9pPr>
          </a:lstStyle>
          <a:p>
            <a:pPr>
              <a:spcBef>
                <a:spcPct val="0"/>
              </a:spcBef>
              <a:buClrTx/>
              <a:buSzTx/>
              <a:buFontTx/>
              <a:buNone/>
            </a:pPr>
            <a:fld id="{4F686C16-416F-4D9D-811F-0F632BC99A15}" type="slidenum">
              <a:rPr lang="zh-TW" altLang="en-US" sz="825">
                <a:solidFill>
                  <a:schemeClr val="bg1"/>
                </a:solidFill>
                <a:latin typeface="微軟正黑體" panose="020B0604030504040204" pitchFamily="34" charset="-120"/>
                <a:ea typeface="微軟正黑體" panose="020B0604030504040204" pitchFamily="34" charset="-120"/>
              </a:rPr>
              <a:pPr>
                <a:spcBef>
                  <a:spcPct val="0"/>
                </a:spcBef>
                <a:buClrTx/>
                <a:buSzTx/>
                <a:buFontTx/>
                <a:buNone/>
              </a:pPr>
              <a:t>18</a:t>
            </a:fld>
            <a:endParaRPr lang="zh-TW" altLang="en-US" sz="825" dirty="0">
              <a:solidFill>
                <a:schemeClr val="bg1"/>
              </a:solidFill>
              <a:latin typeface="微軟正黑體" panose="020B0604030504040204" pitchFamily="34" charset="-120"/>
              <a:ea typeface="微軟正黑體" panose="020B0604030504040204" pitchFamily="34" charset="-120"/>
            </a:endParaRPr>
          </a:p>
        </p:txBody>
      </p:sp>
      <p:grpSp>
        <p:nvGrpSpPr>
          <p:cNvPr id="13" name="群組 12">
            <a:extLst>
              <a:ext uri="{FF2B5EF4-FFF2-40B4-BE49-F238E27FC236}">
                <a16:creationId xmlns:a16="http://schemas.microsoft.com/office/drawing/2014/main" id="{BB768B09-EDED-AC43-AAB2-BFCF17EAD142}"/>
              </a:ext>
            </a:extLst>
          </p:cNvPr>
          <p:cNvGrpSpPr/>
          <p:nvPr/>
        </p:nvGrpSpPr>
        <p:grpSpPr>
          <a:xfrm>
            <a:off x="-3" y="298586"/>
            <a:ext cx="3937574" cy="556154"/>
            <a:chOff x="-3" y="853451"/>
            <a:chExt cx="3937574" cy="556154"/>
          </a:xfrm>
        </p:grpSpPr>
        <p:sp>
          <p:nvSpPr>
            <p:cNvPr id="15" name="等腰三角形 20">
              <a:extLst>
                <a:ext uri="{FF2B5EF4-FFF2-40B4-BE49-F238E27FC236}">
                  <a16:creationId xmlns:a16="http://schemas.microsoft.com/office/drawing/2014/main" id="{27E3A2D9-DFF9-DE48-BFFA-8AA467E2F943}"/>
                </a:ext>
              </a:extLst>
            </p:cNvPr>
            <p:cNvSpPr/>
            <p:nvPr/>
          </p:nvSpPr>
          <p:spPr>
            <a:xfrm>
              <a:off x="2773541" y="853451"/>
              <a:ext cx="956458" cy="507831"/>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solidFill>
                  <a:schemeClr val="accent5">
                    <a:lumMod val="75000"/>
                  </a:schemeClr>
                </a:solidFill>
              </a:endParaRPr>
            </a:p>
          </p:txBody>
        </p:sp>
        <p:sp>
          <p:nvSpPr>
            <p:cNvPr id="16" name="Rectangle 3">
              <a:extLst>
                <a:ext uri="{FF2B5EF4-FFF2-40B4-BE49-F238E27FC236}">
                  <a16:creationId xmlns:a16="http://schemas.microsoft.com/office/drawing/2014/main" id="{73CF8E45-EFFA-BB4C-845A-76660C8893F7}"/>
                </a:ext>
              </a:extLst>
            </p:cNvPr>
            <p:cNvSpPr/>
            <p:nvPr/>
          </p:nvSpPr>
          <p:spPr>
            <a:xfrm>
              <a:off x="-3" y="853451"/>
              <a:ext cx="3251774" cy="50895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latin typeface="Microsoft JhengHei" panose="020B0604030504040204" pitchFamily="34" charset="-120"/>
                  <a:ea typeface="Microsoft JhengHei" panose="020B0604030504040204" pitchFamily="34" charset="-120"/>
                </a:rPr>
                <a:t>技職傾向學生入學管道</a:t>
              </a:r>
              <a:endParaRPr lang="en-US" altLang="zh-TW" sz="2400" b="1" dirty="0">
                <a:latin typeface="Microsoft JhengHei" panose="020B0604030504040204" pitchFamily="34" charset="-120"/>
                <a:ea typeface="Microsoft JhengHei" panose="020B0604030504040204" pitchFamily="34" charset="-120"/>
              </a:endParaRPr>
            </a:p>
          </p:txBody>
        </p:sp>
        <p:cxnSp>
          <p:nvCxnSpPr>
            <p:cNvPr id="24" name="直線接點 23">
              <a:extLst>
                <a:ext uri="{FF2B5EF4-FFF2-40B4-BE49-F238E27FC236}">
                  <a16:creationId xmlns:a16="http://schemas.microsoft.com/office/drawing/2014/main" id="{561F7ADD-F570-8148-93B0-759E4EF31A8A}"/>
                </a:ext>
              </a:extLst>
            </p:cNvPr>
            <p:cNvCxnSpPr/>
            <p:nvPr/>
          </p:nvCxnSpPr>
          <p:spPr>
            <a:xfrm>
              <a:off x="0" y="1409605"/>
              <a:ext cx="3937571" cy="0"/>
            </a:xfrm>
            <a:prstGeom prst="line">
              <a:avLst/>
            </a:prstGeom>
            <a:ln w="136525">
              <a:headEnd type="none"/>
              <a:tailEnd type="oval" w="sm" len="med"/>
            </a:ln>
          </p:spPr>
          <p:style>
            <a:lnRef idx="1">
              <a:schemeClr val="accent1"/>
            </a:lnRef>
            <a:fillRef idx="0">
              <a:schemeClr val="accent1"/>
            </a:fillRef>
            <a:effectRef idx="0">
              <a:schemeClr val="accent1"/>
            </a:effectRef>
            <a:fontRef idx="minor">
              <a:schemeClr val="tx1"/>
            </a:fontRef>
          </p:style>
        </p:cxnSp>
      </p:grpSp>
      <p:grpSp>
        <p:nvGrpSpPr>
          <p:cNvPr id="25" name="群組 24">
            <a:extLst>
              <a:ext uri="{FF2B5EF4-FFF2-40B4-BE49-F238E27FC236}">
                <a16:creationId xmlns:a16="http://schemas.microsoft.com/office/drawing/2014/main" id="{606EDCAC-5DA4-E145-9677-E496E4EAFFAF}"/>
              </a:ext>
            </a:extLst>
          </p:cNvPr>
          <p:cNvGrpSpPr/>
          <p:nvPr/>
        </p:nvGrpSpPr>
        <p:grpSpPr>
          <a:xfrm>
            <a:off x="-4890" y="2974246"/>
            <a:ext cx="1359822" cy="3585167"/>
            <a:chOff x="-3" y="2974246"/>
            <a:chExt cx="1359822" cy="3585167"/>
          </a:xfrm>
        </p:grpSpPr>
        <p:sp>
          <p:nvSpPr>
            <p:cNvPr id="26" name="Rectangle 5">
              <a:extLst>
                <a:ext uri="{FF2B5EF4-FFF2-40B4-BE49-F238E27FC236}">
                  <a16:creationId xmlns:a16="http://schemas.microsoft.com/office/drawing/2014/main" id="{766FD4DF-2C0F-1441-A526-3DCAE6773418}"/>
                </a:ext>
              </a:extLst>
            </p:cNvPr>
            <p:cNvSpPr/>
            <p:nvPr/>
          </p:nvSpPr>
          <p:spPr>
            <a:xfrm>
              <a:off x="8516" y="2974246"/>
              <a:ext cx="1322171" cy="358516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7" name="Rectangle 3">
              <a:extLst>
                <a:ext uri="{FF2B5EF4-FFF2-40B4-BE49-F238E27FC236}">
                  <a16:creationId xmlns:a16="http://schemas.microsoft.com/office/drawing/2014/main" id="{AB4CF102-A650-BE40-B104-29E3375D9246}"/>
                </a:ext>
              </a:extLst>
            </p:cNvPr>
            <p:cNvSpPr/>
            <p:nvPr/>
          </p:nvSpPr>
          <p:spPr>
            <a:xfrm>
              <a:off x="0" y="3096800"/>
              <a:ext cx="1352565" cy="646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b="1" dirty="0">
                  <a:solidFill>
                    <a:srgbClr val="0432FF"/>
                  </a:solidFill>
                  <a:latin typeface="微軟正黑體" panose="020B0604030504040204" pitchFamily="34" charset="-120"/>
                  <a:ea typeface="微軟正黑體" panose="020B0604030504040204" pitchFamily="34" charset="-120"/>
                </a:rPr>
                <a:t>專業群科</a:t>
              </a:r>
              <a:endParaRPr lang="en-US" altLang="zh-TW" sz="2100" b="1" dirty="0">
                <a:solidFill>
                  <a:srgbClr val="0432FF"/>
                </a:solidFill>
                <a:latin typeface="微軟正黑體" panose="020B0604030504040204" pitchFamily="34" charset="-120"/>
                <a:ea typeface="微軟正黑體" panose="020B0604030504040204" pitchFamily="34" charset="-120"/>
              </a:endParaRPr>
            </a:p>
            <a:p>
              <a:pPr algn="ctr"/>
              <a:r>
                <a:rPr lang="zh-TW" altLang="en-US" sz="2100" b="1" dirty="0">
                  <a:solidFill>
                    <a:srgbClr val="0432FF"/>
                  </a:solidFill>
                  <a:latin typeface="微軟正黑體" panose="020B0604030504040204" pitchFamily="34" charset="-120"/>
                  <a:ea typeface="微軟正黑體" panose="020B0604030504040204" pitchFamily="34" charset="-120"/>
                </a:rPr>
                <a:t>甄選入學</a:t>
              </a:r>
              <a:endParaRPr lang="en-US" sz="2100" b="1" dirty="0">
                <a:solidFill>
                  <a:srgbClr val="0432FF"/>
                </a:solidFill>
                <a:latin typeface="Microsoft JhengHei" panose="020B0604030504040204" pitchFamily="34" charset="-120"/>
                <a:ea typeface="Microsoft JhengHei" panose="020B0604030504040204" pitchFamily="34" charset="-120"/>
              </a:endParaRPr>
            </a:p>
          </p:txBody>
        </p:sp>
        <p:sp>
          <p:nvSpPr>
            <p:cNvPr id="28" name="Rectangle 3">
              <a:extLst>
                <a:ext uri="{FF2B5EF4-FFF2-40B4-BE49-F238E27FC236}">
                  <a16:creationId xmlns:a16="http://schemas.microsoft.com/office/drawing/2014/main" id="{762203A4-5174-F943-93BE-A47C2EFD810D}"/>
                </a:ext>
              </a:extLst>
            </p:cNvPr>
            <p:cNvSpPr/>
            <p:nvPr/>
          </p:nvSpPr>
          <p:spPr>
            <a:xfrm>
              <a:off x="-3" y="3824886"/>
              <a:ext cx="1352568" cy="646247"/>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技優甄審入學</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29" name="Rectangle 3">
              <a:extLst>
                <a:ext uri="{FF2B5EF4-FFF2-40B4-BE49-F238E27FC236}">
                  <a16:creationId xmlns:a16="http://schemas.microsoft.com/office/drawing/2014/main" id="{097C5991-28E8-E344-A176-A337F47238CF}"/>
                </a:ext>
              </a:extLst>
            </p:cNvPr>
            <p:cNvSpPr/>
            <p:nvPr/>
          </p:nvSpPr>
          <p:spPr>
            <a:xfrm>
              <a:off x="7254" y="4558108"/>
              <a:ext cx="1352565" cy="646247"/>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實用技能學程分發</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30" name="Rectangle 3">
              <a:extLst>
                <a:ext uri="{FF2B5EF4-FFF2-40B4-BE49-F238E27FC236}">
                  <a16:creationId xmlns:a16="http://schemas.microsoft.com/office/drawing/2014/main" id="{E2A7B97D-A23D-A045-9820-A0FE3D247EB0}"/>
                </a:ext>
              </a:extLst>
            </p:cNvPr>
            <p:cNvSpPr/>
            <p:nvPr/>
          </p:nvSpPr>
          <p:spPr>
            <a:xfrm>
              <a:off x="7254" y="5279289"/>
              <a:ext cx="1352565" cy="416839"/>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建教合作</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31" name="Rectangle 3">
              <a:extLst>
                <a:ext uri="{FF2B5EF4-FFF2-40B4-BE49-F238E27FC236}">
                  <a16:creationId xmlns:a16="http://schemas.microsoft.com/office/drawing/2014/main" id="{55B60D03-4EBC-AE4A-8654-3D98197BDDB3}"/>
                </a:ext>
              </a:extLst>
            </p:cNvPr>
            <p:cNvSpPr/>
            <p:nvPr/>
          </p:nvSpPr>
          <p:spPr>
            <a:xfrm>
              <a:off x="7254" y="5771062"/>
              <a:ext cx="1352565" cy="646247"/>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產業特殊需求類科</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grpSp>
      <p:grpSp>
        <p:nvGrpSpPr>
          <p:cNvPr id="32" name="群組 31">
            <a:extLst>
              <a:ext uri="{FF2B5EF4-FFF2-40B4-BE49-F238E27FC236}">
                <a16:creationId xmlns:a16="http://schemas.microsoft.com/office/drawing/2014/main" id="{0BCF21DA-4AA0-ED4A-AE0B-0F1FD583775E}"/>
              </a:ext>
            </a:extLst>
          </p:cNvPr>
          <p:cNvGrpSpPr/>
          <p:nvPr/>
        </p:nvGrpSpPr>
        <p:grpSpPr>
          <a:xfrm>
            <a:off x="-6682" y="1233119"/>
            <a:ext cx="1354972" cy="1758043"/>
            <a:chOff x="-6682" y="1109692"/>
            <a:chExt cx="1354972" cy="1758043"/>
          </a:xfrm>
        </p:grpSpPr>
        <p:sp>
          <p:nvSpPr>
            <p:cNvPr id="33" name="Rectangle 5">
              <a:extLst>
                <a:ext uri="{FF2B5EF4-FFF2-40B4-BE49-F238E27FC236}">
                  <a16:creationId xmlns:a16="http://schemas.microsoft.com/office/drawing/2014/main" id="{AAD4BEAD-51FE-4B4D-9076-390E1E61F6A5}"/>
                </a:ext>
              </a:extLst>
            </p:cNvPr>
            <p:cNvSpPr/>
            <p:nvPr/>
          </p:nvSpPr>
          <p:spPr>
            <a:xfrm>
              <a:off x="0" y="1109692"/>
              <a:ext cx="1322171" cy="175804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4" name="Rectangle 3">
              <a:extLst>
                <a:ext uri="{FF2B5EF4-FFF2-40B4-BE49-F238E27FC236}">
                  <a16:creationId xmlns:a16="http://schemas.microsoft.com/office/drawing/2014/main" id="{6072EBCD-1644-484D-85E5-DEFBD98D1A80}"/>
                </a:ext>
              </a:extLst>
            </p:cNvPr>
            <p:cNvSpPr/>
            <p:nvPr/>
          </p:nvSpPr>
          <p:spPr>
            <a:xfrm>
              <a:off x="-4278" y="1210686"/>
              <a:ext cx="1352568" cy="478245"/>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accent5">
                      <a:lumMod val="40000"/>
                      <a:lumOff val="60000"/>
                    </a:schemeClr>
                  </a:solidFill>
                  <a:latin typeface="Microsoft JhengHei" panose="020B0604030504040204" pitchFamily="34" charset="-120"/>
                  <a:ea typeface="Microsoft JhengHei" panose="020B0604030504040204" pitchFamily="34" charset="-120"/>
                </a:rPr>
                <a:t>入學管道</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35" name="Rectangle 3">
              <a:extLst>
                <a:ext uri="{FF2B5EF4-FFF2-40B4-BE49-F238E27FC236}">
                  <a16:creationId xmlns:a16="http://schemas.microsoft.com/office/drawing/2014/main" id="{92F75200-5980-BA40-8746-9B3EA40872FF}"/>
                </a:ext>
              </a:extLst>
            </p:cNvPr>
            <p:cNvSpPr/>
            <p:nvPr/>
          </p:nvSpPr>
          <p:spPr>
            <a:xfrm>
              <a:off x="-6682" y="1741134"/>
              <a:ext cx="1352568" cy="478245"/>
            </a:xfrm>
            <a:prstGeom prst="rect">
              <a:avLst/>
            </a:prstGeom>
            <a:solidFill>
              <a:srgbClr val="E7E6E6">
                <a:alpha val="7451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accent5">
                      <a:lumMod val="60000"/>
                      <a:lumOff val="40000"/>
                    </a:schemeClr>
                  </a:solidFill>
                  <a:latin typeface="Microsoft JhengHei" panose="020B0604030504040204" pitchFamily="34" charset="-120"/>
                  <a:ea typeface="Microsoft JhengHei" panose="020B0604030504040204" pitchFamily="34" charset="-120"/>
                </a:rPr>
                <a:t>主要管道</a:t>
              </a:r>
              <a:endParaRPr lang="en-US" sz="2100" dirty="0">
                <a:solidFill>
                  <a:schemeClr val="accent5">
                    <a:lumMod val="60000"/>
                    <a:lumOff val="40000"/>
                  </a:schemeClr>
                </a:solidFill>
                <a:latin typeface="Microsoft JhengHei" panose="020B0604030504040204" pitchFamily="34" charset="-120"/>
                <a:ea typeface="Microsoft JhengHei" panose="020B0604030504040204" pitchFamily="34" charset="-120"/>
              </a:endParaRPr>
            </a:p>
          </p:txBody>
        </p:sp>
        <p:sp>
          <p:nvSpPr>
            <p:cNvPr id="36" name="Rectangle 3">
              <a:extLst>
                <a:ext uri="{FF2B5EF4-FFF2-40B4-BE49-F238E27FC236}">
                  <a16:creationId xmlns:a16="http://schemas.microsoft.com/office/drawing/2014/main" id="{6BA533F6-6F57-1840-BFE5-2980EF4F9251}"/>
                </a:ext>
              </a:extLst>
            </p:cNvPr>
            <p:cNvSpPr/>
            <p:nvPr/>
          </p:nvSpPr>
          <p:spPr>
            <a:xfrm>
              <a:off x="1" y="2271582"/>
              <a:ext cx="1345886" cy="478245"/>
            </a:xfrm>
            <a:prstGeom prst="rect">
              <a:avLst/>
            </a:prstGeom>
            <a:solidFill>
              <a:srgbClr val="E7E6E6">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accent5">
                      <a:lumMod val="60000"/>
                      <a:lumOff val="40000"/>
                    </a:schemeClr>
                  </a:solidFill>
                  <a:latin typeface="Microsoft JhengHei" panose="020B0604030504040204" pitchFamily="34" charset="-120"/>
                  <a:ea typeface="Microsoft JhengHei" panose="020B0604030504040204" pitchFamily="34" charset="-120"/>
                </a:rPr>
                <a:t>重要日程</a:t>
              </a:r>
              <a:endParaRPr lang="en-US" sz="2100" dirty="0">
                <a:solidFill>
                  <a:schemeClr val="accent5">
                    <a:lumMod val="60000"/>
                    <a:lumOff val="40000"/>
                  </a:schemeClr>
                </a:solidFill>
                <a:latin typeface="Microsoft JhengHei" panose="020B0604030504040204" pitchFamily="34" charset="-120"/>
                <a:ea typeface="Microsoft JhengHei" panose="020B0604030504040204" pitchFamily="34" charset="-120"/>
              </a:endParaRPr>
            </a:p>
          </p:txBody>
        </p:sp>
      </p:grpSp>
      <p:sp>
        <p:nvSpPr>
          <p:cNvPr id="37" name="TextBox 7">
            <a:extLst>
              <a:ext uri="{FF2B5EF4-FFF2-40B4-BE49-F238E27FC236}">
                <a16:creationId xmlns:a16="http://schemas.microsoft.com/office/drawing/2014/main" id="{457092AF-E530-1446-BD59-9418B09205C1}"/>
              </a:ext>
            </a:extLst>
          </p:cNvPr>
          <p:cNvSpPr txBox="1"/>
          <p:nvPr/>
        </p:nvSpPr>
        <p:spPr>
          <a:xfrm>
            <a:off x="4246677" y="646991"/>
            <a:ext cx="4645808" cy="369332"/>
          </a:xfrm>
          <a:prstGeom prst="rect">
            <a:avLst/>
          </a:prstGeom>
          <a:noFill/>
        </p:spPr>
        <p:txBody>
          <a:bodyPr wrap="square" lIns="0" tIns="0" rIns="0" bIns="0" rtlCol="0" anchor="t">
            <a:spAutoFit/>
          </a:bodyPr>
          <a:lstStyle/>
          <a:p>
            <a:r>
              <a:rPr lang="zh-TW" altLang="en-US" sz="2400" dirty="0">
                <a:solidFill>
                  <a:srgbClr val="0432FF"/>
                </a:solidFill>
                <a:latin typeface="微軟正黑體" panose="020B0604030504040204" pitchFamily="34" charset="-120"/>
                <a:ea typeface="微軟正黑體" panose="020B0604030504040204" pitchFamily="34" charset="-120"/>
              </a:rPr>
              <a:t>專業群科甄選入學</a:t>
            </a:r>
            <a:r>
              <a:rPr lang="en-US" altLang="zh-TW" sz="2400" dirty="0">
                <a:solidFill>
                  <a:srgbClr val="FF0000"/>
                </a:solidFill>
                <a:latin typeface="微軟正黑體" panose="020B0604030504040204" pitchFamily="34" charset="-120"/>
                <a:ea typeface="微軟正黑體" panose="020B0604030504040204" pitchFamily="34" charset="-120"/>
              </a:rPr>
              <a:t>109</a:t>
            </a:r>
            <a:r>
              <a:rPr lang="zh-TW" altLang="en-US" sz="2400" dirty="0">
                <a:solidFill>
                  <a:srgbClr val="FF0000"/>
                </a:solidFill>
                <a:latin typeface="微軟正黑體" panose="020B0604030504040204" pitchFamily="34" charset="-120"/>
                <a:ea typeface="微軟正黑體" panose="020B0604030504040204" pitchFamily="34" charset="-120"/>
              </a:rPr>
              <a:t>年辦理情形</a:t>
            </a:r>
            <a:endParaRPr lang="en-US" sz="2400" b="1" dirty="0">
              <a:solidFill>
                <a:srgbClr val="FF0000"/>
              </a:solidFill>
            </a:endParaRPr>
          </a:p>
        </p:txBody>
      </p:sp>
      <p:sp>
        <p:nvSpPr>
          <p:cNvPr id="2" name="矩形 1">
            <a:extLst>
              <a:ext uri="{FF2B5EF4-FFF2-40B4-BE49-F238E27FC236}">
                <a16:creationId xmlns:a16="http://schemas.microsoft.com/office/drawing/2014/main" id="{73DEB9A9-B024-A340-AB8F-9C60FA43FA27}"/>
              </a:ext>
            </a:extLst>
          </p:cNvPr>
          <p:cNvSpPr/>
          <p:nvPr/>
        </p:nvSpPr>
        <p:spPr>
          <a:xfrm>
            <a:off x="1352568" y="1252146"/>
            <a:ext cx="5992346" cy="369332"/>
          </a:xfrm>
          <a:prstGeom prst="rect">
            <a:avLst/>
          </a:prstGeom>
        </p:spPr>
        <p:txBody>
          <a:bodyPr wrap="none">
            <a:spAutoFit/>
          </a:bodyPr>
          <a:lstStyle/>
          <a:p>
            <a:r>
              <a:rPr lang="en-US" altLang="zh-TW" dirty="0">
                <a:solidFill>
                  <a:srgbClr val="C00000"/>
                </a:solidFill>
                <a:latin typeface="微軟正黑體" panose="020B0604030504040204" pitchFamily="34" charset="-120"/>
                <a:ea typeface="微軟正黑體" panose="020B0604030504040204" pitchFamily="34" charset="-120"/>
              </a:rPr>
              <a:t>109</a:t>
            </a:r>
            <a:r>
              <a:rPr lang="zh-TW" altLang="en-US" dirty="0">
                <a:solidFill>
                  <a:srgbClr val="C00000"/>
                </a:solidFill>
                <a:latin typeface="微軟正黑體" panose="020B0604030504040204" pitchFamily="34" charset="-120"/>
                <a:ea typeface="微軟正黑體" panose="020B0604030504040204" pitchFamily="34" charset="-120"/>
              </a:rPr>
              <a:t>學年度專業群科甄選入學</a:t>
            </a:r>
            <a:r>
              <a:rPr lang="en-US" altLang="zh-TW" dirty="0">
                <a:solidFill>
                  <a:srgbClr val="C00000"/>
                </a:solidFill>
                <a:latin typeface="微軟正黑體" panose="020B0604030504040204" pitchFamily="34" charset="-120"/>
                <a:ea typeface="微軟正黑體" panose="020B0604030504040204" pitchFamily="34" charset="-120"/>
              </a:rPr>
              <a:t>-</a:t>
            </a:r>
            <a:r>
              <a:rPr lang="zh-TW" altLang="en-US" dirty="0">
                <a:solidFill>
                  <a:srgbClr val="C00000"/>
                </a:solidFill>
                <a:latin typeface="微軟正黑體" panose="020B0604030504040204" pitchFamily="34" charset="-120"/>
                <a:ea typeface="微軟正黑體" panose="020B0604030504040204" pitchFamily="34" charset="-120"/>
              </a:rPr>
              <a:t>各學區</a:t>
            </a:r>
            <a:r>
              <a:rPr lang="zh-TW" altLang="en-US" dirty="0">
                <a:solidFill>
                  <a:srgbClr val="0432FF"/>
                </a:solidFill>
                <a:latin typeface="微軟正黑體" panose="020B0604030504040204" pitchFamily="34" charset="-120"/>
                <a:ea typeface="微軟正黑體" panose="020B0604030504040204" pitchFamily="34" charset="-120"/>
              </a:rPr>
              <a:t>各群招生名額</a:t>
            </a:r>
            <a:r>
              <a:rPr lang="zh-TW" altLang="en-US" dirty="0">
                <a:solidFill>
                  <a:srgbClr val="C00000"/>
                </a:solidFill>
                <a:latin typeface="微軟正黑體" panose="020B0604030504040204" pitchFamily="34" charset="-120"/>
                <a:ea typeface="微軟正黑體" panose="020B0604030504040204" pitchFamily="34" charset="-120"/>
              </a:rPr>
              <a:t>統計表</a:t>
            </a:r>
            <a:endParaRPr lang="zh-TW" altLang="en-US" dirty="0">
              <a:solidFill>
                <a:srgbClr val="C00000"/>
              </a:solidFill>
            </a:endParaRPr>
          </a:p>
        </p:txBody>
      </p:sp>
      <p:graphicFrame>
        <p:nvGraphicFramePr>
          <p:cNvPr id="22" name="表格 21">
            <a:extLst>
              <a:ext uri="{FF2B5EF4-FFF2-40B4-BE49-F238E27FC236}">
                <a16:creationId xmlns:a16="http://schemas.microsoft.com/office/drawing/2014/main" id="{E08A2B7B-4ADF-7242-9FFC-6C82872B22CE}"/>
              </a:ext>
            </a:extLst>
          </p:cNvPr>
          <p:cNvGraphicFramePr>
            <a:graphicFrameLocks noGrp="1"/>
          </p:cNvGraphicFramePr>
          <p:nvPr>
            <p:extLst>
              <p:ext uri="{D42A27DB-BD31-4B8C-83A1-F6EECF244321}">
                <p14:modId xmlns:p14="http://schemas.microsoft.com/office/powerpoint/2010/main" val="3688055673"/>
              </p:ext>
            </p:extLst>
          </p:nvPr>
        </p:nvGraphicFramePr>
        <p:xfrm>
          <a:off x="1322171" y="1608342"/>
          <a:ext cx="7570314" cy="4502824"/>
        </p:xfrm>
        <a:graphic>
          <a:graphicData uri="http://schemas.openxmlformats.org/drawingml/2006/table">
            <a:tbl>
              <a:tblPr>
                <a:tableStyleId>{0505E3EF-67EA-436B-97B2-0124C06EBD24}</a:tableStyleId>
              </a:tblPr>
              <a:tblGrid>
                <a:gridCol w="979240">
                  <a:extLst>
                    <a:ext uri="{9D8B030D-6E8A-4147-A177-3AD203B41FA5}">
                      <a16:colId xmlns:a16="http://schemas.microsoft.com/office/drawing/2014/main" val="20000"/>
                    </a:ext>
                  </a:extLst>
                </a:gridCol>
                <a:gridCol w="587421">
                  <a:extLst>
                    <a:ext uri="{9D8B030D-6E8A-4147-A177-3AD203B41FA5}">
                      <a16:colId xmlns:a16="http://schemas.microsoft.com/office/drawing/2014/main" val="20001"/>
                    </a:ext>
                  </a:extLst>
                </a:gridCol>
                <a:gridCol w="653805">
                  <a:extLst>
                    <a:ext uri="{9D8B030D-6E8A-4147-A177-3AD203B41FA5}">
                      <a16:colId xmlns:a16="http://schemas.microsoft.com/office/drawing/2014/main" val="20002"/>
                    </a:ext>
                  </a:extLst>
                </a:gridCol>
                <a:gridCol w="653805">
                  <a:extLst>
                    <a:ext uri="{9D8B030D-6E8A-4147-A177-3AD203B41FA5}">
                      <a16:colId xmlns:a16="http://schemas.microsoft.com/office/drawing/2014/main" val="20003"/>
                    </a:ext>
                  </a:extLst>
                </a:gridCol>
                <a:gridCol w="582480">
                  <a:extLst>
                    <a:ext uri="{9D8B030D-6E8A-4147-A177-3AD203B41FA5}">
                      <a16:colId xmlns:a16="http://schemas.microsoft.com/office/drawing/2014/main" val="20004"/>
                    </a:ext>
                  </a:extLst>
                </a:gridCol>
                <a:gridCol w="641369">
                  <a:extLst>
                    <a:ext uri="{9D8B030D-6E8A-4147-A177-3AD203B41FA5}">
                      <a16:colId xmlns:a16="http://schemas.microsoft.com/office/drawing/2014/main" val="20005"/>
                    </a:ext>
                  </a:extLst>
                </a:gridCol>
                <a:gridCol w="571137">
                  <a:extLst>
                    <a:ext uri="{9D8B030D-6E8A-4147-A177-3AD203B41FA5}">
                      <a16:colId xmlns:a16="http://schemas.microsoft.com/office/drawing/2014/main" val="20006"/>
                    </a:ext>
                  </a:extLst>
                </a:gridCol>
                <a:gridCol w="571137">
                  <a:extLst>
                    <a:ext uri="{9D8B030D-6E8A-4147-A177-3AD203B41FA5}">
                      <a16:colId xmlns:a16="http://schemas.microsoft.com/office/drawing/2014/main" val="20007"/>
                    </a:ext>
                  </a:extLst>
                </a:gridCol>
                <a:gridCol w="582480">
                  <a:extLst>
                    <a:ext uri="{9D8B030D-6E8A-4147-A177-3AD203B41FA5}">
                      <a16:colId xmlns:a16="http://schemas.microsoft.com/office/drawing/2014/main" val="20008"/>
                    </a:ext>
                  </a:extLst>
                </a:gridCol>
                <a:gridCol w="582480">
                  <a:extLst>
                    <a:ext uri="{9D8B030D-6E8A-4147-A177-3AD203B41FA5}">
                      <a16:colId xmlns:a16="http://schemas.microsoft.com/office/drawing/2014/main" val="20009"/>
                    </a:ext>
                  </a:extLst>
                </a:gridCol>
                <a:gridCol w="582480">
                  <a:extLst>
                    <a:ext uri="{9D8B030D-6E8A-4147-A177-3AD203B41FA5}">
                      <a16:colId xmlns:a16="http://schemas.microsoft.com/office/drawing/2014/main" val="20010"/>
                    </a:ext>
                  </a:extLst>
                </a:gridCol>
                <a:gridCol w="582480">
                  <a:extLst>
                    <a:ext uri="{9D8B030D-6E8A-4147-A177-3AD203B41FA5}">
                      <a16:colId xmlns:a16="http://schemas.microsoft.com/office/drawing/2014/main" val="20011"/>
                    </a:ext>
                  </a:extLst>
                </a:gridCol>
              </a:tblGrid>
              <a:tr h="288404">
                <a:tc>
                  <a:txBody>
                    <a:bodyPr/>
                    <a:lstStyle/>
                    <a:p>
                      <a:pPr algn="ctr" rtl="0" fontAlgn="ctr"/>
                      <a:r>
                        <a:rPr lang="zh-TW" altLang="en-US" sz="1200" u="none" strike="noStrike" dirty="0">
                          <a:solidFill>
                            <a:schemeClr val="bg1"/>
                          </a:solidFill>
                          <a:effectLst/>
                          <a:latin typeface="Microsoft JhengHei" panose="020B0604030504040204" pitchFamily="34" charset="-120"/>
                          <a:ea typeface="Microsoft JhengHei" panose="020B0604030504040204" pitchFamily="34" charset="-120"/>
                        </a:rPr>
                        <a:t>群別</a:t>
                      </a:r>
                      <a:r>
                        <a:rPr lang="en-US" altLang="zh-TW" sz="1200" u="none" strike="noStrike" dirty="0">
                          <a:solidFill>
                            <a:schemeClr val="bg1"/>
                          </a:solidFill>
                          <a:effectLst/>
                          <a:latin typeface="Microsoft JhengHei" panose="020B0604030504040204" pitchFamily="34" charset="-120"/>
                          <a:ea typeface="Microsoft JhengHei" panose="020B0604030504040204" pitchFamily="34" charset="-120"/>
                        </a:rPr>
                        <a:t>\</a:t>
                      </a:r>
                      <a:r>
                        <a:rPr lang="zh-TW" altLang="en-US" sz="1200" u="none" strike="noStrike" dirty="0">
                          <a:solidFill>
                            <a:schemeClr val="bg1"/>
                          </a:solidFill>
                          <a:effectLst/>
                          <a:latin typeface="Microsoft JhengHei" panose="020B0604030504040204" pitchFamily="34" charset="-120"/>
                          <a:ea typeface="Microsoft JhengHei" panose="020B0604030504040204" pitchFamily="34" charset="-120"/>
                        </a:rPr>
                        <a:t>就學區</a:t>
                      </a:r>
                      <a:endParaRPr lang="zh-TW" altLang="en-US" sz="1200" b="0" i="0" u="none" strike="noStrike" dirty="0">
                        <a:solidFill>
                          <a:schemeClr val="bg1"/>
                        </a:solidFill>
                        <a:effectLst/>
                        <a:latin typeface="Microsoft JhengHei" panose="020B0604030504040204" pitchFamily="34" charset="-120"/>
                        <a:ea typeface="Microsoft JhengHei" panose="020B0604030504040204" pitchFamily="34" charset="-120"/>
                      </a:endParaRPr>
                    </a:p>
                  </a:txBody>
                  <a:tcPr marL="5788" marR="5788" marT="5789" marB="0" anchor="ctr">
                    <a:lnL w="12700" cmpd="sng">
                      <a:noFill/>
                    </a:lnL>
                    <a:lnR w="12700" cmpd="sng">
                      <a:noFill/>
                    </a:lnR>
                    <a:lnT w="12700" cap="flat" cmpd="sng" algn="ctr">
                      <a:no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zh-TW" altLang="en-US" sz="1200" u="none" strike="noStrike" dirty="0">
                          <a:solidFill>
                            <a:srgbClr val="FF0000"/>
                          </a:solidFill>
                          <a:effectLst/>
                          <a:latin typeface="Microsoft JhengHei" panose="020B0604030504040204" pitchFamily="34" charset="-120"/>
                          <a:ea typeface="Microsoft JhengHei" panose="020B0604030504040204" pitchFamily="34" charset="-120"/>
                        </a:rPr>
                        <a:t>基北區</a:t>
                      </a:r>
                      <a:endParaRPr lang="zh-TW" altLang="en-US" sz="1200" b="1" i="0" u="none" strike="noStrike" dirty="0">
                        <a:solidFill>
                          <a:srgbClr val="FF0000"/>
                        </a:solidFill>
                        <a:effectLst/>
                        <a:latin typeface="Microsoft JhengHei" panose="020B0604030504040204" pitchFamily="34" charset="-120"/>
                        <a:ea typeface="Microsoft JhengHei" panose="020B0604030504040204" pitchFamily="34" charset="-120"/>
                      </a:endParaRPr>
                    </a:p>
                  </a:txBody>
                  <a:tcPr marL="5788" marR="5788" marT="5789" marB="0" anchor="ctr">
                    <a:lnL w="12700" cmpd="sng">
                      <a:noFill/>
                    </a:lnL>
                    <a:lnR w="12700" cmpd="sng">
                      <a:noFill/>
                    </a:lnR>
                    <a:lnT w="12700" cap="flat" cmpd="sng" algn="ctr">
                      <a:no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ctr"/>
                      <a:r>
                        <a:rPr lang="zh-TW" altLang="en-US" sz="1200" u="none" strike="noStrike" dirty="0">
                          <a:solidFill>
                            <a:schemeClr val="tx1"/>
                          </a:solidFill>
                          <a:effectLst/>
                          <a:latin typeface="Microsoft JhengHei" panose="020B0604030504040204" pitchFamily="34" charset="-120"/>
                          <a:ea typeface="Microsoft JhengHei" panose="020B0604030504040204" pitchFamily="34" charset="-120"/>
                        </a:rPr>
                        <a:t>桃連區</a:t>
                      </a:r>
                      <a:endParaRPr lang="zh-TW" altLang="en-US" sz="1200" b="1" i="0" u="none" strike="noStrike" dirty="0">
                        <a:solidFill>
                          <a:schemeClr val="tx1"/>
                        </a:solidFill>
                        <a:effectLst/>
                        <a:latin typeface="Microsoft JhengHei" panose="020B0604030504040204" pitchFamily="34" charset="-120"/>
                        <a:ea typeface="Microsoft JhengHei" panose="020B0604030504040204" pitchFamily="34" charset="-120"/>
                      </a:endParaRPr>
                    </a:p>
                  </a:txBody>
                  <a:tcPr marL="5788" marR="5788" marT="5789" marB="0" anchor="ctr">
                    <a:lnL w="12700" cmpd="sng">
                      <a:noFill/>
                    </a:lnL>
                    <a:lnR w="12700" cmpd="sng">
                      <a:noFill/>
                    </a:lnR>
                    <a:lnT w="12700" cap="flat" cmpd="sng" algn="ctr">
                      <a:no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ctr"/>
                      <a:r>
                        <a:rPr lang="zh-TW" altLang="en-US" sz="1200" u="none" strike="noStrike" dirty="0">
                          <a:solidFill>
                            <a:srgbClr val="FF0000"/>
                          </a:solidFill>
                          <a:effectLst/>
                          <a:latin typeface="Microsoft JhengHei" panose="020B0604030504040204" pitchFamily="34" charset="-120"/>
                          <a:ea typeface="Microsoft JhengHei" panose="020B0604030504040204" pitchFamily="34" charset="-120"/>
                        </a:rPr>
                        <a:t>竹苗區</a:t>
                      </a:r>
                      <a:endParaRPr lang="zh-TW" altLang="en-US" sz="1200" b="1" i="0" u="none" strike="noStrike" dirty="0">
                        <a:solidFill>
                          <a:srgbClr val="FF0000"/>
                        </a:solidFill>
                        <a:effectLst/>
                        <a:latin typeface="Microsoft JhengHei" panose="020B0604030504040204" pitchFamily="34" charset="-120"/>
                        <a:ea typeface="Microsoft JhengHei" panose="020B0604030504040204" pitchFamily="34" charset="-120"/>
                      </a:endParaRPr>
                    </a:p>
                  </a:txBody>
                  <a:tcPr marL="5788" marR="5788" marT="5789" marB="0" anchor="ctr">
                    <a:lnL w="12700" cmpd="sng">
                      <a:noFill/>
                    </a:lnL>
                    <a:lnR w="12700" cmpd="sng">
                      <a:noFill/>
                    </a:lnR>
                    <a:lnT w="12700" cap="flat" cmpd="sng" algn="ctr">
                      <a:no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ctr"/>
                      <a:r>
                        <a:rPr lang="zh-TW" altLang="en-US" sz="1200" u="none" strike="noStrike" dirty="0">
                          <a:solidFill>
                            <a:schemeClr val="tx1"/>
                          </a:solidFill>
                          <a:effectLst/>
                          <a:latin typeface="Microsoft JhengHei" panose="020B0604030504040204" pitchFamily="34" charset="-120"/>
                          <a:ea typeface="Microsoft JhengHei" panose="020B0604030504040204" pitchFamily="34" charset="-120"/>
                        </a:rPr>
                        <a:t>中投區</a:t>
                      </a:r>
                      <a:endParaRPr lang="zh-TW" altLang="en-US" sz="1200" b="1" i="0" u="none" strike="noStrike" dirty="0">
                        <a:solidFill>
                          <a:schemeClr val="tx1"/>
                        </a:solidFill>
                        <a:effectLst/>
                        <a:latin typeface="Microsoft JhengHei" panose="020B0604030504040204" pitchFamily="34" charset="-120"/>
                        <a:ea typeface="Microsoft JhengHei" panose="020B0604030504040204" pitchFamily="34" charset="-120"/>
                      </a:endParaRPr>
                    </a:p>
                  </a:txBody>
                  <a:tcPr marL="5788" marR="5788" marT="5789" marB="0" anchor="ctr">
                    <a:lnL w="12700" cmpd="sng">
                      <a:noFill/>
                    </a:lnL>
                    <a:lnR w="12700" cmpd="sng">
                      <a:noFill/>
                    </a:lnR>
                    <a:lnT w="12700" cap="flat" cmpd="sng" algn="ctr">
                      <a:no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ctr"/>
                      <a:r>
                        <a:rPr lang="zh-TW" altLang="en-US" sz="1200" u="none" strike="noStrike" dirty="0">
                          <a:solidFill>
                            <a:srgbClr val="FF0000"/>
                          </a:solidFill>
                          <a:effectLst/>
                          <a:latin typeface="Microsoft JhengHei" panose="020B0604030504040204" pitchFamily="34" charset="-120"/>
                          <a:ea typeface="Microsoft JhengHei" panose="020B0604030504040204" pitchFamily="34" charset="-120"/>
                        </a:rPr>
                        <a:t>彰化區</a:t>
                      </a:r>
                      <a:endParaRPr lang="zh-TW" altLang="en-US" sz="1200" b="1" i="0" u="none" strike="noStrike" dirty="0">
                        <a:solidFill>
                          <a:srgbClr val="FF0000"/>
                        </a:solidFill>
                        <a:effectLst/>
                        <a:latin typeface="Microsoft JhengHei" panose="020B0604030504040204" pitchFamily="34" charset="-120"/>
                        <a:ea typeface="Microsoft JhengHei" panose="020B0604030504040204" pitchFamily="34" charset="-120"/>
                      </a:endParaRPr>
                    </a:p>
                  </a:txBody>
                  <a:tcPr marL="5788" marR="5788" marT="5789" marB="0" anchor="ctr">
                    <a:lnL w="12700" cmpd="sng">
                      <a:noFill/>
                    </a:lnL>
                    <a:lnR w="12700" cmpd="sng">
                      <a:noFill/>
                    </a:lnR>
                    <a:lnT w="12700" cap="flat" cmpd="sng" algn="ctr">
                      <a:no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ctr" latinLnBrk="0" hangingPunct="1"/>
                      <a:r>
                        <a:rPr lang="zh-TW" altLang="en-US" sz="1200" u="none" strike="noStrike" kern="1200" dirty="0">
                          <a:solidFill>
                            <a:schemeClr val="tx1"/>
                          </a:solidFill>
                          <a:effectLst/>
                          <a:latin typeface="Microsoft JhengHei" panose="020B0604030504040204" pitchFamily="34" charset="-120"/>
                          <a:ea typeface="Microsoft JhengHei" panose="020B0604030504040204" pitchFamily="34" charset="-120"/>
                          <a:cs typeface="+mn-cs"/>
                        </a:rPr>
                        <a:t>雲林區</a:t>
                      </a:r>
                    </a:p>
                  </a:txBody>
                  <a:tcPr marL="5788" marR="5788" marT="5789" marB="0" anchor="ctr">
                    <a:lnL w="12700" cmpd="sng">
                      <a:noFill/>
                    </a:lnL>
                    <a:lnR w="12700" cmpd="sng">
                      <a:noFill/>
                    </a:lnR>
                    <a:lnT w="12700" cap="flat" cmpd="sng" algn="ctr">
                      <a:no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ctr"/>
                      <a:r>
                        <a:rPr lang="zh-TW" altLang="en-US" sz="1200" u="none" strike="noStrike" dirty="0">
                          <a:solidFill>
                            <a:srgbClr val="FF0000"/>
                          </a:solidFill>
                          <a:effectLst/>
                          <a:latin typeface="Microsoft JhengHei" panose="020B0604030504040204" pitchFamily="34" charset="-120"/>
                          <a:ea typeface="Microsoft JhengHei" panose="020B0604030504040204" pitchFamily="34" charset="-120"/>
                        </a:rPr>
                        <a:t>嘉義區</a:t>
                      </a:r>
                      <a:endParaRPr lang="zh-TW" altLang="en-US" sz="1200" b="1" i="0" u="none" strike="noStrike" dirty="0">
                        <a:solidFill>
                          <a:srgbClr val="FF0000"/>
                        </a:solidFill>
                        <a:effectLst/>
                        <a:latin typeface="Microsoft JhengHei" panose="020B0604030504040204" pitchFamily="34" charset="-120"/>
                        <a:ea typeface="Microsoft JhengHei" panose="020B0604030504040204" pitchFamily="34" charset="-120"/>
                      </a:endParaRPr>
                    </a:p>
                  </a:txBody>
                  <a:tcPr marL="5788" marR="5788" marT="5789" marB="0" anchor="ctr">
                    <a:lnL w="12700" cmpd="sng">
                      <a:noFill/>
                    </a:lnL>
                    <a:lnR w="12700" cmpd="sng">
                      <a:noFill/>
                    </a:lnR>
                    <a:lnT w="12700" cap="flat" cmpd="sng" algn="ctr">
                      <a:no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ctr"/>
                      <a:r>
                        <a:rPr lang="zh-TW" altLang="en-US" sz="1200" u="none" strike="noStrike" dirty="0">
                          <a:solidFill>
                            <a:schemeClr val="tx1"/>
                          </a:solidFill>
                          <a:effectLst/>
                          <a:latin typeface="Microsoft JhengHei" panose="020B0604030504040204" pitchFamily="34" charset="-120"/>
                          <a:ea typeface="Microsoft JhengHei" panose="020B0604030504040204" pitchFamily="34" charset="-120"/>
                        </a:rPr>
                        <a:t>台南區</a:t>
                      </a:r>
                      <a:endParaRPr lang="zh-TW" altLang="en-US" sz="1200" b="1" i="0" u="none" strike="noStrike" dirty="0">
                        <a:solidFill>
                          <a:schemeClr val="tx1"/>
                        </a:solidFill>
                        <a:effectLst/>
                        <a:latin typeface="Microsoft JhengHei" panose="020B0604030504040204" pitchFamily="34" charset="-120"/>
                        <a:ea typeface="Microsoft JhengHei" panose="020B0604030504040204" pitchFamily="34" charset="-120"/>
                      </a:endParaRPr>
                    </a:p>
                  </a:txBody>
                  <a:tcPr marL="5788" marR="5788" marT="5789" marB="0" anchor="ctr">
                    <a:lnL w="12700" cmpd="sng">
                      <a:noFill/>
                    </a:lnL>
                    <a:lnR w="12700" cmpd="sng">
                      <a:noFill/>
                    </a:lnR>
                    <a:lnT w="12700" cap="flat" cmpd="sng" algn="ctr">
                      <a:no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ctr"/>
                      <a:r>
                        <a:rPr lang="zh-TW" altLang="en-US" sz="1200" u="none" strike="noStrike" dirty="0">
                          <a:solidFill>
                            <a:srgbClr val="FF0000"/>
                          </a:solidFill>
                          <a:effectLst/>
                          <a:latin typeface="Microsoft JhengHei" panose="020B0604030504040204" pitchFamily="34" charset="-120"/>
                          <a:ea typeface="Microsoft JhengHei" panose="020B0604030504040204" pitchFamily="34" charset="-120"/>
                        </a:rPr>
                        <a:t>高雄區</a:t>
                      </a:r>
                      <a:endParaRPr lang="zh-TW" altLang="en-US" sz="1200" b="1" i="0" u="none" strike="noStrike" dirty="0">
                        <a:solidFill>
                          <a:srgbClr val="FF0000"/>
                        </a:solidFill>
                        <a:effectLst/>
                        <a:latin typeface="Microsoft JhengHei" panose="020B0604030504040204" pitchFamily="34" charset="-120"/>
                        <a:ea typeface="Microsoft JhengHei" panose="020B0604030504040204" pitchFamily="34" charset="-120"/>
                      </a:endParaRPr>
                    </a:p>
                  </a:txBody>
                  <a:tcPr marL="5788" marR="5788" marT="5789" marB="0" anchor="ctr">
                    <a:lnL w="12700" cmpd="sng">
                      <a:noFill/>
                    </a:lnL>
                    <a:lnR w="12700" cmpd="sng">
                      <a:noFill/>
                    </a:lnR>
                    <a:lnT w="12700" cap="flat" cmpd="sng" algn="ctr">
                      <a:no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1200" u="none" strike="noStrike" dirty="0">
                          <a:solidFill>
                            <a:schemeClr val="tx1"/>
                          </a:solidFill>
                          <a:effectLst/>
                          <a:latin typeface="Microsoft JhengHei" panose="020B0604030504040204" pitchFamily="34" charset="-120"/>
                          <a:ea typeface="Microsoft JhengHei" panose="020B0604030504040204" pitchFamily="34" charset="-120"/>
                        </a:rPr>
                        <a:t>花蓮區</a:t>
                      </a:r>
                      <a:endParaRPr lang="zh-TW" altLang="en-US" sz="1200" b="1" i="0" u="none" strike="noStrike" dirty="0">
                        <a:solidFill>
                          <a:schemeClr val="tx1"/>
                        </a:solidFill>
                        <a:effectLst/>
                        <a:latin typeface="Microsoft JhengHei" panose="020B0604030504040204" pitchFamily="34" charset="-120"/>
                        <a:ea typeface="Microsoft JhengHei" panose="020B0604030504040204" pitchFamily="34" charset="-120"/>
                      </a:endParaRPr>
                    </a:p>
                  </a:txBody>
                  <a:tcPr marL="5788" marR="5788" marT="5789" marB="0" anchor="ctr">
                    <a:lnL w="12700" cmpd="sng">
                      <a:noFill/>
                    </a:lnL>
                    <a:lnR w="12700" cmpd="sng">
                      <a:noFill/>
                    </a:lnR>
                    <a:lnT w="12700" cap="flat" cmpd="sng" algn="ctr">
                      <a:no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ctr"/>
                      <a:r>
                        <a:rPr lang="zh-TW" altLang="en-US" sz="1200" u="none" strike="noStrike" dirty="0">
                          <a:solidFill>
                            <a:srgbClr val="0432FF"/>
                          </a:solidFill>
                          <a:effectLst/>
                          <a:latin typeface="Microsoft JhengHei" panose="020B0604030504040204" pitchFamily="34" charset="-120"/>
                          <a:ea typeface="Microsoft JhengHei" panose="020B0604030504040204" pitchFamily="34" charset="-120"/>
                        </a:rPr>
                        <a:t>合計　</a:t>
                      </a:r>
                      <a:endParaRPr lang="zh-TW" altLang="en-US" sz="1200" b="1" i="0" u="none" strike="noStrike" dirty="0">
                        <a:solidFill>
                          <a:srgbClr val="0432FF"/>
                        </a:solidFill>
                        <a:effectLst/>
                        <a:latin typeface="Microsoft JhengHei" panose="020B0604030504040204" pitchFamily="34" charset="-120"/>
                        <a:ea typeface="Microsoft JhengHei" panose="020B0604030504040204" pitchFamily="34" charset="-120"/>
                      </a:endParaRPr>
                    </a:p>
                  </a:txBody>
                  <a:tcPr marL="5788" marR="5788" marT="5789" marB="0" anchor="ctr">
                    <a:lnL w="12700" cmpd="sng">
                      <a:noFill/>
                    </a:lnL>
                    <a:lnR w="12700" cmpd="sng">
                      <a:noFill/>
                    </a:lnR>
                    <a:lnT w="12700" cap="flat" cmpd="sng" algn="ctr">
                      <a:no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0"/>
                  </a:ext>
                </a:extLst>
              </a:tr>
              <a:tr h="301030">
                <a:tc>
                  <a:txBody>
                    <a:bodyPr/>
                    <a:lstStyle/>
                    <a:p>
                      <a:pPr algn="ctr" rtl="0" fontAlgn="ctr"/>
                      <a:r>
                        <a:rPr lang="zh-TW" altLang="en-US" sz="1200" b="1" u="none" strike="noStrike" dirty="0">
                          <a:solidFill>
                            <a:srgbClr val="0432FF"/>
                          </a:solidFill>
                          <a:effectLst/>
                          <a:latin typeface="Microsoft JhengHei" panose="020B0604030504040204" pitchFamily="34" charset="-120"/>
                          <a:ea typeface="Microsoft JhengHei" panose="020B0604030504040204" pitchFamily="34" charset="-120"/>
                        </a:rPr>
                        <a:t>機械群</a:t>
                      </a:r>
                      <a:endParaRPr lang="zh-TW" altLang="en-US" sz="1200" b="1" i="0" u="none" strike="noStrike" dirty="0">
                        <a:solidFill>
                          <a:srgbClr val="0432FF"/>
                        </a:solidFill>
                        <a:effectLst/>
                        <a:latin typeface="Microsoft JhengHei" panose="020B0604030504040204" pitchFamily="34" charset="-120"/>
                        <a:ea typeface="Microsoft JhengHei" panose="020B0604030504040204" pitchFamily="34" charset="-120"/>
                      </a:endParaRP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US" altLang="zh-TW" sz="1400" b="0" i="0" u="none" strike="noStrike" dirty="0">
                          <a:solidFill>
                            <a:srgbClr val="FF0000"/>
                          </a:solidFill>
                          <a:effectLst/>
                          <a:latin typeface="Microsoft JhengHei" panose="020B0604030504040204" pitchFamily="34" charset="-120"/>
                          <a:ea typeface="Microsoft JhengHei" panose="020B0604030504040204" pitchFamily="34" charset="-120"/>
                          <a:cs typeface="Arial" panose="020B0604020202020204" pitchFamily="34" charset="0"/>
                        </a:rPr>
                        <a:t>22</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US" altLang="zh-TW" sz="1400" b="0" i="0" u="none" strike="noStrike" dirty="0">
                          <a:solidFill>
                            <a:schemeClr val="tx1"/>
                          </a:solidFill>
                          <a:effectLst/>
                          <a:latin typeface="Microsoft JhengHei" panose="020B0604030504040204" pitchFamily="34" charset="-120"/>
                          <a:ea typeface="Microsoft JhengHei" panose="020B0604030504040204" pitchFamily="34" charset="-120"/>
                          <a:cs typeface="Arial" panose="020B0604020202020204" pitchFamily="34" charset="0"/>
                        </a:rPr>
                        <a:t>74</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US" altLang="zh-TW" sz="1400" b="0" i="0" u="none" strike="noStrike" dirty="0">
                          <a:solidFill>
                            <a:srgbClr val="FF0000"/>
                          </a:solidFill>
                          <a:effectLst/>
                          <a:latin typeface="Microsoft JhengHei" panose="020B0604030504040204" pitchFamily="34" charset="-120"/>
                          <a:ea typeface="Microsoft JhengHei" panose="020B0604030504040204" pitchFamily="34" charset="-120"/>
                          <a:cs typeface="Arial" panose="020B0604020202020204" pitchFamily="34" charset="0"/>
                        </a:rPr>
                        <a:t>20</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US" altLang="zh-TW" sz="1400" b="0" i="0" u="none" strike="noStrike" dirty="0">
                          <a:solidFill>
                            <a:schemeClr val="tx1"/>
                          </a:solidFill>
                          <a:effectLst/>
                          <a:latin typeface="Microsoft JhengHei" panose="020B0604030504040204" pitchFamily="34" charset="-120"/>
                          <a:ea typeface="Microsoft JhengHei" panose="020B0604030504040204" pitchFamily="34" charset="-120"/>
                          <a:cs typeface="Arial" panose="020B0604020202020204" pitchFamily="34" charset="0"/>
                        </a:rPr>
                        <a:t>30</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US" altLang="zh-TW" sz="1400" b="0" i="0" u="none" strike="noStrike" dirty="0">
                          <a:solidFill>
                            <a:srgbClr val="FF0000"/>
                          </a:solidFill>
                          <a:effectLst/>
                          <a:latin typeface="Microsoft JhengHei" panose="020B0604030504040204" pitchFamily="34" charset="-120"/>
                          <a:ea typeface="Microsoft JhengHei" panose="020B0604030504040204" pitchFamily="34" charset="-120"/>
                          <a:cs typeface="Arial" panose="020B0604020202020204" pitchFamily="34" charset="0"/>
                        </a:rPr>
                        <a:t>-</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US" altLang="zh-TW" sz="1400" b="0" i="0" u="none" strike="noStrike" dirty="0">
                          <a:solidFill>
                            <a:schemeClr val="tx1"/>
                          </a:solidFill>
                          <a:effectLst/>
                          <a:latin typeface="Microsoft JhengHei" panose="020B0604030504040204" pitchFamily="34" charset="-120"/>
                          <a:ea typeface="Microsoft JhengHei" panose="020B0604030504040204" pitchFamily="34" charset="-120"/>
                          <a:cs typeface="Arial" panose="020B0604020202020204" pitchFamily="34" charset="0"/>
                        </a:rPr>
                        <a:t>12</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US" altLang="zh-TW" sz="1400" b="0" i="0" u="none" strike="noStrike" dirty="0">
                          <a:solidFill>
                            <a:srgbClr val="FF0000"/>
                          </a:solidFill>
                          <a:effectLst/>
                          <a:latin typeface="Microsoft JhengHei" panose="020B0604030504040204" pitchFamily="34" charset="-120"/>
                          <a:ea typeface="Microsoft JhengHei" panose="020B0604030504040204" pitchFamily="34" charset="-120"/>
                          <a:cs typeface="Arial" panose="020B0604020202020204" pitchFamily="34" charset="0"/>
                        </a:rPr>
                        <a:t>-</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US" altLang="zh-TW" sz="1400" b="0" i="0" u="none" strike="noStrike" dirty="0">
                          <a:solidFill>
                            <a:schemeClr val="tx1"/>
                          </a:solidFill>
                          <a:effectLst/>
                          <a:latin typeface="Microsoft JhengHei" panose="020B0604030504040204" pitchFamily="34" charset="-120"/>
                          <a:ea typeface="Microsoft JhengHei" panose="020B0604030504040204" pitchFamily="34" charset="-120"/>
                          <a:cs typeface="Arial" panose="020B0604020202020204" pitchFamily="34" charset="0"/>
                        </a:rPr>
                        <a:t>214</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US" altLang="zh-TW" sz="1400" b="0" i="0" u="none" strike="noStrike" dirty="0">
                          <a:solidFill>
                            <a:srgbClr val="FF0000"/>
                          </a:solidFill>
                          <a:effectLst/>
                          <a:latin typeface="Microsoft JhengHei" panose="020B0604030504040204" pitchFamily="34" charset="-120"/>
                          <a:ea typeface="Microsoft JhengHei" panose="020B0604030504040204" pitchFamily="34" charset="-120"/>
                          <a:cs typeface="Arial" panose="020B0604020202020204" pitchFamily="34" charset="0"/>
                        </a:rPr>
                        <a:t>25</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US" altLang="zh-TW" sz="1400" b="0" i="0" u="none" strike="noStrike" dirty="0">
                          <a:solidFill>
                            <a:schemeClr val="tx1"/>
                          </a:solidFill>
                          <a:effectLst/>
                          <a:latin typeface="Microsoft JhengHei" panose="020B0604030504040204" pitchFamily="34" charset="-120"/>
                          <a:ea typeface="Microsoft JhengHei" panose="020B0604030504040204" pitchFamily="34" charset="-120"/>
                          <a:cs typeface="Arial" panose="020B0604020202020204" pitchFamily="34" charset="0"/>
                        </a:rPr>
                        <a:t>24</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altLang="zh-TW" sz="1400" b="0" i="0" u="none" strike="noStrike" kern="1200" dirty="0">
                          <a:solidFill>
                            <a:srgbClr val="0432FF"/>
                          </a:solidFill>
                          <a:effectLst/>
                          <a:latin typeface="Microsoft JhengHei" panose="020B0604030504040204" pitchFamily="34" charset="-120"/>
                          <a:ea typeface="Microsoft JhengHei" panose="020B0604030504040204" pitchFamily="34" charset="-120"/>
                          <a:cs typeface="Arial" panose="020B0604020202020204" pitchFamily="34" charset="0"/>
                        </a:rPr>
                        <a:t>421</a:t>
                      </a:r>
                    </a:p>
                  </a:txBody>
                  <a:tcPr marL="6350" marR="6350" marT="6350"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301030">
                <a:tc>
                  <a:txBody>
                    <a:bodyPr/>
                    <a:lstStyle/>
                    <a:p>
                      <a:pPr algn="ctr" rtl="0" fontAlgn="ctr"/>
                      <a:r>
                        <a:rPr lang="zh-TW" altLang="en-US" sz="1200" b="1" u="none" strike="noStrike" dirty="0">
                          <a:solidFill>
                            <a:srgbClr val="0432FF"/>
                          </a:solidFill>
                          <a:effectLst/>
                          <a:latin typeface="Microsoft JhengHei" panose="020B0604030504040204" pitchFamily="34" charset="-120"/>
                          <a:ea typeface="Microsoft JhengHei" panose="020B0604030504040204" pitchFamily="34" charset="-120"/>
                        </a:rPr>
                        <a:t>動力機械群</a:t>
                      </a:r>
                      <a:endParaRPr lang="zh-TW" altLang="en-US" sz="1200" b="1" i="0" u="none" strike="noStrike" dirty="0">
                        <a:solidFill>
                          <a:srgbClr val="0432FF"/>
                        </a:solidFill>
                        <a:effectLst/>
                        <a:latin typeface="Microsoft JhengHei" panose="020B0604030504040204" pitchFamily="34" charset="-120"/>
                        <a:ea typeface="Microsoft JhengHei" panose="020B0604030504040204" pitchFamily="34" charset="-120"/>
                      </a:endParaRP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rtl="0" fontAlgn="ctr"/>
                      <a:r>
                        <a:rPr lang="en-US" altLang="zh-TW" sz="1400" b="0" i="0" u="none" strike="noStrike" dirty="0">
                          <a:solidFill>
                            <a:srgbClr val="FF0000"/>
                          </a:solidFill>
                          <a:effectLst/>
                          <a:latin typeface="Microsoft JhengHei" panose="020B0604030504040204" pitchFamily="34" charset="-120"/>
                          <a:ea typeface="Microsoft JhengHei" panose="020B0604030504040204" pitchFamily="34" charset="-120"/>
                          <a:cs typeface="Arial" panose="020B0604020202020204" pitchFamily="34" charset="0"/>
                        </a:rPr>
                        <a:t>145</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rtl="0" fontAlgn="ctr"/>
                      <a:r>
                        <a:rPr lang="en-US" altLang="zh-TW" sz="1400" b="0" i="0" u="none" strike="noStrike" dirty="0">
                          <a:solidFill>
                            <a:schemeClr val="tx1"/>
                          </a:solidFill>
                          <a:effectLst/>
                          <a:latin typeface="Microsoft JhengHei" panose="020B0604030504040204" pitchFamily="34" charset="-120"/>
                          <a:ea typeface="Microsoft JhengHei" panose="020B0604030504040204" pitchFamily="34" charset="-120"/>
                          <a:cs typeface="Arial" panose="020B0604020202020204" pitchFamily="34" charset="0"/>
                        </a:rPr>
                        <a:t>330</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rtl="0" fontAlgn="ctr"/>
                      <a:r>
                        <a:rPr lang="en-US" altLang="zh-TW" sz="1400" b="0" i="0" u="none" strike="noStrike" dirty="0">
                          <a:solidFill>
                            <a:srgbClr val="FF0000"/>
                          </a:solidFill>
                          <a:effectLst/>
                          <a:latin typeface="Microsoft JhengHei" panose="020B0604030504040204" pitchFamily="34" charset="-120"/>
                          <a:ea typeface="Microsoft JhengHei" panose="020B0604030504040204" pitchFamily="34" charset="-120"/>
                          <a:cs typeface="Arial" panose="020B0604020202020204" pitchFamily="34" charset="0"/>
                        </a:rPr>
                        <a:t>-</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rtl="0" fontAlgn="ctr"/>
                      <a:r>
                        <a:rPr lang="en-US" altLang="zh-TW" sz="1400" b="0" i="0" u="none" strike="noStrike" dirty="0">
                          <a:solidFill>
                            <a:schemeClr val="tx1"/>
                          </a:solidFill>
                          <a:effectLst/>
                          <a:latin typeface="Microsoft JhengHei" panose="020B0604030504040204" pitchFamily="34" charset="-120"/>
                          <a:ea typeface="Microsoft JhengHei" panose="020B0604030504040204" pitchFamily="34" charset="-120"/>
                          <a:cs typeface="Arial" panose="020B0604020202020204" pitchFamily="34" charset="0"/>
                        </a:rPr>
                        <a:t>120</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rtl="0" fontAlgn="ctr"/>
                      <a:r>
                        <a:rPr lang="en-US" altLang="zh-TW" sz="1400" b="0" i="0" u="none" strike="noStrike" dirty="0">
                          <a:solidFill>
                            <a:srgbClr val="FF0000"/>
                          </a:solidFill>
                          <a:effectLst/>
                          <a:latin typeface="Microsoft JhengHei" panose="020B0604030504040204" pitchFamily="34" charset="-120"/>
                          <a:ea typeface="Microsoft JhengHei" panose="020B0604030504040204" pitchFamily="34" charset="-120"/>
                          <a:cs typeface="Arial" panose="020B0604020202020204" pitchFamily="34" charset="0"/>
                        </a:rPr>
                        <a:t>18</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rtl="0" fontAlgn="ctr"/>
                      <a:r>
                        <a:rPr lang="en-US" altLang="zh-TW" sz="1400" b="0" i="0" u="none" strike="noStrike" dirty="0">
                          <a:solidFill>
                            <a:schemeClr val="tx1"/>
                          </a:solidFill>
                          <a:effectLst/>
                          <a:latin typeface="Microsoft JhengHei" panose="020B0604030504040204" pitchFamily="34" charset="-120"/>
                          <a:ea typeface="Microsoft JhengHei" panose="020B0604030504040204" pitchFamily="34" charset="-120"/>
                          <a:cs typeface="Arial" panose="020B0604020202020204" pitchFamily="34" charset="0"/>
                        </a:rPr>
                        <a:t>15</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rtl="0" fontAlgn="ctr"/>
                      <a:r>
                        <a:rPr lang="en-US" altLang="zh-TW" sz="1400" b="0" i="0" u="none" strike="noStrike" dirty="0">
                          <a:solidFill>
                            <a:srgbClr val="FF0000"/>
                          </a:solidFill>
                          <a:effectLst/>
                          <a:latin typeface="Microsoft JhengHei" panose="020B0604030504040204" pitchFamily="34" charset="-120"/>
                          <a:ea typeface="Microsoft JhengHei" panose="020B0604030504040204" pitchFamily="34" charset="-120"/>
                          <a:cs typeface="Arial" panose="020B0604020202020204" pitchFamily="34" charset="0"/>
                        </a:rPr>
                        <a:t>-</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rtl="0" fontAlgn="ctr"/>
                      <a:r>
                        <a:rPr lang="en-US" altLang="zh-TW" sz="1400" b="0" i="0" u="none" strike="noStrike" dirty="0">
                          <a:solidFill>
                            <a:schemeClr val="tx1"/>
                          </a:solidFill>
                          <a:effectLst/>
                          <a:latin typeface="Microsoft JhengHei" panose="020B0604030504040204" pitchFamily="34" charset="-120"/>
                          <a:ea typeface="Microsoft JhengHei" panose="020B0604030504040204" pitchFamily="34" charset="-120"/>
                          <a:cs typeface="Arial" panose="020B0604020202020204" pitchFamily="34" charset="0"/>
                        </a:rPr>
                        <a:t>175</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rtl="0" fontAlgn="ctr"/>
                      <a:r>
                        <a:rPr lang="en-US" altLang="zh-TW" sz="1400" b="0" i="0" u="none" strike="noStrike" dirty="0">
                          <a:solidFill>
                            <a:srgbClr val="FF0000"/>
                          </a:solidFill>
                          <a:effectLst/>
                          <a:latin typeface="Microsoft JhengHei" panose="020B0604030504040204" pitchFamily="34" charset="-120"/>
                          <a:ea typeface="Microsoft JhengHei" panose="020B0604030504040204" pitchFamily="34" charset="-120"/>
                          <a:cs typeface="Arial" panose="020B0604020202020204" pitchFamily="34" charset="0"/>
                        </a:rPr>
                        <a:t>115</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rtl="0" fontAlgn="ctr"/>
                      <a:r>
                        <a:rPr lang="en-US" altLang="zh-TW" sz="1400" b="0" i="0" u="none" strike="noStrike" dirty="0">
                          <a:solidFill>
                            <a:schemeClr val="tx1"/>
                          </a:solidFill>
                          <a:effectLst/>
                          <a:latin typeface="Microsoft JhengHei" panose="020B0604030504040204" pitchFamily="34" charset="-120"/>
                          <a:ea typeface="Microsoft JhengHei" panose="020B0604030504040204" pitchFamily="34" charset="-120"/>
                          <a:cs typeface="Arial" panose="020B0604020202020204" pitchFamily="34" charset="0"/>
                        </a:rPr>
                        <a:t>-</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ctr" defTabSz="914400" rtl="0" eaLnBrk="1" fontAlgn="ctr" latinLnBrk="0" hangingPunct="1"/>
                      <a:r>
                        <a:rPr lang="en-US" altLang="zh-TW" sz="1400" b="0" i="0" u="none" strike="noStrike" kern="1200" dirty="0">
                          <a:solidFill>
                            <a:srgbClr val="0432FF"/>
                          </a:solidFill>
                          <a:effectLst/>
                          <a:latin typeface="Microsoft JhengHei" panose="020B0604030504040204" pitchFamily="34" charset="-120"/>
                          <a:ea typeface="Microsoft JhengHei" panose="020B0604030504040204" pitchFamily="34" charset="-120"/>
                          <a:cs typeface="Arial" panose="020B0604020202020204" pitchFamily="34" charset="0"/>
                        </a:rPr>
                        <a:t>918</a:t>
                      </a:r>
                    </a:p>
                  </a:txBody>
                  <a:tcPr marL="6350" marR="6350" marT="6350"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2"/>
                  </a:ext>
                </a:extLst>
              </a:tr>
              <a:tr h="301030">
                <a:tc>
                  <a:txBody>
                    <a:bodyPr/>
                    <a:lstStyle/>
                    <a:p>
                      <a:pPr algn="ctr" rtl="0" fontAlgn="ctr"/>
                      <a:r>
                        <a:rPr lang="zh-TW" altLang="en-US" sz="1200" b="1" u="none" strike="noStrike" dirty="0">
                          <a:solidFill>
                            <a:srgbClr val="0432FF"/>
                          </a:solidFill>
                          <a:effectLst/>
                          <a:latin typeface="Microsoft JhengHei" panose="020B0604030504040204" pitchFamily="34" charset="-120"/>
                          <a:ea typeface="Microsoft JhengHei" panose="020B0604030504040204" pitchFamily="34" charset="-120"/>
                        </a:rPr>
                        <a:t>電機與電子群</a:t>
                      </a:r>
                      <a:endParaRPr lang="zh-TW" altLang="en-US" sz="1200" b="1" i="0" u="none" strike="noStrike" dirty="0">
                        <a:solidFill>
                          <a:srgbClr val="0432FF"/>
                        </a:solidFill>
                        <a:effectLst/>
                        <a:latin typeface="Microsoft JhengHei" panose="020B0604030504040204" pitchFamily="34" charset="-120"/>
                        <a:ea typeface="Microsoft JhengHei" panose="020B0604030504040204" pitchFamily="34" charset="-120"/>
                      </a:endParaRP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US" altLang="zh-TW" sz="1400" b="0" i="0" u="none" strike="noStrike" dirty="0">
                          <a:solidFill>
                            <a:srgbClr val="FF0000"/>
                          </a:solidFill>
                          <a:effectLst/>
                          <a:latin typeface="Microsoft JhengHei" panose="020B0604030504040204" pitchFamily="34" charset="-120"/>
                          <a:ea typeface="Microsoft JhengHei" panose="020B0604030504040204" pitchFamily="34" charset="-120"/>
                          <a:cs typeface="Arial" panose="020B0604020202020204" pitchFamily="34" charset="0"/>
                        </a:rPr>
                        <a:t>136</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US" altLang="zh-TW" sz="1400" b="0" i="0" u="none" strike="noStrike" dirty="0">
                          <a:solidFill>
                            <a:schemeClr val="tx1"/>
                          </a:solidFill>
                          <a:effectLst/>
                          <a:latin typeface="Microsoft JhengHei" panose="020B0604030504040204" pitchFamily="34" charset="-120"/>
                          <a:ea typeface="Microsoft JhengHei" panose="020B0604030504040204" pitchFamily="34" charset="-120"/>
                          <a:cs typeface="Arial" panose="020B0604020202020204" pitchFamily="34" charset="0"/>
                        </a:rPr>
                        <a:t>290</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US" altLang="zh-TW" sz="1400" b="0" i="0" u="none" strike="noStrike" dirty="0">
                          <a:solidFill>
                            <a:srgbClr val="FF0000"/>
                          </a:solidFill>
                          <a:effectLst/>
                          <a:latin typeface="Microsoft JhengHei" panose="020B0604030504040204" pitchFamily="34" charset="-120"/>
                          <a:ea typeface="Microsoft JhengHei" panose="020B0604030504040204" pitchFamily="34" charset="-120"/>
                          <a:cs typeface="Arial" panose="020B0604020202020204" pitchFamily="34" charset="0"/>
                        </a:rPr>
                        <a:t>92</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US" altLang="zh-TW" sz="1400" b="0" i="0" u="none" strike="noStrike" dirty="0">
                          <a:solidFill>
                            <a:schemeClr val="tx1"/>
                          </a:solidFill>
                          <a:effectLst/>
                          <a:latin typeface="Microsoft JhengHei" panose="020B0604030504040204" pitchFamily="34" charset="-120"/>
                          <a:ea typeface="Microsoft JhengHei" panose="020B0604030504040204" pitchFamily="34" charset="-120"/>
                          <a:cs typeface="Arial" panose="020B0604020202020204" pitchFamily="34" charset="0"/>
                        </a:rPr>
                        <a:t>75</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US" altLang="zh-TW" sz="1400" b="0" i="0" u="none" strike="noStrike" dirty="0">
                          <a:solidFill>
                            <a:srgbClr val="FF0000"/>
                          </a:solidFill>
                          <a:effectLst/>
                          <a:latin typeface="Microsoft JhengHei" panose="020B0604030504040204" pitchFamily="34" charset="-120"/>
                          <a:ea typeface="Microsoft JhengHei" panose="020B0604030504040204" pitchFamily="34" charset="-120"/>
                          <a:cs typeface="Arial" panose="020B0604020202020204" pitchFamily="34" charset="0"/>
                        </a:rPr>
                        <a:t>18</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US" altLang="zh-TW" sz="1400" b="0" i="0" u="none" strike="noStrike" dirty="0">
                          <a:solidFill>
                            <a:schemeClr val="tx1"/>
                          </a:solidFill>
                          <a:effectLst/>
                          <a:latin typeface="Microsoft JhengHei" panose="020B0604030504040204" pitchFamily="34" charset="-120"/>
                          <a:ea typeface="Microsoft JhengHei" panose="020B0604030504040204" pitchFamily="34" charset="-120"/>
                          <a:cs typeface="Arial" panose="020B0604020202020204" pitchFamily="34" charset="0"/>
                        </a:rPr>
                        <a:t>12</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US" altLang="zh-TW" sz="1400" b="0" i="0" u="none" strike="noStrike" dirty="0">
                          <a:solidFill>
                            <a:srgbClr val="FF0000"/>
                          </a:solidFill>
                          <a:effectLst/>
                          <a:latin typeface="Microsoft JhengHei" panose="020B0604030504040204" pitchFamily="34" charset="-120"/>
                          <a:ea typeface="Microsoft JhengHei" panose="020B0604030504040204" pitchFamily="34" charset="-120"/>
                          <a:cs typeface="Arial" panose="020B0604020202020204" pitchFamily="34" charset="0"/>
                        </a:rPr>
                        <a:t>-</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US" altLang="zh-TW" sz="1400" b="0" i="0" u="none" strike="noStrike" dirty="0">
                          <a:solidFill>
                            <a:schemeClr val="tx1"/>
                          </a:solidFill>
                          <a:effectLst/>
                          <a:latin typeface="Microsoft JhengHei" panose="020B0604030504040204" pitchFamily="34" charset="-120"/>
                          <a:ea typeface="Microsoft JhengHei" panose="020B0604030504040204" pitchFamily="34" charset="-120"/>
                          <a:cs typeface="Arial" panose="020B0604020202020204" pitchFamily="34" charset="0"/>
                        </a:rPr>
                        <a:t>177</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US" altLang="zh-TW" sz="1400" b="0" i="0" u="none" strike="noStrike" dirty="0">
                          <a:solidFill>
                            <a:srgbClr val="FF0000"/>
                          </a:solidFill>
                          <a:effectLst/>
                          <a:latin typeface="Microsoft JhengHei" panose="020B0604030504040204" pitchFamily="34" charset="-120"/>
                          <a:ea typeface="Microsoft JhengHei" panose="020B0604030504040204" pitchFamily="34" charset="-120"/>
                          <a:cs typeface="Arial" panose="020B0604020202020204" pitchFamily="34" charset="0"/>
                        </a:rPr>
                        <a:t>185</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US" altLang="zh-TW" sz="1400" b="0" i="0" u="none" strike="noStrike" dirty="0">
                          <a:solidFill>
                            <a:schemeClr val="tx1"/>
                          </a:solidFill>
                          <a:effectLst/>
                          <a:latin typeface="Microsoft JhengHei" panose="020B0604030504040204" pitchFamily="34" charset="-120"/>
                          <a:ea typeface="Microsoft JhengHei" panose="020B0604030504040204" pitchFamily="34" charset="-120"/>
                          <a:cs typeface="Arial" panose="020B0604020202020204" pitchFamily="34" charset="0"/>
                        </a:rPr>
                        <a:t>12</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altLang="zh-TW" sz="1400" b="0" i="0" u="none" strike="noStrike" kern="1200" dirty="0">
                          <a:solidFill>
                            <a:srgbClr val="0432FF"/>
                          </a:solidFill>
                          <a:effectLst/>
                          <a:latin typeface="Microsoft JhengHei" panose="020B0604030504040204" pitchFamily="34" charset="-120"/>
                          <a:ea typeface="Microsoft JhengHei" panose="020B0604030504040204" pitchFamily="34" charset="-120"/>
                          <a:cs typeface="Arial" panose="020B0604020202020204" pitchFamily="34" charset="0"/>
                        </a:rPr>
                        <a:t>997</a:t>
                      </a:r>
                    </a:p>
                  </a:txBody>
                  <a:tcPr marL="6350" marR="6350" marT="6350"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301030">
                <a:tc>
                  <a:txBody>
                    <a:bodyPr/>
                    <a:lstStyle/>
                    <a:p>
                      <a:pPr algn="ctr" rtl="0" fontAlgn="ctr"/>
                      <a:r>
                        <a:rPr lang="zh-TW" altLang="en-US" sz="1200" b="1" u="none" strike="noStrike" dirty="0">
                          <a:solidFill>
                            <a:srgbClr val="0432FF"/>
                          </a:solidFill>
                          <a:effectLst/>
                          <a:latin typeface="Microsoft JhengHei" panose="020B0604030504040204" pitchFamily="34" charset="-120"/>
                          <a:ea typeface="Microsoft JhengHei" panose="020B0604030504040204" pitchFamily="34" charset="-120"/>
                        </a:rPr>
                        <a:t>土木與建築群</a:t>
                      </a:r>
                      <a:endParaRPr lang="zh-TW" altLang="en-US" sz="1200" b="1" i="0" u="none" strike="noStrike" dirty="0">
                        <a:solidFill>
                          <a:srgbClr val="0432FF"/>
                        </a:solidFill>
                        <a:effectLst/>
                        <a:latin typeface="Microsoft JhengHei" panose="020B0604030504040204" pitchFamily="34" charset="-120"/>
                        <a:ea typeface="Microsoft JhengHei" panose="020B0604030504040204" pitchFamily="34" charset="-120"/>
                      </a:endParaRP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rtl="0" fontAlgn="ctr"/>
                      <a:r>
                        <a:rPr lang="en-US" altLang="zh-TW" sz="1400" b="0" i="0" u="none" strike="noStrike" dirty="0">
                          <a:solidFill>
                            <a:srgbClr val="FF0000"/>
                          </a:solidFill>
                          <a:effectLst/>
                          <a:latin typeface="Microsoft JhengHei" panose="020B0604030504040204" pitchFamily="34" charset="-120"/>
                          <a:ea typeface="Microsoft JhengHei" panose="020B0604030504040204" pitchFamily="34" charset="-120"/>
                          <a:cs typeface="Arial" panose="020B0604020202020204" pitchFamily="34" charset="0"/>
                        </a:rPr>
                        <a:t>32</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rtl="0" fontAlgn="ctr"/>
                      <a:endParaRPr lang="en-US" altLang="zh-TW" sz="1400" b="0" i="0" u="none" strike="noStrike" dirty="0">
                        <a:solidFill>
                          <a:schemeClr val="tx1"/>
                        </a:solidFill>
                        <a:effectLst/>
                        <a:latin typeface="Microsoft JhengHei" panose="020B0604030504040204" pitchFamily="34" charset="-120"/>
                        <a:ea typeface="Microsoft JhengHei" panose="020B0604030504040204" pitchFamily="34" charset="-120"/>
                        <a:cs typeface="Arial" panose="020B0604020202020204" pitchFamily="34" charset="0"/>
                      </a:endParaRP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rtl="0" fontAlgn="ctr"/>
                      <a:r>
                        <a:rPr lang="en-US" altLang="zh-TW" sz="1400" b="0" i="0" u="none" strike="noStrike" dirty="0">
                          <a:solidFill>
                            <a:srgbClr val="FF0000"/>
                          </a:solidFill>
                          <a:effectLst/>
                          <a:latin typeface="Microsoft JhengHei" panose="020B0604030504040204" pitchFamily="34" charset="-120"/>
                          <a:ea typeface="Microsoft JhengHei" panose="020B0604030504040204" pitchFamily="34" charset="-120"/>
                          <a:cs typeface="Arial" panose="020B0604020202020204" pitchFamily="34" charset="0"/>
                        </a:rPr>
                        <a:t>-</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rtl="0" fontAlgn="ctr"/>
                      <a:r>
                        <a:rPr lang="en-US" altLang="zh-TW" sz="1400" b="0" i="0" u="none" strike="noStrike" dirty="0">
                          <a:solidFill>
                            <a:schemeClr val="tx1"/>
                          </a:solidFill>
                          <a:effectLst/>
                          <a:latin typeface="Microsoft JhengHei" panose="020B0604030504040204" pitchFamily="34" charset="-120"/>
                          <a:ea typeface="Microsoft JhengHei" panose="020B0604030504040204" pitchFamily="34" charset="-120"/>
                          <a:cs typeface="Arial" panose="020B0604020202020204" pitchFamily="34" charset="0"/>
                        </a:rPr>
                        <a:t>-</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rtl="0" fontAlgn="ctr"/>
                      <a:r>
                        <a:rPr lang="en-US" altLang="zh-TW" sz="1400" b="0" i="0" u="none" strike="noStrike" dirty="0">
                          <a:solidFill>
                            <a:srgbClr val="FF0000"/>
                          </a:solidFill>
                          <a:effectLst/>
                          <a:latin typeface="Microsoft JhengHei" panose="020B0604030504040204" pitchFamily="34" charset="-120"/>
                          <a:ea typeface="Microsoft JhengHei" panose="020B0604030504040204" pitchFamily="34" charset="-120"/>
                          <a:cs typeface="Arial" panose="020B0604020202020204" pitchFamily="34" charset="0"/>
                        </a:rPr>
                        <a:t>18</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rtl="0" fontAlgn="ctr"/>
                      <a:r>
                        <a:rPr lang="en-US" altLang="zh-TW" sz="1400" b="0" i="0" u="none" strike="noStrike" dirty="0">
                          <a:solidFill>
                            <a:schemeClr val="tx1"/>
                          </a:solidFill>
                          <a:effectLst/>
                          <a:latin typeface="Microsoft JhengHei" panose="020B0604030504040204" pitchFamily="34" charset="-120"/>
                          <a:ea typeface="Microsoft JhengHei" panose="020B0604030504040204" pitchFamily="34" charset="-120"/>
                          <a:cs typeface="Arial" panose="020B0604020202020204" pitchFamily="34" charset="0"/>
                        </a:rPr>
                        <a:t>12</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rtl="0" fontAlgn="ctr"/>
                      <a:r>
                        <a:rPr lang="en-US" altLang="zh-TW" sz="1400" b="0" i="0" u="none" strike="noStrike" dirty="0">
                          <a:solidFill>
                            <a:srgbClr val="FF0000"/>
                          </a:solidFill>
                          <a:effectLst/>
                          <a:latin typeface="Microsoft JhengHei" panose="020B0604030504040204" pitchFamily="34" charset="-120"/>
                          <a:ea typeface="Microsoft JhengHei" panose="020B0604030504040204" pitchFamily="34" charset="-120"/>
                          <a:cs typeface="Arial" panose="020B0604020202020204" pitchFamily="34" charset="0"/>
                        </a:rPr>
                        <a:t>-</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rtl="0" fontAlgn="ctr"/>
                      <a:r>
                        <a:rPr lang="en-US" altLang="zh-TW" sz="1400" b="0" i="0" u="none" strike="noStrike" dirty="0">
                          <a:solidFill>
                            <a:schemeClr val="tx1"/>
                          </a:solidFill>
                          <a:effectLst/>
                          <a:latin typeface="Microsoft JhengHei" panose="020B0604030504040204" pitchFamily="34" charset="-120"/>
                          <a:ea typeface="Microsoft JhengHei" panose="020B0604030504040204" pitchFamily="34" charset="-120"/>
                          <a:cs typeface="Arial" panose="020B0604020202020204" pitchFamily="34" charset="0"/>
                        </a:rPr>
                        <a:t>15</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rtl="0" fontAlgn="ctr"/>
                      <a:r>
                        <a:rPr lang="en-US" altLang="zh-TW" sz="1400" b="0" i="0" u="none" strike="noStrike" dirty="0">
                          <a:solidFill>
                            <a:srgbClr val="FF0000"/>
                          </a:solidFill>
                          <a:effectLst/>
                          <a:latin typeface="Microsoft JhengHei" panose="020B0604030504040204" pitchFamily="34" charset="-120"/>
                          <a:ea typeface="Microsoft JhengHei" panose="020B0604030504040204" pitchFamily="34" charset="-120"/>
                          <a:cs typeface="Arial" panose="020B0604020202020204" pitchFamily="34" charset="0"/>
                        </a:rPr>
                        <a:t>-</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rtl="0" fontAlgn="ctr"/>
                      <a:r>
                        <a:rPr lang="en-US" altLang="zh-TW" sz="1400" b="0" i="0" u="none" strike="noStrike" dirty="0">
                          <a:solidFill>
                            <a:schemeClr val="tx1"/>
                          </a:solidFill>
                          <a:effectLst/>
                          <a:latin typeface="Microsoft JhengHei" panose="020B0604030504040204" pitchFamily="34" charset="-120"/>
                          <a:ea typeface="Microsoft JhengHei" panose="020B0604030504040204" pitchFamily="34" charset="-120"/>
                          <a:cs typeface="Arial" panose="020B0604020202020204" pitchFamily="34" charset="0"/>
                        </a:rPr>
                        <a:t>12</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ctr" defTabSz="914400" rtl="0" eaLnBrk="1" fontAlgn="ctr" latinLnBrk="0" hangingPunct="1"/>
                      <a:r>
                        <a:rPr lang="en-US" altLang="zh-TW" sz="1400" b="0" i="0" u="none" strike="noStrike" kern="1200" dirty="0">
                          <a:solidFill>
                            <a:srgbClr val="0432FF"/>
                          </a:solidFill>
                          <a:effectLst/>
                          <a:latin typeface="Microsoft JhengHei" panose="020B0604030504040204" pitchFamily="34" charset="-120"/>
                          <a:ea typeface="Microsoft JhengHei" panose="020B0604030504040204" pitchFamily="34" charset="-120"/>
                          <a:cs typeface="Arial" panose="020B0604020202020204" pitchFamily="34" charset="0"/>
                        </a:rPr>
                        <a:t>89</a:t>
                      </a:r>
                    </a:p>
                  </a:txBody>
                  <a:tcPr marL="6350" marR="6350" marT="6350"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4"/>
                  </a:ext>
                </a:extLst>
              </a:tr>
              <a:tr h="301030">
                <a:tc>
                  <a:txBody>
                    <a:bodyPr/>
                    <a:lstStyle/>
                    <a:p>
                      <a:pPr algn="ctr" rtl="0" fontAlgn="ctr"/>
                      <a:r>
                        <a:rPr lang="zh-TW" altLang="en-US" sz="1200" b="1" u="none" strike="noStrike" dirty="0">
                          <a:solidFill>
                            <a:srgbClr val="0432FF"/>
                          </a:solidFill>
                          <a:effectLst/>
                          <a:latin typeface="Microsoft JhengHei" panose="020B0604030504040204" pitchFamily="34" charset="-120"/>
                          <a:ea typeface="Microsoft JhengHei" panose="020B0604030504040204" pitchFamily="34" charset="-120"/>
                        </a:rPr>
                        <a:t>設計群</a:t>
                      </a:r>
                      <a:endParaRPr lang="zh-TW" altLang="en-US" sz="1200" b="1" i="0" u="none" strike="noStrike" dirty="0">
                        <a:solidFill>
                          <a:srgbClr val="0432FF"/>
                        </a:solidFill>
                        <a:effectLst/>
                        <a:latin typeface="Microsoft JhengHei" panose="020B0604030504040204" pitchFamily="34" charset="-120"/>
                        <a:ea typeface="Microsoft JhengHei" panose="020B0604030504040204" pitchFamily="34" charset="-120"/>
                      </a:endParaRP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US" altLang="zh-TW" sz="1400" b="0" i="0" u="none" strike="noStrike" dirty="0">
                          <a:solidFill>
                            <a:srgbClr val="FF0000"/>
                          </a:solidFill>
                          <a:effectLst/>
                          <a:latin typeface="Microsoft JhengHei" panose="020B0604030504040204" pitchFamily="34" charset="-120"/>
                          <a:ea typeface="Microsoft JhengHei" panose="020B0604030504040204" pitchFamily="34" charset="-120"/>
                          <a:cs typeface="Arial" panose="020B0604020202020204" pitchFamily="34" charset="0"/>
                        </a:rPr>
                        <a:t>439</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US" altLang="zh-TW" sz="1400" b="0" i="0" u="none" strike="noStrike" dirty="0">
                          <a:solidFill>
                            <a:schemeClr val="tx1"/>
                          </a:solidFill>
                          <a:effectLst/>
                          <a:latin typeface="Microsoft JhengHei" panose="020B0604030504040204" pitchFamily="34" charset="-120"/>
                          <a:ea typeface="Microsoft JhengHei" panose="020B0604030504040204" pitchFamily="34" charset="-120"/>
                          <a:cs typeface="Arial" panose="020B0604020202020204" pitchFamily="34" charset="0"/>
                        </a:rPr>
                        <a:t>176</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US" altLang="zh-TW" sz="1400" b="0" i="0" u="none" strike="noStrike" dirty="0">
                          <a:solidFill>
                            <a:srgbClr val="FF0000"/>
                          </a:solidFill>
                          <a:effectLst/>
                          <a:latin typeface="Microsoft JhengHei" panose="020B0604030504040204" pitchFamily="34" charset="-120"/>
                          <a:ea typeface="Microsoft JhengHei" panose="020B0604030504040204" pitchFamily="34" charset="-120"/>
                          <a:cs typeface="Arial" panose="020B0604020202020204" pitchFamily="34" charset="0"/>
                        </a:rPr>
                        <a:t>-</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US" altLang="zh-TW" sz="1400" b="0" i="0" u="none" strike="noStrike" dirty="0">
                          <a:solidFill>
                            <a:schemeClr val="tx1"/>
                          </a:solidFill>
                          <a:effectLst/>
                          <a:latin typeface="Microsoft JhengHei" panose="020B0604030504040204" pitchFamily="34" charset="-120"/>
                          <a:ea typeface="Microsoft JhengHei" panose="020B0604030504040204" pitchFamily="34" charset="-120"/>
                          <a:cs typeface="Arial" panose="020B0604020202020204" pitchFamily="34" charset="0"/>
                        </a:rPr>
                        <a:t>292</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US" altLang="zh-TW" sz="1400" b="0" i="0" u="none" strike="noStrike" dirty="0">
                          <a:solidFill>
                            <a:srgbClr val="FF0000"/>
                          </a:solidFill>
                          <a:effectLst/>
                          <a:latin typeface="Microsoft JhengHei" panose="020B0604030504040204" pitchFamily="34" charset="-120"/>
                          <a:ea typeface="Microsoft JhengHei" panose="020B0604030504040204" pitchFamily="34" charset="-120"/>
                          <a:cs typeface="Arial" panose="020B0604020202020204" pitchFamily="34" charset="0"/>
                        </a:rPr>
                        <a:t>-</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US" altLang="zh-TW" sz="1400" b="0" i="0" u="none" strike="noStrike" dirty="0">
                          <a:solidFill>
                            <a:schemeClr val="tx1"/>
                          </a:solidFill>
                          <a:effectLst/>
                          <a:latin typeface="Microsoft JhengHei" panose="020B0604030504040204" pitchFamily="34" charset="-120"/>
                          <a:ea typeface="Microsoft JhengHei" panose="020B0604030504040204" pitchFamily="34" charset="-120"/>
                          <a:cs typeface="Arial" panose="020B0604020202020204" pitchFamily="34" charset="0"/>
                        </a:rPr>
                        <a:t>15</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US" altLang="zh-TW" sz="1400" b="0" i="0" u="none" strike="noStrike" dirty="0">
                          <a:solidFill>
                            <a:srgbClr val="FF0000"/>
                          </a:solidFill>
                          <a:effectLst/>
                          <a:latin typeface="Microsoft JhengHei" panose="020B0604030504040204" pitchFamily="34" charset="-120"/>
                          <a:ea typeface="Microsoft JhengHei" panose="020B0604030504040204" pitchFamily="34" charset="-120"/>
                          <a:cs typeface="Arial" panose="020B0604020202020204" pitchFamily="34" charset="0"/>
                        </a:rPr>
                        <a:t>41</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US" altLang="zh-TW" sz="1400" b="0" i="0" u="none" strike="noStrike" dirty="0">
                          <a:solidFill>
                            <a:schemeClr val="tx1"/>
                          </a:solidFill>
                          <a:effectLst/>
                          <a:latin typeface="Microsoft JhengHei" panose="020B0604030504040204" pitchFamily="34" charset="-120"/>
                          <a:ea typeface="Microsoft JhengHei" panose="020B0604030504040204" pitchFamily="34" charset="-120"/>
                          <a:cs typeface="Arial" panose="020B0604020202020204" pitchFamily="34" charset="0"/>
                        </a:rPr>
                        <a:t>192</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US" altLang="zh-TW" sz="1400" b="0" i="0" u="none" strike="noStrike" dirty="0">
                          <a:solidFill>
                            <a:srgbClr val="FF0000"/>
                          </a:solidFill>
                          <a:effectLst/>
                          <a:latin typeface="Microsoft JhengHei" panose="020B0604030504040204" pitchFamily="34" charset="-120"/>
                          <a:ea typeface="Microsoft JhengHei" panose="020B0604030504040204" pitchFamily="34" charset="-120"/>
                          <a:cs typeface="Arial" panose="020B0604020202020204" pitchFamily="34" charset="0"/>
                        </a:rPr>
                        <a:t>45</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US" altLang="zh-TW" sz="1400" b="0" i="0" u="none" strike="noStrike" dirty="0">
                          <a:solidFill>
                            <a:schemeClr val="tx1"/>
                          </a:solidFill>
                          <a:effectLst/>
                          <a:latin typeface="Microsoft JhengHei" panose="020B0604030504040204" pitchFamily="34" charset="-120"/>
                          <a:ea typeface="Microsoft JhengHei" panose="020B0604030504040204" pitchFamily="34" charset="-120"/>
                          <a:cs typeface="Arial" panose="020B0604020202020204" pitchFamily="34" charset="0"/>
                        </a:rPr>
                        <a:t>-</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altLang="zh-TW" sz="1400" b="0" i="0" u="none" strike="noStrike" kern="1200" dirty="0">
                          <a:solidFill>
                            <a:srgbClr val="0432FF"/>
                          </a:solidFill>
                          <a:effectLst/>
                          <a:latin typeface="Microsoft JhengHei" panose="020B0604030504040204" pitchFamily="34" charset="-120"/>
                          <a:ea typeface="Microsoft JhengHei" panose="020B0604030504040204" pitchFamily="34" charset="-120"/>
                          <a:cs typeface="Arial" panose="020B0604020202020204" pitchFamily="34" charset="0"/>
                        </a:rPr>
                        <a:t>1,200</a:t>
                      </a:r>
                    </a:p>
                  </a:txBody>
                  <a:tcPr marL="6350" marR="6350" marT="6350"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r h="301030">
                <a:tc>
                  <a:txBody>
                    <a:bodyPr/>
                    <a:lstStyle/>
                    <a:p>
                      <a:pPr algn="ctr" rtl="0" fontAlgn="ctr"/>
                      <a:r>
                        <a:rPr lang="zh-TW" altLang="en-US" sz="1200" b="1" u="none" strike="noStrike" dirty="0">
                          <a:solidFill>
                            <a:srgbClr val="0432FF"/>
                          </a:solidFill>
                          <a:effectLst/>
                          <a:latin typeface="Microsoft JhengHei" panose="020B0604030504040204" pitchFamily="34" charset="-120"/>
                          <a:ea typeface="Microsoft JhengHei" panose="020B0604030504040204" pitchFamily="34" charset="-120"/>
                        </a:rPr>
                        <a:t>商業與管理群</a:t>
                      </a:r>
                      <a:endParaRPr lang="zh-TW" altLang="en-US" sz="1200" b="1" i="0" u="none" strike="noStrike" dirty="0">
                        <a:solidFill>
                          <a:srgbClr val="0432FF"/>
                        </a:solidFill>
                        <a:effectLst/>
                        <a:latin typeface="Microsoft JhengHei" panose="020B0604030504040204" pitchFamily="34" charset="-120"/>
                        <a:ea typeface="Microsoft JhengHei" panose="020B0604030504040204" pitchFamily="34" charset="-120"/>
                      </a:endParaRP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rtl="0" fontAlgn="ctr"/>
                      <a:r>
                        <a:rPr lang="en-US" altLang="zh-TW" sz="1400" b="0" i="0" u="none" strike="noStrike" dirty="0">
                          <a:solidFill>
                            <a:srgbClr val="FF0000"/>
                          </a:solidFill>
                          <a:effectLst/>
                          <a:latin typeface="Microsoft JhengHei" panose="020B0604030504040204" pitchFamily="34" charset="-120"/>
                          <a:ea typeface="Microsoft JhengHei" panose="020B0604030504040204" pitchFamily="34" charset="-120"/>
                          <a:cs typeface="Arial" panose="020B0604020202020204" pitchFamily="34" charset="0"/>
                        </a:rPr>
                        <a:t>223</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rtl="0" fontAlgn="ctr"/>
                      <a:r>
                        <a:rPr lang="en-US" altLang="zh-TW" sz="1400" b="0" i="0" u="none" strike="noStrike" dirty="0">
                          <a:solidFill>
                            <a:schemeClr val="tx1"/>
                          </a:solidFill>
                          <a:effectLst/>
                          <a:latin typeface="Microsoft JhengHei" panose="020B0604030504040204" pitchFamily="34" charset="-120"/>
                          <a:ea typeface="Microsoft JhengHei" panose="020B0604030504040204" pitchFamily="34" charset="-120"/>
                          <a:cs typeface="Arial" panose="020B0604020202020204" pitchFamily="34" charset="0"/>
                        </a:rPr>
                        <a:t>325</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rtl="0" fontAlgn="ctr"/>
                      <a:r>
                        <a:rPr lang="en-US" altLang="zh-TW" sz="1400" b="0" i="0" u="none" strike="noStrike" dirty="0">
                          <a:solidFill>
                            <a:srgbClr val="FF0000"/>
                          </a:solidFill>
                          <a:effectLst/>
                          <a:latin typeface="Microsoft JhengHei" panose="020B0604030504040204" pitchFamily="34" charset="-120"/>
                          <a:ea typeface="Microsoft JhengHei" panose="020B0604030504040204" pitchFamily="34" charset="-120"/>
                          <a:cs typeface="Arial" panose="020B0604020202020204" pitchFamily="34" charset="0"/>
                        </a:rPr>
                        <a:t>-</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rtl="0" fontAlgn="ctr"/>
                      <a:r>
                        <a:rPr lang="en-US" altLang="zh-TW" sz="1400" b="0" i="0" u="none" strike="noStrike" dirty="0">
                          <a:solidFill>
                            <a:schemeClr val="tx1"/>
                          </a:solidFill>
                          <a:effectLst/>
                          <a:latin typeface="Microsoft JhengHei" panose="020B0604030504040204" pitchFamily="34" charset="-120"/>
                          <a:ea typeface="Microsoft JhengHei" panose="020B0604030504040204" pitchFamily="34" charset="-120"/>
                          <a:cs typeface="Arial" panose="020B0604020202020204" pitchFamily="34" charset="0"/>
                        </a:rPr>
                        <a:t>100</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rtl="0" fontAlgn="ctr"/>
                      <a:r>
                        <a:rPr lang="en-US" altLang="zh-TW" sz="1400" b="0" i="0" u="none" strike="noStrike" dirty="0">
                          <a:solidFill>
                            <a:srgbClr val="FF0000"/>
                          </a:solidFill>
                          <a:effectLst/>
                          <a:latin typeface="Microsoft JhengHei" panose="020B0604030504040204" pitchFamily="34" charset="-120"/>
                          <a:ea typeface="Microsoft JhengHei" panose="020B0604030504040204" pitchFamily="34" charset="-120"/>
                          <a:cs typeface="Arial" panose="020B0604020202020204" pitchFamily="34" charset="0"/>
                        </a:rPr>
                        <a:t>-</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rtl="0" fontAlgn="ctr"/>
                      <a:r>
                        <a:rPr lang="en-US" altLang="zh-TW" sz="1400" b="0" i="0" u="none" strike="noStrike" dirty="0">
                          <a:solidFill>
                            <a:schemeClr val="tx1"/>
                          </a:solidFill>
                          <a:effectLst/>
                          <a:latin typeface="Microsoft JhengHei" panose="020B0604030504040204" pitchFamily="34" charset="-120"/>
                          <a:ea typeface="Microsoft JhengHei" panose="020B0604030504040204" pitchFamily="34" charset="-120"/>
                          <a:cs typeface="Arial" panose="020B0604020202020204" pitchFamily="34" charset="0"/>
                        </a:rPr>
                        <a:t>-</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rtl="0" fontAlgn="ctr"/>
                      <a:r>
                        <a:rPr lang="en-US" altLang="zh-TW" sz="1400" b="0" i="0" u="none" strike="noStrike" dirty="0">
                          <a:solidFill>
                            <a:srgbClr val="FF0000"/>
                          </a:solidFill>
                          <a:effectLst/>
                          <a:latin typeface="Microsoft JhengHei" panose="020B0604030504040204" pitchFamily="34" charset="-120"/>
                          <a:ea typeface="Microsoft JhengHei" panose="020B0604030504040204" pitchFamily="34" charset="-120"/>
                          <a:cs typeface="Arial" panose="020B0604020202020204" pitchFamily="34" charset="0"/>
                        </a:rPr>
                        <a:t>43</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rtl="0" fontAlgn="ctr"/>
                      <a:r>
                        <a:rPr lang="en-US" altLang="zh-TW" sz="1400" b="0" i="0" u="none" strike="noStrike" dirty="0">
                          <a:solidFill>
                            <a:schemeClr val="tx1"/>
                          </a:solidFill>
                          <a:effectLst/>
                          <a:latin typeface="Microsoft JhengHei" panose="020B0604030504040204" pitchFamily="34" charset="-120"/>
                          <a:ea typeface="Microsoft JhengHei" panose="020B0604030504040204" pitchFamily="34" charset="-120"/>
                          <a:cs typeface="Arial" panose="020B0604020202020204" pitchFamily="34" charset="0"/>
                        </a:rPr>
                        <a:t>112</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rtl="0" fontAlgn="ctr"/>
                      <a:r>
                        <a:rPr lang="en-US" altLang="zh-TW" sz="1400" b="0" i="0" u="none" strike="noStrike" dirty="0">
                          <a:solidFill>
                            <a:srgbClr val="FF0000"/>
                          </a:solidFill>
                          <a:effectLst/>
                          <a:latin typeface="Microsoft JhengHei" panose="020B0604030504040204" pitchFamily="34" charset="-120"/>
                          <a:ea typeface="Microsoft JhengHei" panose="020B0604030504040204" pitchFamily="34" charset="-120"/>
                          <a:cs typeface="Arial" panose="020B0604020202020204" pitchFamily="34" charset="0"/>
                        </a:rPr>
                        <a:t>250</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rtl="0" fontAlgn="ctr"/>
                      <a:r>
                        <a:rPr lang="en-US" altLang="zh-TW" sz="1400" b="0" i="0" u="none" strike="noStrike" dirty="0">
                          <a:solidFill>
                            <a:schemeClr val="tx1"/>
                          </a:solidFill>
                          <a:effectLst/>
                          <a:latin typeface="Microsoft JhengHei" panose="020B0604030504040204" pitchFamily="34" charset="-120"/>
                          <a:ea typeface="Microsoft JhengHei" panose="020B0604030504040204" pitchFamily="34" charset="-120"/>
                          <a:cs typeface="Arial" panose="020B0604020202020204" pitchFamily="34" charset="0"/>
                        </a:rPr>
                        <a:t>12</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ctr" defTabSz="914400" rtl="0" eaLnBrk="1" fontAlgn="ctr" latinLnBrk="0" hangingPunct="1"/>
                      <a:r>
                        <a:rPr lang="en-US" altLang="zh-TW" sz="1400" b="0" i="0" u="none" strike="noStrike" kern="1200" dirty="0">
                          <a:solidFill>
                            <a:srgbClr val="0432FF"/>
                          </a:solidFill>
                          <a:effectLst/>
                          <a:latin typeface="Microsoft JhengHei" panose="020B0604030504040204" pitchFamily="34" charset="-120"/>
                          <a:ea typeface="Microsoft JhengHei" panose="020B0604030504040204" pitchFamily="34" charset="-120"/>
                          <a:cs typeface="Arial" panose="020B0604020202020204" pitchFamily="34" charset="0"/>
                        </a:rPr>
                        <a:t>1,065</a:t>
                      </a:r>
                    </a:p>
                  </a:txBody>
                  <a:tcPr marL="6350" marR="6350" marT="6350"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6"/>
                  </a:ext>
                </a:extLst>
              </a:tr>
              <a:tr h="301030">
                <a:tc>
                  <a:txBody>
                    <a:bodyPr/>
                    <a:lstStyle/>
                    <a:p>
                      <a:pPr algn="ctr" rtl="0" fontAlgn="ctr"/>
                      <a:r>
                        <a:rPr lang="zh-TW" altLang="en-US" sz="1200" b="1" u="none" strike="noStrike" dirty="0">
                          <a:solidFill>
                            <a:srgbClr val="0432FF"/>
                          </a:solidFill>
                          <a:effectLst/>
                          <a:latin typeface="Microsoft JhengHei" panose="020B0604030504040204" pitchFamily="34" charset="-120"/>
                          <a:ea typeface="Microsoft JhengHei" panose="020B0604030504040204" pitchFamily="34" charset="-120"/>
                        </a:rPr>
                        <a:t>家政群</a:t>
                      </a:r>
                      <a:endParaRPr lang="zh-TW" altLang="en-US" sz="1200" b="1" i="0" u="none" strike="noStrike" dirty="0">
                        <a:solidFill>
                          <a:srgbClr val="0432FF"/>
                        </a:solidFill>
                        <a:effectLst/>
                        <a:latin typeface="Microsoft JhengHei" panose="020B0604030504040204" pitchFamily="34" charset="-120"/>
                        <a:ea typeface="Microsoft JhengHei" panose="020B0604030504040204" pitchFamily="34" charset="-120"/>
                      </a:endParaRP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US" altLang="zh-TW" sz="1400" b="0" i="0" u="none" strike="noStrike" dirty="0">
                          <a:solidFill>
                            <a:srgbClr val="FF0000"/>
                          </a:solidFill>
                          <a:effectLst/>
                          <a:latin typeface="Microsoft JhengHei" panose="020B0604030504040204" pitchFamily="34" charset="-120"/>
                          <a:ea typeface="Microsoft JhengHei" panose="020B0604030504040204" pitchFamily="34" charset="-120"/>
                          <a:cs typeface="Arial" panose="020B0604020202020204" pitchFamily="34" charset="0"/>
                        </a:rPr>
                        <a:t>205</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US" altLang="zh-TW" sz="1400" b="0" i="0" u="none" strike="noStrike" dirty="0">
                          <a:solidFill>
                            <a:schemeClr val="tx1"/>
                          </a:solidFill>
                          <a:effectLst/>
                          <a:latin typeface="Microsoft JhengHei" panose="020B0604030504040204" pitchFamily="34" charset="-120"/>
                          <a:ea typeface="Microsoft JhengHei" panose="020B0604030504040204" pitchFamily="34" charset="-120"/>
                          <a:cs typeface="Arial" panose="020B0604020202020204" pitchFamily="34" charset="0"/>
                        </a:rPr>
                        <a:t>205</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US" altLang="zh-TW" sz="1400" b="0" i="0" u="none" strike="noStrike" dirty="0">
                          <a:solidFill>
                            <a:srgbClr val="FF0000"/>
                          </a:solidFill>
                          <a:effectLst/>
                          <a:latin typeface="Microsoft JhengHei" panose="020B0604030504040204" pitchFamily="34" charset="-120"/>
                          <a:ea typeface="Microsoft JhengHei" panose="020B0604030504040204" pitchFamily="34" charset="-120"/>
                          <a:cs typeface="Arial" panose="020B0604020202020204" pitchFamily="34" charset="0"/>
                        </a:rPr>
                        <a:t>-</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US" altLang="zh-TW" sz="1400" b="0" i="0" u="none" strike="noStrike" dirty="0">
                          <a:solidFill>
                            <a:schemeClr val="tx1"/>
                          </a:solidFill>
                          <a:effectLst/>
                          <a:latin typeface="Microsoft JhengHei" panose="020B0604030504040204" pitchFamily="34" charset="-120"/>
                          <a:ea typeface="Microsoft JhengHei" panose="020B0604030504040204" pitchFamily="34" charset="-120"/>
                          <a:cs typeface="Arial" panose="020B0604020202020204" pitchFamily="34" charset="0"/>
                        </a:rPr>
                        <a:t>65</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US" altLang="zh-TW" sz="1400" b="0" i="0" u="none" strike="noStrike" dirty="0">
                          <a:solidFill>
                            <a:srgbClr val="FF0000"/>
                          </a:solidFill>
                          <a:effectLst/>
                          <a:latin typeface="Microsoft JhengHei" panose="020B0604030504040204" pitchFamily="34" charset="-120"/>
                          <a:ea typeface="Microsoft JhengHei" panose="020B0604030504040204" pitchFamily="34" charset="-120"/>
                          <a:cs typeface="Arial" panose="020B0604020202020204" pitchFamily="34" charset="0"/>
                        </a:rPr>
                        <a:t>-</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US" altLang="zh-TW" sz="1400" b="0" i="0" u="none" strike="noStrike" dirty="0">
                          <a:solidFill>
                            <a:schemeClr val="tx1"/>
                          </a:solidFill>
                          <a:effectLst/>
                          <a:latin typeface="Microsoft JhengHei" panose="020B0604030504040204" pitchFamily="34" charset="-120"/>
                          <a:ea typeface="Microsoft JhengHei" panose="020B0604030504040204" pitchFamily="34" charset="-120"/>
                          <a:cs typeface="Arial" panose="020B0604020202020204" pitchFamily="34" charset="0"/>
                        </a:rPr>
                        <a:t>15</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US" altLang="zh-TW" sz="1400" b="0" i="0" u="none" strike="noStrike" dirty="0">
                          <a:solidFill>
                            <a:srgbClr val="FF0000"/>
                          </a:solidFill>
                          <a:effectLst/>
                          <a:latin typeface="Microsoft JhengHei" panose="020B0604030504040204" pitchFamily="34" charset="-120"/>
                          <a:ea typeface="Microsoft JhengHei" panose="020B0604030504040204" pitchFamily="34" charset="-120"/>
                          <a:cs typeface="Arial" panose="020B0604020202020204" pitchFamily="34" charset="0"/>
                        </a:rPr>
                        <a:t>35</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US" altLang="zh-TW" sz="1400" b="0" i="0" u="none" strike="noStrike" dirty="0">
                          <a:solidFill>
                            <a:schemeClr val="tx1"/>
                          </a:solidFill>
                          <a:effectLst/>
                          <a:latin typeface="Microsoft JhengHei" panose="020B0604030504040204" pitchFamily="34" charset="-120"/>
                          <a:ea typeface="Microsoft JhengHei" panose="020B0604030504040204" pitchFamily="34" charset="-120"/>
                          <a:cs typeface="Arial" panose="020B0604020202020204" pitchFamily="34" charset="0"/>
                        </a:rPr>
                        <a:t>213</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US" altLang="zh-TW" sz="1400" b="0" i="0" u="none" strike="noStrike" dirty="0">
                          <a:solidFill>
                            <a:srgbClr val="FF0000"/>
                          </a:solidFill>
                          <a:effectLst/>
                          <a:latin typeface="Microsoft JhengHei" panose="020B0604030504040204" pitchFamily="34" charset="-120"/>
                          <a:ea typeface="Microsoft JhengHei" panose="020B0604030504040204" pitchFamily="34" charset="-120"/>
                          <a:cs typeface="Arial" panose="020B0604020202020204" pitchFamily="34" charset="0"/>
                        </a:rPr>
                        <a:t>115</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US" altLang="zh-TW" sz="1400" b="0" i="0" u="none" strike="noStrike" dirty="0">
                          <a:solidFill>
                            <a:schemeClr val="tx1"/>
                          </a:solidFill>
                          <a:effectLst/>
                          <a:latin typeface="Microsoft JhengHei" panose="020B0604030504040204" pitchFamily="34" charset="-120"/>
                          <a:ea typeface="Microsoft JhengHei" panose="020B0604030504040204" pitchFamily="34" charset="-120"/>
                          <a:cs typeface="Arial" panose="020B0604020202020204" pitchFamily="34" charset="0"/>
                        </a:rPr>
                        <a:t>-</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altLang="zh-TW" sz="1400" b="0" i="0" u="none" strike="noStrike" kern="1200" dirty="0">
                          <a:solidFill>
                            <a:srgbClr val="0432FF"/>
                          </a:solidFill>
                          <a:effectLst/>
                          <a:latin typeface="Microsoft JhengHei" panose="020B0604030504040204" pitchFamily="34" charset="-120"/>
                          <a:ea typeface="Microsoft JhengHei" panose="020B0604030504040204" pitchFamily="34" charset="-120"/>
                          <a:cs typeface="Arial" panose="020B0604020202020204" pitchFamily="34" charset="0"/>
                        </a:rPr>
                        <a:t>853</a:t>
                      </a:r>
                    </a:p>
                  </a:txBody>
                  <a:tcPr marL="6350" marR="6350" marT="6350"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7"/>
                  </a:ext>
                </a:extLst>
              </a:tr>
              <a:tr h="301030">
                <a:tc>
                  <a:txBody>
                    <a:bodyPr/>
                    <a:lstStyle/>
                    <a:p>
                      <a:pPr algn="ctr" rtl="0" fontAlgn="ctr"/>
                      <a:r>
                        <a:rPr lang="zh-TW" altLang="en-US" sz="1200" b="1" u="none" strike="noStrike" dirty="0">
                          <a:solidFill>
                            <a:srgbClr val="0432FF"/>
                          </a:solidFill>
                          <a:effectLst/>
                          <a:latin typeface="Microsoft JhengHei" panose="020B0604030504040204" pitchFamily="34" charset="-120"/>
                          <a:ea typeface="Microsoft JhengHei" panose="020B0604030504040204" pitchFamily="34" charset="-120"/>
                        </a:rPr>
                        <a:t>農業群</a:t>
                      </a:r>
                      <a:endParaRPr lang="zh-TW" altLang="en-US" sz="1200" b="1" i="0" u="none" strike="noStrike" dirty="0">
                        <a:solidFill>
                          <a:srgbClr val="0432FF"/>
                        </a:solidFill>
                        <a:effectLst/>
                        <a:latin typeface="Microsoft JhengHei" panose="020B0604030504040204" pitchFamily="34" charset="-120"/>
                        <a:ea typeface="Microsoft JhengHei" panose="020B0604030504040204" pitchFamily="34" charset="-120"/>
                      </a:endParaRP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rtl="0" fontAlgn="ctr"/>
                      <a:r>
                        <a:rPr lang="en-US" altLang="zh-TW" sz="1400" b="0" i="0" u="none" strike="noStrike" dirty="0">
                          <a:solidFill>
                            <a:srgbClr val="FF0000"/>
                          </a:solidFill>
                          <a:effectLst/>
                          <a:latin typeface="Microsoft JhengHei" panose="020B0604030504040204" pitchFamily="34" charset="-120"/>
                          <a:ea typeface="Microsoft JhengHei" panose="020B0604030504040204" pitchFamily="34" charset="-120"/>
                          <a:cs typeface="Arial" panose="020B0604020202020204" pitchFamily="34" charset="0"/>
                        </a:rPr>
                        <a:t>28</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rtl="0" fontAlgn="ctr"/>
                      <a:r>
                        <a:rPr lang="en-US" altLang="zh-TW" sz="1400" b="0" i="0" u="none" strike="noStrike" dirty="0">
                          <a:solidFill>
                            <a:schemeClr val="tx1"/>
                          </a:solidFill>
                          <a:effectLst/>
                          <a:latin typeface="Microsoft JhengHei" panose="020B0604030504040204" pitchFamily="34" charset="-120"/>
                          <a:ea typeface="Microsoft JhengHei" panose="020B0604030504040204" pitchFamily="34" charset="-120"/>
                          <a:cs typeface="Arial" panose="020B0604020202020204" pitchFamily="34" charset="0"/>
                        </a:rPr>
                        <a:t>20</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rtl="0" fontAlgn="ctr"/>
                      <a:r>
                        <a:rPr lang="en-US" altLang="zh-TW" sz="1400" b="0" i="0" u="none" strike="noStrike" dirty="0">
                          <a:solidFill>
                            <a:srgbClr val="FF0000"/>
                          </a:solidFill>
                          <a:effectLst/>
                          <a:latin typeface="Microsoft JhengHei" panose="020B0604030504040204" pitchFamily="34" charset="-120"/>
                          <a:ea typeface="Microsoft JhengHei" panose="020B0604030504040204" pitchFamily="34" charset="-120"/>
                          <a:cs typeface="Arial" panose="020B0604020202020204" pitchFamily="34" charset="0"/>
                        </a:rPr>
                        <a:t>21</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rtl="0" fontAlgn="ctr"/>
                      <a:r>
                        <a:rPr lang="en-US" altLang="zh-TW" sz="1400" b="0" i="0" u="none" strike="noStrike" dirty="0">
                          <a:solidFill>
                            <a:schemeClr val="tx1"/>
                          </a:solidFill>
                          <a:effectLst/>
                          <a:latin typeface="Microsoft JhengHei" panose="020B0604030504040204" pitchFamily="34" charset="-120"/>
                          <a:ea typeface="Microsoft JhengHei" panose="020B0604030504040204" pitchFamily="34" charset="-120"/>
                          <a:cs typeface="Arial" panose="020B0604020202020204" pitchFamily="34" charset="0"/>
                        </a:rPr>
                        <a:t>-</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rtl="0" fontAlgn="ctr"/>
                      <a:r>
                        <a:rPr lang="en-US" altLang="zh-TW" sz="1400" b="0" i="0" u="none" strike="noStrike" dirty="0">
                          <a:solidFill>
                            <a:srgbClr val="FF0000"/>
                          </a:solidFill>
                          <a:effectLst/>
                          <a:latin typeface="Microsoft JhengHei" panose="020B0604030504040204" pitchFamily="34" charset="-120"/>
                          <a:ea typeface="Microsoft JhengHei" panose="020B0604030504040204" pitchFamily="34" charset="-120"/>
                          <a:cs typeface="Arial" panose="020B0604020202020204" pitchFamily="34" charset="0"/>
                        </a:rPr>
                        <a:t>-</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rtl="0" fontAlgn="ctr"/>
                      <a:r>
                        <a:rPr lang="en-US" altLang="zh-TW" sz="1400" b="0" i="0" u="none" strike="noStrike" dirty="0">
                          <a:solidFill>
                            <a:schemeClr val="tx1"/>
                          </a:solidFill>
                          <a:effectLst/>
                          <a:latin typeface="Microsoft JhengHei" panose="020B0604030504040204" pitchFamily="34" charset="-120"/>
                          <a:ea typeface="Microsoft JhengHei" panose="020B0604030504040204" pitchFamily="34" charset="-120"/>
                          <a:cs typeface="Arial" panose="020B0604020202020204" pitchFamily="34" charset="0"/>
                        </a:rPr>
                        <a:t>47</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rtl="0" fontAlgn="ctr"/>
                      <a:r>
                        <a:rPr lang="en-US" altLang="zh-TW" sz="1400" b="0" i="0" u="none" strike="noStrike" dirty="0">
                          <a:solidFill>
                            <a:srgbClr val="FF0000"/>
                          </a:solidFill>
                          <a:effectLst/>
                          <a:latin typeface="Microsoft JhengHei" panose="020B0604030504040204" pitchFamily="34" charset="-120"/>
                          <a:ea typeface="Microsoft JhengHei" panose="020B0604030504040204" pitchFamily="34" charset="-120"/>
                          <a:cs typeface="Arial" panose="020B0604020202020204" pitchFamily="34" charset="0"/>
                        </a:rPr>
                        <a:t>-</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rtl="0" fontAlgn="ctr"/>
                      <a:r>
                        <a:rPr lang="en-US" altLang="zh-TW" sz="1400" b="0" i="0" u="none" strike="noStrike" dirty="0">
                          <a:solidFill>
                            <a:schemeClr val="tx1"/>
                          </a:solidFill>
                          <a:effectLst/>
                          <a:latin typeface="Microsoft JhengHei" panose="020B0604030504040204" pitchFamily="34" charset="-120"/>
                          <a:ea typeface="Microsoft JhengHei" panose="020B0604030504040204" pitchFamily="34" charset="-120"/>
                          <a:cs typeface="Arial" panose="020B0604020202020204" pitchFamily="34" charset="0"/>
                        </a:rPr>
                        <a:t>27</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rtl="0" fontAlgn="ctr"/>
                      <a:r>
                        <a:rPr lang="en-US" altLang="zh-TW" sz="1400" b="0" i="0" u="none" strike="noStrike" dirty="0">
                          <a:solidFill>
                            <a:srgbClr val="FF0000"/>
                          </a:solidFill>
                          <a:effectLst/>
                          <a:latin typeface="Microsoft JhengHei" panose="020B0604030504040204" pitchFamily="34" charset="-120"/>
                          <a:ea typeface="Microsoft JhengHei" panose="020B0604030504040204" pitchFamily="34" charset="-120"/>
                          <a:cs typeface="Arial" panose="020B0604020202020204" pitchFamily="34" charset="0"/>
                        </a:rPr>
                        <a:t>-</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rtl="0" fontAlgn="ctr"/>
                      <a:r>
                        <a:rPr lang="en-US" altLang="zh-TW" sz="1400" b="0" i="0" u="none" strike="noStrike" dirty="0">
                          <a:solidFill>
                            <a:schemeClr val="tx1"/>
                          </a:solidFill>
                          <a:effectLst/>
                          <a:latin typeface="Microsoft JhengHei" panose="020B0604030504040204" pitchFamily="34" charset="-120"/>
                          <a:ea typeface="Microsoft JhengHei" panose="020B0604030504040204" pitchFamily="34" charset="-120"/>
                          <a:cs typeface="Arial" panose="020B0604020202020204" pitchFamily="34" charset="0"/>
                        </a:rPr>
                        <a:t>40</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ctr" defTabSz="914400" rtl="0" eaLnBrk="1" fontAlgn="ctr" latinLnBrk="0" hangingPunct="1"/>
                      <a:r>
                        <a:rPr lang="en-US" altLang="zh-TW" sz="1400" b="0" i="0" u="none" strike="noStrike" kern="1200" dirty="0">
                          <a:solidFill>
                            <a:srgbClr val="0432FF"/>
                          </a:solidFill>
                          <a:effectLst/>
                          <a:latin typeface="Microsoft JhengHei" panose="020B0604030504040204" pitchFamily="34" charset="-120"/>
                          <a:ea typeface="Microsoft JhengHei" panose="020B0604030504040204" pitchFamily="34" charset="-120"/>
                          <a:cs typeface="Arial" panose="020B0604020202020204" pitchFamily="34" charset="0"/>
                        </a:rPr>
                        <a:t>183</a:t>
                      </a:r>
                    </a:p>
                  </a:txBody>
                  <a:tcPr marL="6350" marR="6350" marT="6350"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8"/>
                  </a:ext>
                </a:extLst>
              </a:tr>
              <a:tr h="301030">
                <a:tc>
                  <a:txBody>
                    <a:bodyPr/>
                    <a:lstStyle/>
                    <a:p>
                      <a:pPr algn="ctr" rtl="0" fontAlgn="ctr"/>
                      <a:r>
                        <a:rPr lang="zh-TW" altLang="en-US" sz="1200" b="1" u="none" strike="noStrike" kern="1200" dirty="0">
                          <a:solidFill>
                            <a:srgbClr val="0432FF"/>
                          </a:solidFill>
                          <a:effectLst/>
                          <a:latin typeface="Microsoft JhengHei" panose="020B0604030504040204" pitchFamily="34" charset="-120"/>
                          <a:ea typeface="Microsoft JhengHei" panose="020B0604030504040204" pitchFamily="34" charset="-120"/>
                          <a:cs typeface="+mn-cs"/>
                        </a:rPr>
                        <a:t>食品群</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US" altLang="zh-TW" sz="1400" b="0" i="0" u="none" strike="noStrike" dirty="0">
                          <a:solidFill>
                            <a:srgbClr val="FF0000"/>
                          </a:solidFill>
                          <a:effectLst/>
                          <a:latin typeface="Microsoft JhengHei" panose="020B0604030504040204" pitchFamily="34" charset="-120"/>
                          <a:ea typeface="Microsoft JhengHei" panose="020B0604030504040204" pitchFamily="34" charset="-120"/>
                          <a:cs typeface="Arial" panose="020B0604020202020204" pitchFamily="34" charset="0"/>
                        </a:rPr>
                        <a:t>-</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US" altLang="zh-TW" sz="1400" b="0" i="0" u="none" strike="noStrike" dirty="0">
                          <a:solidFill>
                            <a:schemeClr val="tx1"/>
                          </a:solidFill>
                          <a:effectLst/>
                          <a:latin typeface="Microsoft JhengHei" panose="020B0604030504040204" pitchFamily="34" charset="-120"/>
                          <a:ea typeface="Microsoft JhengHei" panose="020B0604030504040204" pitchFamily="34" charset="-120"/>
                          <a:cs typeface="Arial" panose="020B0604020202020204" pitchFamily="34" charset="0"/>
                        </a:rPr>
                        <a:t>-</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US" altLang="zh-TW" sz="1400" b="0" i="0" u="none" strike="noStrike" dirty="0">
                          <a:solidFill>
                            <a:srgbClr val="FF0000"/>
                          </a:solidFill>
                          <a:effectLst/>
                          <a:latin typeface="Microsoft JhengHei" panose="020B0604030504040204" pitchFamily="34" charset="-120"/>
                          <a:ea typeface="Microsoft JhengHei" panose="020B0604030504040204" pitchFamily="34" charset="-120"/>
                          <a:cs typeface="Arial" panose="020B0604020202020204" pitchFamily="34" charset="0"/>
                        </a:rPr>
                        <a:t>-</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US" altLang="zh-TW" sz="1400" b="0" i="0" u="none" strike="noStrike" dirty="0">
                          <a:solidFill>
                            <a:schemeClr val="tx1"/>
                          </a:solidFill>
                          <a:effectLst/>
                          <a:latin typeface="Microsoft JhengHei" panose="020B0604030504040204" pitchFamily="34" charset="-120"/>
                          <a:ea typeface="Microsoft JhengHei" panose="020B0604030504040204" pitchFamily="34" charset="-120"/>
                          <a:cs typeface="Arial" panose="020B0604020202020204" pitchFamily="34" charset="0"/>
                        </a:rPr>
                        <a:t>-</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US" altLang="zh-TW" sz="1400" b="0" i="0" u="none" strike="noStrike" dirty="0">
                          <a:solidFill>
                            <a:srgbClr val="FF0000"/>
                          </a:solidFill>
                          <a:effectLst/>
                          <a:latin typeface="Microsoft JhengHei" panose="020B0604030504040204" pitchFamily="34" charset="-120"/>
                          <a:ea typeface="Microsoft JhengHei" panose="020B0604030504040204" pitchFamily="34" charset="-120"/>
                          <a:cs typeface="Arial" panose="020B0604020202020204" pitchFamily="34" charset="0"/>
                        </a:rPr>
                        <a:t>-</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US" altLang="zh-TW" sz="1400" b="0" i="0" u="none" strike="noStrike" dirty="0">
                          <a:solidFill>
                            <a:schemeClr val="tx1"/>
                          </a:solidFill>
                          <a:effectLst/>
                          <a:latin typeface="Microsoft JhengHei" panose="020B0604030504040204" pitchFamily="34" charset="-120"/>
                          <a:ea typeface="Microsoft JhengHei" panose="020B0604030504040204" pitchFamily="34" charset="-120"/>
                          <a:cs typeface="Arial" panose="020B0604020202020204" pitchFamily="34" charset="0"/>
                        </a:rPr>
                        <a:t>-</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US" altLang="zh-TW" sz="1400" b="0" i="0" u="none" strike="noStrike" dirty="0">
                          <a:solidFill>
                            <a:srgbClr val="FF0000"/>
                          </a:solidFill>
                          <a:effectLst/>
                          <a:latin typeface="Microsoft JhengHei" panose="020B0604030504040204" pitchFamily="34" charset="-120"/>
                          <a:ea typeface="Microsoft JhengHei" panose="020B0604030504040204" pitchFamily="34" charset="-120"/>
                          <a:cs typeface="Arial" panose="020B0604020202020204" pitchFamily="34" charset="0"/>
                        </a:rPr>
                        <a:t>-</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US" altLang="zh-TW" sz="1400" b="0" i="0" u="none" strike="noStrike" dirty="0">
                          <a:solidFill>
                            <a:schemeClr val="tx1"/>
                          </a:solidFill>
                          <a:effectLst/>
                          <a:latin typeface="Microsoft JhengHei" panose="020B0604030504040204" pitchFamily="34" charset="-120"/>
                          <a:ea typeface="Microsoft JhengHei" panose="020B0604030504040204" pitchFamily="34" charset="-120"/>
                          <a:cs typeface="Arial" panose="020B0604020202020204" pitchFamily="34" charset="0"/>
                        </a:rPr>
                        <a:t>35</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US" altLang="zh-TW" sz="1400" b="0" i="0" u="none" strike="noStrike" dirty="0">
                          <a:solidFill>
                            <a:srgbClr val="FF0000"/>
                          </a:solidFill>
                          <a:effectLst/>
                          <a:latin typeface="Microsoft JhengHei" panose="020B0604030504040204" pitchFamily="34" charset="-120"/>
                          <a:ea typeface="Microsoft JhengHei" panose="020B0604030504040204" pitchFamily="34" charset="-120"/>
                          <a:cs typeface="Arial" panose="020B0604020202020204" pitchFamily="34" charset="0"/>
                        </a:rPr>
                        <a:t>-</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US" altLang="zh-TW" sz="1400" b="0" i="0" u="none" strike="noStrike" dirty="0">
                          <a:solidFill>
                            <a:schemeClr val="tx1"/>
                          </a:solidFill>
                          <a:effectLst/>
                          <a:latin typeface="Microsoft JhengHei" panose="020B0604030504040204" pitchFamily="34" charset="-120"/>
                          <a:ea typeface="Microsoft JhengHei" panose="020B0604030504040204" pitchFamily="34" charset="-120"/>
                          <a:cs typeface="Arial" panose="020B0604020202020204" pitchFamily="34" charset="0"/>
                        </a:rPr>
                        <a:t>18</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altLang="zh-TW" sz="1400" b="0" i="0" u="none" strike="noStrike" kern="1200" dirty="0">
                          <a:solidFill>
                            <a:srgbClr val="0432FF"/>
                          </a:solidFill>
                          <a:effectLst/>
                          <a:latin typeface="Microsoft JhengHei" panose="020B0604030504040204" pitchFamily="34" charset="-120"/>
                          <a:ea typeface="Microsoft JhengHei" panose="020B0604030504040204" pitchFamily="34" charset="-120"/>
                          <a:cs typeface="Arial" panose="020B0604020202020204" pitchFamily="34" charset="0"/>
                        </a:rPr>
                        <a:t>53</a:t>
                      </a:r>
                    </a:p>
                  </a:txBody>
                  <a:tcPr marL="6350" marR="6350" marT="6350"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9"/>
                  </a:ext>
                </a:extLst>
              </a:tr>
              <a:tr h="301030">
                <a:tc>
                  <a:txBody>
                    <a:bodyPr/>
                    <a:lstStyle/>
                    <a:p>
                      <a:pPr algn="ctr" rtl="0" fontAlgn="ctr"/>
                      <a:r>
                        <a:rPr lang="zh-TW" altLang="en-US" sz="1200" b="1" u="none" strike="noStrike" dirty="0">
                          <a:solidFill>
                            <a:srgbClr val="0432FF"/>
                          </a:solidFill>
                          <a:effectLst/>
                          <a:latin typeface="Microsoft JhengHei" panose="020B0604030504040204" pitchFamily="34" charset="-120"/>
                          <a:ea typeface="Microsoft JhengHei" panose="020B0604030504040204" pitchFamily="34" charset="-120"/>
                        </a:rPr>
                        <a:t>外語群</a:t>
                      </a:r>
                      <a:endParaRPr lang="zh-TW" altLang="en-US" sz="1200" b="1" i="0" u="none" strike="noStrike" dirty="0">
                        <a:solidFill>
                          <a:srgbClr val="0432FF"/>
                        </a:solidFill>
                        <a:effectLst/>
                        <a:latin typeface="Microsoft JhengHei" panose="020B0604030504040204" pitchFamily="34" charset="-120"/>
                        <a:ea typeface="Microsoft JhengHei" panose="020B0604030504040204" pitchFamily="34" charset="-120"/>
                      </a:endParaRP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rtl="0" fontAlgn="ctr"/>
                      <a:r>
                        <a:rPr lang="en-US" altLang="zh-TW" sz="1400" b="0" i="0" u="none" strike="noStrike" dirty="0">
                          <a:solidFill>
                            <a:srgbClr val="FF0000"/>
                          </a:solidFill>
                          <a:effectLst/>
                          <a:latin typeface="Microsoft JhengHei" panose="020B0604030504040204" pitchFamily="34" charset="-120"/>
                          <a:ea typeface="Microsoft JhengHei" panose="020B0604030504040204" pitchFamily="34" charset="-120"/>
                          <a:cs typeface="Arial" panose="020B0604020202020204" pitchFamily="34" charset="0"/>
                        </a:rPr>
                        <a:t>115</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rtl="0" fontAlgn="ctr"/>
                      <a:r>
                        <a:rPr lang="en-US" altLang="zh-TW" sz="1400" b="0" i="0" u="none" strike="noStrike" dirty="0">
                          <a:solidFill>
                            <a:schemeClr val="tx1"/>
                          </a:solidFill>
                          <a:effectLst/>
                          <a:latin typeface="Microsoft JhengHei" panose="020B0604030504040204" pitchFamily="34" charset="-120"/>
                          <a:ea typeface="Microsoft JhengHei" panose="020B0604030504040204" pitchFamily="34" charset="-120"/>
                          <a:cs typeface="Arial" panose="020B0604020202020204" pitchFamily="34" charset="0"/>
                        </a:rPr>
                        <a:t>217</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rtl="0" fontAlgn="ctr"/>
                      <a:r>
                        <a:rPr lang="en-US" altLang="zh-TW" sz="1400" b="0" i="0" u="none" strike="noStrike" dirty="0">
                          <a:solidFill>
                            <a:srgbClr val="FF0000"/>
                          </a:solidFill>
                          <a:effectLst/>
                          <a:latin typeface="Microsoft JhengHei" panose="020B0604030504040204" pitchFamily="34" charset="-120"/>
                          <a:ea typeface="Microsoft JhengHei" panose="020B0604030504040204" pitchFamily="34" charset="-120"/>
                          <a:cs typeface="Arial" panose="020B0604020202020204" pitchFamily="34" charset="0"/>
                        </a:rPr>
                        <a:t>-</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rtl="0" fontAlgn="ctr"/>
                      <a:r>
                        <a:rPr lang="en-US" altLang="zh-TW" sz="1400" b="0" i="0" u="none" strike="noStrike" dirty="0">
                          <a:solidFill>
                            <a:schemeClr val="tx1"/>
                          </a:solidFill>
                          <a:effectLst/>
                          <a:latin typeface="Microsoft JhengHei" panose="020B0604030504040204" pitchFamily="34" charset="-120"/>
                          <a:ea typeface="Microsoft JhengHei" panose="020B0604030504040204" pitchFamily="34" charset="-120"/>
                          <a:cs typeface="Arial" panose="020B0604020202020204" pitchFamily="34" charset="0"/>
                        </a:rPr>
                        <a:t>95</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rtl="0" fontAlgn="ctr"/>
                      <a:r>
                        <a:rPr lang="en-US" altLang="zh-TW" sz="1400" b="0" i="0" u="none" strike="noStrike" dirty="0">
                          <a:solidFill>
                            <a:srgbClr val="FF0000"/>
                          </a:solidFill>
                          <a:effectLst/>
                          <a:latin typeface="Microsoft JhengHei" panose="020B0604030504040204" pitchFamily="34" charset="-120"/>
                          <a:ea typeface="Microsoft JhengHei" panose="020B0604030504040204" pitchFamily="34" charset="-120"/>
                          <a:cs typeface="Arial" panose="020B0604020202020204" pitchFamily="34" charset="0"/>
                        </a:rPr>
                        <a:t>25</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rtl="0" fontAlgn="ctr"/>
                      <a:r>
                        <a:rPr lang="en-US" altLang="zh-TW" sz="1400" b="0" i="0" u="none" strike="noStrike" dirty="0">
                          <a:solidFill>
                            <a:schemeClr val="tx1"/>
                          </a:solidFill>
                          <a:effectLst/>
                          <a:latin typeface="Microsoft JhengHei" panose="020B0604030504040204" pitchFamily="34" charset="-120"/>
                          <a:ea typeface="Microsoft JhengHei" panose="020B0604030504040204" pitchFamily="34" charset="-120"/>
                          <a:cs typeface="Arial" panose="020B0604020202020204" pitchFamily="34" charset="0"/>
                        </a:rPr>
                        <a:t>-</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rtl="0" fontAlgn="ctr"/>
                      <a:r>
                        <a:rPr lang="en-US" altLang="zh-TW" sz="1400" b="0" i="0" u="none" strike="noStrike" dirty="0">
                          <a:solidFill>
                            <a:srgbClr val="FF0000"/>
                          </a:solidFill>
                          <a:effectLst/>
                          <a:latin typeface="Microsoft JhengHei" panose="020B0604030504040204" pitchFamily="34" charset="-120"/>
                          <a:ea typeface="Microsoft JhengHei" panose="020B0604030504040204" pitchFamily="34" charset="-120"/>
                          <a:cs typeface="Arial" panose="020B0604020202020204" pitchFamily="34" charset="0"/>
                        </a:rPr>
                        <a:t>-</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rtl="0" fontAlgn="ctr"/>
                      <a:r>
                        <a:rPr lang="en-US" altLang="zh-TW" sz="1400" b="0" i="0" u="none" strike="noStrike" dirty="0">
                          <a:solidFill>
                            <a:schemeClr val="tx1"/>
                          </a:solidFill>
                          <a:effectLst/>
                          <a:latin typeface="Microsoft JhengHei" panose="020B0604030504040204" pitchFamily="34" charset="-120"/>
                          <a:ea typeface="Microsoft JhengHei" panose="020B0604030504040204" pitchFamily="34" charset="-120"/>
                          <a:cs typeface="Arial" panose="020B0604020202020204" pitchFamily="34" charset="0"/>
                        </a:rPr>
                        <a:t>105</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rtl="0" fontAlgn="ctr"/>
                      <a:r>
                        <a:rPr lang="en-US" altLang="zh-TW" sz="1400" b="0" i="0" u="none" strike="noStrike" dirty="0">
                          <a:solidFill>
                            <a:srgbClr val="FF0000"/>
                          </a:solidFill>
                          <a:effectLst/>
                          <a:latin typeface="Microsoft JhengHei" panose="020B0604030504040204" pitchFamily="34" charset="-120"/>
                          <a:ea typeface="Microsoft JhengHei" panose="020B0604030504040204" pitchFamily="34" charset="-120"/>
                          <a:cs typeface="Arial" panose="020B0604020202020204" pitchFamily="34" charset="0"/>
                        </a:rPr>
                        <a:t>45</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rtl="0" fontAlgn="ctr"/>
                      <a:r>
                        <a:rPr lang="en-US" altLang="zh-TW" sz="1400" b="0" i="0" u="none" strike="noStrike" dirty="0">
                          <a:solidFill>
                            <a:schemeClr val="tx1"/>
                          </a:solidFill>
                          <a:effectLst/>
                          <a:latin typeface="Microsoft JhengHei" panose="020B0604030504040204" pitchFamily="34" charset="-120"/>
                          <a:ea typeface="Microsoft JhengHei" panose="020B0604030504040204" pitchFamily="34" charset="-120"/>
                          <a:cs typeface="Arial" panose="020B0604020202020204" pitchFamily="34" charset="0"/>
                        </a:rPr>
                        <a:t>-</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ctr" defTabSz="914400" rtl="0" eaLnBrk="1" fontAlgn="ctr" latinLnBrk="0" hangingPunct="1"/>
                      <a:r>
                        <a:rPr lang="en-US" altLang="zh-TW" sz="1400" b="0" i="0" u="none" strike="noStrike" kern="1200" dirty="0">
                          <a:solidFill>
                            <a:srgbClr val="0432FF"/>
                          </a:solidFill>
                          <a:effectLst/>
                          <a:latin typeface="Microsoft JhengHei" panose="020B0604030504040204" pitchFamily="34" charset="-120"/>
                          <a:ea typeface="Microsoft JhengHei" panose="020B0604030504040204" pitchFamily="34" charset="-120"/>
                          <a:cs typeface="Arial" panose="020B0604020202020204" pitchFamily="34" charset="0"/>
                        </a:rPr>
                        <a:t>602</a:t>
                      </a:r>
                    </a:p>
                  </a:txBody>
                  <a:tcPr marL="6350" marR="6350" marT="6350"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10"/>
                  </a:ext>
                </a:extLst>
              </a:tr>
              <a:tr h="301030">
                <a:tc>
                  <a:txBody>
                    <a:bodyPr/>
                    <a:lstStyle/>
                    <a:p>
                      <a:pPr algn="ctr" rtl="0" fontAlgn="ctr"/>
                      <a:r>
                        <a:rPr lang="zh-TW" altLang="en-US" sz="1200" b="1" u="none" strike="noStrike" dirty="0">
                          <a:solidFill>
                            <a:srgbClr val="0432FF"/>
                          </a:solidFill>
                          <a:effectLst/>
                          <a:latin typeface="Microsoft JhengHei" panose="020B0604030504040204" pitchFamily="34" charset="-120"/>
                          <a:ea typeface="Microsoft JhengHei" panose="020B0604030504040204" pitchFamily="34" charset="-120"/>
                        </a:rPr>
                        <a:t>餐旅群</a:t>
                      </a:r>
                      <a:endParaRPr lang="zh-TW" altLang="en-US" sz="1200" b="1" i="0" u="none" strike="noStrike" dirty="0">
                        <a:solidFill>
                          <a:srgbClr val="0432FF"/>
                        </a:solidFill>
                        <a:effectLst/>
                        <a:latin typeface="Microsoft JhengHei" panose="020B0604030504040204" pitchFamily="34" charset="-120"/>
                        <a:ea typeface="Microsoft JhengHei" panose="020B0604030504040204" pitchFamily="34" charset="-120"/>
                      </a:endParaRP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US" altLang="zh-TW" sz="1400" b="0" i="0" u="none" strike="noStrike" dirty="0">
                          <a:solidFill>
                            <a:srgbClr val="FF0000"/>
                          </a:solidFill>
                          <a:effectLst/>
                          <a:latin typeface="Microsoft JhengHei" panose="020B0604030504040204" pitchFamily="34" charset="-120"/>
                          <a:ea typeface="Microsoft JhengHei" panose="020B0604030504040204" pitchFamily="34" charset="-120"/>
                          <a:cs typeface="Arial" panose="020B0604020202020204" pitchFamily="34" charset="0"/>
                        </a:rPr>
                        <a:t>363</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US" altLang="zh-TW" sz="1400" b="0" i="0" u="none" strike="noStrike" dirty="0">
                          <a:solidFill>
                            <a:schemeClr val="tx1"/>
                          </a:solidFill>
                          <a:effectLst/>
                          <a:latin typeface="Microsoft JhengHei" panose="020B0604030504040204" pitchFamily="34" charset="-120"/>
                          <a:ea typeface="Microsoft JhengHei" panose="020B0604030504040204" pitchFamily="34" charset="-120"/>
                          <a:cs typeface="Arial" panose="020B0604020202020204" pitchFamily="34" charset="0"/>
                        </a:rPr>
                        <a:t>495</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US" altLang="zh-TW" sz="1400" b="0" i="0" u="none" strike="noStrike" dirty="0">
                          <a:solidFill>
                            <a:srgbClr val="FF0000"/>
                          </a:solidFill>
                          <a:effectLst/>
                          <a:latin typeface="Microsoft JhengHei" panose="020B0604030504040204" pitchFamily="34" charset="-120"/>
                          <a:ea typeface="Microsoft JhengHei" panose="020B0604030504040204" pitchFamily="34" charset="-120"/>
                          <a:cs typeface="Arial" panose="020B0604020202020204" pitchFamily="34" charset="0"/>
                        </a:rPr>
                        <a:t>-</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US" altLang="zh-TW" sz="1400" b="0" i="0" u="none" strike="noStrike" dirty="0">
                          <a:solidFill>
                            <a:schemeClr val="tx1"/>
                          </a:solidFill>
                          <a:effectLst/>
                          <a:latin typeface="Microsoft JhengHei" panose="020B0604030504040204" pitchFamily="34" charset="-120"/>
                          <a:ea typeface="Microsoft JhengHei" panose="020B0604030504040204" pitchFamily="34" charset="-120"/>
                          <a:cs typeface="Arial" panose="020B0604020202020204" pitchFamily="34" charset="0"/>
                        </a:rPr>
                        <a:t>340</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US" altLang="zh-TW" sz="1400" b="0" i="0" u="none" strike="noStrike" dirty="0">
                          <a:solidFill>
                            <a:srgbClr val="FF0000"/>
                          </a:solidFill>
                          <a:effectLst/>
                          <a:latin typeface="Microsoft JhengHei" panose="020B0604030504040204" pitchFamily="34" charset="-120"/>
                          <a:ea typeface="Microsoft JhengHei" panose="020B0604030504040204" pitchFamily="34" charset="-120"/>
                          <a:cs typeface="Arial" panose="020B0604020202020204" pitchFamily="34" charset="0"/>
                        </a:rPr>
                        <a:t>-</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US" altLang="zh-TW" sz="1400" b="0" i="0" u="none" strike="noStrike" dirty="0">
                          <a:solidFill>
                            <a:schemeClr val="tx1"/>
                          </a:solidFill>
                          <a:effectLst/>
                          <a:latin typeface="Microsoft JhengHei" panose="020B0604030504040204" pitchFamily="34" charset="-120"/>
                          <a:ea typeface="Microsoft JhengHei" panose="020B0604030504040204" pitchFamily="34" charset="-120"/>
                          <a:cs typeface="Arial" panose="020B0604020202020204" pitchFamily="34" charset="0"/>
                        </a:rPr>
                        <a:t>-</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US" altLang="zh-TW" sz="1400" b="0" i="0" u="none" strike="noStrike" dirty="0">
                          <a:solidFill>
                            <a:srgbClr val="FF0000"/>
                          </a:solidFill>
                          <a:effectLst/>
                          <a:latin typeface="Microsoft JhengHei" panose="020B0604030504040204" pitchFamily="34" charset="-120"/>
                          <a:ea typeface="Microsoft JhengHei" panose="020B0604030504040204" pitchFamily="34" charset="-120"/>
                          <a:cs typeface="Arial" panose="020B0604020202020204" pitchFamily="34" charset="0"/>
                        </a:rPr>
                        <a:t>25</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US" altLang="zh-TW" sz="1400" b="0" i="0" u="none" strike="noStrike" dirty="0">
                          <a:solidFill>
                            <a:schemeClr val="tx1"/>
                          </a:solidFill>
                          <a:effectLst/>
                          <a:latin typeface="Microsoft JhengHei" panose="020B0604030504040204" pitchFamily="34" charset="-120"/>
                          <a:ea typeface="Microsoft JhengHei" panose="020B0604030504040204" pitchFamily="34" charset="-120"/>
                          <a:cs typeface="Arial" panose="020B0604020202020204" pitchFamily="34" charset="0"/>
                        </a:rPr>
                        <a:t>352</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US" altLang="zh-TW" sz="1400" b="0" i="0" u="none" strike="noStrike" dirty="0">
                          <a:solidFill>
                            <a:srgbClr val="FF0000"/>
                          </a:solidFill>
                          <a:effectLst/>
                          <a:latin typeface="Microsoft JhengHei" panose="020B0604030504040204" pitchFamily="34" charset="-120"/>
                          <a:ea typeface="Microsoft JhengHei" panose="020B0604030504040204" pitchFamily="34" charset="-120"/>
                          <a:cs typeface="Arial" panose="020B0604020202020204" pitchFamily="34" charset="0"/>
                        </a:rPr>
                        <a:t>252</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US" altLang="zh-TW" sz="1400" b="0" i="0" u="none" strike="noStrike" dirty="0">
                          <a:solidFill>
                            <a:schemeClr val="tx1"/>
                          </a:solidFill>
                          <a:effectLst/>
                          <a:latin typeface="Microsoft JhengHei" panose="020B0604030504040204" pitchFamily="34" charset="-120"/>
                          <a:ea typeface="Microsoft JhengHei" panose="020B0604030504040204" pitchFamily="34" charset="-120"/>
                          <a:cs typeface="Arial" panose="020B0604020202020204" pitchFamily="34" charset="0"/>
                        </a:rPr>
                        <a:t>18</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altLang="zh-TW" sz="1400" b="0" i="0" u="none" strike="noStrike" kern="1200" dirty="0">
                          <a:solidFill>
                            <a:srgbClr val="0432FF"/>
                          </a:solidFill>
                          <a:effectLst/>
                          <a:latin typeface="Microsoft JhengHei" panose="020B0604030504040204" pitchFamily="34" charset="-120"/>
                          <a:ea typeface="Microsoft JhengHei" panose="020B0604030504040204" pitchFamily="34" charset="-120"/>
                          <a:cs typeface="Arial" panose="020B0604020202020204" pitchFamily="34" charset="0"/>
                        </a:rPr>
                        <a:t>1,845</a:t>
                      </a:r>
                    </a:p>
                  </a:txBody>
                  <a:tcPr marL="6350" marR="6350" marT="6350"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1"/>
                  </a:ext>
                </a:extLst>
              </a:tr>
              <a:tr h="301030">
                <a:tc>
                  <a:txBody>
                    <a:bodyPr/>
                    <a:lstStyle/>
                    <a:p>
                      <a:pPr algn="ctr" rtl="0" fontAlgn="ctr"/>
                      <a:r>
                        <a:rPr lang="zh-TW" altLang="en-US" sz="1200" b="1" i="0" u="none" strike="noStrike" dirty="0">
                          <a:solidFill>
                            <a:srgbClr val="0432FF"/>
                          </a:solidFill>
                          <a:effectLst/>
                          <a:latin typeface="Microsoft JhengHei" panose="020B0604030504040204" pitchFamily="34" charset="-120"/>
                          <a:ea typeface="Microsoft JhengHei" panose="020B0604030504040204" pitchFamily="34" charset="-120"/>
                        </a:rPr>
                        <a:t>化工群</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rtl="0" fontAlgn="ctr"/>
                      <a:r>
                        <a:rPr lang="en-US" altLang="zh-TW" sz="1400" b="0" i="0" u="none" strike="noStrike" dirty="0">
                          <a:solidFill>
                            <a:srgbClr val="FF0000"/>
                          </a:solidFill>
                          <a:effectLst/>
                          <a:latin typeface="Microsoft JhengHei" panose="020B0604030504040204" pitchFamily="34" charset="-120"/>
                          <a:ea typeface="Microsoft JhengHei" panose="020B0604030504040204" pitchFamily="34" charset="-120"/>
                          <a:cs typeface="Arial" panose="020B0604020202020204" pitchFamily="34" charset="0"/>
                        </a:rPr>
                        <a:t>-</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rtl="0" fontAlgn="ctr"/>
                      <a:r>
                        <a:rPr lang="en-US" altLang="zh-TW" sz="1400" b="0" i="0" u="none" strike="noStrike" dirty="0">
                          <a:solidFill>
                            <a:schemeClr val="tx1"/>
                          </a:solidFill>
                          <a:effectLst/>
                          <a:latin typeface="Microsoft JhengHei" panose="020B0604030504040204" pitchFamily="34" charset="-120"/>
                          <a:ea typeface="Microsoft JhengHei" panose="020B0604030504040204" pitchFamily="34" charset="-120"/>
                          <a:cs typeface="Arial" panose="020B0604020202020204" pitchFamily="34" charset="0"/>
                        </a:rPr>
                        <a:t>-</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rtl="0" fontAlgn="ctr"/>
                      <a:r>
                        <a:rPr lang="en-US" altLang="zh-TW" sz="1400" b="0" i="0" u="none" strike="noStrike" dirty="0">
                          <a:solidFill>
                            <a:srgbClr val="FF0000"/>
                          </a:solidFill>
                          <a:effectLst/>
                          <a:latin typeface="Microsoft JhengHei" panose="020B0604030504040204" pitchFamily="34" charset="-120"/>
                          <a:ea typeface="Microsoft JhengHei" panose="020B0604030504040204" pitchFamily="34" charset="-120"/>
                          <a:cs typeface="Arial" panose="020B0604020202020204" pitchFamily="34" charset="0"/>
                        </a:rPr>
                        <a:t>-</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rtl="0" fontAlgn="ctr"/>
                      <a:r>
                        <a:rPr lang="en-US" altLang="zh-TW" sz="1400" b="0" i="0" u="none" strike="noStrike" dirty="0">
                          <a:solidFill>
                            <a:schemeClr val="tx1"/>
                          </a:solidFill>
                          <a:effectLst/>
                          <a:latin typeface="Microsoft JhengHei" panose="020B0604030504040204" pitchFamily="34" charset="-120"/>
                          <a:ea typeface="Microsoft JhengHei" panose="020B0604030504040204" pitchFamily="34" charset="-120"/>
                          <a:cs typeface="Arial" panose="020B0604020202020204" pitchFamily="34" charset="0"/>
                        </a:rPr>
                        <a:t>-</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rtl="0" fontAlgn="ctr"/>
                      <a:r>
                        <a:rPr lang="en-US" altLang="zh-TW" sz="1400" b="0" i="0" u="none" strike="noStrike" dirty="0">
                          <a:solidFill>
                            <a:srgbClr val="FF0000"/>
                          </a:solidFill>
                          <a:effectLst/>
                          <a:latin typeface="Microsoft JhengHei" panose="020B0604030504040204" pitchFamily="34" charset="-120"/>
                          <a:ea typeface="Microsoft JhengHei" panose="020B0604030504040204" pitchFamily="34" charset="-120"/>
                          <a:cs typeface="Arial" panose="020B0604020202020204" pitchFamily="34" charset="0"/>
                        </a:rPr>
                        <a:t>-</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rtl="0" fontAlgn="ctr"/>
                      <a:r>
                        <a:rPr lang="en-US" altLang="zh-TW" sz="1400" b="0" i="0" u="none" strike="noStrike" dirty="0">
                          <a:solidFill>
                            <a:schemeClr val="tx1"/>
                          </a:solidFill>
                          <a:effectLst/>
                          <a:latin typeface="Microsoft JhengHei" panose="020B0604030504040204" pitchFamily="34" charset="-120"/>
                          <a:ea typeface="Microsoft JhengHei" panose="020B0604030504040204" pitchFamily="34" charset="-120"/>
                          <a:cs typeface="Arial" panose="020B0604020202020204" pitchFamily="34" charset="0"/>
                        </a:rPr>
                        <a:t>-</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rtl="0" fontAlgn="ctr"/>
                      <a:r>
                        <a:rPr lang="en-US" altLang="zh-TW" sz="1400" b="0" i="0" u="none" strike="noStrike" dirty="0">
                          <a:solidFill>
                            <a:srgbClr val="FF0000"/>
                          </a:solidFill>
                          <a:effectLst/>
                          <a:latin typeface="Microsoft JhengHei" panose="020B0604030504040204" pitchFamily="34" charset="-120"/>
                          <a:ea typeface="Microsoft JhengHei" panose="020B0604030504040204" pitchFamily="34" charset="-120"/>
                          <a:cs typeface="Arial" panose="020B0604020202020204" pitchFamily="34" charset="0"/>
                        </a:rPr>
                        <a:t>-</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rtl="0" fontAlgn="ctr"/>
                      <a:r>
                        <a:rPr lang="en-US" altLang="zh-TW" sz="1400" b="0" i="0" u="none" strike="noStrike" dirty="0">
                          <a:solidFill>
                            <a:schemeClr val="tx1"/>
                          </a:solidFill>
                          <a:effectLst/>
                          <a:latin typeface="Microsoft JhengHei" panose="020B0604030504040204" pitchFamily="34" charset="-120"/>
                          <a:ea typeface="Microsoft JhengHei" panose="020B0604030504040204" pitchFamily="34" charset="-120"/>
                          <a:cs typeface="Arial" panose="020B0604020202020204" pitchFamily="34" charset="0"/>
                        </a:rPr>
                        <a:t>-</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rtl="0" fontAlgn="ctr"/>
                      <a:r>
                        <a:rPr lang="en-US" altLang="zh-TW" sz="1400" b="0" i="0" u="none" strike="noStrike" dirty="0">
                          <a:solidFill>
                            <a:srgbClr val="FF0000"/>
                          </a:solidFill>
                          <a:effectLst/>
                          <a:latin typeface="Microsoft JhengHei" panose="020B0604030504040204" pitchFamily="34" charset="-120"/>
                          <a:ea typeface="Microsoft JhengHei" panose="020B0604030504040204" pitchFamily="34" charset="-120"/>
                          <a:cs typeface="Arial" panose="020B0604020202020204" pitchFamily="34" charset="0"/>
                        </a:rPr>
                        <a:t>-</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rtl="0" fontAlgn="ctr"/>
                      <a:r>
                        <a:rPr lang="en-US" altLang="zh-TW" sz="1400" b="0" i="0" u="none" strike="noStrike" dirty="0">
                          <a:solidFill>
                            <a:schemeClr val="tx1"/>
                          </a:solidFill>
                          <a:effectLst/>
                          <a:latin typeface="Microsoft JhengHei" panose="020B0604030504040204" pitchFamily="34" charset="-120"/>
                          <a:ea typeface="Microsoft JhengHei" panose="020B0604030504040204" pitchFamily="34" charset="-120"/>
                          <a:cs typeface="Arial" panose="020B0604020202020204" pitchFamily="34" charset="0"/>
                        </a:rPr>
                        <a:t>12</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ctr" defTabSz="914400" rtl="0" eaLnBrk="1" fontAlgn="ctr" latinLnBrk="0" hangingPunct="1"/>
                      <a:r>
                        <a:rPr lang="en-US" altLang="zh-TW" sz="1400" b="0" i="0" u="none" strike="noStrike" kern="1200" dirty="0">
                          <a:solidFill>
                            <a:srgbClr val="0432FF"/>
                          </a:solidFill>
                          <a:effectLst/>
                          <a:latin typeface="Microsoft JhengHei" panose="020B0604030504040204" pitchFamily="34" charset="-120"/>
                          <a:ea typeface="Microsoft JhengHei" panose="020B0604030504040204" pitchFamily="34" charset="-120"/>
                          <a:cs typeface="Arial" panose="020B0604020202020204" pitchFamily="34" charset="0"/>
                        </a:rPr>
                        <a:t>12</a:t>
                      </a:r>
                    </a:p>
                  </a:txBody>
                  <a:tcPr marL="6350" marR="6350" marT="6350"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12"/>
                  </a:ext>
                </a:extLst>
              </a:tr>
              <a:tr h="301030">
                <a:tc>
                  <a:txBody>
                    <a:bodyPr/>
                    <a:lstStyle/>
                    <a:p>
                      <a:pPr algn="ctr" rtl="0" fontAlgn="ctr"/>
                      <a:r>
                        <a:rPr lang="zh-TW" altLang="en-US" sz="1200" b="1" u="none" strike="noStrike" dirty="0">
                          <a:solidFill>
                            <a:srgbClr val="0432FF"/>
                          </a:solidFill>
                          <a:effectLst/>
                          <a:latin typeface="Microsoft JhengHei" panose="020B0604030504040204" pitchFamily="34" charset="-120"/>
                          <a:ea typeface="Microsoft JhengHei" panose="020B0604030504040204" pitchFamily="34" charset="-120"/>
                        </a:rPr>
                        <a:t>藝術群</a:t>
                      </a:r>
                      <a:endParaRPr lang="zh-TW" altLang="en-US" sz="1200" b="1" i="0" u="none" strike="noStrike" dirty="0">
                        <a:solidFill>
                          <a:srgbClr val="0432FF"/>
                        </a:solidFill>
                        <a:effectLst/>
                        <a:latin typeface="Microsoft JhengHei" panose="020B0604030504040204" pitchFamily="34" charset="-120"/>
                        <a:ea typeface="Microsoft JhengHei" panose="020B0604030504040204" pitchFamily="34" charset="-120"/>
                      </a:endParaRP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US" altLang="zh-TW" sz="1400" b="0" i="0" u="none" strike="noStrike" dirty="0">
                          <a:solidFill>
                            <a:srgbClr val="FF0000"/>
                          </a:solidFill>
                          <a:effectLst/>
                          <a:latin typeface="Microsoft JhengHei" panose="020B0604030504040204" pitchFamily="34" charset="-120"/>
                          <a:ea typeface="Microsoft JhengHei" panose="020B0604030504040204" pitchFamily="34" charset="-120"/>
                          <a:cs typeface="Arial" panose="020B0604020202020204" pitchFamily="34" charset="0"/>
                        </a:rPr>
                        <a:t>448</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US" altLang="zh-TW" sz="1400" b="0" i="0" u="none" strike="noStrike" dirty="0">
                          <a:solidFill>
                            <a:schemeClr val="tx1"/>
                          </a:solidFill>
                          <a:effectLst/>
                          <a:latin typeface="Microsoft JhengHei" panose="020B0604030504040204" pitchFamily="34" charset="-120"/>
                          <a:ea typeface="Microsoft JhengHei" panose="020B0604030504040204" pitchFamily="34" charset="-120"/>
                          <a:cs typeface="Arial" panose="020B0604020202020204" pitchFamily="34" charset="0"/>
                        </a:rPr>
                        <a:t>90</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US" altLang="zh-TW" sz="1400" b="0" i="0" u="none" strike="noStrike" dirty="0">
                          <a:solidFill>
                            <a:srgbClr val="FF0000"/>
                          </a:solidFill>
                          <a:effectLst/>
                          <a:latin typeface="Microsoft JhengHei" panose="020B0604030504040204" pitchFamily="34" charset="-120"/>
                          <a:ea typeface="Microsoft JhengHei" panose="020B0604030504040204" pitchFamily="34" charset="-120"/>
                          <a:cs typeface="Arial" panose="020B0604020202020204" pitchFamily="34" charset="0"/>
                        </a:rPr>
                        <a:t>-</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US" altLang="zh-TW" sz="1400" b="0" i="0" u="none" strike="noStrike" dirty="0">
                          <a:solidFill>
                            <a:schemeClr val="tx1"/>
                          </a:solidFill>
                          <a:effectLst/>
                          <a:latin typeface="Microsoft JhengHei" panose="020B0604030504040204" pitchFamily="34" charset="-120"/>
                          <a:ea typeface="Microsoft JhengHei" panose="020B0604030504040204" pitchFamily="34" charset="-120"/>
                          <a:cs typeface="Arial" panose="020B0604020202020204" pitchFamily="34" charset="0"/>
                        </a:rPr>
                        <a:t>140</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US" altLang="zh-TW" sz="1400" b="0" i="0" u="none" strike="noStrike" dirty="0">
                          <a:solidFill>
                            <a:srgbClr val="FF0000"/>
                          </a:solidFill>
                          <a:effectLst/>
                          <a:latin typeface="Microsoft JhengHei" panose="020B0604030504040204" pitchFamily="34" charset="-120"/>
                          <a:ea typeface="Microsoft JhengHei" panose="020B0604030504040204" pitchFamily="34" charset="-120"/>
                          <a:cs typeface="Arial" panose="020B0604020202020204" pitchFamily="34" charset="0"/>
                        </a:rPr>
                        <a:t>-</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US" altLang="zh-TW" sz="1400" b="0" i="0" u="none" strike="noStrike" dirty="0">
                          <a:solidFill>
                            <a:schemeClr val="tx1"/>
                          </a:solidFill>
                          <a:effectLst/>
                          <a:latin typeface="Microsoft JhengHei" panose="020B0604030504040204" pitchFamily="34" charset="-120"/>
                          <a:ea typeface="Microsoft JhengHei" panose="020B0604030504040204" pitchFamily="34" charset="-120"/>
                          <a:cs typeface="Arial" panose="020B0604020202020204" pitchFamily="34" charset="0"/>
                        </a:rPr>
                        <a:t>-</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US" altLang="zh-TW" sz="1400" b="0" i="0" u="none" strike="noStrike" dirty="0">
                          <a:solidFill>
                            <a:srgbClr val="FF0000"/>
                          </a:solidFill>
                          <a:effectLst/>
                          <a:latin typeface="Microsoft JhengHei" panose="020B0604030504040204" pitchFamily="34" charset="-120"/>
                          <a:ea typeface="Microsoft JhengHei" panose="020B0604030504040204" pitchFamily="34" charset="-120"/>
                          <a:cs typeface="Arial" panose="020B0604020202020204" pitchFamily="34" charset="0"/>
                        </a:rPr>
                        <a:t>-</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US" altLang="zh-TW" sz="1400" b="0" i="0" u="none" strike="noStrike" dirty="0">
                          <a:solidFill>
                            <a:schemeClr val="tx1"/>
                          </a:solidFill>
                          <a:effectLst/>
                          <a:latin typeface="Microsoft JhengHei" panose="020B0604030504040204" pitchFamily="34" charset="-120"/>
                          <a:ea typeface="Microsoft JhengHei" panose="020B0604030504040204" pitchFamily="34" charset="-120"/>
                          <a:cs typeface="Arial" panose="020B0604020202020204" pitchFamily="34" charset="0"/>
                        </a:rPr>
                        <a:t>50</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US" altLang="zh-TW" sz="1400" b="0" i="0" u="none" strike="noStrike" dirty="0">
                          <a:solidFill>
                            <a:srgbClr val="FF0000"/>
                          </a:solidFill>
                          <a:effectLst/>
                          <a:latin typeface="Microsoft JhengHei" panose="020B0604030504040204" pitchFamily="34" charset="-120"/>
                          <a:ea typeface="Microsoft JhengHei" panose="020B0604030504040204" pitchFamily="34" charset="-120"/>
                          <a:cs typeface="Arial" panose="020B0604020202020204" pitchFamily="34" charset="0"/>
                        </a:rPr>
                        <a:t>-</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US" altLang="zh-TW" sz="1400" b="0" i="0" u="none" strike="noStrike" dirty="0">
                          <a:solidFill>
                            <a:schemeClr val="tx1"/>
                          </a:solidFill>
                          <a:effectLst/>
                          <a:latin typeface="Microsoft JhengHei" panose="020B0604030504040204" pitchFamily="34" charset="-120"/>
                          <a:ea typeface="Microsoft JhengHei" panose="020B0604030504040204" pitchFamily="34" charset="-120"/>
                          <a:cs typeface="Arial" panose="020B0604020202020204" pitchFamily="34" charset="0"/>
                        </a:rPr>
                        <a:t>-</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altLang="zh-TW" sz="1400" b="0" i="0" u="none" strike="noStrike" kern="1200" dirty="0">
                          <a:solidFill>
                            <a:srgbClr val="0432FF"/>
                          </a:solidFill>
                          <a:effectLst/>
                          <a:latin typeface="Microsoft JhengHei" panose="020B0604030504040204" pitchFamily="34" charset="-120"/>
                          <a:ea typeface="Microsoft JhengHei" panose="020B0604030504040204" pitchFamily="34" charset="-120"/>
                          <a:cs typeface="Arial" panose="020B0604020202020204" pitchFamily="34" charset="0"/>
                        </a:rPr>
                        <a:t>728</a:t>
                      </a:r>
                    </a:p>
                  </a:txBody>
                  <a:tcPr marL="6350" marR="6350" marT="6350"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3"/>
                  </a:ext>
                </a:extLst>
              </a:tr>
              <a:tr h="301030">
                <a:tc>
                  <a:txBody>
                    <a:bodyPr/>
                    <a:lstStyle/>
                    <a:p>
                      <a:pPr algn="ctr" rtl="0" fontAlgn="ctr"/>
                      <a:r>
                        <a:rPr lang="zh-TW" altLang="en-US" sz="1200" u="none" strike="noStrike" dirty="0">
                          <a:solidFill>
                            <a:srgbClr val="C00000"/>
                          </a:solidFill>
                          <a:effectLst/>
                          <a:latin typeface="Microsoft JhengHei" panose="020B0604030504040204" pitchFamily="34" charset="-120"/>
                          <a:ea typeface="Microsoft JhengHei" panose="020B0604030504040204" pitchFamily="34" charset="-120"/>
                        </a:rPr>
                        <a:t>合計</a:t>
                      </a:r>
                      <a:endParaRPr lang="zh-TW" altLang="en-US" sz="1200" b="1" i="0" u="none" strike="noStrike" dirty="0">
                        <a:solidFill>
                          <a:srgbClr val="C00000"/>
                        </a:solidFill>
                        <a:effectLst/>
                        <a:latin typeface="Microsoft JhengHei" panose="020B0604030504040204" pitchFamily="34" charset="-120"/>
                        <a:ea typeface="Microsoft JhengHei" panose="020B0604030504040204" pitchFamily="34" charset="-120"/>
                      </a:endParaRP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rtl="0" fontAlgn="ctr"/>
                      <a:r>
                        <a:rPr lang="en-US" altLang="zh-TW" sz="1400" b="0" u="none" strike="noStrike" dirty="0">
                          <a:solidFill>
                            <a:srgbClr val="FF0000"/>
                          </a:solidFill>
                          <a:effectLst/>
                          <a:latin typeface="Microsoft JhengHei" panose="020B0604030504040204" pitchFamily="34" charset="-120"/>
                          <a:ea typeface="Microsoft JhengHei" panose="020B0604030504040204" pitchFamily="34" charset="-120"/>
                          <a:cs typeface="Arial" panose="020B0604020202020204" pitchFamily="34" charset="0"/>
                        </a:rPr>
                        <a:t>2,156</a:t>
                      </a:r>
                      <a:endParaRPr lang="en-US" altLang="zh-TW" sz="1400" b="0" i="0" u="none" strike="noStrike" dirty="0">
                        <a:solidFill>
                          <a:srgbClr val="FF0000"/>
                        </a:solidFill>
                        <a:effectLst/>
                        <a:latin typeface="Microsoft JhengHei" panose="020B0604030504040204" pitchFamily="34" charset="-120"/>
                        <a:ea typeface="Microsoft JhengHei" panose="020B0604030504040204" pitchFamily="34" charset="-120"/>
                        <a:cs typeface="Arial" panose="020B0604020202020204" pitchFamily="34" charset="0"/>
                      </a:endParaRP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rtl="0" fontAlgn="ctr"/>
                      <a:r>
                        <a:rPr lang="en-US" altLang="zh-TW" sz="1400" b="0" u="none" strike="noStrike" dirty="0">
                          <a:solidFill>
                            <a:schemeClr val="tx1"/>
                          </a:solidFill>
                          <a:effectLst/>
                          <a:latin typeface="Microsoft JhengHei" panose="020B0604030504040204" pitchFamily="34" charset="-120"/>
                          <a:ea typeface="Microsoft JhengHei" panose="020B0604030504040204" pitchFamily="34" charset="-120"/>
                          <a:cs typeface="Arial" panose="020B0604020202020204" pitchFamily="34" charset="0"/>
                        </a:rPr>
                        <a:t>2,222</a:t>
                      </a:r>
                      <a:endParaRPr lang="en-US" altLang="zh-TW" sz="1400" b="0" i="0" u="none" strike="noStrike" dirty="0">
                        <a:solidFill>
                          <a:schemeClr val="tx1"/>
                        </a:solidFill>
                        <a:effectLst/>
                        <a:latin typeface="Microsoft JhengHei" panose="020B0604030504040204" pitchFamily="34" charset="-120"/>
                        <a:ea typeface="Microsoft JhengHei" panose="020B0604030504040204" pitchFamily="34" charset="-120"/>
                        <a:cs typeface="Arial" panose="020B0604020202020204" pitchFamily="34" charset="0"/>
                      </a:endParaRP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rtl="0" fontAlgn="ctr"/>
                      <a:r>
                        <a:rPr lang="en-US" altLang="zh-TW" sz="1400" b="0" u="none" strike="noStrike" dirty="0">
                          <a:solidFill>
                            <a:srgbClr val="FF0000"/>
                          </a:solidFill>
                          <a:effectLst/>
                          <a:latin typeface="Microsoft JhengHei" panose="020B0604030504040204" pitchFamily="34" charset="-120"/>
                          <a:ea typeface="Microsoft JhengHei" panose="020B0604030504040204" pitchFamily="34" charset="-120"/>
                          <a:cs typeface="Arial" panose="020B0604020202020204" pitchFamily="34" charset="0"/>
                        </a:rPr>
                        <a:t>133</a:t>
                      </a:r>
                      <a:endParaRPr lang="en-US" altLang="zh-TW" sz="1400" b="0" i="0" u="none" strike="noStrike" dirty="0">
                        <a:solidFill>
                          <a:srgbClr val="FF0000"/>
                        </a:solidFill>
                        <a:effectLst/>
                        <a:latin typeface="Microsoft JhengHei" panose="020B0604030504040204" pitchFamily="34" charset="-120"/>
                        <a:ea typeface="Microsoft JhengHei" panose="020B0604030504040204" pitchFamily="34" charset="-120"/>
                        <a:cs typeface="Arial" panose="020B0604020202020204" pitchFamily="34" charset="0"/>
                      </a:endParaRP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rtl="0" fontAlgn="ctr"/>
                      <a:r>
                        <a:rPr lang="en-US" altLang="zh-TW" sz="1400" b="0" u="none" strike="noStrike" dirty="0">
                          <a:solidFill>
                            <a:schemeClr val="tx1"/>
                          </a:solidFill>
                          <a:effectLst/>
                          <a:latin typeface="Microsoft JhengHei" panose="020B0604030504040204" pitchFamily="34" charset="-120"/>
                          <a:ea typeface="Microsoft JhengHei" panose="020B0604030504040204" pitchFamily="34" charset="-120"/>
                          <a:cs typeface="Arial" panose="020B0604020202020204" pitchFamily="34" charset="0"/>
                        </a:rPr>
                        <a:t>1,257</a:t>
                      </a:r>
                      <a:endParaRPr lang="en-US" altLang="zh-TW" sz="1400" b="0" i="0" u="none" strike="noStrike" dirty="0">
                        <a:solidFill>
                          <a:schemeClr val="tx1"/>
                        </a:solidFill>
                        <a:effectLst/>
                        <a:latin typeface="Microsoft JhengHei" panose="020B0604030504040204" pitchFamily="34" charset="-120"/>
                        <a:ea typeface="Microsoft JhengHei" panose="020B0604030504040204" pitchFamily="34" charset="-120"/>
                        <a:cs typeface="Arial" panose="020B0604020202020204" pitchFamily="34" charset="0"/>
                      </a:endParaRP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rtl="0" fontAlgn="ctr"/>
                      <a:r>
                        <a:rPr lang="en-US" altLang="zh-TW" sz="1400" b="0" u="none" strike="noStrike" dirty="0">
                          <a:solidFill>
                            <a:srgbClr val="FF0000"/>
                          </a:solidFill>
                          <a:effectLst/>
                          <a:latin typeface="Microsoft JhengHei" panose="020B0604030504040204" pitchFamily="34" charset="-120"/>
                          <a:ea typeface="Microsoft JhengHei" panose="020B0604030504040204" pitchFamily="34" charset="-120"/>
                          <a:cs typeface="Arial" panose="020B0604020202020204" pitchFamily="34" charset="0"/>
                        </a:rPr>
                        <a:t>79</a:t>
                      </a:r>
                      <a:endParaRPr lang="en-US" altLang="zh-TW" sz="1400" b="0" i="0" u="none" strike="noStrike" dirty="0">
                        <a:solidFill>
                          <a:srgbClr val="FF0000"/>
                        </a:solidFill>
                        <a:effectLst/>
                        <a:latin typeface="Microsoft JhengHei" panose="020B0604030504040204" pitchFamily="34" charset="-120"/>
                        <a:ea typeface="Microsoft JhengHei" panose="020B0604030504040204" pitchFamily="34" charset="-120"/>
                        <a:cs typeface="Arial" panose="020B0604020202020204" pitchFamily="34" charset="0"/>
                      </a:endParaRP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ctr" defTabSz="914400" rtl="0" eaLnBrk="1" fontAlgn="ctr" latinLnBrk="0" hangingPunct="1"/>
                      <a:r>
                        <a:rPr lang="en-US" altLang="zh-TW" sz="1400" b="0" u="none" strike="noStrike" kern="1200" dirty="0">
                          <a:solidFill>
                            <a:schemeClr val="tx1"/>
                          </a:solidFill>
                          <a:effectLst/>
                          <a:latin typeface="Microsoft JhengHei" panose="020B0604030504040204" pitchFamily="34" charset="-120"/>
                          <a:ea typeface="Microsoft JhengHei" panose="020B0604030504040204" pitchFamily="34" charset="-120"/>
                          <a:cs typeface="Arial" panose="020B0604020202020204" pitchFamily="34" charset="0"/>
                        </a:rPr>
                        <a:t>128</a:t>
                      </a: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rtl="0" fontAlgn="ctr"/>
                      <a:r>
                        <a:rPr lang="en-US" altLang="zh-TW" sz="1400" b="0" u="none" strike="noStrike" dirty="0">
                          <a:solidFill>
                            <a:srgbClr val="FF0000"/>
                          </a:solidFill>
                          <a:effectLst/>
                          <a:latin typeface="Microsoft JhengHei" panose="020B0604030504040204" pitchFamily="34" charset="-120"/>
                          <a:ea typeface="Microsoft JhengHei" panose="020B0604030504040204" pitchFamily="34" charset="-120"/>
                          <a:cs typeface="Arial" panose="020B0604020202020204" pitchFamily="34" charset="0"/>
                        </a:rPr>
                        <a:t>144</a:t>
                      </a:r>
                      <a:endParaRPr lang="en-US" altLang="zh-TW" sz="1400" b="0" i="0" u="none" strike="noStrike" dirty="0">
                        <a:solidFill>
                          <a:srgbClr val="FF0000"/>
                        </a:solidFill>
                        <a:effectLst/>
                        <a:latin typeface="Microsoft JhengHei" panose="020B0604030504040204" pitchFamily="34" charset="-120"/>
                        <a:ea typeface="Microsoft JhengHei" panose="020B0604030504040204" pitchFamily="34" charset="-120"/>
                        <a:cs typeface="Arial" panose="020B0604020202020204" pitchFamily="34" charset="0"/>
                      </a:endParaRP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rtl="0" fontAlgn="ctr"/>
                      <a:r>
                        <a:rPr lang="en-US" altLang="zh-TW" sz="1400" b="0" u="none" strike="noStrike" dirty="0">
                          <a:solidFill>
                            <a:schemeClr val="tx1"/>
                          </a:solidFill>
                          <a:effectLst/>
                          <a:latin typeface="Microsoft JhengHei" panose="020B0604030504040204" pitchFamily="34" charset="-120"/>
                          <a:ea typeface="Microsoft JhengHei" panose="020B0604030504040204" pitchFamily="34" charset="-120"/>
                          <a:cs typeface="Arial" panose="020B0604020202020204" pitchFamily="34" charset="0"/>
                        </a:rPr>
                        <a:t>1,667</a:t>
                      </a:r>
                      <a:endParaRPr lang="en-US" altLang="zh-TW" sz="1400" b="0" i="0" u="none" strike="noStrike" dirty="0">
                        <a:solidFill>
                          <a:schemeClr val="tx1"/>
                        </a:solidFill>
                        <a:effectLst/>
                        <a:latin typeface="Microsoft JhengHei" panose="020B0604030504040204" pitchFamily="34" charset="-120"/>
                        <a:ea typeface="Microsoft JhengHei" panose="020B0604030504040204" pitchFamily="34" charset="-120"/>
                        <a:cs typeface="Arial" panose="020B0604020202020204" pitchFamily="34" charset="0"/>
                      </a:endParaRP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rtl="0" fontAlgn="ctr"/>
                      <a:r>
                        <a:rPr lang="en-US" altLang="zh-TW" sz="1400" b="0" u="none" strike="noStrike" dirty="0">
                          <a:solidFill>
                            <a:srgbClr val="FF0000"/>
                          </a:solidFill>
                          <a:effectLst/>
                          <a:latin typeface="Microsoft JhengHei" panose="020B0604030504040204" pitchFamily="34" charset="-120"/>
                          <a:ea typeface="Microsoft JhengHei" panose="020B0604030504040204" pitchFamily="34" charset="-120"/>
                          <a:cs typeface="Arial" panose="020B0604020202020204" pitchFamily="34" charset="0"/>
                        </a:rPr>
                        <a:t>1,032</a:t>
                      </a:r>
                      <a:endParaRPr lang="en-US" altLang="zh-TW" sz="1400" b="0" i="0" u="none" strike="noStrike" dirty="0">
                        <a:solidFill>
                          <a:srgbClr val="FF0000"/>
                        </a:solidFill>
                        <a:effectLst/>
                        <a:latin typeface="Microsoft JhengHei" panose="020B0604030504040204" pitchFamily="34" charset="-120"/>
                        <a:ea typeface="Microsoft JhengHei" panose="020B0604030504040204" pitchFamily="34" charset="-120"/>
                        <a:cs typeface="Arial" panose="020B0604020202020204" pitchFamily="34" charset="0"/>
                      </a:endParaRP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rtl="0" fontAlgn="ctr"/>
                      <a:r>
                        <a:rPr lang="en-US" altLang="zh-TW" sz="1400" b="0" u="none" strike="noStrike" dirty="0">
                          <a:solidFill>
                            <a:schemeClr val="tx1"/>
                          </a:solidFill>
                          <a:effectLst/>
                          <a:latin typeface="Microsoft JhengHei" panose="020B0604030504040204" pitchFamily="34" charset="-120"/>
                          <a:ea typeface="Microsoft JhengHei" panose="020B0604030504040204" pitchFamily="34" charset="-120"/>
                          <a:cs typeface="Arial" panose="020B0604020202020204" pitchFamily="34" charset="0"/>
                        </a:rPr>
                        <a:t>148</a:t>
                      </a:r>
                      <a:endParaRPr lang="en-US" altLang="zh-TW" sz="1400" b="0" i="0" u="none" strike="noStrike" dirty="0">
                        <a:solidFill>
                          <a:schemeClr val="tx1"/>
                        </a:solidFill>
                        <a:effectLst/>
                        <a:latin typeface="Microsoft JhengHei" panose="020B0604030504040204" pitchFamily="34" charset="-120"/>
                        <a:ea typeface="Microsoft JhengHei" panose="020B0604030504040204" pitchFamily="34" charset="-120"/>
                        <a:cs typeface="Arial" panose="020B0604020202020204" pitchFamily="34" charset="0"/>
                      </a:endParaRP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rtl="0" fontAlgn="ctr"/>
                      <a:r>
                        <a:rPr lang="en-US" altLang="zh-TW" sz="1400" b="0" u="none" strike="noStrike" dirty="0">
                          <a:solidFill>
                            <a:srgbClr val="0432FF"/>
                          </a:solidFill>
                          <a:effectLst/>
                          <a:latin typeface="Microsoft JhengHei" panose="020B0604030504040204" pitchFamily="34" charset="-120"/>
                          <a:ea typeface="Microsoft JhengHei" panose="020B0604030504040204" pitchFamily="34" charset="-120"/>
                          <a:cs typeface="Arial" panose="020B0604020202020204" pitchFamily="34" charset="0"/>
                        </a:rPr>
                        <a:t>8,966</a:t>
                      </a:r>
                      <a:endParaRPr lang="en-US" altLang="zh-TW" sz="1400" b="0" i="0" u="none" strike="noStrike" dirty="0">
                        <a:solidFill>
                          <a:srgbClr val="0432FF"/>
                        </a:solidFill>
                        <a:effectLst/>
                        <a:latin typeface="Microsoft JhengHei" panose="020B0604030504040204" pitchFamily="34" charset="-120"/>
                        <a:ea typeface="Microsoft JhengHei" panose="020B0604030504040204" pitchFamily="34" charset="-120"/>
                        <a:cs typeface="Arial" panose="020B0604020202020204" pitchFamily="34" charset="0"/>
                      </a:endParaRPr>
                    </a:p>
                  </a:txBody>
                  <a:tcPr marL="5788" marR="5788" marT="5789" marB="0"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14"/>
                  </a:ext>
                </a:extLst>
              </a:tr>
            </a:tbl>
          </a:graphicData>
        </a:graphic>
      </p:graphicFrame>
      <p:sp>
        <p:nvSpPr>
          <p:cNvPr id="39" name="矩形 38">
            <a:extLst>
              <a:ext uri="{FF2B5EF4-FFF2-40B4-BE49-F238E27FC236}">
                <a16:creationId xmlns:a16="http://schemas.microsoft.com/office/drawing/2014/main" id="{C1138361-7E45-194E-B115-52D4C30AD16F}"/>
              </a:ext>
            </a:extLst>
          </p:cNvPr>
          <p:cNvSpPr/>
          <p:nvPr/>
        </p:nvSpPr>
        <p:spPr>
          <a:xfrm>
            <a:off x="4201013" y="6247810"/>
            <a:ext cx="4355385" cy="369332"/>
          </a:xfrm>
          <a:prstGeom prst="rect">
            <a:avLst/>
          </a:prstGeom>
          <a:solidFill>
            <a:srgbClr val="FF40FF"/>
          </a:solidFill>
        </p:spPr>
        <p:txBody>
          <a:bodyPr wrap="square">
            <a:spAutoFit/>
          </a:bodyPr>
          <a:lstStyle/>
          <a:p>
            <a:r>
              <a:rPr lang="en-US" altLang="zh-TW" dirty="0">
                <a:solidFill>
                  <a:srgbClr val="FFFFFF"/>
                </a:solidFill>
                <a:latin typeface="微軟正黑體" panose="020B0604030504040204" pitchFamily="34" charset="-120"/>
                <a:ea typeface="微軟正黑體" panose="020B0604030504040204" pitchFamily="34" charset="-120"/>
              </a:rPr>
              <a:t>110</a:t>
            </a:r>
            <a:r>
              <a:rPr lang="zh-TW" altLang="en-US" dirty="0">
                <a:solidFill>
                  <a:srgbClr val="FFFFFF"/>
                </a:solidFill>
                <a:latin typeface="微軟正黑體" panose="020B0604030504040204" pitchFamily="34" charset="-120"/>
                <a:ea typeface="微軟正黑體" panose="020B0604030504040204" pitchFamily="34" charset="-120"/>
              </a:rPr>
              <a:t>學年度請以簡章及主辦學校公布為準</a:t>
            </a:r>
            <a:endParaRPr lang="zh-TW" altLang="en-US" dirty="0">
              <a:solidFill>
                <a:srgbClr val="FFFFFF"/>
              </a:solidFill>
            </a:endParaRPr>
          </a:p>
        </p:txBody>
      </p:sp>
    </p:spTree>
    <p:extLst>
      <p:ext uri="{BB962C8B-B14F-4D97-AF65-F5344CB8AC3E}">
        <p14:creationId xmlns:p14="http://schemas.microsoft.com/office/powerpoint/2010/main" val="2409489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6" name="投影片編號版面配置區 3">
            <a:extLst>
              <a:ext uri="{FF2B5EF4-FFF2-40B4-BE49-F238E27FC236}">
                <a16:creationId xmlns:a16="http://schemas.microsoft.com/office/drawing/2014/main" id="{14A7ACD6-5D2F-4F2D-978E-D992E69A61E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lr>
                <a:schemeClr val="accent1"/>
              </a:buClr>
              <a:buSzPct val="50000"/>
              <a:buFont typeface="Wingdings 2" panose="05020102010507070707" pitchFamily="18" charset="2"/>
              <a:buChar char=""/>
              <a:defRPr sz="2400">
                <a:solidFill>
                  <a:schemeClr val="tx1"/>
                </a:solidFill>
                <a:latin typeface="Cambria" panose="02040503050406030204" pitchFamily="18" charset="0"/>
                <a:ea typeface="新細明體" panose="02020500000000000000" pitchFamily="18" charset="-120"/>
              </a:defRPr>
            </a:lvl1pPr>
            <a:lvl2pPr marL="557213" indent="-214313">
              <a:spcBef>
                <a:spcPct val="20000"/>
              </a:spcBef>
              <a:buClr>
                <a:schemeClr val="accent2"/>
              </a:buClr>
              <a:buSzPct val="50000"/>
              <a:buFont typeface="Wingdings 2" panose="05020102010507070707" pitchFamily="18" charset="2"/>
              <a:buChar char="³"/>
              <a:defRPr sz="2100">
                <a:solidFill>
                  <a:schemeClr val="tx1"/>
                </a:solidFill>
                <a:latin typeface="Cambria" panose="02040503050406030204" pitchFamily="18" charset="0"/>
                <a:ea typeface="新細明體" panose="02020500000000000000" pitchFamily="18" charset="-120"/>
              </a:defRPr>
            </a:lvl2pPr>
            <a:lvl3pPr marL="857250" indent="-171450">
              <a:spcBef>
                <a:spcPct val="20000"/>
              </a:spcBef>
              <a:buClr>
                <a:srgbClr val="7B9B57"/>
              </a:buClr>
              <a:buSzPct val="60000"/>
              <a:buFont typeface="Wingdings 2" panose="05020102010507070707" pitchFamily="18" charset="2"/>
              <a:buChar char="®"/>
              <a:defRPr sz="1800">
                <a:solidFill>
                  <a:schemeClr val="tx1"/>
                </a:solidFill>
                <a:latin typeface="Cambria" panose="02040503050406030204" pitchFamily="18" charset="0"/>
                <a:ea typeface="新細明體" panose="02020500000000000000" pitchFamily="18" charset="-120"/>
              </a:defRPr>
            </a:lvl3pPr>
            <a:lvl4pPr marL="1200150" indent="-171450">
              <a:spcBef>
                <a:spcPct val="20000"/>
              </a:spcBef>
              <a:buClr>
                <a:srgbClr val="8B7396"/>
              </a:buClr>
              <a:buSzPct val="45000"/>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4pPr>
            <a:lvl5pPr marL="1543050" indent="-171450">
              <a:spcBef>
                <a:spcPct val="20000"/>
              </a:spcBef>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5pPr>
            <a:lvl6pPr marL="18859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6pPr>
            <a:lvl7pPr marL="22288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7pPr>
            <a:lvl8pPr marL="25717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8pPr>
            <a:lvl9pPr marL="29146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9pPr>
          </a:lstStyle>
          <a:p>
            <a:pPr>
              <a:spcBef>
                <a:spcPct val="0"/>
              </a:spcBef>
              <a:buClrTx/>
              <a:buSzTx/>
              <a:buFontTx/>
              <a:buNone/>
            </a:pPr>
            <a:fld id="{4F686C16-416F-4D9D-811F-0F632BC99A15}" type="slidenum">
              <a:rPr lang="zh-TW" altLang="en-US" sz="825">
                <a:solidFill>
                  <a:schemeClr val="bg1"/>
                </a:solidFill>
                <a:latin typeface="微軟正黑體" panose="020B0604030504040204" pitchFamily="34" charset="-120"/>
                <a:ea typeface="微軟正黑體" panose="020B0604030504040204" pitchFamily="34" charset="-120"/>
              </a:rPr>
              <a:pPr>
                <a:spcBef>
                  <a:spcPct val="0"/>
                </a:spcBef>
                <a:buClrTx/>
                <a:buSzTx/>
                <a:buFontTx/>
                <a:buNone/>
              </a:pPr>
              <a:t>19</a:t>
            </a:fld>
            <a:endParaRPr lang="zh-TW" altLang="en-US" sz="825" dirty="0">
              <a:solidFill>
                <a:schemeClr val="bg1"/>
              </a:solidFill>
              <a:latin typeface="微軟正黑體" panose="020B0604030504040204" pitchFamily="34" charset="-120"/>
              <a:ea typeface="微軟正黑體" panose="020B0604030504040204" pitchFamily="34" charset="-120"/>
            </a:endParaRPr>
          </a:p>
        </p:txBody>
      </p:sp>
      <p:graphicFrame>
        <p:nvGraphicFramePr>
          <p:cNvPr id="14" name="內容版面配置區 3">
            <a:extLst>
              <a:ext uri="{FF2B5EF4-FFF2-40B4-BE49-F238E27FC236}">
                <a16:creationId xmlns:a16="http://schemas.microsoft.com/office/drawing/2014/main" id="{C235D639-88CC-1F41-9594-6E8E40363A4C}"/>
              </a:ext>
            </a:extLst>
          </p:cNvPr>
          <p:cNvGraphicFramePr>
            <a:graphicFrameLocks/>
          </p:cNvGraphicFramePr>
          <p:nvPr>
            <p:extLst>
              <p:ext uri="{D42A27DB-BD31-4B8C-83A1-F6EECF244321}">
                <p14:modId xmlns:p14="http://schemas.microsoft.com/office/powerpoint/2010/main" val="2786510563"/>
              </p:ext>
            </p:extLst>
          </p:nvPr>
        </p:nvGraphicFramePr>
        <p:xfrm>
          <a:off x="1411165" y="1334113"/>
          <a:ext cx="6968063" cy="3773836"/>
        </p:xfrm>
        <a:graphic>
          <a:graphicData uri="http://schemas.openxmlformats.org/drawingml/2006/table">
            <a:tbl>
              <a:tblPr firstRow="1" bandRow="1">
                <a:tableStyleId>{21E4AEA4-8DFA-4A89-87EB-49C32662AFE0}</a:tableStyleId>
              </a:tblPr>
              <a:tblGrid>
                <a:gridCol w="1141547">
                  <a:extLst>
                    <a:ext uri="{9D8B030D-6E8A-4147-A177-3AD203B41FA5}">
                      <a16:colId xmlns:a16="http://schemas.microsoft.com/office/drawing/2014/main" val="20000"/>
                    </a:ext>
                  </a:extLst>
                </a:gridCol>
                <a:gridCol w="971086">
                  <a:extLst>
                    <a:ext uri="{9D8B030D-6E8A-4147-A177-3AD203B41FA5}">
                      <a16:colId xmlns:a16="http://schemas.microsoft.com/office/drawing/2014/main" val="20001"/>
                    </a:ext>
                  </a:extLst>
                </a:gridCol>
                <a:gridCol w="971086">
                  <a:extLst>
                    <a:ext uri="{9D8B030D-6E8A-4147-A177-3AD203B41FA5}">
                      <a16:colId xmlns:a16="http://schemas.microsoft.com/office/drawing/2014/main" val="20002"/>
                    </a:ext>
                  </a:extLst>
                </a:gridCol>
                <a:gridCol w="971086">
                  <a:extLst>
                    <a:ext uri="{9D8B030D-6E8A-4147-A177-3AD203B41FA5}">
                      <a16:colId xmlns:a16="http://schemas.microsoft.com/office/drawing/2014/main" val="20003"/>
                    </a:ext>
                  </a:extLst>
                </a:gridCol>
                <a:gridCol w="971086">
                  <a:extLst>
                    <a:ext uri="{9D8B030D-6E8A-4147-A177-3AD203B41FA5}">
                      <a16:colId xmlns:a16="http://schemas.microsoft.com/office/drawing/2014/main" val="20004"/>
                    </a:ext>
                  </a:extLst>
                </a:gridCol>
                <a:gridCol w="971086">
                  <a:extLst>
                    <a:ext uri="{9D8B030D-6E8A-4147-A177-3AD203B41FA5}">
                      <a16:colId xmlns:a16="http://schemas.microsoft.com/office/drawing/2014/main" val="20005"/>
                    </a:ext>
                  </a:extLst>
                </a:gridCol>
                <a:gridCol w="971086">
                  <a:extLst>
                    <a:ext uri="{9D8B030D-6E8A-4147-A177-3AD203B41FA5}">
                      <a16:colId xmlns:a16="http://schemas.microsoft.com/office/drawing/2014/main" val="20006"/>
                    </a:ext>
                  </a:extLst>
                </a:gridCol>
              </a:tblGrid>
              <a:tr h="944671">
                <a:tc>
                  <a:txBody>
                    <a:bodyPr/>
                    <a:lstStyle/>
                    <a:p>
                      <a:pPr algn="r" fontAlgn="ctr"/>
                      <a:r>
                        <a:rPr lang="zh-TW" altLang="en-US" sz="1500" b="0" u="none" strike="noStrike" dirty="0">
                          <a:effectLst/>
                          <a:latin typeface="Microsoft JhengHei" panose="020B0604030504040204" pitchFamily="34" charset="-120"/>
                          <a:ea typeface="Microsoft JhengHei" panose="020B0604030504040204" pitchFamily="34" charset="-120"/>
                        </a:rPr>
                        <a:t>     </a:t>
                      </a:r>
                      <a:endParaRPr lang="zh-TW" altLang="en-US" sz="1500" b="0" i="0" u="none" strike="noStrike" dirty="0">
                        <a:solidFill>
                          <a:srgbClr val="000000"/>
                        </a:solidFill>
                        <a:effectLst/>
                        <a:latin typeface="Microsoft JhengHei" panose="020B0604030504040204" pitchFamily="34" charset="-120"/>
                        <a:ea typeface="Microsoft JhengHei" panose="020B0604030504040204" pitchFamily="34" charset="-120"/>
                      </a:endParaRPr>
                    </a:p>
                  </a:txBody>
                  <a:tcPr marL="7144" marR="7144" marT="7144" marB="0" anchor="ctr"/>
                </a:tc>
                <a:tc>
                  <a:txBody>
                    <a:bodyPr/>
                    <a:lstStyle/>
                    <a:p>
                      <a:pPr algn="ctr" fontAlgn="ctr"/>
                      <a:r>
                        <a:rPr lang="en-US" altLang="zh-TW" sz="1800" b="0" u="none" strike="noStrike" dirty="0">
                          <a:solidFill>
                            <a:srgbClr val="0432FF"/>
                          </a:solidFill>
                          <a:effectLst/>
                          <a:latin typeface="Microsoft JhengHei" panose="020B0604030504040204" pitchFamily="34" charset="-120"/>
                          <a:ea typeface="Microsoft JhengHei" panose="020B0604030504040204" pitchFamily="34" charset="-120"/>
                        </a:rPr>
                        <a:t>104</a:t>
                      </a:r>
                    </a:p>
                    <a:p>
                      <a:pPr algn="ctr" fontAlgn="ctr"/>
                      <a:r>
                        <a:rPr lang="zh-TW" altLang="en-US" sz="1800" b="0" u="none" strike="noStrike" dirty="0">
                          <a:solidFill>
                            <a:srgbClr val="0432FF"/>
                          </a:solidFill>
                          <a:effectLst/>
                          <a:latin typeface="Microsoft JhengHei" panose="020B0604030504040204" pitchFamily="34" charset="-120"/>
                          <a:ea typeface="Microsoft JhengHei" panose="020B0604030504040204" pitchFamily="34" charset="-120"/>
                        </a:rPr>
                        <a:t>學年度</a:t>
                      </a:r>
                      <a:endParaRPr lang="zh-TW" altLang="en-US" sz="1800" b="0" i="0" u="none" strike="noStrike" dirty="0">
                        <a:solidFill>
                          <a:srgbClr val="0432FF"/>
                        </a:solidFill>
                        <a:effectLst/>
                        <a:latin typeface="Microsoft JhengHei" panose="020B0604030504040204" pitchFamily="34" charset="-120"/>
                        <a:ea typeface="Microsoft JhengHei" panose="020B0604030504040204" pitchFamily="34" charset="-120"/>
                      </a:endParaRPr>
                    </a:p>
                  </a:txBody>
                  <a:tcPr marL="7144" marR="7144" marT="7144" marB="0" anchor="ctr"/>
                </a:tc>
                <a:tc>
                  <a:txBody>
                    <a:bodyPr/>
                    <a:lstStyle/>
                    <a:p>
                      <a:pPr algn="ctr" fontAlgn="ctr"/>
                      <a:r>
                        <a:rPr lang="en-US" altLang="zh-TW" sz="1800" b="0" u="none" strike="noStrike" dirty="0">
                          <a:effectLst/>
                          <a:latin typeface="Microsoft JhengHei" panose="020B0604030504040204" pitchFamily="34" charset="-120"/>
                          <a:ea typeface="Microsoft JhengHei" panose="020B0604030504040204" pitchFamily="34" charset="-120"/>
                        </a:rPr>
                        <a:t>105</a:t>
                      </a:r>
                    </a:p>
                    <a:p>
                      <a:pPr algn="ctr" fontAlgn="ctr"/>
                      <a:r>
                        <a:rPr lang="zh-TW" altLang="en-US" sz="1800" b="0" u="none" strike="noStrike" dirty="0">
                          <a:effectLst/>
                          <a:latin typeface="Microsoft JhengHei" panose="020B0604030504040204" pitchFamily="34" charset="-120"/>
                          <a:ea typeface="Microsoft JhengHei" panose="020B0604030504040204" pitchFamily="34" charset="-120"/>
                        </a:rPr>
                        <a:t>學年度</a:t>
                      </a:r>
                      <a:endParaRPr lang="zh-TW" altLang="en-US" sz="1800" b="0" i="0" u="none" strike="noStrike" dirty="0">
                        <a:solidFill>
                          <a:srgbClr val="000000"/>
                        </a:solidFill>
                        <a:effectLst/>
                        <a:latin typeface="Microsoft JhengHei" panose="020B0604030504040204" pitchFamily="34" charset="-120"/>
                        <a:ea typeface="Microsoft JhengHei" panose="020B0604030504040204" pitchFamily="34" charset="-120"/>
                      </a:endParaRPr>
                    </a:p>
                  </a:txBody>
                  <a:tcPr marL="7144" marR="7144" marT="7144" marB="0" anchor="ctr"/>
                </a:tc>
                <a:tc>
                  <a:txBody>
                    <a:bodyPr/>
                    <a:lstStyle/>
                    <a:p>
                      <a:pPr algn="ctr" fontAlgn="ctr"/>
                      <a:r>
                        <a:rPr lang="en-US" altLang="zh-TW" sz="1800" b="0" u="none" strike="noStrike" dirty="0">
                          <a:solidFill>
                            <a:srgbClr val="0432FF"/>
                          </a:solidFill>
                          <a:effectLst/>
                          <a:latin typeface="Microsoft JhengHei" panose="020B0604030504040204" pitchFamily="34" charset="-120"/>
                          <a:ea typeface="Microsoft JhengHei" panose="020B0604030504040204" pitchFamily="34" charset="-120"/>
                        </a:rPr>
                        <a:t>106</a:t>
                      </a:r>
                    </a:p>
                    <a:p>
                      <a:pPr algn="ctr" fontAlgn="ctr"/>
                      <a:r>
                        <a:rPr lang="zh-TW" altLang="en-US" sz="1800" b="0" u="none" strike="noStrike" dirty="0">
                          <a:solidFill>
                            <a:srgbClr val="0432FF"/>
                          </a:solidFill>
                          <a:effectLst/>
                          <a:latin typeface="Microsoft JhengHei" panose="020B0604030504040204" pitchFamily="34" charset="-120"/>
                          <a:ea typeface="Microsoft JhengHei" panose="020B0604030504040204" pitchFamily="34" charset="-120"/>
                        </a:rPr>
                        <a:t>學年度</a:t>
                      </a:r>
                      <a:endParaRPr lang="zh-TW" altLang="en-US" sz="1800" b="0" i="0" u="none" strike="noStrike" dirty="0">
                        <a:solidFill>
                          <a:srgbClr val="0432FF"/>
                        </a:solidFill>
                        <a:effectLst/>
                        <a:latin typeface="Microsoft JhengHei" panose="020B0604030504040204" pitchFamily="34" charset="-120"/>
                        <a:ea typeface="Microsoft JhengHei" panose="020B0604030504040204" pitchFamily="34" charset="-120"/>
                      </a:endParaRPr>
                    </a:p>
                  </a:txBody>
                  <a:tcPr marL="7144" marR="7144" marT="7144" marB="0" anchor="ctr"/>
                </a:tc>
                <a:tc>
                  <a:txBody>
                    <a:bodyPr/>
                    <a:lstStyle/>
                    <a:p>
                      <a:pPr algn="ctr" fontAlgn="ctr"/>
                      <a:r>
                        <a:rPr lang="en-US" altLang="zh-TW" sz="1800" b="0" u="none" strike="noStrike" dirty="0">
                          <a:effectLst/>
                          <a:latin typeface="Microsoft JhengHei" panose="020B0604030504040204" pitchFamily="34" charset="-120"/>
                          <a:ea typeface="Microsoft JhengHei" panose="020B0604030504040204" pitchFamily="34" charset="-120"/>
                        </a:rPr>
                        <a:t>107</a:t>
                      </a:r>
                    </a:p>
                    <a:p>
                      <a:pPr algn="ctr" fontAlgn="ctr"/>
                      <a:r>
                        <a:rPr lang="zh-TW" altLang="en-US" sz="1800" b="0" u="none" strike="noStrike" dirty="0">
                          <a:effectLst/>
                          <a:latin typeface="Microsoft JhengHei" panose="020B0604030504040204" pitchFamily="34" charset="-120"/>
                          <a:ea typeface="Microsoft JhengHei" panose="020B0604030504040204" pitchFamily="34" charset="-120"/>
                        </a:rPr>
                        <a:t>學年度</a:t>
                      </a:r>
                      <a:endParaRPr lang="zh-TW" altLang="en-US" sz="1800" b="0" i="0" u="none" strike="noStrike" dirty="0">
                        <a:solidFill>
                          <a:srgbClr val="000000"/>
                        </a:solidFill>
                        <a:effectLst/>
                        <a:latin typeface="Microsoft JhengHei" panose="020B0604030504040204" pitchFamily="34" charset="-120"/>
                        <a:ea typeface="Microsoft JhengHei" panose="020B0604030504040204" pitchFamily="34" charset="-120"/>
                      </a:endParaRPr>
                    </a:p>
                  </a:txBody>
                  <a:tcPr marL="7144" marR="7144" marT="7144" marB="0" anchor="ctr"/>
                </a:tc>
                <a:tc>
                  <a:txBody>
                    <a:bodyPr/>
                    <a:lstStyle/>
                    <a:p>
                      <a:pPr algn="ctr" fontAlgn="ctr"/>
                      <a:r>
                        <a:rPr lang="en-US" altLang="zh-TW" sz="1800" b="0" u="none" strike="noStrike" dirty="0">
                          <a:solidFill>
                            <a:srgbClr val="0432FF"/>
                          </a:solidFill>
                          <a:effectLst/>
                          <a:latin typeface="Microsoft JhengHei" panose="020B0604030504040204" pitchFamily="34" charset="-120"/>
                          <a:ea typeface="Microsoft JhengHei" panose="020B0604030504040204" pitchFamily="34" charset="-120"/>
                        </a:rPr>
                        <a:t>108</a:t>
                      </a:r>
                    </a:p>
                    <a:p>
                      <a:pPr algn="ctr" fontAlgn="ctr"/>
                      <a:r>
                        <a:rPr lang="zh-TW" altLang="en-US" sz="1800" b="0" u="none" strike="noStrike" dirty="0">
                          <a:solidFill>
                            <a:srgbClr val="0432FF"/>
                          </a:solidFill>
                          <a:effectLst/>
                          <a:latin typeface="Microsoft JhengHei" panose="020B0604030504040204" pitchFamily="34" charset="-120"/>
                          <a:ea typeface="Microsoft JhengHei" panose="020B0604030504040204" pitchFamily="34" charset="-120"/>
                        </a:rPr>
                        <a:t>學年度</a:t>
                      </a:r>
                      <a:endParaRPr lang="zh-TW" altLang="en-US" sz="1800" b="0" i="0" u="none" strike="noStrike" dirty="0">
                        <a:solidFill>
                          <a:srgbClr val="0432FF"/>
                        </a:solidFill>
                        <a:effectLst/>
                        <a:latin typeface="Microsoft JhengHei" panose="020B0604030504040204" pitchFamily="34" charset="-120"/>
                        <a:ea typeface="Microsoft JhengHei" panose="020B0604030504040204" pitchFamily="34" charset="-120"/>
                      </a:endParaRPr>
                    </a:p>
                  </a:txBody>
                  <a:tcPr marL="7144" marR="7144" marT="7144" marB="0" anchor="ctr"/>
                </a:tc>
                <a:tc>
                  <a:txBody>
                    <a:bodyPr/>
                    <a:lstStyle/>
                    <a:p>
                      <a:pPr algn="ctr" fontAlgn="ctr"/>
                      <a:r>
                        <a:rPr lang="en-US" altLang="zh-TW" sz="1800" b="0" u="none" strike="noStrike" dirty="0">
                          <a:effectLst/>
                          <a:latin typeface="Microsoft JhengHei" panose="020B0604030504040204" pitchFamily="34" charset="-120"/>
                          <a:ea typeface="Microsoft JhengHei" panose="020B0604030504040204" pitchFamily="34" charset="-120"/>
                        </a:rPr>
                        <a:t>109</a:t>
                      </a:r>
                    </a:p>
                    <a:p>
                      <a:pPr algn="ctr" fontAlgn="ctr"/>
                      <a:r>
                        <a:rPr lang="zh-TW" altLang="en-US" sz="1800" b="0" u="none" strike="noStrike" dirty="0">
                          <a:effectLst/>
                          <a:latin typeface="Microsoft JhengHei" panose="020B0604030504040204" pitchFamily="34" charset="-120"/>
                          <a:ea typeface="Microsoft JhengHei" panose="020B0604030504040204" pitchFamily="34" charset="-120"/>
                        </a:rPr>
                        <a:t>學年度</a:t>
                      </a:r>
                      <a:endParaRPr lang="zh-TW" altLang="en-US" sz="1800" b="0" i="0" u="none" strike="noStrike" dirty="0">
                        <a:solidFill>
                          <a:srgbClr val="000000"/>
                        </a:solidFill>
                        <a:effectLst/>
                        <a:latin typeface="Microsoft JhengHei" panose="020B0604030504040204" pitchFamily="34" charset="-120"/>
                        <a:ea typeface="Microsoft JhengHei" panose="020B0604030504040204" pitchFamily="34" charset="-120"/>
                      </a:endParaRPr>
                    </a:p>
                  </a:txBody>
                  <a:tcPr marL="7144" marR="7144" marT="7144" marB="0" anchor="ctr"/>
                </a:tc>
                <a:extLst>
                  <a:ext uri="{0D108BD9-81ED-4DB2-BD59-A6C34878D82A}">
                    <a16:rowId xmlns:a16="http://schemas.microsoft.com/office/drawing/2014/main" val="10000"/>
                  </a:ext>
                </a:extLst>
              </a:tr>
              <a:tr h="565833">
                <a:tc>
                  <a:txBody>
                    <a:bodyPr/>
                    <a:lstStyle/>
                    <a:p>
                      <a:pPr algn="ctr" fontAlgn="ctr"/>
                      <a:r>
                        <a:rPr lang="zh-TW" altLang="en-US" sz="1500" b="0" u="none" strike="noStrike" dirty="0">
                          <a:effectLst/>
                          <a:latin typeface="Microsoft JhengHei" panose="020B0604030504040204" pitchFamily="34" charset="-120"/>
                          <a:ea typeface="Microsoft JhengHei" panose="020B0604030504040204" pitchFamily="34" charset="-120"/>
                        </a:rPr>
                        <a:t>招生校數</a:t>
                      </a:r>
                      <a:endParaRPr lang="zh-TW" altLang="en-US" sz="1500" b="0" i="0" u="none" strike="noStrike" dirty="0">
                        <a:solidFill>
                          <a:srgbClr val="000000"/>
                        </a:solidFill>
                        <a:effectLst/>
                        <a:latin typeface="Microsoft JhengHei" panose="020B0604030504040204" pitchFamily="34" charset="-120"/>
                        <a:ea typeface="Microsoft JhengHei" panose="020B0604030504040204" pitchFamily="34" charset="-120"/>
                      </a:endParaRPr>
                    </a:p>
                  </a:txBody>
                  <a:tcPr marL="7144" marR="7144" marT="7144" marB="0" anchor="ctr"/>
                </a:tc>
                <a:tc>
                  <a:txBody>
                    <a:bodyPr/>
                    <a:lstStyle/>
                    <a:p>
                      <a:pPr algn="r" fontAlgn="ctr"/>
                      <a:r>
                        <a:rPr lang="en-US" altLang="zh-TW" sz="1800" b="0" u="none" strike="noStrike" dirty="0">
                          <a:solidFill>
                            <a:srgbClr val="0432FF"/>
                          </a:solidFill>
                          <a:effectLst/>
                          <a:latin typeface="Microsoft JhengHei" panose="020B0604030504040204" pitchFamily="34" charset="-120"/>
                          <a:ea typeface="Microsoft JhengHei" panose="020B0604030504040204" pitchFamily="34" charset="-120"/>
                        </a:rPr>
                        <a:t>44</a:t>
                      </a:r>
                      <a:endParaRPr lang="en-US" altLang="zh-TW" sz="1800" b="0" i="0" u="none" strike="noStrike" dirty="0">
                        <a:solidFill>
                          <a:srgbClr val="0432FF"/>
                        </a:solidFill>
                        <a:effectLst/>
                        <a:latin typeface="Microsoft JhengHei" panose="020B0604030504040204" pitchFamily="34" charset="-120"/>
                        <a:ea typeface="Microsoft JhengHei" panose="020B0604030504040204" pitchFamily="34" charset="-120"/>
                      </a:endParaRPr>
                    </a:p>
                  </a:txBody>
                  <a:tcPr marL="27000" marR="54000" marT="7144" marB="0" anchor="ctr"/>
                </a:tc>
                <a:tc>
                  <a:txBody>
                    <a:bodyPr/>
                    <a:lstStyle/>
                    <a:p>
                      <a:pPr algn="r" fontAlgn="ctr"/>
                      <a:r>
                        <a:rPr lang="en-US" altLang="zh-TW" sz="1800" b="0" u="none" strike="noStrike" dirty="0">
                          <a:effectLst/>
                          <a:latin typeface="Microsoft JhengHei" panose="020B0604030504040204" pitchFamily="34" charset="-120"/>
                          <a:ea typeface="Microsoft JhengHei" panose="020B0604030504040204" pitchFamily="34" charset="-120"/>
                        </a:rPr>
                        <a:t>55</a:t>
                      </a:r>
                      <a:endParaRPr lang="en-US" altLang="zh-TW" sz="1800" b="0" i="0" u="none" strike="noStrike" dirty="0">
                        <a:solidFill>
                          <a:srgbClr val="000000"/>
                        </a:solidFill>
                        <a:effectLst/>
                        <a:latin typeface="Microsoft JhengHei" panose="020B0604030504040204" pitchFamily="34" charset="-120"/>
                        <a:ea typeface="Microsoft JhengHei" panose="020B0604030504040204" pitchFamily="34" charset="-120"/>
                      </a:endParaRPr>
                    </a:p>
                  </a:txBody>
                  <a:tcPr marL="27000" marR="54000" marT="7144" marB="0" anchor="ctr"/>
                </a:tc>
                <a:tc>
                  <a:txBody>
                    <a:bodyPr/>
                    <a:lstStyle/>
                    <a:p>
                      <a:pPr algn="r" fontAlgn="ctr"/>
                      <a:r>
                        <a:rPr lang="en-US" altLang="zh-TW" sz="1800" b="0" u="none" strike="noStrike" dirty="0">
                          <a:solidFill>
                            <a:srgbClr val="0432FF"/>
                          </a:solidFill>
                          <a:effectLst/>
                          <a:latin typeface="Microsoft JhengHei" panose="020B0604030504040204" pitchFamily="34" charset="-120"/>
                          <a:ea typeface="Microsoft JhengHei" panose="020B0604030504040204" pitchFamily="34" charset="-120"/>
                        </a:rPr>
                        <a:t>65</a:t>
                      </a:r>
                      <a:endParaRPr lang="en-US" altLang="zh-TW" sz="1800" b="0" i="0" u="none" strike="noStrike" dirty="0">
                        <a:solidFill>
                          <a:srgbClr val="0432FF"/>
                        </a:solidFill>
                        <a:effectLst/>
                        <a:latin typeface="Microsoft JhengHei" panose="020B0604030504040204" pitchFamily="34" charset="-120"/>
                        <a:ea typeface="Microsoft JhengHei" panose="020B0604030504040204" pitchFamily="34" charset="-120"/>
                      </a:endParaRPr>
                    </a:p>
                  </a:txBody>
                  <a:tcPr marL="27000" marR="54000" marT="7144" marB="0" anchor="ctr"/>
                </a:tc>
                <a:tc>
                  <a:txBody>
                    <a:bodyPr/>
                    <a:lstStyle/>
                    <a:p>
                      <a:pPr algn="r">
                        <a:spcAft>
                          <a:spcPts val="0"/>
                        </a:spcAft>
                      </a:pPr>
                      <a:r>
                        <a:rPr lang="en-US" sz="1800" b="0" u="none" strike="noStrike" kern="1200" dirty="0">
                          <a:solidFill>
                            <a:schemeClr val="dk1"/>
                          </a:solidFill>
                          <a:effectLst/>
                          <a:latin typeface="Microsoft JhengHei" panose="020B0604030504040204" pitchFamily="34" charset="-120"/>
                          <a:ea typeface="Microsoft JhengHei" panose="020B0604030504040204" pitchFamily="34" charset="-120"/>
                          <a:cs typeface="+mn-cs"/>
                        </a:rPr>
                        <a:t>70</a:t>
                      </a:r>
                      <a:endParaRPr lang="zh-TW" sz="1800" b="0" u="none" strike="noStrike" kern="1200" dirty="0">
                        <a:solidFill>
                          <a:schemeClr val="dk1"/>
                        </a:solidFill>
                        <a:effectLst/>
                        <a:latin typeface="Microsoft JhengHei" panose="020B0604030504040204" pitchFamily="34" charset="-120"/>
                        <a:ea typeface="Microsoft JhengHei" panose="020B0604030504040204" pitchFamily="34" charset="-120"/>
                        <a:cs typeface="+mn-cs"/>
                      </a:endParaRPr>
                    </a:p>
                  </a:txBody>
                  <a:tcPr marL="27000" marR="54000" marT="7144" marB="0" anchor="ctr"/>
                </a:tc>
                <a:tc>
                  <a:txBody>
                    <a:bodyPr/>
                    <a:lstStyle/>
                    <a:p>
                      <a:pPr algn="r">
                        <a:spcAft>
                          <a:spcPts val="0"/>
                        </a:spcAft>
                      </a:pPr>
                      <a:r>
                        <a:rPr lang="en-US" sz="1800" b="0" u="none" strike="noStrike" kern="1200" dirty="0">
                          <a:solidFill>
                            <a:srgbClr val="0432FF"/>
                          </a:solidFill>
                          <a:effectLst/>
                          <a:latin typeface="Microsoft JhengHei" panose="020B0604030504040204" pitchFamily="34" charset="-120"/>
                          <a:ea typeface="Microsoft JhengHei" panose="020B0604030504040204" pitchFamily="34" charset="-120"/>
                          <a:cs typeface="+mn-cs"/>
                        </a:rPr>
                        <a:t>77</a:t>
                      </a:r>
                      <a:endParaRPr lang="zh-TW" sz="1800" b="0" u="none" strike="noStrike" kern="1200" dirty="0">
                        <a:solidFill>
                          <a:srgbClr val="0432FF"/>
                        </a:solidFill>
                        <a:effectLst/>
                        <a:latin typeface="Microsoft JhengHei" panose="020B0604030504040204" pitchFamily="34" charset="-120"/>
                        <a:ea typeface="Microsoft JhengHei" panose="020B0604030504040204" pitchFamily="34" charset="-120"/>
                        <a:cs typeface="+mn-cs"/>
                      </a:endParaRPr>
                    </a:p>
                  </a:txBody>
                  <a:tcPr marL="27000" marR="54000" marT="7144" marB="0" anchor="ctr"/>
                </a:tc>
                <a:tc>
                  <a:txBody>
                    <a:bodyPr/>
                    <a:lstStyle/>
                    <a:p>
                      <a:pPr algn="r">
                        <a:spcAft>
                          <a:spcPts val="0"/>
                        </a:spcAft>
                      </a:pPr>
                      <a:r>
                        <a:rPr lang="en-US" sz="1800" b="0" u="none" strike="noStrike" kern="1200" dirty="0">
                          <a:solidFill>
                            <a:schemeClr val="dk1"/>
                          </a:solidFill>
                          <a:effectLst/>
                          <a:latin typeface="Microsoft JhengHei" panose="020B0604030504040204" pitchFamily="34" charset="-120"/>
                          <a:ea typeface="Microsoft JhengHei" panose="020B0604030504040204" pitchFamily="34" charset="-120"/>
                          <a:cs typeface="+mn-cs"/>
                        </a:rPr>
                        <a:t>86</a:t>
                      </a:r>
                      <a:endParaRPr lang="zh-TW" sz="1800" b="0" u="none" strike="noStrike" kern="1200" dirty="0">
                        <a:solidFill>
                          <a:schemeClr val="dk1"/>
                        </a:solidFill>
                        <a:effectLst/>
                        <a:latin typeface="Microsoft JhengHei" panose="020B0604030504040204" pitchFamily="34" charset="-120"/>
                        <a:ea typeface="Microsoft JhengHei" panose="020B0604030504040204" pitchFamily="34" charset="-120"/>
                        <a:cs typeface="+mn-cs"/>
                      </a:endParaRPr>
                    </a:p>
                  </a:txBody>
                  <a:tcPr marL="27000" marR="54000" marT="7144" marB="0" anchor="ctr"/>
                </a:tc>
                <a:extLst>
                  <a:ext uri="{0D108BD9-81ED-4DB2-BD59-A6C34878D82A}">
                    <a16:rowId xmlns:a16="http://schemas.microsoft.com/office/drawing/2014/main" val="10001"/>
                  </a:ext>
                </a:extLst>
              </a:tr>
              <a:tr h="565833">
                <a:tc>
                  <a:txBody>
                    <a:bodyPr/>
                    <a:lstStyle/>
                    <a:p>
                      <a:pPr algn="ctr" fontAlgn="ctr"/>
                      <a:r>
                        <a:rPr lang="zh-TW" altLang="en-US" sz="1500" b="0" u="none" strike="noStrike">
                          <a:effectLst/>
                          <a:latin typeface="Microsoft JhengHei" panose="020B0604030504040204" pitchFamily="34" charset="-120"/>
                          <a:ea typeface="Microsoft JhengHei" panose="020B0604030504040204" pitchFamily="34" charset="-120"/>
                        </a:rPr>
                        <a:t>班</a:t>
                      </a:r>
                      <a:r>
                        <a:rPr lang="en-US" altLang="zh-TW" sz="1500" b="0" u="none" strike="noStrike">
                          <a:effectLst/>
                          <a:latin typeface="Microsoft JhengHei" panose="020B0604030504040204" pitchFamily="34" charset="-120"/>
                          <a:ea typeface="Microsoft JhengHei" panose="020B0604030504040204" pitchFamily="34" charset="-120"/>
                        </a:rPr>
                        <a:t>(</a:t>
                      </a:r>
                      <a:r>
                        <a:rPr lang="zh-TW" altLang="en-US" sz="1500" b="0" u="none" strike="noStrike">
                          <a:effectLst/>
                          <a:latin typeface="Microsoft JhengHei" panose="020B0604030504040204" pitchFamily="34" charset="-120"/>
                          <a:ea typeface="Microsoft JhengHei" panose="020B0604030504040204" pitchFamily="34" charset="-120"/>
                        </a:rPr>
                        <a:t>組</a:t>
                      </a:r>
                      <a:r>
                        <a:rPr lang="en-US" altLang="zh-TW" sz="1500" b="0" u="none" strike="noStrike">
                          <a:effectLst/>
                          <a:latin typeface="Microsoft JhengHei" panose="020B0604030504040204" pitchFamily="34" charset="-120"/>
                          <a:ea typeface="Microsoft JhengHei" panose="020B0604030504040204" pitchFamily="34" charset="-120"/>
                        </a:rPr>
                        <a:t>)</a:t>
                      </a:r>
                      <a:endParaRPr lang="en-US" altLang="zh-TW" sz="1500" b="0" i="0" u="none" strike="noStrike">
                        <a:solidFill>
                          <a:srgbClr val="000000"/>
                        </a:solidFill>
                        <a:effectLst/>
                        <a:latin typeface="Microsoft JhengHei" panose="020B0604030504040204" pitchFamily="34" charset="-120"/>
                        <a:ea typeface="Microsoft JhengHei" panose="020B0604030504040204" pitchFamily="34" charset="-120"/>
                      </a:endParaRPr>
                    </a:p>
                  </a:txBody>
                  <a:tcPr marL="7144" marR="7144" marT="7144" marB="0" anchor="ctr"/>
                </a:tc>
                <a:tc>
                  <a:txBody>
                    <a:bodyPr/>
                    <a:lstStyle/>
                    <a:p>
                      <a:pPr algn="r" fontAlgn="ctr"/>
                      <a:r>
                        <a:rPr lang="en-US" altLang="zh-TW" sz="1800" b="0" u="none" strike="noStrike" dirty="0">
                          <a:solidFill>
                            <a:srgbClr val="0432FF"/>
                          </a:solidFill>
                          <a:effectLst/>
                          <a:latin typeface="Microsoft JhengHei" panose="020B0604030504040204" pitchFamily="34" charset="-120"/>
                          <a:ea typeface="Microsoft JhengHei" panose="020B0604030504040204" pitchFamily="34" charset="-120"/>
                        </a:rPr>
                        <a:t>131</a:t>
                      </a:r>
                      <a:endParaRPr lang="en-US" altLang="zh-TW" sz="1800" b="0" i="0" u="none" strike="noStrike" dirty="0">
                        <a:solidFill>
                          <a:srgbClr val="0432FF"/>
                        </a:solidFill>
                        <a:effectLst/>
                        <a:latin typeface="Microsoft JhengHei" panose="020B0604030504040204" pitchFamily="34" charset="-120"/>
                        <a:ea typeface="Microsoft JhengHei" panose="020B0604030504040204" pitchFamily="34" charset="-120"/>
                      </a:endParaRPr>
                    </a:p>
                  </a:txBody>
                  <a:tcPr marL="27000" marR="54000" marT="7144" marB="0" anchor="ctr"/>
                </a:tc>
                <a:tc>
                  <a:txBody>
                    <a:bodyPr/>
                    <a:lstStyle/>
                    <a:p>
                      <a:pPr algn="r" fontAlgn="ctr"/>
                      <a:r>
                        <a:rPr lang="en-US" altLang="zh-TW" sz="1800" b="0" u="none" strike="noStrike" dirty="0">
                          <a:effectLst/>
                          <a:latin typeface="Microsoft JhengHei" panose="020B0604030504040204" pitchFamily="34" charset="-120"/>
                          <a:ea typeface="Microsoft JhengHei" panose="020B0604030504040204" pitchFamily="34" charset="-120"/>
                        </a:rPr>
                        <a:t>175</a:t>
                      </a:r>
                      <a:endParaRPr lang="en-US" altLang="zh-TW" sz="1800" b="0" i="0" u="none" strike="noStrike" dirty="0">
                        <a:solidFill>
                          <a:srgbClr val="000000"/>
                        </a:solidFill>
                        <a:effectLst/>
                        <a:latin typeface="Microsoft JhengHei" panose="020B0604030504040204" pitchFamily="34" charset="-120"/>
                        <a:ea typeface="Microsoft JhengHei" panose="020B0604030504040204" pitchFamily="34" charset="-120"/>
                      </a:endParaRPr>
                    </a:p>
                  </a:txBody>
                  <a:tcPr marL="27000" marR="54000" marT="7144" marB="0" anchor="ctr"/>
                </a:tc>
                <a:tc>
                  <a:txBody>
                    <a:bodyPr/>
                    <a:lstStyle/>
                    <a:p>
                      <a:pPr algn="r" fontAlgn="ctr"/>
                      <a:r>
                        <a:rPr lang="en-US" altLang="zh-TW" sz="1800" b="0" u="none" strike="noStrike" dirty="0">
                          <a:solidFill>
                            <a:srgbClr val="0432FF"/>
                          </a:solidFill>
                          <a:effectLst/>
                          <a:latin typeface="Microsoft JhengHei" panose="020B0604030504040204" pitchFamily="34" charset="-120"/>
                          <a:ea typeface="Microsoft JhengHei" panose="020B0604030504040204" pitchFamily="34" charset="-120"/>
                        </a:rPr>
                        <a:t>222</a:t>
                      </a:r>
                      <a:endParaRPr lang="en-US" altLang="zh-TW" sz="1800" b="0" i="0" u="none" strike="noStrike" dirty="0">
                        <a:solidFill>
                          <a:srgbClr val="0432FF"/>
                        </a:solidFill>
                        <a:effectLst/>
                        <a:latin typeface="Microsoft JhengHei" panose="020B0604030504040204" pitchFamily="34" charset="-120"/>
                        <a:ea typeface="Microsoft JhengHei" panose="020B0604030504040204" pitchFamily="34" charset="-120"/>
                      </a:endParaRPr>
                    </a:p>
                  </a:txBody>
                  <a:tcPr marL="27000" marR="54000" marT="7144" marB="0" anchor="ctr"/>
                </a:tc>
                <a:tc>
                  <a:txBody>
                    <a:bodyPr/>
                    <a:lstStyle/>
                    <a:p>
                      <a:pPr algn="r">
                        <a:spcAft>
                          <a:spcPts val="0"/>
                        </a:spcAft>
                      </a:pPr>
                      <a:r>
                        <a:rPr lang="en-US" sz="1800" b="0" u="none" strike="noStrike" kern="1200" dirty="0">
                          <a:solidFill>
                            <a:schemeClr val="dk1"/>
                          </a:solidFill>
                          <a:effectLst/>
                          <a:latin typeface="Microsoft JhengHei" panose="020B0604030504040204" pitchFamily="34" charset="-120"/>
                          <a:ea typeface="Microsoft JhengHei" panose="020B0604030504040204" pitchFamily="34" charset="-120"/>
                          <a:cs typeface="+mn-cs"/>
                        </a:rPr>
                        <a:t>268</a:t>
                      </a:r>
                      <a:endParaRPr lang="zh-TW" sz="1800" b="0" u="none" strike="noStrike" kern="1200" dirty="0">
                        <a:solidFill>
                          <a:schemeClr val="dk1"/>
                        </a:solidFill>
                        <a:effectLst/>
                        <a:latin typeface="Microsoft JhengHei" panose="020B0604030504040204" pitchFamily="34" charset="-120"/>
                        <a:ea typeface="Microsoft JhengHei" panose="020B0604030504040204" pitchFamily="34" charset="-120"/>
                        <a:cs typeface="+mn-cs"/>
                      </a:endParaRPr>
                    </a:p>
                  </a:txBody>
                  <a:tcPr marL="27000" marR="54000" marT="7144" marB="0" anchor="ctr"/>
                </a:tc>
                <a:tc>
                  <a:txBody>
                    <a:bodyPr/>
                    <a:lstStyle/>
                    <a:p>
                      <a:pPr algn="r">
                        <a:spcAft>
                          <a:spcPts val="0"/>
                        </a:spcAft>
                      </a:pPr>
                      <a:r>
                        <a:rPr lang="en-US" sz="1800" b="0" u="none" strike="noStrike" kern="1200" dirty="0">
                          <a:solidFill>
                            <a:srgbClr val="0432FF"/>
                          </a:solidFill>
                          <a:effectLst/>
                          <a:latin typeface="Microsoft JhengHei" panose="020B0604030504040204" pitchFamily="34" charset="-120"/>
                          <a:ea typeface="Microsoft JhengHei" panose="020B0604030504040204" pitchFamily="34" charset="-120"/>
                          <a:cs typeface="+mn-cs"/>
                        </a:rPr>
                        <a:t>280</a:t>
                      </a:r>
                      <a:endParaRPr lang="zh-TW" sz="1800" b="0" u="none" strike="noStrike" kern="1200" dirty="0">
                        <a:solidFill>
                          <a:srgbClr val="0432FF"/>
                        </a:solidFill>
                        <a:effectLst/>
                        <a:latin typeface="Microsoft JhengHei" panose="020B0604030504040204" pitchFamily="34" charset="-120"/>
                        <a:ea typeface="Microsoft JhengHei" panose="020B0604030504040204" pitchFamily="34" charset="-120"/>
                        <a:cs typeface="+mn-cs"/>
                      </a:endParaRPr>
                    </a:p>
                  </a:txBody>
                  <a:tcPr marL="27000" marR="54000" marT="7144" marB="0" anchor="ctr"/>
                </a:tc>
                <a:tc>
                  <a:txBody>
                    <a:bodyPr/>
                    <a:lstStyle/>
                    <a:p>
                      <a:pPr algn="r">
                        <a:spcAft>
                          <a:spcPts val="0"/>
                        </a:spcAft>
                      </a:pPr>
                      <a:r>
                        <a:rPr lang="en-US" sz="1800" b="0" u="none" strike="noStrike" kern="1200" dirty="0">
                          <a:solidFill>
                            <a:schemeClr val="dk1"/>
                          </a:solidFill>
                          <a:effectLst/>
                          <a:latin typeface="Microsoft JhengHei" panose="020B0604030504040204" pitchFamily="34" charset="-120"/>
                          <a:ea typeface="Microsoft JhengHei" panose="020B0604030504040204" pitchFamily="34" charset="-120"/>
                          <a:cs typeface="+mn-cs"/>
                        </a:rPr>
                        <a:t>320</a:t>
                      </a:r>
                      <a:endParaRPr lang="zh-TW" sz="1800" b="0" u="none" strike="noStrike" kern="1200" dirty="0">
                        <a:solidFill>
                          <a:schemeClr val="dk1"/>
                        </a:solidFill>
                        <a:effectLst/>
                        <a:latin typeface="Microsoft JhengHei" panose="020B0604030504040204" pitchFamily="34" charset="-120"/>
                        <a:ea typeface="Microsoft JhengHei" panose="020B0604030504040204" pitchFamily="34" charset="-120"/>
                        <a:cs typeface="+mn-cs"/>
                      </a:endParaRPr>
                    </a:p>
                  </a:txBody>
                  <a:tcPr marL="27000" marR="54000" marT="7144" marB="0" anchor="ctr"/>
                </a:tc>
                <a:extLst>
                  <a:ext uri="{0D108BD9-81ED-4DB2-BD59-A6C34878D82A}">
                    <a16:rowId xmlns:a16="http://schemas.microsoft.com/office/drawing/2014/main" val="10002"/>
                  </a:ext>
                </a:extLst>
              </a:tr>
              <a:tr h="565833">
                <a:tc>
                  <a:txBody>
                    <a:bodyPr/>
                    <a:lstStyle/>
                    <a:p>
                      <a:pPr algn="ctr" fontAlgn="ctr"/>
                      <a:r>
                        <a:rPr lang="zh-TW" altLang="en-US" sz="1500" b="0" u="none" strike="noStrike">
                          <a:effectLst/>
                          <a:latin typeface="Microsoft JhengHei" panose="020B0604030504040204" pitchFamily="34" charset="-120"/>
                          <a:ea typeface="Microsoft JhengHei" panose="020B0604030504040204" pitchFamily="34" charset="-120"/>
                        </a:rPr>
                        <a:t>招生人數</a:t>
                      </a:r>
                      <a:endParaRPr lang="zh-TW" altLang="en-US" sz="1500" b="0" i="0" u="none" strike="noStrike">
                        <a:solidFill>
                          <a:srgbClr val="000000"/>
                        </a:solidFill>
                        <a:effectLst/>
                        <a:latin typeface="Microsoft JhengHei" panose="020B0604030504040204" pitchFamily="34" charset="-120"/>
                        <a:ea typeface="Microsoft JhengHei" panose="020B0604030504040204" pitchFamily="34" charset="-120"/>
                      </a:endParaRPr>
                    </a:p>
                  </a:txBody>
                  <a:tcPr marL="7144" marR="7144" marT="7144" marB="0" anchor="ctr"/>
                </a:tc>
                <a:tc>
                  <a:txBody>
                    <a:bodyPr/>
                    <a:lstStyle/>
                    <a:p>
                      <a:pPr algn="r" fontAlgn="ctr"/>
                      <a:r>
                        <a:rPr lang="en-US" altLang="zh-TW" sz="1800" b="0" u="none" strike="noStrike" dirty="0">
                          <a:solidFill>
                            <a:srgbClr val="0432FF"/>
                          </a:solidFill>
                          <a:effectLst/>
                          <a:latin typeface="Microsoft JhengHei" panose="020B0604030504040204" pitchFamily="34" charset="-120"/>
                          <a:ea typeface="Microsoft JhengHei" panose="020B0604030504040204" pitchFamily="34" charset="-120"/>
                        </a:rPr>
                        <a:t>5,203</a:t>
                      </a:r>
                      <a:endParaRPr lang="en-US" altLang="zh-TW" sz="1800" b="0" i="0" u="none" strike="noStrike" dirty="0">
                        <a:solidFill>
                          <a:srgbClr val="0432FF"/>
                        </a:solidFill>
                        <a:effectLst/>
                        <a:latin typeface="Microsoft JhengHei" panose="020B0604030504040204" pitchFamily="34" charset="-120"/>
                        <a:ea typeface="Microsoft JhengHei" panose="020B0604030504040204" pitchFamily="34" charset="-120"/>
                      </a:endParaRPr>
                    </a:p>
                  </a:txBody>
                  <a:tcPr marL="27000" marR="54000" marT="7144" marB="0" anchor="ctr"/>
                </a:tc>
                <a:tc>
                  <a:txBody>
                    <a:bodyPr/>
                    <a:lstStyle/>
                    <a:p>
                      <a:pPr algn="r" fontAlgn="ctr"/>
                      <a:r>
                        <a:rPr lang="en-US" altLang="zh-TW" sz="1800" b="0" u="none" strike="noStrike" dirty="0">
                          <a:effectLst/>
                          <a:latin typeface="Microsoft JhengHei" panose="020B0604030504040204" pitchFamily="34" charset="-120"/>
                          <a:ea typeface="Microsoft JhengHei" panose="020B0604030504040204" pitchFamily="34" charset="-120"/>
                        </a:rPr>
                        <a:t>6,760</a:t>
                      </a:r>
                      <a:endParaRPr lang="en-US" altLang="zh-TW" sz="1800" b="0" i="0" u="none" strike="noStrike" dirty="0">
                        <a:solidFill>
                          <a:srgbClr val="000000"/>
                        </a:solidFill>
                        <a:effectLst/>
                        <a:latin typeface="Microsoft JhengHei" panose="020B0604030504040204" pitchFamily="34" charset="-120"/>
                        <a:ea typeface="Microsoft JhengHei" panose="020B0604030504040204" pitchFamily="34" charset="-120"/>
                      </a:endParaRPr>
                    </a:p>
                  </a:txBody>
                  <a:tcPr marL="27000" marR="54000" marT="7144" marB="0" anchor="ctr"/>
                </a:tc>
                <a:tc>
                  <a:txBody>
                    <a:bodyPr/>
                    <a:lstStyle/>
                    <a:p>
                      <a:pPr algn="r" fontAlgn="ctr"/>
                      <a:r>
                        <a:rPr lang="en-US" altLang="zh-TW" sz="1800" b="0" u="none" strike="noStrike" dirty="0">
                          <a:solidFill>
                            <a:srgbClr val="0432FF"/>
                          </a:solidFill>
                          <a:effectLst/>
                          <a:latin typeface="Microsoft JhengHei" panose="020B0604030504040204" pitchFamily="34" charset="-120"/>
                          <a:ea typeface="Microsoft JhengHei" panose="020B0604030504040204" pitchFamily="34" charset="-120"/>
                        </a:rPr>
                        <a:t>8,657</a:t>
                      </a:r>
                      <a:endParaRPr lang="en-US" altLang="zh-TW" sz="1800" b="0" i="0" u="none" strike="noStrike" dirty="0">
                        <a:solidFill>
                          <a:srgbClr val="0432FF"/>
                        </a:solidFill>
                        <a:effectLst/>
                        <a:latin typeface="Microsoft JhengHei" panose="020B0604030504040204" pitchFamily="34" charset="-120"/>
                        <a:ea typeface="Microsoft JhengHei" panose="020B0604030504040204" pitchFamily="34" charset="-120"/>
                      </a:endParaRPr>
                    </a:p>
                  </a:txBody>
                  <a:tcPr marL="27000" marR="54000" marT="7144" marB="0" anchor="ctr"/>
                </a:tc>
                <a:tc>
                  <a:txBody>
                    <a:bodyPr/>
                    <a:lstStyle/>
                    <a:p>
                      <a:pPr algn="r">
                        <a:spcAft>
                          <a:spcPts val="0"/>
                        </a:spcAft>
                      </a:pPr>
                      <a:r>
                        <a:rPr lang="en-US" sz="1800" b="0" u="none" strike="noStrike" kern="1200" dirty="0">
                          <a:solidFill>
                            <a:schemeClr val="dk1"/>
                          </a:solidFill>
                          <a:effectLst/>
                          <a:latin typeface="Microsoft JhengHei" panose="020B0604030504040204" pitchFamily="34" charset="-120"/>
                          <a:ea typeface="Microsoft JhengHei" panose="020B0604030504040204" pitchFamily="34" charset="-120"/>
                          <a:cs typeface="+mn-cs"/>
                        </a:rPr>
                        <a:t>9</a:t>
                      </a:r>
                      <a:r>
                        <a:rPr lang="en-US" altLang="zh-TW" sz="1800" b="0" u="none" strike="noStrike" kern="1200" dirty="0">
                          <a:solidFill>
                            <a:schemeClr val="dk1"/>
                          </a:solidFill>
                          <a:effectLst/>
                          <a:latin typeface="Microsoft JhengHei" panose="020B0604030504040204" pitchFamily="34" charset="-120"/>
                          <a:ea typeface="Microsoft JhengHei" panose="020B0604030504040204" pitchFamily="34" charset="-120"/>
                          <a:cs typeface="+mn-cs"/>
                        </a:rPr>
                        <a:t>,</a:t>
                      </a:r>
                      <a:r>
                        <a:rPr lang="en-US" sz="1800" b="0" u="none" strike="noStrike" kern="1200" dirty="0">
                          <a:solidFill>
                            <a:schemeClr val="dk1"/>
                          </a:solidFill>
                          <a:effectLst/>
                          <a:latin typeface="Microsoft JhengHei" panose="020B0604030504040204" pitchFamily="34" charset="-120"/>
                          <a:ea typeface="Microsoft JhengHei" panose="020B0604030504040204" pitchFamily="34" charset="-120"/>
                          <a:cs typeface="+mn-cs"/>
                        </a:rPr>
                        <a:t>706</a:t>
                      </a:r>
                      <a:endParaRPr lang="zh-TW" sz="1800" b="0" u="none" strike="noStrike" kern="1200" dirty="0">
                        <a:solidFill>
                          <a:schemeClr val="dk1"/>
                        </a:solidFill>
                        <a:effectLst/>
                        <a:latin typeface="Microsoft JhengHei" panose="020B0604030504040204" pitchFamily="34" charset="-120"/>
                        <a:ea typeface="Microsoft JhengHei" panose="020B0604030504040204" pitchFamily="34" charset="-120"/>
                        <a:cs typeface="+mn-cs"/>
                      </a:endParaRPr>
                    </a:p>
                  </a:txBody>
                  <a:tcPr marL="27000" marR="54000" marT="7144" marB="0" anchor="ctr"/>
                </a:tc>
                <a:tc>
                  <a:txBody>
                    <a:bodyPr/>
                    <a:lstStyle/>
                    <a:p>
                      <a:pPr algn="r">
                        <a:spcAft>
                          <a:spcPts val="0"/>
                        </a:spcAft>
                      </a:pPr>
                      <a:r>
                        <a:rPr lang="en-US" sz="1800" b="0" u="none" strike="noStrike" kern="1200" dirty="0">
                          <a:solidFill>
                            <a:srgbClr val="0432FF"/>
                          </a:solidFill>
                          <a:effectLst/>
                          <a:latin typeface="Microsoft JhengHei" panose="020B0604030504040204" pitchFamily="34" charset="-120"/>
                          <a:ea typeface="Microsoft JhengHei" panose="020B0604030504040204" pitchFamily="34" charset="-120"/>
                          <a:cs typeface="+mn-cs"/>
                        </a:rPr>
                        <a:t>9</a:t>
                      </a:r>
                      <a:r>
                        <a:rPr lang="en-US" altLang="zh-TW" sz="1800" b="0" u="none" strike="noStrike" kern="1200" dirty="0">
                          <a:solidFill>
                            <a:srgbClr val="0432FF"/>
                          </a:solidFill>
                          <a:effectLst/>
                          <a:latin typeface="Microsoft JhengHei" panose="020B0604030504040204" pitchFamily="34" charset="-120"/>
                          <a:ea typeface="Microsoft JhengHei" panose="020B0604030504040204" pitchFamily="34" charset="-120"/>
                          <a:cs typeface="+mn-cs"/>
                        </a:rPr>
                        <a:t>,</a:t>
                      </a:r>
                      <a:r>
                        <a:rPr lang="en-US" sz="1800" b="0" u="none" strike="noStrike" kern="1200" dirty="0">
                          <a:solidFill>
                            <a:srgbClr val="0432FF"/>
                          </a:solidFill>
                          <a:effectLst/>
                          <a:latin typeface="Microsoft JhengHei" panose="020B0604030504040204" pitchFamily="34" charset="-120"/>
                          <a:ea typeface="Microsoft JhengHei" panose="020B0604030504040204" pitchFamily="34" charset="-120"/>
                          <a:cs typeface="+mn-cs"/>
                        </a:rPr>
                        <a:t>530</a:t>
                      </a:r>
                      <a:endParaRPr lang="zh-TW" sz="1800" b="0" u="none" strike="noStrike" kern="1200" dirty="0">
                        <a:solidFill>
                          <a:srgbClr val="0432FF"/>
                        </a:solidFill>
                        <a:effectLst/>
                        <a:latin typeface="Microsoft JhengHei" panose="020B0604030504040204" pitchFamily="34" charset="-120"/>
                        <a:ea typeface="Microsoft JhengHei" panose="020B0604030504040204" pitchFamily="34" charset="-120"/>
                        <a:cs typeface="+mn-cs"/>
                      </a:endParaRPr>
                    </a:p>
                  </a:txBody>
                  <a:tcPr marL="27000" marR="54000" marT="7144" marB="0" anchor="ctr"/>
                </a:tc>
                <a:tc>
                  <a:txBody>
                    <a:bodyPr/>
                    <a:lstStyle/>
                    <a:p>
                      <a:pPr algn="r">
                        <a:spcAft>
                          <a:spcPts val="0"/>
                        </a:spcAft>
                      </a:pPr>
                      <a:r>
                        <a:rPr lang="en-US" sz="1800" b="0" u="none" strike="noStrike" kern="1200" dirty="0">
                          <a:solidFill>
                            <a:schemeClr val="dk1"/>
                          </a:solidFill>
                          <a:effectLst/>
                          <a:latin typeface="Microsoft JhengHei" panose="020B0604030504040204" pitchFamily="34" charset="-120"/>
                          <a:ea typeface="Microsoft JhengHei" panose="020B0604030504040204" pitchFamily="34" charset="-120"/>
                          <a:cs typeface="+mn-cs"/>
                        </a:rPr>
                        <a:t>9</a:t>
                      </a:r>
                      <a:r>
                        <a:rPr lang="en-US" altLang="zh-TW" sz="1800" b="0" u="none" strike="noStrike" kern="1200" dirty="0">
                          <a:solidFill>
                            <a:schemeClr val="dk1"/>
                          </a:solidFill>
                          <a:effectLst/>
                          <a:latin typeface="Microsoft JhengHei" panose="020B0604030504040204" pitchFamily="34" charset="-120"/>
                          <a:ea typeface="Microsoft JhengHei" panose="020B0604030504040204" pitchFamily="34" charset="-120"/>
                          <a:cs typeface="+mn-cs"/>
                        </a:rPr>
                        <a:t>,273</a:t>
                      </a:r>
                      <a:endParaRPr lang="zh-TW" sz="1800" b="0" u="none" strike="noStrike" kern="1200" dirty="0">
                        <a:solidFill>
                          <a:schemeClr val="dk1"/>
                        </a:solidFill>
                        <a:effectLst/>
                        <a:latin typeface="Microsoft JhengHei" panose="020B0604030504040204" pitchFamily="34" charset="-120"/>
                        <a:ea typeface="Microsoft JhengHei" panose="020B0604030504040204" pitchFamily="34" charset="-120"/>
                        <a:cs typeface="+mn-cs"/>
                      </a:endParaRPr>
                    </a:p>
                  </a:txBody>
                  <a:tcPr marL="27000" marR="54000" marT="7144" marB="0" anchor="ctr"/>
                </a:tc>
                <a:extLst>
                  <a:ext uri="{0D108BD9-81ED-4DB2-BD59-A6C34878D82A}">
                    <a16:rowId xmlns:a16="http://schemas.microsoft.com/office/drawing/2014/main" val="10003"/>
                  </a:ext>
                </a:extLst>
              </a:tr>
              <a:tr h="565833">
                <a:tc>
                  <a:txBody>
                    <a:bodyPr/>
                    <a:lstStyle/>
                    <a:p>
                      <a:pPr algn="ctr" fontAlgn="ctr"/>
                      <a:r>
                        <a:rPr lang="zh-TW" altLang="en-US" sz="1500" b="0" u="none" strike="noStrike">
                          <a:effectLst/>
                          <a:latin typeface="Microsoft JhengHei" panose="020B0604030504040204" pitchFamily="34" charset="-120"/>
                          <a:ea typeface="Microsoft JhengHei" panose="020B0604030504040204" pitchFamily="34" charset="-120"/>
                        </a:rPr>
                        <a:t>報名人數</a:t>
                      </a:r>
                      <a:endParaRPr lang="zh-TW" altLang="en-US" sz="1500" b="0" i="0" u="none" strike="noStrike">
                        <a:solidFill>
                          <a:srgbClr val="000000"/>
                        </a:solidFill>
                        <a:effectLst/>
                        <a:latin typeface="Microsoft JhengHei" panose="020B0604030504040204" pitchFamily="34" charset="-120"/>
                        <a:ea typeface="Microsoft JhengHei" panose="020B0604030504040204" pitchFamily="34" charset="-120"/>
                      </a:endParaRPr>
                    </a:p>
                  </a:txBody>
                  <a:tcPr marL="7144" marR="7144" marT="7144" marB="0" anchor="ctr"/>
                </a:tc>
                <a:tc>
                  <a:txBody>
                    <a:bodyPr/>
                    <a:lstStyle/>
                    <a:p>
                      <a:pPr algn="r" fontAlgn="ctr"/>
                      <a:r>
                        <a:rPr lang="en-US" altLang="zh-TW" sz="1800" b="0" u="none" strike="noStrike" dirty="0">
                          <a:solidFill>
                            <a:srgbClr val="0432FF"/>
                          </a:solidFill>
                          <a:effectLst/>
                          <a:latin typeface="Microsoft JhengHei" panose="020B0604030504040204" pitchFamily="34" charset="-120"/>
                          <a:ea typeface="Microsoft JhengHei" panose="020B0604030504040204" pitchFamily="34" charset="-120"/>
                        </a:rPr>
                        <a:t>14,494</a:t>
                      </a:r>
                      <a:endParaRPr lang="en-US" altLang="zh-TW" sz="1800" b="0" i="0" u="none" strike="noStrike" dirty="0">
                        <a:solidFill>
                          <a:srgbClr val="0432FF"/>
                        </a:solidFill>
                        <a:effectLst/>
                        <a:latin typeface="Microsoft JhengHei" panose="020B0604030504040204" pitchFamily="34" charset="-120"/>
                        <a:ea typeface="Microsoft JhengHei" panose="020B0604030504040204" pitchFamily="34" charset="-120"/>
                      </a:endParaRPr>
                    </a:p>
                  </a:txBody>
                  <a:tcPr marL="27000" marR="54000" marT="7144" marB="0" anchor="ctr"/>
                </a:tc>
                <a:tc>
                  <a:txBody>
                    <a:bodyPr/>
                    <a:lstStyle/>
                    <a:p>
                      <a:pPr algn="r" fontAlgn="ctr"/>
                      <a:r>
                        <a:rPr lang="en-US" altLang="zh-TW" sz="1800" b="0" u="none" strike="noStrike" dirty="0">
                          <a:effectLst/>
                          <a:latin typeface="Microsoft JhengHei" panose="020B0604030504040204" pitchFamily="34" charset="-120"/>
                          <a:ea typeface="Microsoft JhengHei" panose="020B0604030504040204" pitchFamily="34" charset="-120"/>
                        </a:rPr>
                        <a:t>17,481</a:t>
                      </a:r>
                      <a:endParaRPr lang="en-US" altLang="zh-TW" sz="1800" b="0" i="0" u="none" strike="noStrike" dirty="0">
                        <a:solidFill>
                          <a:srgbClr val="000000"/>
                        </a:solidFill>
                        <a:effectLst/>
                        <a:latin typeface="Microsoft JhengHei" panose="020B0604030504040204" pitchFamily="34" charset="-120"/>
                        <a:ea typeface="Microsoft JhengHei" panose="020B0604030504040204" pitchFamily="34" charset="-120"/>
                      </a:endParaRPr>
                    </a:p>
                  </a:txBody>
                  <a:tcPr marL="27000" marR="54000" marT="7144" marB="0" anchor="ctr"/>
                </a:tc>
                <a:tc>
                  <a:txBody>
                    <a:bodyPr/>
                    <a:lstStyle/>
                    <a:p>
                      <a:pPr algn="r" fontAlgn="ctr"/>
                      <a:r>
                        <a:rPr lang="en-US" altLang="zh-TW" sz="1800" b="0" u="none" strike="noStrike" dirty="0">
                          <a:solidFill>
                            <a:srgbClr val="0432FF"/>
                          </a:solidFill>
                          <a:effectLst/>
                          <a:latin typeface="Microsoft JhengHei" panose="020B0604030504040204" pitchFamily="34" charset="-120"/>
                          <a:ea typeface="Microsoft JhengHei" panose="020B0604030504040204" pitchFamily="34" charset="-120"/>
                        </a:rPr>
                        <a:t>16,364</a:t>
                      </a:r>
                      <a:endParaRPr lang="en-US" altLang="zh-TW" sz="1800" b="0" i="0" u="none" strike="noStrike" dirty="0">
                        <a:solidFill>
                          <a:srgbClr val="0432FF"/>
                        </a:solidFill>
                        <a:effectLst/>
                        <a:latin typeface="Microsoft JhengHei" panose="020B0604030504040204" pitchFamily="34" charset="-120"/>
                        <a:ea typeface="Microsoft JhengHei" panose="020B0604030504040204" pitchFamily="34" charset="-120"/>
                      </a:endParaRPr>
                    </a:p>
                  </a:txBody>
                  <a:tcPr marL="27000" marR="54000" marT="7144" marB="0" anchor="ctr"/>
                </a:tc>
                <a:tc>
                  <a:txBody>
                    <a:bodyPr/>
                    <a:lstStyle/>
                    <a:p>
                      <a:pPr algn="r">
                        <a:spcAft>
                          <a:spcPts val="0"/>
                        </a:spcAft>
                      </a:pPr>
                      <a:r>
                        <a:rPr lang="en-US" sz="1800" b="0" u="none" strike="noStrike" kern="1200" dirty="0">
                          <a:solidFill>
                            <a:schemeClr val="dk1"/>
                          </a:solidFill>
                          <a:effectLst/>
                          <a:latin typeface="Microsoft JhengHei" panose="020B0604030504040204" pitchFamily="34" charset="-120"/>
                          <a:ea typeface="Microsoft JhengHei" panose="020B0604030504040204" pitchFamily="34" charset="-120"/>
                          <a:cs typeface="+mn-cs"/>
                        </a:rPr>
                        <a:t>17</a:t>
                      </a:r>
                      <a:r>
                        <a:rPr lang="en-US" altLang="zh-TW" sz="1800" b="0" u="none" strike="noStrike" kern="1200" dirty="0">
                          <a:solidFill>
                            <a:schemeClr val="dk1"/>
                          </a:solidFill>
                          <a:effectLst/>
                          <a:latin typeface="Microsoft JhengHei" panose="020B0604030504040204" pitchFamily="34" charset="-120"/>
                          <a:ea typeface="Microsoft JhengHei" panose="020B0604030504040204" pitchFamily="34" charset="-120"/>
                          <a:cs typeface="+mn-cs"/>
                        </a:rPr>
                        <a:t>,</a:t>
                      </a:r>
                      <a:r>
                        <a:rPr lang="en-US" sz="1800" b="0" u="none" strike="noStrike" kern="1200" dirty="0">
                          <a:solidFill>
                            <a:schemeClr val="dk1"/>
                          </a:solidFill>
                          <a:effectLst/>
                          <a:latin typeface="Microsoft JhengHei" panose="020B0604030504040204" pitchFamily="34" charset="-120"/>
                          <a:ea typeface="Microsoft JhengHei" panose="020B0604030504040204" pitchFamily="34" charset="-120"/>
                          <a:cs typeface="+mn-cs"/>
                        </a:rPr>
                        <a:t>275</a:t>
                      </a:r>
                      <a:endParaRPr lang="zh-TW" sz="1800" b="0" u="none" strike="noStrike" kern="1200" dirty="0">
                        <a:solidFill>
                          <a:schemeClr val="dk1"/>
                        </a:solidFill>
                        <a:effectLst/>
                        <a:latin typeface="Microsoft JhengHei" panose="020B0604030504040204" pitchFamily="34" charset="-120"/>
                        <a:ea typeface="Microsoft JhengHei" panose="020B0604030504040204" pitchFamily="34" charset="-120"/>
                        <a:cs typeface="+mn-cs"/>
                      </a:endParaRPr>
                    </a:p>
                  </a:txBody>
                  <a:tcPr marL="27000" marR="54000" marT="7144" marB="0" anchor="ctr"/>
                </a:tc>
                <a:tc>
                  <a:txBody>
                    <a:bodyPr/>
                    <a:lstStyle/>
                    <a:p>
                      <a:pPr algn="r">
                        <a:spcAft>
                          <a:spcPts val="0"/>
                        </a:spcAft>
                      </a:pPr>
                      <a:r>
                        <a:rPr lang="en-US" altLang="zh-TW" sz="1800" b="0" u="none" strike="noStrike" kern="1200" dirty="0">
                          <a:solidFill>
                            <a:srgbClr val="0432FF"/>
                          </a:solidFill>
                          <a:effectLst/>
                          <a:latin typeface="Microsoft JhengHei" panose="020B0604030504040204" pitchFamily="34" charset="-120"/>
                          <a:ea typeface="Microsoft JhengHei" panose="020B0604030504040204" pitchFamily="34" charset="-120"/>
                          <a:cs typeface="+mn-cs"/>
                        </a:rPr>
                        <a:t>14,792</a:t>
                      </a:r>
                      <a:endParaRPr lang="zh-TW" sz="1800" b="0" u="none" strike="noStrike" kern="1200" dirty="0">
                        <a:solidFill>
                          <a:srgbClr val="0432FF"/>
                        </a:solidFill>
                        <a:effectLst/>
                        <a:latin typeface="Microsoft JhengHei" panose="020B0604030504040204" pitchFamily="34" charset="-120"/>
                        <a:ea typeface="Microsoft JhengHei" panose="020B0604030504040204" pitchFamily="34" charset="-120"/>
                        <a:cs typeface="+mn-cs"/>
                      </a:endParaRPr>
                    </a:p>
                  </a:txBody>
                  <a:tcPr marL="27000" marR="54000" marT="7144" marB="0" anchor="ctr"/>
                </a:tc>
                <a:tc>
                  <a:txBody>
                    <a:bodyPr/>
                    <a:lstStyle/>
                    <a:p>
                      <a:pPr algn="r"/>
                      <a:r>
                        <a:rPr lang="en-US" altLang="zh-TW" sz="1800" b="0" u="none" strike="noStrike" kern="1200" dirty="0">
                          <a:solidFill>
                            <a:schemeClr val="dk1"/>
                          </a:solidFill>
                          <a:effectLst/>
                          <a:latin typeface="Microsoft JhengHei" panose="020B0604030504040204" pitchFamily="34" charset="-120"/>
                          <a:ea typeface="Microsoft JhengHei" panose="020B0604030504040204" pitchFamily="34" charset="-120"/>
                          <a:cs typeface="+mn-cs"/>
                        </a:rPr>
                        <a:t>12,681</a:t>
                      </a:r>
                      <a:endParaRPr lang="zh-TW" sz="1800" b="0" u="none" strike="noStrike" kern="1200" dirty="0">
                        <a:solidFill>
                          <a:schemeClr val="dk1"/>
                        </a:solidFill>
                        <a:effectLst/>
                        <a:latin typeface="Microsoft JhengHei" panose="020B0604030504040204" pitchFamily="34" charset="-120"/>
                        <a:ea typeface="Microsoft JhengHei" panose="020B0604030504040204" pitchFamily="34" charset="-120"/>
                        <a:cs typeface="+mn-cs"/>
                      </a:endParaRPr>
                    </a:p>
                  </a:txBody>
                  <a:tcPr marL="27000" marR="54000" marT="7144" marB="0" anchor="ctr"/>
                </a:tc>
                <a:extLst>
                  <a:ext uri="{0D108BD9-81ED-4DB2-BD59-A6C34878D82A}">
                    <a16:rowId xmlns:a16="http://schemas.microsoft.com/office/drawing/2014/main" val="10004"/>
                  </a:ext>
                </a:extLst>
              </a:tr>
              <a:tr h="565833">
                <a:tc>
                  <a:txBody>
                    <a:bodyPr/>
                    <a:lstStyle/>
                    <a:p>
                      <a:pPr algn="ctr" fontAlgn="ctr"/>
                      <a:r>
                        <a:rPr lang="zh-TW" altLang="en-US" sz="1500" b="0" u="none" strike="noStrike" dirty="0">
                          <a:effectLst/>
                          <a:latin typeface="Microsoft JhengHei" panose="020B0604030504040204" pitchFamily="34" charset="-120"/>
                          <a:ea typeface="Microsoft JhengHei" panose="020B0604030504040204" pitchFamily="34" charset="-120"/>
                        </a:rPr>
                        <a:t>報到人數</a:t>
                      </a:r>
                      <a:endParaRPr lang="zh-TW" altLang="en-US" sz="1500" b="0" i="0" u="none" strike="noStrike" dirty="0">
                        <a:solidFill>
                          <a:srgbClr val="000000"/>
                        </a:solidFill>
                        <a:effectLst/>
                        <a:latin typeface="Microsoft JhengHei" panose="020B0604030504040204" pitchFamily="34" charset="-120"/>
                        <a:ea typeface="Microsoft JhengHei" panose="020B0604030504040204" pitchFamily="34" charset="-120"/>
                      </a:endParaRPr>
                    </a:p>
                  </a:txBody>
                  <a:tcPr marL="7144" marR="7144" marT="7144" marB="0" anchor="ctr"/>
                </a:tc>
                <a:tc>
                  <a:txBody>
                    <a:bodyPr/>
                    <a:lstStyle/>
                    <a:p>
                      <a:pPr algn="r" fontAlgn="ctr"/>
                      <a:r>
                        <a:rPr lang="en-US" altLang="zh-TW" sz="1800" b="0" u="none" strike="noStrike" dirty="0">
                          <a:solidFill>
                            <a:srgbClr val="0432FF"/>
                          </a:solidFill>
                          <a:effectLst/>
                          <a:latin typeface="Microsoft JhengHei" panose="020B0604030504040204" pitchFamily="34" charset="-120"/>
                          <a:ea typeface="Microsoft JhengHei" panose="020B0604030504040204" pitchFamily="34" charset="-120"/>
                        </a:rPr>
                        <a:t>3,640</a:t>
                      </a:r>
                      <a:endParaRPr lang="en-US" altLang="zh-TW" sz="1800" b="0" i="0" u="none" strike="noStrike" dirty="0">
                        <a:solidFill>
                          <a:srgbClr val="0432FF"/>
                        </a:solidFill>
                        <a:effectLst/>
                        <a:latin typeface="Microsoft JhengHei" panose="020B0604030504040204" pitchFamily="34" charset="-120"/>
                        <a:ea typeface="Microsoft JhengHei" panose="020B0604030504040204" pitchFamily="34" charset="-120"/>
                      </a:endParaRPr>
                    </a:p>
                  </a:txBody>
                  <a:tcPr marL="27000" marR="54000" marT="7144" marB="0" anchor="ctr"/>
                </a:tc>
                <a:tc>
                  <a:txBody>
                    <a:bodyPr/>
                    <a:lstStyle/>
                    <a:p>
                      <a:pPr algn="r" fontAlgn="ctr"/>
                      <a:r>
                        <a:rPr lang="en-US" altLang="zh-TW" sz="1800" b="0" u="none" strike="noStrike" dirty="0">
                          <a:effectLst/>
                          <a:latin typeface="Microsoft JhengHei" panose="020B0604030504040204" pitchFamily="34" charset="-120"/>
                          <a:ea typeface="Microsoft JhengHei" panose="020B0604030504040204" pitchFamily="34" charset="-120"/>
                        </a:rPr>
                        <a:t>5,777</a:t>
                      </a:r>
                      <a:endParaRPr lang="en-US" altLang="zh-TW" sz="1800" b="0" i="0" u="none" strike="noStrike" dirty="0">
                        <a:solidFill>
                          <a:srgbClr val="000000"/>
                        </a:solidFill>
                        <a:effectLst/>
                        <a:latin typeface="Microsoft JhengHei" panose="020B0604030504040204" pitchFamily="34" charset="-120"/>
                        <a:ea typeface="Microsoft JhengHei" panose="020B0604030504040204" pitchFamily="34" charset="-120"/>
                      </a:endParaRPr>
                    </a:p>
                  </a:txBody>
                  <a:tcPr marL="27000" marR="54000" marT="7144" marB="0" anchor="ctr"/>
                </a:tc>
                <a:tc>
                  <a:txBody>
                    <a:bodyPr/>
                    <a:lstStyle/>
                    <a:p>
                      <a:pPr algn="r" fontAlgn="ctr"/>
                      <a:r>
                        <a:rPr lang="en-US" altLang="zh-TW" sz="1800" b="0" u="none" strike="noStrike" dirty="0">
                          <a:solidFill>
                            <a:srgbClr val="0432FF"/>
                          </a:solidFill>
                          <a:effectLst/>
                          <a:latin typeface="Microsoft JhengHei" panose="020B0604030504040204" pitchFamily="34" charset="-120"/>
                          <a:ea typeface="Microsoft JhengHei" panose="020B0604030504040204" pitchFamily="34" charset="-120"/>
                        </a:rPr>
                        <a:t>5,261</a:t>
                      </a:r>
                      <a:endParaRPr lang="en-US" altLang="zh-TW" sz="1800" b="0" i="0" u="none" strike="noStrike" dirty="0">
                        <a:solidFill>
                          <a:srgbClr val="0432FF"/>
                        </a:solidFill>
                        <a:effectLst/>
                        <a:latin typeface="Microsoft JhengHei" panose="020B0604030504040204" pitchFamily="34" charset="-120"/>
                        <a:ea typeface="Microsoft JhengHei" panose="020B0604030504040204" pitchFamily="34" charset="-120"/>
                      </a:endParaRPr>
                    </a:p>
                  </a:txBody>
                  <a:tcPr marL="27000" marR="54000" marT="7144" marB="0" anchor="ctr"/>
                </a:tc>
                <a:tc>
                  <a:txBody>
                    <a:bodyPr/>
                    <a:lstStyle/>
                    <a:p>
                      <a:pPr algn="r">
                        <a:spcAft>
                          <a:spcPts val="0"/>
                        </a:spcAft>
                      </a:pPr>
                      <a:r>
                        <a:rPr lang="en-US" sz="1800" b="0" u="none" strike="noStrike" kern="1200" dirty="0">
                          <a:solidFill>
                            <a:schemeClr val="dk1"/>
                          </a:solidFill>
                          <a:effectLst/>
                          <a:latin typeface="Microsoft JhengHei" panose="020B0604030504040204" pitchFamily="34" charset="-120"/>
                          <a:ea typeface="Microsoft JhengHei" panose="020B0604030504040204" pitchFamily="34" charset="-120"/>
                          <a:cs typeface="+mn-cs"/>
                        </a:rPr>
                        <a:t>5</a:t>
                      </a:r>
                      <a:r>
                        <a:rPr lang="en-US" altLang="zh-TW" sz="1800" b="0" u="none" strike="noStrike" kern="1200" dirty="0">
                          <a:solidFill>
                            <a:schemeClr val="dk1"/>
                          </a:solidFill>
                          <a:effectLst/>
                          <a:latin typeface="Microsoft JhengHei" panose="020B0604030504040204" pitchFamily="34" charset="-120"/>
                          <a:ea typeface="Microsoft JhengHei" panose="020B0604030504040204" pitchFamily="34" charset="-120"/>
                          <a:cs typeface="+mn-cs"/>
                        </a:rPr>
                        <a:t>,</a:t>
                      </a:r>
                      <a:r>
                        <a:rPr lang="en-US" sz="1800" b="0" u="none" strike="noStrike" kern="1200" dirty="0">
                          <a:solidFill>
                            <a:schemeClr val="dk1"/>
                          </a:solidFill>
                          <a:effectLst/>
                          <a:latin typeface="Microsoft JhengHei" panose="020B0604030504040204" pitchFamily="34" charset="-120"/>
                          <a:ea typeface="Microsoft JhengHei" panose="020B0604030504040204" pitchFamily="34" charset="-120"/>
                          <a:cs typeface="+mn-cs"/>
                        </a:rPr>
                        <a:t>517</a:t>
                      </a:r>
                      <a:endParaRPr lang="zh-TW" sz="1800" b="0" u="none" strike="noStrike" kern="1200" dirty="0">
                        <a:solidFill>
                          <a:schemeClr val="dk1"/>
                        </a:solidFill>
                        <a:effectLst/>
                        <a:latin typeface="Microsoft JhengHei" panose="020B0604030504040204" pitchFamily="34" charset="-120"/>
                        <a:ea typeface="Microsoft JhengHei" panose="020B0604030504040204" pitchFamily="34" charset="-120"/>
                        <a:cs typeface="+mn-cs"/>
                      </a:endParaRPr>
                    </a:p>
                  </a:txBody>
                  <a:tcPr marL="27000" marR="54000" marT="7144" marB="0" anchor="ctr"/>
                </a:tc>
                <a:tc>
                  <a:txBody>
                    <a:bodyPr/>
                    <a:lstStyle/>
                    <a:p>
                      <a:pPr algn="r">
                        <a:spcAft>
                          <a:spcPts val="0"/>
                        </a:spcAft>
                      </a:pPr>
                      <a:r>
                        <a:rPr lang="en-US" altLang="zh-TW" sz="1800" b="0" u="none" strike="noStrike" kern="1200" dirty="0">
                          <a:solidFill>
                            <a:srgbClr val="0432FF"/>
                          </a:solidFill>
                          <a:effectLst/>
                          <a:latin typeface="Microsoft JhengHei" panose="020B0604030504040204" pitchFamily="34" charset="-120"/>
                          <a:ea typeface="Microsoft JhengHei" panose="020B0604030504040204" pitchFamily="34" charset="-120"/>
                          <a:cs typeface="+mn-cs"/>
                        </a:rPr>
                        <a:t>5,095</a:t>
                      </a:r>
                      <a:endParaRPr lang="zh-TW" sz="1800" b="0" u="none" strike="noStrike" kern="1200" dirty="0">
                        <a:solidFill>
                          <a:srgbClr val="0432FF"/>
                        </a:solidFill>
                        <a:effectLst/>
                        <a:latin typeface="Microsoft JhengHei" panose="020B0604030504040204" pitchFamily="34" charset="-120"/>
                        <a:ea typeface="Microsoft JhengHei" panose="020B0604030504040204" pitchFamily="34" charset="-120"/>
                        <a:cs typeface="+mn-cs"/>
                      </a:endParaRPr>
                    </a:p>
                  </a:txBody>
                  <a:tcPr marL="27000" marR="54000" marT="7144" marB="0" anchor="ctr"/>
                </a:tc>
                <a:tc>
                  <a:txBody>
                    <a:bodyPr/>
                    <a:lstStyle/>
                    <a:p>
                      <a:pPr algn="r"/>
                      <a:r>
                        <a:rPr lang="en-US" altLang="zh-TW" sz="1800" b="0" u="none" strike="noStrike" kern="1200" dirty="0">
                          <a:solidFill>
                            <a:schemeClr val="dk1"/>
                          </a:solidFill>
                          <a:effectLst/>
                          <a:latin typeface="Microsoft JhengHei" panose="020B0604030504040204" pitchFamily="34" charset="-120"/>
                          <a:ea typeface="Microsoft JhengHei" panose="020B0604030504040204" pitchFamily="34" charset="-120"/>
                          <a:cs typeface="+mn-cs"/>
                        </a:rPr>
                        <a:t>4,596</a:t>
                      </a:r>
                      <a:endParaRPr lang="zh-TW" sz="1800" b="0" u="none" strike="noStrike" kern="1200" dirty="0">
                        <a:solidFill>
                          <a:schemeClr val="dk1"/>
                        </a:solidFill>
                        <a:effectLst/>
                        <a:latin typeface="Microsoft JhengHei" panose="020B0604030504040204" pitchFamily="34" charset="-120"/>
                        <a:ea typeface="Microsoft JhengHei" panose="020B0604030504040204" pitchFamily="34" charset="-120"/>
                        <a:cs typeface="+mn-cs"/>
                      </a:endParaRPr>
                    </a:p>
                  </a:txBody>
                  <a:tcPr marL="27000" marR="54000" marT="7144" marB="0" anchor="ctr"/>
                </a:tc>
                <a:extLst>
                  <a:ext uri="{0D108BD9-81ED-4DB2-BD59-A6C34878D82A}">
                    <a16:rowId xmlns:a16="http://schemas.microsoft.com/office/drawing/2014/main" val="10005"/>
                  </a:ext>
                </a:extLst>
              </a:tr>
            </a:tbl>
          </a:graphicData>
        </a:graphic>
      </p:graphicFrame>
      <p:grpSp>
        <p:nvGrpSpPr>
          <p:cNvPr id="13" name="群組 12">
            <a:extLst>
              <a:ext uri="{FF2B5EF4-FFF2-40B4-BE49-F238E27FC236}">
                <a16:creationId xmlns:a16="http://schemas.microsoft.com/office/drawing/2014/main" id="{BB768B09-EDED-AC43-AAB2-BFCF17EAD142}"/>
              </a:ext>
            </a:extLst>
          </p:cNvPr>
          <p:cNvGrpSpPr/>
          <p:nvPr/>
        </p:nvGrpSpPr>
        <p:grpSpPr>
          <a:xfrm>
            <a:off x="-3" y="298586"/>
            <a:ext cx="3937574" cy="556154"/>
            <a:chOff x="-3" y="853451"/>
            <a:chExt cx="3937574" cy="556154"/>
          </a:xfrm>
        </p:grpSpPr>
        <p:sp>
          <p:nvSpPr>
            <p:cNvPr id="15" name="等腰三角形 20">
              <a:extLst>
                <a:ext uri="{FF2B5EF4-FFF2-40B4-BE49-F238E27FC236}">
                  <a16:creationId xmlns:a16="http://schemas.microsoft.com/office/drawing/2014/main" id="{27E3A2D9-DFF9-DE48-BFFA-8AA467E2F943}"/>
                </a:ext>
              </a:extLst>
            </p:cNvPr>
            <p:cNvSpPr/>
            <p:nvPr/>
          </p:nvSpPr>
          <p:spPr>
            <a:xfrm>
              <a:off x="2773541" y="853451"/>
              <a:ext cx="956458" cy="507831"/>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solidFill>
                  <a:schemeClr val="accent5">
                    <a:lumMod val="75000"/>
                  </a:schemeClr>
                </a:solidFill>
              </a:endParaRPr>
            </a:p>
          </p:txBody>
        </p:sp>
        <p:sp>
          <p:nvSpPr>
            <p:cNvPr id="16" name="Rectangle 3">
              <a:extLst>
                <a:ext uri="{FF2B5EF4-FFF2-40B4-BE49-F238E27FC236}">
                  <a16:creationId xmlns:a16="http://schemas.microsoft.com/office/drawing/2014/main" id="{73CF8E45-EFFA-BB4C-845A-76660C8893F7}"/>
                </a:ext>
              </a:extLst>
            </p:cNvPr>
            <p:cNvSpPr/>
            <p:nvPr/>
          </p:nvSpPr>
          <p:spPr>
            <a:xfrm>
              <a:off x="-3" y="853451"/>
              <a:ext cx="3251774" cy="50895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latin typeface="Microsoft JhengHei" panose="020B0604030504040204" pitchFamily="34" charset="-120"/>
                  <a:ea typeface="Microsoft JhengHei" panose="020B0604030504040204" pitchFamily="34" charset="-120"/>
                </a:rPr>
                <a:t>技職傾向學生入學管道</a:t>
              </a:r>
              <a:endParaRPr lang="en-US" altLang="zh-TW" sz="2400" b="1" dirty="0">
                <a:latin typeface="Microsoft JhengHei" panose="020B0604030504040204" pitchFamily="34" charset="-120"/>
                <a:ea typeface="Microsoft JhengHei" panose="020B0604030504040204" pitchFamily="34" charset="-120"/>
              </a:endParaRPr>
            </a:p>
          </p:txBody>
        </p:sp>
        <p:cxnSp>
          <p:nvCxnSpPr>
            <p:cNvPr id="24" name="直線接點 23">
              <a:extLst>
                <a:ext uri="{FF2B5EF4-FFF2-40B4-BE49-F238E27FC236}">
                  <a16:creationId xmlns:a16="http://schemas.microsoft.com/office/drawing/2014/main" id="{561F7ADD-F570-8148-93B0-759E4EF31A8A}"/>
                </a:ext>
              </a:extLst>
            </p:cNvPr>
            <p:cNvCxnSpPr/>
            <p:nvPr/>
          </p:nvCxnSpPr>
          <p:spPr>
            <a:xfrm>
              <a:off x="0" y="1409605"/>
              <a:ext cx="3937571" cy="0"/>
            </a:xfrm>
            <a:prstGeom prst="line">
              <a:avLst/>
            </a:prstGeom>
            <a:ln w="136525">
              <a:headEnd type="none"/>
              <a:tailEnd type="oval" w="sm" len="med"/>
            </a:ln>
          </p:spPr>
          <p:style>
            <a:lnRef idx="1">
              <a:schemeClr val="accent1"/>
            </a:lnRef>
            <a:fillRef idx="0">
              <a:schemeClr val="accent1"/>
            </a:fillRef>
            <a:effectRef idx="0">
              <a:schemeClr val="accent1"/>
            </a:effectRef>
            <a:fontRef idx="minor">
              <a:schemeClr val="tx1"/>
            </a:fontRef>
          </p:style>
        </p:cxnSp>
      </p:grpSp>
      <p:grpSp>
        <p:nvGrpSpPr>
          <p:cNvPr id="25" name="群組 24">
            <a:extLst>
              <a:ext uri="{FF2B5EF4-FFF2-40B4-BE49-F238E27FC236}">
                <a16:creationId xmlns:a16="http://schemas.microsoft.com/office/drawing/2014/main" id="{606EDCAC-5DA4-E145-9677-E496E4EAFFAF}"/>
              </a:ext>
            </a:extLst>
          </p:cNvPr>
          <p:cNvGrpSpPr/>
          <p:nvPr/>
        </p:nvGrpSpPr>
        <p:grpSpPr>
          <a:xfrm>
            <a:off x="-4890" y="2974246"/>
            <a:ext cx="1359822" cy="3585167"/>
            <a:chOff x="-3" y="2974246"/>
            <a:chExt cx="1359822" cy="3585167"/>
          </a:xfrm>
        </p:grpSpPr>
        <p:sp>
          <p:nvSpPr>
            <p:cNvPr id="26" name="Rectangle 5">
              <a:extLst>
                <a:ext uri="{FF2B5EF4-FFF2-40B4-BE49-F238E27FC236}">
                  <a16:creationId xmlns:a16="http://schemas.microsoft.com/office/drawing/2014/main" id="{766FD4DF-2C0F-1441-A526-3DCAE6773418}"/>
                </a:ext>
              </a:extLst>
            </p:cNvPr>
            <p:cNvSpPr/>
            <p:nvPr/>
          </p:nvSpPr>
          <p:spPr>
            <a:xfrm>
              <a:off x="8516" y="2974246"/>
              <a:ext cx="1322171" cy="358516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7" name="Rectangle 3">
              <a:extLst>
                <a:ext uri="{FF2B5EF4-FFF2-40B4-BE49-F238E27FC236}">
                  <a16:creationId xmlns:a16="http://schemas.microsoft.com/office/drawing/2014/main" id="{AB4CF102-A650-BE40-B104-29E3375D9246}"/>
                </a:ext>
              </a:extLst>
            </p:cNvPr>
            <p:cNvSpPr/>
            <p:nvPr/>
          </p:nvSpPr>
          <p:spPr>
            <a:xfrm>
              <a:off x="0" y="3096800"/>
              <a:ext cx="1352565" cy="646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b="1" dirty="0">
                  <a:solidFill>
                    <a:srgbClr val="0432FF"/>
                  </a:solidFill>
                  <a:latin typeface="微軟正黑體" panose="020B0604030504040204" pitchFamily="34" charset="-120"/>
                  <a:ea typeface="微軟正黑體" panose="020B0604030504040204" pitchFamily="34" charset="-120"/>
                </a:rPr>
                <a:t>專業群科</a:t>
              </a:r>
              <a:endParaRPr lang="en-US" altLang="zh-TW" sz="2100" b="1" dirty="0">
                <a:solidFill>
                  <a:srgbClr val="0432FF"/>
                </a:solidFill>
                <a:latin typeface="微軟正黑體" panose="020B0604030504040204" pitchFamily="34" charset="-120"/>
                <a:ea typeface="微軟正黑體" panose="020B0604030504040204" pitchFamily="34" charset="-120"/>
              </a:endParaRPr>
            </a:p>
            <a:p>
              <a:pPr algn="ctr"/>
              <a:r>
                <a:rPr lang="zh-TW" altLang="en-US" sz="2100" b="1" dirty="0">
                  <a:solidFill>
                    <a:srgbClr val="0432FF"/>
                  </a:solidFill>
                  <a:latin typeface="微軟正黑體" panose="020B0604030504040204" pitchFamily="34" charset="-120"/>
                  <a:ea typeface="微軟正黑體" panose="020B0604030504040204" pitchFamily="34" charset="-120"/>
                </a:rPr>
                <a:t>甄選入學</a:t>
              </a:r>
              <a:endParaRPr lang="en-US" sz="2100" b="1" dirty="0">
                <a:solidFill>
                  <a:srgbClr val="0432FF"/>
                </a:solidFill>
                <a:latin typeface="Microsoft JhengHei" panose="020B0604030504040204" pitchFamily="34" charset="-120"/>
                <a:ea typeface="Microsoft JhengHei" panose="020B0604030504040204" pitchFamily="34" charset="-120"/>
              </a:endParaRPr>
            </a:p>
          </p:txBody>
        </p:sp>
        <p:sp>
          <p:nvSpPr>
            <p:cNvPr id="28" name="Rectangle 3">
              <a:extLst>
                <a:ext uri="{FF2B5EF4-FFF2-40B4-BE49-F238E27FC236}">
                  <a16:creationId xmlns:a16="http://schemas.microsoft.com/office/drawing/2014/main" id="{762203A4-5174-F943-93BE-A47C2EFD810D}"/>
                </a:ext>
              </a:extLst>
            </p:cNvPr>
            <p:cNvSpPr/>
            <p:nvPr/>
          </p:nvSpPr>
          <p:spPr>
            <a:xfrm>
              <a:off x="-3" y="3824886"/>
              <a:ext cx="1352568" cy="646247"/>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技優甄審入學</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29" name="Rectangle 3">
              <a:extLst>
                <a:ext uri="{FF2B5EF4-FFF2-40B4-BE49-F238E27FC236}">
                  <a16:creationId xmlns:a16="http://schemas.microsoft.com/office/drawing/2014/main" id="{097C5991-28E8-E344-A176-A337F47238CF}"/>
                </a:ext>
              </a:extLst>
            </p:cNvPr>
            <p:cNvSpPr/>
            <p:nvPr/>
          </p:nvSpPr>
          <p:spPr>
            <a:xfrm>
              <a:off x="7254" y="4558108"/>
              <a:ext cx="1352565" cy="646247"/>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實用技能學程分發</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30" name="Rectangle 3">
              <a:extLst>
                <a:ext uri="{FF2B5EF4-FFF2-40B4-BE49-F238E27FC236}">
                  <a16:creationId xmlns:a16="http://schemas.microsoft.com/office/drawing/2014/main" id="{E2A7B97D-A23D-A045-9820-A0FE3D247EB0}"/>
                </a:ext>
              </a:extLst>
            </p:cNvPr>
            <p:cNvSpPr/>
            <p:nvPr/>
          </p:nvSpPr>
          <p:spPr>
            <a:xfrm>
              <a:off x="7254" y="5279289"/>
              <a:ext cx="1352565" cy="416839"/>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建教合作</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31" name="Rectangle 3">
              <a:extLst>
                <a:ext uri="{FF2B5EF4-FFF2-40B4-BE49-F238E27FC236}">
                  <a16:creationId xmlns:a16="http://schemas.microsoft.com/office/drawing/2014/main" id="{55B60D03-4EBC-AE4A-8654-3D98197BDDB3}"/>
                </a:ext>
              </a:extLst>
            </p:cNvPr>
            <p:cNvSpPr/>
            <p:nvPr/>
          </p:nvSpPr>
          <p:spPr>
            <a:xfrm>
              <a:off x="7254" y="5771062"/>
              <a:ext cx="1352565" cy="646247"/>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產業特殊需求類科</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grpSp>
      <p:grpSp>
        <p:nvGrpSpPr>
          <p:cNvPr id="32" name="群組 31">
            <a:extLst>
              <a:ext uri="{FF2B5EF4-FFF2-40B4-BE49-F238E27FC236}">
                <a16:creationId xmlns:a16="http://schemas.microsoft.com/office/drawing/2014/main" id="{0BCF21DA-4AA0-ED4A-AE0B-0F1FD583775E}"/>
              </a:ext>
            </a:extLst>
          </p:cNvPr>
          <p:cNvGrpSpPr/>
          <p:nvPr/>
        </p:nvGrpSpPr>
        <p:grpSpPr>
          <a:xfrm>
            <a:off x="-6682" y="1233119"/>
            <a:ext cx="1354972" cy="1758043"/>
            <a:chOff x="-6682" y="1109692"/>
            <a:chExt cx="1354972" cy="1758043"/>
          </a:xfrm>
        </p:grpSpPr>
        <p:sp>
          <p:nvSpPr>
            <p:cNvPr id="33" name="Rectangle 5">
              <a:extLst>
                <a:ext uri="{FF2B5EF4-FFF2-40B4-BE49-F238E27FC236}">
                  <a16:creationId xmlns:a16="http://schemas.microsoft.com/office/drawing/2014/main" id="{AAD4BEAD-51FE-4B4D-9076-390E1E61F6A5}"/>
                </a:ext>
              </a:extLst>
            </p:cNvPr>
            <p:cNvSpPr/>
            <p:nvPr/>
          </p:nvSpPr>
          <p:spPr>
            <a:xfrm>
              <a:off x="0" y="1109692"/>
              <a:ext cx="1322171" cy="175804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4" name="Rectangle 3">
              <a:extLst>
                <a:ext uri="{FF2B5EF4-FFF2-40B4-BE49-F238E27FC236}">
                  <a16:creationId xmlns:a16="http://schemas.microsoft.com/office/drawing/2014/main" id="{6072EBCD-1644-484D-85E5-DEFBD98D1A80}"/>
                </a:ext>
              </a:extLst>
            </p:cNvPr>
            <p:cNvSpPr/>
            <p:nvPr/>
          </p:nvSpPr>
          <p:spPr>
            <a:xfrm>
              <a:off x="-4278" y="1210686"/>
              <a:ext cx="1352568" cy="478245"/>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accent5">
                      <a:lumMod val="40000"/>
                      <a:lumOff val="60000"/>
                    </a:schemeClr>
                  </a:solidFill>
                  <a:latin typeface="Microsoft JhengHei" panose="020B0604030504040204" pitchFamily="34" charset="-120"/>
                  <a:ea typeface="Microsoft JhengHei" panose="020B0604030504040204" pitchFamily="34" charset="-120"/>
                </a:rPr>
                <a:t>入學管道</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35" name="Rectangle 3">
              <a:extLst>
                <a:ext uri="{FF2B5EF4-FFF2-40B4-BE49-F238E27FC236}">
                  <a16:creationId xmlns:a16="http://schemas.microsoft.com/office/drawing/2014/main" id="{92F75200-5980-BA40-8746-9B3EA40872FF}"/>
                </a:ext>
              </a:extLst>
            </p:cNvPr>
            <p:cNvSpPr/>
            <p:nvPr/>
          </p:nvSpPr>
          <p:spPr>
            <a:xfrm>
              <a:off x="-6682" y="1741134"/>
              <a:ext cx="1352568" cy="478245"/>
            </a:xfrm>
            <a:prstGeom prst="rect">
              <a:avLst/>
            </a:prstGeom>
            <a:solidFill>
              <a:srgbClr val="E7E6E6">
                <a:alpha val="7451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accent5">
                      <a:lumMod val="60000"/>
                      <a:lumOff val="40000"/>
                    </a:schemeClr>
                  </a:solidFill>
                  <a:latin typeface="Microsoft JhengHei" panose="020B0604030504040204" pitchFamily="34" charset="-120"/>
                  <a:ea typeface="Microsoft JhengHei" panose="020B0604030504040204" pitchFamily="34" charset="-120"/>
                </a:rPr>
                <a:t>主要管道</a:t>
              </a:r>
              <a:endParaRPr lang="en-US" sz="2100" dirty="0">
                <a:solidFill>
                  <a:schemeClr val="accent5">
                    <a:lumMod val="60000"/>
                    <a:lumOff val="40000"/>
                  </a:schemeClr>
                </a:solidFill>
                <a:latin typeface="Microsoft JhengHei" panose="020B0604030504040204" pitchFamily="34" charset="-120"/>
                <a:ea typeface="Microsoft JhengHei" panose="020B0604030504040204" pitchFamily="34" charset="-120"/>
              </a:endParaRPr>
            </a:p>
          </p:txBody>
        </p:sp>
        <p:sp>
          <p:nvSpPr>
            <p:cNvPr id="36" name="Rectangle 3">
              <a:extLst>
                <a:ext uri="{FF2B5EF4-FFF2-40B4-BE49-F238E27FC236}">
                  <a16:creationId xmlns:a16="http://schemas.microsoft.com/office/drawing/2014/main" id="{6BA533F6-6F57-1840-BFE5-2980EF4F9251}"/>
                </a:ext>
              </a:extLst>
            </p:cNvPr>
            <p:cNvSpPr/>
            <p:nvPr/>
          </p:nvSpPr>
          <p:spPr>
            <a:xfrm>
              <a:off x="1" y="2271582"/>
              <a:ext cx="1345886" cy="478245"/>
            </a:xfrm>
            <a:prstGeom prst="rect">
              <a:avLst/>
            </a:prstGeom>
            <a:solidFill>
              <a:srgbClr val="E7E6E6">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accent5">
                      <a:lumMod val="60000"/>
                      <a:lumOff val="40000"/>
                    </a:schemeClr>
                  </a:solidFill>
                  <a:latin typeface="Microsoft JhengHei" panose="020B0604030504040204" pitchFamily="34" charset="-120"/>
                  <a:ea typeface="Microsoft JhengHei" panose="020B0604030504040204" pitchFamily="34" charset="-120"/>
                </a:rPr>
                <a:t>重要日程</a:t>
              </a:r>
              <a:endParaRPr lang="en-US" sz="2100" dirty="0">
                <a:solidFill>
                  <a:schemeClr val="accent5">
                    <a:lumMod val="60000"/>
                    <a:lumOff val="40000"/>
                  </a:schemeClr>
                </a:solidFill>
                <a:latin typeface="Microsoft JhengHei" panose="020B0604030504040204" pitchFamily="34" charset="-120"/>
                <a:ea typeface="Microsoft JhengHei" panose="020B0604030504040204" pitchFamily="34" charset="-120"/>
              </a:endParaRPr>
            </a:p>
          </p:txBody>
        </p:sp>
      </p:grpSp>
      <p:sp>
        <p:nvSpPr>
          <p:cNvPr id="37" name="TextBox 7">
            <a:extLst>
              <a:ext uri="{FF2B5EF4-FFF2-40B4-BE49-F238E27FC236}">
                <a16:creationId xmlns:a16="http://schemas.microsoft.com/office/drawing/2014/main" id="{457092AF-E530-1446-BD59-9418B09205C1}"/>
              </a:ext>
            </a:extLst>
          </p:cNvPr>
          <p:cNvSpPr txBox="1"/>
          <p:nvPr/>
        </p:nvSpPr>
        <p:spPr>
          <a:xfrm>
            <a:off x="4246677" y="646991"/>
            <a:ext cx="4496331" cy="369332"/>
          </a:xfrm>
          <a:prstGeom prst="rect">
            <a:avLst/>
          </a:prstGeom>
          <a:noFill/>
        </p:spPr>
        <p:txBody>
          <a:bodyPr wrap="square" lIns="0" tIns="0" rIns="0" bIns="0" rtlCol="0" anchor="t">
            <a:spAutoFit/>
          </a:bodyPr>
          <a:lstStyle/>
          <a:p>
            <a:r>
              <a:rPr lang="zh-TW" altLang="en-US" sz="2400" dirty="0">
                <a:solidFill>
                  <a:srgbClr val="0432FF"/>
                </a:solidFill>
                <a:latin typeface="微軟正黑體" panose="020B0604030504040204" pitchFamily="34" charset="-120"/>
                <a:ea typeface="微軟正黑體" panose="020B0604030504040204" pitchFamily="34" charset="-120"/>
              </a:rPr>
              <a:t>專業群科甄選入學</a:t>
            </a:r>
            <a:r>
              <a:rPr lang="zh-TW" altLang="en-US" sz="2400" dirty="0">
                <a:solidFill>
                  <a:srgbClr val="FF0000"/>
                </a:solidFill>
                <a:latin typeface="微軟正黑體" panose="020B0604030504040204" pitchFamily="34" charset="-120"/>
                <a:ea typeface="微軟正黑體" panose="020B0604030504040204" pitchFamily="34" charset="-120"/>
              </a:rPr>
              <a:t>歷年規模</a:t>
            </a:r>
            <a:endParaRPr lang="en-US" sz="2400" b="1" dirty="0">
              <a:solidFill>
                <a:srgbClr val="FF0000"/>
              </a:solidFill>
            </a:endParaRPr>
          </a:p>
        </p:txBody>
      </p:sp>
    </p:spTree>
    <p:extLst>
      <p:ext uri="{BB962C8B-B14F-4D97-AF65-F5344CB8AC3E}">
        <p14:creationId xmlns:p14="http://schemas.microsoft.com/office/powerpoint/2010/main" val="617482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D14F3BAC-FA43-064E-B581-F93A504B085A}"/>
              </a:ext>
            </a:extLst>
          </p:cNvPr>
          <p:cNvGrpSpPr/>
          <p:nvPr/>
        </p:nvGrpSpPr>
        <p:grpSpPr>
          <a:xfrm>
            <a:off x="-4890" y="2974246"/>
            <a:ext cx="1502767" cy="3585167"/>
            <a:chOff x="-4890" y="2974246"/>
            <a:chExt cx="1502767" cy="3585167"/>
          </a:xfrm>
        </p:grpSpPr>
        <p:sp>
          <p:nvSpPr>
            <p:cNvPr id="25" name="Rectangle 5">
              <a:extLst>
                <a:ext uri="{FF2B5EF4-FFF2-40B4-BE49-F238E27FC236}">
                  <a16:creationId xmlns:a16="http://schemas.microsoft.com/office/drawing/2014/main" id="{07D681CE-77C7-1248-8BC8-5D504D510536}"/>
                </a:ext>
              </a:extLst>
            </p:cNvPr>
            <p:cNvSpPr/>
            <p:nvPr/>
          </p:nvSpPr>
          <p:spPr>
            <a:xfrm>
              <a:off x="3629" y="2974246"/>
              <a:ext cx="1322171" cy="358516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7" name="Rectangle 3">
              <a:extLst>
                <a:ext uri="{FF2B5EF4-FFF2-40B4-BE49-F238E27FC236}">
                  <a16:creationId xmlns:a16="http://schemas.microsoft.com/office/drawing/2014/main" id="{C371ACBF-96B8-1B47-96C9-EDBB7AF0EE7B}"/>
                </a:ext>
              </a:extLst>
            </p:cNvPr>
            <p:cNvSpPr/>
            <p:nvPr/>
          </p:nvSpPr>
          <p:spPr>
            <a:xfrm>
              <a:off x="-4887" y="3096800"/>
              <a:ext cx="1495510" cy="646247"/>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60000"/>
                      <a:lumOff val="40000"/>
                    </a:schemeClr>
                  </a:solidFill>
                  <a:latin typeface="微軟正黑體" panose="020B0604030504040204" pitchFamily="34" charset="-120"/>
                  <a:ea typeface="微軟正黑體" panose="020B0604030504040204" pitchFamily="34" charset="-120"/>
                </a:rPr>
                <a:t>專業群科</a:t>
              </a:r>
              <a:endParaRPr lang="en-US" altLang="zh-TW" sz="2100" dirty="0">
                <a:solidFill>
                  <a:schemeClr val="accent5">
                    <a:lumMod val="60000"/>
                    <a:lumOff val="40000"/>
                  </a:schemeClr>
                </a:solidFill>
                <a:latin typeface="微軟正黑體" panose="020B0604030504040204" pitchFamily="34" charset="-120"/>
                <a:ea typeface="微軟正黑體" panose="020B0604030504040204" pitchFamily="34" charset="-120"/>
              </a:endParaRPr>
            </a:p>
            <a:p>
              <a:pPr algn="ctr"/>
              <a:r>
                <a:rPr lang="zh-TW" altLang="en-US" sz="2100" dirty="0">
                  <a:solidFill>
                    <a:schemeClr val="accent5">
                      <a:lumMod val="60000"/>
                      <a:lumOff val="40000"/>
                    </a:schemeClr>
                  </a:solidFill>
                  <a:latin typeface="微軟正黑體" panose="020B0604030504040204" pitchFamily="34" charset="-120"/>
                  <a:ea typeface="微軟正黑體" panose="020B0604030504040204" pitchFamily="34" charset="-120"/>
                </a:rPr>
                <a:t>甄選入學</a:t>
              </a:r>
              <a:endParaRPr lang="en-US" sz="2100" dirty="0">
                <a:solidFill>
                  <a:schemeClr val="accent5">
                    <a:lumMod val="60000"/>
                    <a:lumOff val="40000"/>
                  </a:schemeClr>
                </a:solidFill>
                <a:latin typeface="Microsoft JhengHei" panose="020B0604030504040204" pitchFamily="34" charset="-120"/>
                <a:ea typeface="Microsoft JhengHei" panose="020B0604030504040204" pitchFamily="34" charset="-120"/>
              </a:endParaRPr>
            </a:p>
          </p:txBody>
        </p:sp>
        <p:sp>
          <p:nvSpPr>
            <p:cNvPr id="29" name="Rectangle 3">
              <a:extLst>
                <a:ext uri="{FF2B5EF4-FFF2-40B4-BE49-F238E27FC236}">
                  <a16:creationId xmlns:a16="http://schemas.microsoft.com/office/drawing/2014/main" id="{F19CDDD3-5129-E647-9111-66A6733F6AED}"/>
                </a:ext>
              </a:extLst>
            </p:cNvPr>
            <p:cNvSpPr/>
            <p:nvPr/>
          </p:nvSpPr>
          <p:spPr>
            <a:xfrm>
              <a:off x="-4890" y="3824886"/>
              <a:ext cx="1495510" cy="646247"/>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60000"/>
                      <a:lumOff val="40000"/>
                    </a:schemeClr>
                  </a:solidFill>
                  <a:latin typeface="微軟正黑體" panose="020B0604030504040204" pitchFamily="34" charset="-120"/>
                  <a:ea typeface="微軟正黑體" panose="020B0604030504040204" pitchFamily="34" charset="-120"/>
                </a:rPr>
                <a:t>技優甄審入學</a:t>
              </a:r>
              <a:endParaRPr lang="en-US" sz="2100" dirty="0">
                <a:solidFill>
                  <a:schemeClr val="accent5">
                    <a:lumMod val="60000"/>
                    <a:lumOff val="40000"/>
                  </a:schemeClr>
                </a:solidFill>
                <a:latin typeface="Microsoft JhengHei" panose="020B0604030504040204" pitchFamily="34" charset="-120"/>
                <a:ea typeface="Microsoft JhengHei" panose="020B0604030504040204" pitchFamily="34" charset="-120"/>
              </a:endParaRPr>
            </a:p>
          </p:txBody>
        </p:sp>
        <p:sp>
          <p:nvSpPr>
            <p:cNvPr id="30" name="Rectangle 3">
              <a:extLst>
                <a:ext uri="{FF2B5EF4-FFF2-40B4-BE49-F238E27FC236}">
                  <a16:creationId xmlns:a16="http://schemas.microsoft.com/office/drawing/2014/main" id="{BE737924-CCB7-DB43-A140-BCAC1276B10D}"/>
                </a:ext>
              </a:extLst>
            </p:cNvPr>
            <p:cNvSpPr/>
            <p:nvPr/>
          </p:nvSpPr>
          <p:spPr>
            <a:xfrm>
              <a:off x="2367" y="4558108"/>
              <a:ext cx="1495510" cy="646247"/>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60000"/>
                      <a:lumOff val="40000"/>
                    </a:schemeClr>
                  </a:solidFill>
                  <a:latin typeface="微軟正黑體" panose="020B0604030504040204" pitchFamily="34" charset="-120"/>
                  <a:ea typeface="微軟正黑體" panose="020B0604030504040204" pitchFamily="34" charset="-120"/>
                </a:rPr>
                <a:t>實用技能學程分發</a:t>
              </a:r>
              <a:endParaRPr lang="en-US" sz="2100" dirty="0">
                <a:solidFill>
                  <a:schemeClr val="accent5">
                    <a:lumMod val="60000"/>
                    <a:lumOff val="40000"/>
                  </a:schemeClr>
                </a:solidFill>
                <a:latin typeface="Microsoft JhengHei" panose="020B0604030504040204" pitchFamily="34" charset="-120"/>
                <a:ea typeface="Microsoft JhengHei" panose="020B0604030504040204" pitchFamily="34" charset="-120"/>
              </a:endParaRPr>
            </a:p>
          </p:txBody>
        </p:sp>
        <p:sp>
          <p:nvSpPr>
            <p:cNvPr id="34" name="Rectangle 3">
              <a:extLst>
                <a:ext uri="{FF2B5EF4-FFF2-40B4-BE49-F238E27FC236}">
                  <a16:creationId xmlns:a16="http://schemas.microsoft.com/office/drawing/2014/main" id="{3F4BB859-144F-B941-82FA-38B0077C6D92}"/>
                </a:ext>
              </a:extLst>
            </p:cNvPr>
            <p:cNvSpPr/>
            <p:nvPr/>
          </p:nvSpPr>
          <p:spPr>
            <a:xfrm>
              <a:off x="2367" y="5279289"/>
              <a:ext cx="1495510" cy="416839"/>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60000"/>
                      <a:lumOff val="40000"/>
                    </a:schemeClr>
                  </a:solidFill>
                  <a:latin typeface="微軟正黑體" panose="020B0604030504040204" pitchFamily="34" charset="-120"/>
                  <a:ea typeface="微軟正黑體" panose="020B0604030504040204" pitchFamily="34" charset="-120"/>
                </a:rPr>
                <a:t>建教合作</a:t>
              </a:r>
              <a:endParaRPr lang="en-US" sz="2100" dirty="0">
                <a:solidFill>
                  <a:schemeClr val="accent5">
                    <a:lumMod val="60000"/>
                    <a:lumOff val="40000"/>
                  </a:schemeClr>
                </a:solidFill>
                <a:latin typeface="Microsoft JhengHei" panose="020B0604030504040204" pitchFamily="34" charset="-120"/>
                <a:ea typeface="Microsoft JhengHei" panose="020B0604030504040204" pitchFamily="34" charset="-120"/>
              </a:endParaRPr>
            </a:p>
          </p:txBody>
        </p:sp>
        <p:sp>
          <p:nvSpPr>
            <p:cNvPr id="35" name="Rectangle 3">
              <a:extLst>
                <a:ext uri="{FF2B5EF4-FFF2-40B4-BE49-F238E27FC236}">
                  <a16:creationId xmlns:a16="http://schemas.microsoft.com/office/drawing/2014/main" id="{2F04F88B-BA4D-6D4D-B590-00ED18EF178D}"/>
                </a:ext>
              </a:extLst>
            </p:cNvPr>
            <p:cNvSpPr/>
            <p:nvPr/>
          </p:nvSpPr>
          <p:spPr>
            <a:xfrm>
              <a:off x="2367" y="5771062"/>
              <a:ext cx="1495510" cy="646247"/>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60000"/>
                      <a:lumOff val="40000"/>
                    </a:schemeClr>
                  </a:solidFill>
                  <a:latin typeface="微軟正黑體" panose="020B0604030504040204" pitchFamily="34" charset="-120"/>
                  <a:ea typeface="微軟正黑體" panose="020B0604030504040204" pitchFamily="34" charset="-120"/>
                </a:rPr>
                <a:t>產業特殊需求類科</a:t>
              </a:r>
              <a:endParaRPr lang="en-US" sz="2100" dirty="0">
                <a:solidFill>
                  <a:schemeClr val="accent5">
                    <a:lumMod val="60000"/>
                    <a:lumOff val="40000"/>
                  </a:schemeClr>
                </a:solidFill>
                <a:latin typeface="Microsoft JhengHei" panose="020B0604030504040204" pitchFamily="34" charset="-120"/>
                <a:ea typeface="Microsoft JhengHei" panose="020B0604030504040204" pitchFamily="34" charset="-120"/>
              </a:endParaRPr>
            </a:p>
          </p:txBody>
        </p:sp>
      </p:gr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8615363" y="5174008"/>
            <a:ext cx="335756" cy="273844"/>
          </a:xfrm>
        </p:spPr>
        <p:txBody>
          <a:bodyPr/>
          <a:lstStyle/>
          <a:p>
            <a:pPr algn="ctr"/>
            <a:fld id="{1046B996-B622-4B67-A455-51FC79324563}" type="slidenum">
              <a:rPr lang="en-US" sz="1200">
                <a:solidFill>
                  <a:prstClr val="white"/>
                </a:solidFill>
              </a:rPr>
              <a:pPr algn="ctr"/>
              <a:t>2</a:t>
            </a:fld>
            <a:endParaRPr lang="en-US" sz="1200" dirty="0">
              <a:solidFill>
                <a:prstClr val="white"/>
              </a:solidFill>
            </a:endParaRPr>
          </a:p>
        </p:txBody>
      </p:sp>
      <p:sp>
        <p:nvSpPr>
          <p:cNvPr id="32" name="TextBox 7">
            <a:extLst>
              <a:ext uri="{FF2B5EF4-FFF2-40B4-BE49-F238E27FC236}">
                <a16:creationId xmlns:a16="http://schemas.microsoft.com/office/drawing/2014/main" id="{5A0151CA-4F17-486D-A55B-4FFDBA3708A3}"/>
              </a:ext>
            </a:extLst>
          </p:cNvPr>
          <p:cNvSpPr txBox="1"/>
          <p:nvPr/>
        </p:nvSpPr>
        <p:spPr>
          <a:xfrm>
            <a:off x="4246677" y="646991"/>
            <a:ext cx="4496331" cy="415498"/>
          </a:xfrm>
          <a:prstGeom prst="rect">
            <a:avLst/>
          </a:prstGeom>
          <a:noFill/>
        </p:spPr>
        <p:txBody>
          <a:bodyPr wrap="square" lIns="0" tIns="0" rIns="0" bIns="0" rtlCol="0" anchor="t">
            <a:spAutoFit/>
          </a:bodyPr>
          <a:lstStyle/>
          <a:p>
            <a:r>
              <a:rPr lang="en-US" sz="2700" b="1" dirty="0" err="1">
                <a:solidFill>
                  <a:srgbClr val="0432FF"/>
                </a:solidFill>
                <a:latin typeface="Microsoft JhengHei" panose="020B0604030504040204" pitchFamily="34" charset="-120"/>
                <a:ea typeface="Microsoft JhengHei" panose="020B0604030504040204" pitchFamily="34" charset="-120"/>
              </a:rPr>
              <a:t>有哪些管道</a:t>
            </a:r>
            <a:r>
              <a:rPr lang="en-US" sz="2700" b="1" dirty="0">
                <a:solidFill>
                  <a:srgbClr val="0432FF"/>
                </a:solidFill>
                <a:latin typeface="Microsoft JhengHei" panose="020B0604030504040204" pitchFamily="34" charset="-120"/>
                <a:ea typeface="Microsoft JhengHei" panose="020B0604030504040204" pitchFamily="34" charset="-120"/>
              </a:rPr>
              <a:t>？</a:t>
            </a:r>
            <a:endParaRPr lang="en-US" sz="1350" b="1" dirty="0">
              <a:solidFill>
                <a:srgbClr val="FF40FF"/>
              </a:solidFill>
            </a:endParaRPr>
          </a:p>
        </p:txBody>
      </p:sp>
      <p:grpSp>
        <p:nvGrpSpPr>
          <p:cNvPr id="3" name="群組 2">
            <a:extLst>
              <a:ext uri="{FF2B5EF4-FFF2-40B4-BE49-F238E27FC236}">
                <a16:creationId xmlns:a16="http://schemas.microsoft.com/office/drawing/2014/main" id="{157DECF1-F02E-8A47-850E-BB62141D3B69}"/>
              </a:ext>
            </a:extLst>
          </p:cNvPr>
          <p:cNvGrpSpPr/>
          <p:nvPr/>
        </p:nvGrpSpPr>
        <p:grpSpPr>
          <a:xfrm>
            <a:off x="-3" y="298586"/>
            <a:ext cx="3937574" cy="556154"/>
            <a:chOff x="-3" y="853451"/>
            <a:chExt cx="3937574" cy="556154"/>
          </a:xfrm>
        </p:grpSpPr>
        <p:sp>
          <p:nvSpPr>
            <p:cNvPr id="21" name="等腰三角形 20"/>
            <p:cNvSpPr/>
            <p:nvPr/>
          </p:nvSpPr>
          <p:spPr>
            <a:xfrm>
              <a:off x="2773541" y="853451"/>
              <a:ext cx="956458" cy="507831"/>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3" y="853451"/>
              <a:ext cx="3251774" cy="50895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latin typeface="Microsoft JhengHei" panose="020B0604030504040204" pitchFamily="34" charset="-120"/>
                  <a:ea typeface="Microsoft JhengHei" panose="020B0604030504040204" pitchFamily="34" charset="-120"/>
                </a:rPr>
                <a:t>技職傾向學生入學管道</a:t>
              </a:r>
              <a:endParaRPr lang="en-US" altLang="zh-TW" sz="2400" b="1" dirty="0">
                <a:latin typeface="Microsoft JhengHei" panose="020B0604030504040204" pitchFamily="34" charset="-120"/>
                <a:ea typeface="Microsoft JhengHei" panose="020B0604030504040204" pitchFamily="34" charset="-120"/>
              </a:endParaRPr>
            </a:p>
          </p:txBody>
        </p:sp>
        <p:cxnSp>
          <p:nvCxnSpPr>
            <p:cNvPr id="4" name="直線接點 3">
              <a:extLst>
                <a:ext uri="{FF2B5EF4-FFF2-40B4-BE49-F238E27FC236}">
                  <a16:creationId xmlns:a16="http://schemas.microsoft.com/office/drawing/2014/main" id="{690100C6-551B-E74B-90C4-92C443495168}"/>
                </a:ext>
              </a:extLst>
            </p:cNvPr>
            <p:cNvCxnSpPr/>
            <p:nvPr/>
          </p:nvCxnSpPr>
          <p:spPr>
            <a:xfrm>
              <a:off x="0" y="1409605"/>
              <a:ext cx="3937571" cy="0"/>
            </a:xfrm>
            <a:prstGeom prst="line">
              <a:avLst/>
            </a:prstGeom>
            <a:ln w="136525">
              <a:headEnd type="none"/>
              <a:tailEnd type="oval" w="sm" len="med"/>
            </a:ln>
          </p:spPr>
          <p:style>
            <a:lnRef idx="1">
              <a:schemeClr val="accent1"/>
            </a:lnRef>
            <a:fillRef idx="0">
              <a:schemeClr val="accent1"/>
            </a:fillRef>
            <a:effectRef idx="0">
              <a:schemeClr val="accent1"/>
            </a:effectRef>
            <a:fontRef idx="minor">
              <a:schemeClr val="tx1"/>
            </a:fontRef>
          </p:style>
        </p:cxnSp>
      </p:grpSp>
      <p:graphicFrame>
        <p:nvGraphicFramePr>
          <p:cNvPr id="44" name="物件 43">
            <a:extLst>
              <a:ext uri="{FF2B5EF4-FFF2-40B4-BE49-F238E27FC236}">
                <a16:creationId xmlns:a16="http://schemas.microsoft.com/office/drawing/2014/main" id="{93B85B1E-479A-4A4C-B2C2-79A7BF9F45D2}"/>
              </a:ext>
            </a:extLst>
          </p:cNvPr>
          <p:cNvGraphicFramePr>
            <a:graphicFrameLocks noChangeAspect="1"/>
          </p:cNvGraphicFramePr>
          <p:nvPr>
            <p:extLst>
              <p:ext uri="{D42A27DB-BD31-4B8C-83A1-F6EECF244321}">
                <p14:modId xmlns:p14="http://schemas.microsoft.com/office/powerpoint/2010/main" val="3425931200"/>
              </p:ext>
            </p:extLst>
          </p:nvPr>
        </p:nvGraphicFramePr>
        <p:xfrm>
          <a:off x="1345292" y="1062488"/>
          <a:ext cx="7279751" cy="5574615"/>
        </p:xfrm>
        <a:graphic>
          <a:graphicData uri="http://schemas.openxmlformats.org/presentationml/2006/ole">
            <mc:AlternateContent xmlns:mc="http://schemas.openxmlformats.org/markup-compatibility/2006">
              <mc:Choice xmlns:v="urn:schemas-microsoft-com:vml" Requires="v">
                <p:oleObj spid="_x0000_s2098" name="PhotoImpact" r:id="rId3" imgW="2249280" imgH="1648800" progId="PI3.Image">
                  <p:embed/>
                </p:oleObj>
              </mc:Choice>
              <mc:Fallback>
                <p:oleObj name="PhotoImpact" r:id="rId3" imgW="2249280" imgH="1648800" progId="PI3.Image">
                  <p:embed/>
                  <p:pic>
                    <p:nvPicPr>
                      <p:cNvPr id="44" name="物件 43">
                        <a:extLst>
                          <a:ext uri="{FF2B5EF4-FFF2-40B4-BE49-F238E27FC236}">
                            <a16:creationId xmlns:a16="http://schemas.microsoft.com/office/drawing/2014/main" id="{93B85B1E-479A-4A4C-B2C2-79A7BF9F45D2}"/>
                          </a:ext>
                        </a:extLst>
                      </p:cNvPr>
                      <p:cNvPicPr/>
                      <p:nvPr/>
                    </p:nvPicPr>
                    <p:blipFill>
                      <a:blip r:embed="rId4"/>
                      <a:stretch>
                        <a:fillRect/>
                      </a:stretch>
                    </p:blipFill>
                    <p:spPr>
                      <a:xfrm>
                        <a:off x="1345292" y="1062488"/>
                        <a:ext cx="7279751" cy="5574615"/>
                      </a:xfrm>
                      <a:prstGeom prst="rect">
                        <a:avLst/>
                      </a:prstGeom>
                    </p:spPr>
                  </p:pic>
                </p:oleObj>
              </mc:Fallback>
            </mc:AlternateContent>
          </a:graphicData>
        </a:graphic>
      </p:graphicFrame>
      <p:sp>
        <p:nvSpPr>
          <p:cNvPr id="45" name="內容版面配置區 2">
            <a:extLst>
              <a:ext uri="{FF2B5EF4-FFF2-40B4-BE49-F238E27FC236}">
                <a16:creationId xmlns:a16="http://schemas.microsoft.com/office/drawing/2014/main" id="{3831ED79-9D93-B042-BBBC-91E41046CED5}"/>
              </a:ext>
            </a:extLst>
          </p:cNvPr>
          <p:cNvSpPr txBox="1">
            <a:spLocks/>
          </p:cNvSpPr>
          <p:nvPr/>
        </p:nvSpPr>
        <p:spPr>
          <a:xfrm>
            <a:off x="1613475" y="1420765"/>
            <a:ext cx="3495147" cy="4794644"/>
          </a:xfrm>
          <a:prstGeom prst="rect">
            <a:avLst/>
          </a:prstGeom>
        </p:spPr>
        <p:txBody>
          <a:bodyPr vert="horz" lIns="68580" tIns="6858" rIns="68580" bIns="34290" rtlCol="0">
            <a:norm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2pPr>
            <a:lvl3pPr marL="9144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4pPr>
            <a:lvl5pPr marL="18288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marL="269081" indent="-204788">
              <a:spcBef>
                <a:spcPts val="0"/>
              </a:spcBef>
              <a:buSzPct val="70000"/>
              <a:buFont typeface="Wingdings" panose="05000000000000000000" pitchFamily="2" charset="2"/>
              <a:buChar char="n"/>
            </a:pPr>
            <a:r>
              <a:rPr lang="zh-TW" altLang="en-US" sz="2100" b="1" spc="0" dirty="0">
                <a:solidFill>
                  <a:srgbClr val="00B0F0"/>
                </a:solidFill>
                <a:latin typeface="微軟正黑體" panose="020B0604030504040204" pitchFamily="34" charset="-120"/>
                <a:ea typeface="微軟正黑體" panose="020B0604030504040204" pitchFamily="34" charset="-120"/>
              </a:rPr>
              <a:t>免試入學方式</a:t>
            </a:r>
          </a:p>
          <a:p>
            <a:pPr lvl="1" indent="-257175" algn="l">
              <a:spcBef>
                <a:spcPts val="450"/>
              </a:spcBef>
              <a:buClr>
                <a:srgbClr val="FF0000"/>
              </a:buClr>
              <a:buSzPct val="110000"/>
              <a:buFont typeface="Wingdings" pitchFamily="2" charset="2"/>
              <a:buChar char="u"/>
            </a:pPr>
            <a:r>
              <a:rPr lang="zh-TW" altLang="en-US" sz="1800" dirty="0">
                <a:solidFill>
                  <a:srgbClr val="FF0000"/>
                </a:solidFill>
                <a:latin typeface="微軟正黑體" panose="020B0604030504040204" pitchFamily="34" charset="-120"/>
                <a:ea typeface="微軟正黑體" panose="020B0604030504040204" pitchFamily="34" charset="-120"/>
              </a:rPr>
              <a:t>技優甄審入學</a:t>
            </a:r>
            <a:endParaRPr lang="en-US" altLang="zh-TW" sz="1800" dirty="0">
              <a:solidFill>
                <a:srgbClr val="FF0000"/>
              </a:solidFill>
              <a:latin typeface="微軟正黑體" panose="020B0604030504040204" pitchFamily="34" charset="-120"/>
              <a:ea typeface="微軟正黑體" panose="020B0604030504040204" pitchFamily="34" charset="-120"/>
            </a:endParaRPr>
          </a:p>
          <a:p>
            <a:pPr lvl="1" indent="-257175" algn="l">
              <a:spcBef>
                <a:spcPts val="450"/>
              </a:spcBef>
              <a:buClr>
                <a:srgbClr val="FF0000"/>
              </a:buClr>
              <a:buSzPct val="110000"/>
              <a:buFont typeface="Wingdings" pitchFamily="2" charset="2"/>
              <a:buChar char="u"/>
            </a:pPr>
            <a:r>
              <a:rPr lang="zh-TW" altLang="en-US" sz="1800" dirty="0">
                <a:solidFill>
                  <a:srgbClr val="FF0000"/>
                </a:solidFill>
                <a:latin typeface="微軟正黑體" panose="020B0604030504040204" pitchFamily="34" charset="-120"/>
                <a:ea typeface="微軟正黑體" panose="020B0604030504040204" pitchFamily="34" charset="-120"/>
              </a:rPr>
              <a:t>實用技能學程輔導分發</a:t>
            </a:r>
            <a:endParaRPr lang="en-US" altLang="zh-TW" sz="1800" dirty="0">
              <a:solidFill>
                <a:srgbClr val="FF0000"/>
              </a:solidFill>
              <a:latin typeface="微軟正黑體" panose="020B0604030504040204" pitchFamily="34" charset="-120"/>
              <a:ea typeface="微軟正黑體" panose="020B0604030504040204" pitchFamily="34" charset="-120"/>
            </a:endParaRPr>
          </a:p>
          <a:p>
            <a:pPr lvl="1" indent="-257175" algn="l">
              <a:spcBef>
                <a:spcPts val="450"/>
              </a:spcBef>
              <a:buClr>
                <a:srgbClr val="FF0000"/>
              </a:buClr>
              <a:buSzPct val="110000"/>
              <a:buFont typeface="Wingdings" pitchFamily="2" charset="2"/>
              <a:buChar char="u"/>
            </a:pPr>
            <a:r>
              <a:rPr lang="zh-TW" altLang="en-US" sz="1800" dirty="0">
                <a:solidFill>
                  <a:srgbClr val="FF0000"/>
                </a:solidFill>
                <a:latin typeface="微軟正黑體" panose="020B0604030504040204" pitchFamily="34" charset="-120"/>
                <a:ea typeface="微軟正黑體" panose="020B0604030504040204" pitchFamily="34" charset="-120"/>
              </a:rPr>
              <a:t>建教合作班</a:t>
            </a:r>
            <a:endParaRPr lang="en-US" altLang="zh-TW" sz="1800" dirty="0">
              <a:solidFill>
                <a:srgbClr val="FF0000"/>
              </a:solidFill>
              <a:latin typeface="微軟正黑體" panose="020B0604030504040204" pitchFamily="34" charset="-120"/>
              <a:ea typeface="微軟正黑體" panose="020B0604030504040204" pitchFamily="34" charset="-120"/>
            </a:endParaRPr>
          </a:p>
          <a:p>
            <a:pPr lvl="1" indent="-257175" algn="l">
              <a:spcBef>
                <a:spcPts val="450"/>
              </a:spcBef>
              <a:buClr>
                <a:srgbClr val="FF0000"/>
              </a:buClr>
              <a:buSzPct val="110000"/>
              <a:buFont typeface="Wingdings" pitchFamily="2" charset="2"/>
              <a:buChar char="u"/>
            </a:pPr>
            <a:r>
              <a:rPr lang="zh-TW" altLang="en-US" sz="1800" dirty="0">
                <a:solidFill>
                  <a:srgbClr val="FF0000"/>
                </a:solidFill>
                <a:latin typeface="微軟正黑體" panose="020B0604030504040204" pitchFamily="34" charset="-120"/>
                <a:ea typeface="微軟正黑體" panose="020B0604030504040204" pitchFamily="34" charset="-120"/>
              </a:rPr>
              <a:t>產業特殊需求類科</a:t>
            </a:r>
            <a:r>
              <a:rPr lang="en-US" altLang="zh-TW" sz="1800" dirty="0">
                <a:solidFill>
                  <a:srgbClr val="FF0000"/>
                </a:solidFill>
                <a:latin typeface="微軟正黑體" panose="020B0604030504040204" pitchFamily="34" charset="-120"/>
                <a:ea typeface="微軟正黑體" panose="020B0604030504040204" pitchFamily="34" charset="-120"/>
              </a:rPr>
              <a:t>(</a:t>
            </a:r>
            <a:r>
              <a:rPr lang="zh-TW" altLang="en-US" sz="1800" dirty="0">
                <a:solidFill>
                  <a:srgbClr val="FF0000"/>
                </a:solidFill>
                <a:latin typeface="微軟正黑體" panose="020B0604030504040204" pitchFamily="34" charset="-120"/>
                <a:ea typeface="微軟正黑體" panose="020B0604030504040204" pitchFamily="34" charset="-120"/>
              </a:rPr>
              <a:t>基北區</a:t>
            </a:r>
            <a:r>
              <a:rPr lang="en-US" altLang="zh-TW" sz="1800" dirty="0">
                <a:solidFill>
                  <a:srgbClr val="FF0000"/>
                </a:solidFill>
                <a:latin typeface="微軟正黑體" panose="020B0604030504040204" pitchFamily="34" charset="-120"/>
                <a:ea typeface="微軟正黑體" panose="020B0604030504040204" pitchFamily="34" charset="-120"/>
              </a:rPr>
              <a:t>)</a:t>
            </a:r>
          </a:p>
          <a:p>
            <a:pPr lvl="1" indent="-257175" algn="l">
              <a:spcBef>
                <a:spcPts val="450"/>
              </a:spcBef>
              <a:buClr>
                <a:srgbClr val="FF0000"/>
              </a:buClr>
              <a:buSzPct val="110000"/>
              <a:buFont typeface="Wingdings" pitchFamily="2" charset="2"/>
              <a:buChar char="u"/>
            </a:pPr>
            <a:r>
              <a:rPr lang="zh-TW" altLang="en-US" sz="1800" dirty="0">
                <a:solidFill>
                  <a:srgbClr val="FF0000"/>
                </a:solidFill>
                <a:latin typeface="微軟正黑體" panose="020B0604030504040204" pitchFamily="34" charset="-120"/>
                <a:ea typeface="微軟正黑體" panose="020B0604030504040204" pitchFamily="34" charset="-120"/>
                <a:sym typeface="Wingdings"/>
              </a:rPr>
              <a:t>技術型及單科型獨招</a:t>
            </a:r>
            <a:endParaRPr lang="en-US" altLang="zh-TW" sz="1800" dirty="0">
              <a:solidFill>
                <a:srgbClr val="FF0000"/>
              </a:solidFill>
              <a:latin typeface="微軟正黑體" panose="020B0604030504040204" pitchFamily="34" charset="-120"/>
              <a:ea typeface="微軟正黑體" panose="020B0604030504040204" pitchFamily="34" charset="-120"/>
              <a:sym typeface="Wingdings"/>
            </a:endParaRPr>
          </a:p>
          <a:p>
            <a:pPr lvl="1" indent="-257175" algn="l">
              <a:spcBef>
                <a:spcPts val="450"/>
              </a:spcBef>
              <a:buClr>
                <a:srgbClr val="FF0000"/>
              </a:buClr>
              <a:buSzPct val="110000"/>
              <a:buFont typeface="Wingdings" pitchFamily="2" charset="2"/>
              <a:buChar char="u"/>
            </a:pPr>
            <a:r>
              <a:rPr lang="zh-TW" altLang="en-US" sz="1800" dirty="0">
                <a:solidFill>
                  <a:srgbClr val="FF0000"/>
                </a:solidFill>
                <a:latin typeface="微軟正黑體" panose="020B0604030504040204" pitchFamily="34" charset="-120"/>
                <a:ea typeface="微軟正黑體" panose="020B0604030504040204" pitchFamily="34" charset="-120"/>
              </a:rPr>
              <a:t>五專免試入學</a:t>
            </a:r>
            <a:r>
              <a:rPr lang="en-US" altLang="zh-TW" sz="1800" dirty="0">
                <a:solidFill>
                  <a:srgbClr val="FF0000"/>
                </a:solidFill>
                <a:latin typeface="微軟正黑體" panose="020B0604030504040204" pitchFamily="34" charset="-120"/>
                <a:ea typeface="微軟正黑體" panose="020B0604030504040204" pitchFamily="34" charset="-120"/>
              </a:rPr>
              <a:t>(</a:t>
            </a:r>
            <a:r>
              <a:rPr lang="zh-TW" altLang="en-US" sz="1800" dirty="0">
                <a:solidFill>
                  <a:srgbClr val="FF0000"/>
                </a:solidFill>
                <a:latin typeface="微軟正黑體" panose="020B0604030504040204" pitchFamily="34" charset="-120"/>
                <a:ea typeface="微軟正黑體" panose="020B0604030504040204" pitchFamily="34" charset="-120"/>
              </a:rPr>
              <a:t>含優先免試</a:t>
            </a:r>
            <a:r>
              <a:rPr lang="en-US" altLang="zh-TW" sz="1800" dirty="0">
                <a:solidFill>
                  <a:srgbClr val="FF0000"/>
                </a:solidFill>
                <a:latin typeface="微軟正黑體" panose="020B0604030504040204" pitchFamily="34" charset="-120"/>
                <a:ea typeface="微軟正黑體" panose="020B0604030504040204" pitchFamily="34" charset="-120"/>
              </a:rPr>
              <a:t>) </a:t>
            </a:r>
          </a:p>
          <a:p>
            <a:pPr marL="200025" lvl="1" algn="l">
              <a:spcBef>
                <a:spcPts val="1200"/>
              </a:spcBef>
              <a:buClr>
                <a:srgbClr val="FF0000"/>
              </a:buClr>
              <a:buSzPct val="110000"/>
            </a:pPr>
            <a:r>
              <a:rPr lang="en-US" altLang="zh-TW" sz="1500" dirty="0">
                <a:solidFill>
                  <a:schemeClr val="tx1"/>
                </a:solidFill>
                <a:latin typeface="微軟正黑體" panose="020B0604030504040204" pitchFamily="34" charset="-120"/>
                <a:ea typeface="微軟正黑體" panose="020B0604030504040204" pitchFamily="34" charset="-120"/>
                <a:sym typeface="Wingdings"/>
              </a:rPr>
              <a:t>-</a:t>
            </a:r>
            <a:r>
              <a:rPr lang="en-US" altLang="zh-TW" sz="1500" dirty="0">
                <a:solidFill>
                  <a:schemeClr val="tx1"/>
                </a:solidFill>
                <a:latin typeface="微軟正黑體" panose="020B0604030504040204" pitchFamily="34" charset="-120"/>
                <a:ea typeface="微軟正黑體" panose="020B0604030504040204" pitchFamily="34" charset="-120"/>
              </a:rPr>
              <a:t> </a:t>
            </a:r>
            <a:r>
              <a:rPr lang="zh-TW" altLang="en-US" sz="1500" dirty="0">
                <a:solidFill>
                  <a:schemeClr val="tx1"/>
                </a:solidFill>
                <a:latin typeface="微軟正黑體" panose="020B0604030504040204" pitchFamily="34" charset="-120"/>
                <a:ea typeface="微軟正黑體" panose="020B0604030504040204" pitchFamily="34" charset="-120"/>
              </a:rPr>
              <a:t>直升入學</a:t>
            </a:r>
            <a:r>
              <a:rPr lang="en-US" altLang="zh-TW" sz="1500" dirty="0">
                <a:solidFill>
                  <a:srgbClr val="FF0000"/>
                </a:solidFill>
                <a:latin typeface="微軟正黑體" panose="020B0604030504040204" pitchFamily="34" charset="-120"/>
                <a:ea typeface="微軟正黑體" panose="020B0604030504040204" pitchFamily="34" charset="-120"/>
              </a:rPr>
              <a:t>(</a:t>
            </a:r>
            <a:r>
              <a:rPr lang="zh-TW" altLang="en-US" sz="1500" dirty="0">
                <a:solidFill>
                  <a:srgbClr val="FF0000"/>
                </a:solidFill>
                <a:latin typeface="微軟正黑體" panose="020B0604030504040204" pitchFamily="34" charset="-120"/>
                <a:ea typeface="微軟正黑體" panose="020B0604030504040204" pitchFamily="34" charset="-120"/>
              </a:rPr>
              <a:t>部分私校專業群科</a:t>
            </a:r>
            <a:r>
              <a:rPr lang="en-US" altLang="zh-TW" sz="1500" dirty="0">
                <a:solidFill>
                  <a:srgbClr val="FF0000"/>
                </a:solidFill>
                <a:latin typeface="微軟正黑體" panose="020B0604030504040204" pitchFamily="34" charset="-120"/>
                <a:ea typeface="微軟正黑體" panose="020B0604030504040204" pitchFamily="34" charset="-120"/>
              </a:rPr>
              <a:t>)</a:t>
            </a:r>
            <a:endParaRPr lang="zh-TW" altLang="en-US" sz="1500" dirty="0">
              <a:solidFill>
                <a:srgbClr val="FF0000"/>
              </a:solidFill>
              <a:latin typeface="微軟正黑體" panose="020B0604030504040204" pitchFamily="34" charset="-120"/>
              <a:ea typeface="微軟正黑體" panose="020B0604030504040204" pitchFamily="34" charset="-120"/>
            </a:endParaRPr>
          </a:p>
          <a:p>
            <a:pPr marL="200025" lvl="1" algn="l">
              <a:spcBef>
                <a:spcPts val="450"/>
              </a:spcBef>
            </a:pPr>
            <a:r>
              <a:rPr lang="zh-TW" altLang="en-US" sz="1500" dirty="0">
                <a:solidFill>
                  <a:srgbClr val="0432FF"/>
                </a:solidFill>
                <a:latin typeface="微軟正黑體" panose="020B0604030504040204" pitchFamily="34" charset="-120"/>
                <a:ea typeface="微軟正黑體" panose="020B0604030504040204" pitchFamily="34" charset="-120"/>
                <a:sym typeface="Wingdings"/>
              </a:rPr>
              <a:t>◆</a:t>
            </a:r>
            <a:r>
              <a:rPr lang="zh-TW" altLang="en-US" sz="1500" dirty="0">
                <a:solidFill>
                  <a:srgbClr val="0432FF"/>
                </a:solidFill>
                <a:latin typeface="微軟正黑體" panose="020B0604030504040204" pitchFamily="34" charset="-120"/>
                <a:ea typeface="微軟正黑體" panose="020B0604030504040204" pitchFamily="34" charset="-120"/>
              </a:rPr>
              <a:t>免試入學</a:t>
            </a:r>
            <a:r>
              <a:rPr lang="en-US" altLang="zh-TW" sz="1500" dirty="0">
                <a:solidFill>
                  <a:srgbClr val="FF0000"/>
                </a:solidFill>
                <a:latin typeface="微軟正黑體" panose="020B0604030504040204" pitchFamily="34" charset="-120"/>
                <a:ea typeface="微軟正黑體" panose="020B0604030504040204" pitchFamily="34" charset="-120"/>
              </a:rPr>
              <a:t>(</a:t>
            </a:r>
            <a:r>
              <a:rPr lang="zh-TW" altLang="en-US" sz="1500" dirty="0">
                <a:solidFill>
                  <a:srgbClr val="FF0000"/>
                </a:solidFill>
                <a:latin typeface="微軟正黑體" panose="020B0604030504040204" pitchFamily="34" charset="-120"/>
                <a:ea typeface="微軟正黑體" panose="020B0604030504040204" pitchFamily="34" charset="-120"/>
              </a:rPr>
              <a:t>選填專業群科</a:t>
            </a:r>
            <a:r>
              <a:rPr lang="en-US" altLang="zh-TW" sz="1500" dirty="0">
                <a:solidFill>
                  <a:srgbClr val="FF0000"/>
                </a:solidFill>
                <a:latin typeface="微軟正黑體" panose="020B0604030504040204" pitchFamily="34" charset="-120"/>
                <a:ea typeface="微軟正黑體" panose="020B0604030504040204" pitchFamily="34" charset="-120"/>
              </a:rPr>
              <a:t>)</a:t>
            </a:r>
            <a:endParaRPr lang="zh-TW" altLang="en-US" sz="1500" dirty="0">
              <a:solidFill>
                <a:srgbClr val="FF0000"/>
              </a:solidFill>
              <a:latin typeface="微軟正黑體" panose="020B0604030504040204" pitchFamily="34" charset="-120"/>
              <a:ea typeface="微軟正黑體" panose="020B0604030504040204" pitchFamily="34" charset="-120"/>
            </a:endParaRPr>
          </a:p>
          <a:p>
            <a:pPr marL="200025" lvl="1" algn="l">
              <a:spcBef>
                <a:spcPts val="450"/>
              </a:spcBef>
            </a:pPr>
            <a:r>
              <a:rPr lang="zh-TW" altLang="en-US" sz="1500" dirty="0">
                <a:solidFill>
                  <a:srgbClr val="0432FF"/>
                </a:solidFill>
                <a:latin typeface="微軟正黑體" panose="020B0604030504040204" pitchFamily="34" charset="-120"/>
                <a:ea typeface="微軟正黑體" panose="020B0604030504040204" pitchFamily="34" charset="-120"/>
                <a:sym typeface="Wingdings"/>
              </a:rPr>
              <a:t>◆試辦學習區完全</a:t>
            </a:r>
            <a:r>
              <a:rPr lang="zh-TW" altLang="en-US" sz="1500" dirty="0">
                <a:solidFill>
                  <a:srgbClr val="0432FF"/>
                </a:solidFill>
                <a:latin typeface="微軟正黑體" panose="020B0604030504040204" pitchFamily="34" charset="-120"/>
                <a:ea typeface="微軟正黑體" panose="020B0604030504040204" pitchFamily="34" charset="-120"/>
              </a:rPr>
              <a:t>免試入學</a:t>
            </a:r>
            <a:r>
              <a:rPr lang="en-US" altLang="zh-TW" sz="1500" dirty="0">
                <a:solidFill>
                  <a:srgbClr val="FF0000"/>
                </a:solidFill>
                <a:latin typeface="微軟正黑體" panose="020B0604030504040204" pitchFamily="34" charset="-120"/>
                <a:ea typeface="微軟正黑體" panose="020B0604030504040204" pitchFamily="34" charset="-120"/>
              </a:rPr>
              <a:t>(</a:t>
            </a:r>
            <a:r>
              <a:rPr lang="zh-TW" altLang="en-US" sz="1500" dirty="0">
                <a:solidFill>
                  <a:srgbClr val="FF0000"/>
                </a:solidFill>
                <a:latin typeface="微軟正黑體" panose="020B0604030504040204" pitchFamily="34" charset="-120"/>
                <a:ea typeface="微軟正黑體" panose="020B0604030504040204" pitchFamily="34" charset="-120"/>
              </a:rPr>
              <a:t>同上</a:t>
            </a:r>
            <a:r>
              <a:rPr lang="en-US" altLang="zh-TW" sz="1500" dirty="0">
                <a:solidFill>
                  <a:srgbClr val="FF0000"/>
                </a:solidFill>
                <a:latin typeface="微軟正黑體" panose="020B0604030504040204" pitchFamily="34" charset="-120"/>
                <a:ea typeface="微軟正黑體" panose="020B0604030504040204" pitchFamily="34" charset="-120"/>
              </a:rPr>
              <a:t>)</a:t>
            </a:r>
            <a:endParaRPr lang="zh-TW" altLang="en-US" sz="1500" dirty="0">
              <a:solidFill>
                <a:srgbClr val="FF0000"/>
              </a:solidFill>
              <a:latin typeface="微軟正黑體" panose="020B0604030504040204" pitchFamily="34" charset="-120"/>
              <a:ea typeface="微軟正黑體" panose="020B0604030504040204" pitchFamily="34" charset="-120"/>
            </a:endParaRPr>
          </a:p>
          <a:p>
            <a:pPr marL="200025" lvl="1" algn="l">
              <a:spcBef>
                <a:spcPts val="450"/>
              </a:spcBef>
            </a:pPr>
            <a:r>
              <a:rPr lang="zh-TW" altLang="en-US" sz="1500" dirty="0">
                <a:solidFill>
                  <a:srgbClr val="0432FF"/>
                </a:solidFill>
                <a:latin typeface="微軟正黑體" panose="020B0604030504040204" pitchFamily="34" charset="-120"/>
                <a:ea typeface="微軟正黑體" panose="020B0604030504040204" pitchFamily="34" charset="-120"/>
                <a:sym typeface="Wingdings"/>
              </a:rPr>
              <a:t>◆優先</a:t>
            </a:r>
            <a:r>
              <a:rPr lang="zh-TW" altLang="en-US" sz="1500" dirty="0">
                <a:solidFill>
                  <a:srgbClr val="0432FF"/>
                </a:solidFill>
                <a:latin typeface="微軟正黑體" panose="020B0604030504040204" pitchFamily="34" charset="-120"/>
                <a:ea typeface="微軟正黑體" panose="020B0604030504040204" pitchFamily="34" charset="-120"/>
              </a:rPr>
              <a:t>免試入學</a:t>
            </a:r>
            <a:r>
              <a:rPr lang="en-US" altLang="zh-TW" sz="1500" dirty="0">
                <a:solidFill>
                  <a:srgbClr val="FF0000"/>
                </a:solidFill>
                <a:latin typeface="微軟正黑體" panose="020B0604030504040204" pitchFamily="34" charset="-120"/>
                <a:ea typeface="微軟正黑體" panose="020B0604030504040204" pitchFamily="34" charset="-120"/>
              </a:rPr>
              <a:t>(</a:t>
            </a:r>
            <a:r>
              <a:rPr lang="zh-TW" altLang="en-US" sz="1500" dirty="0">
                <a:solidFill>
                  <a:srgbClr val="FF0000"/>
                </a:solidFill>
                <a:latin typeface="微軟正黑體" panose="020B0604030504040204" pitchFamily="34" charset="-120"/>
                <a:ea typeface="微軟正黑體" panose="020B0604030504040204" pitchFamily="34" charset="-120"/>
              </a:rPr>
              <a:t>同上</a:t>
            </a:r>
            <a:r>
              <a:rPr lang="en-US" altLang="zh-TW" sz="1500" dirty="0">
                <a:solidFill>
                  <a:srgbClr val="FF0000"/>
                </a:solidFill>
                <a:latin typeface="微軟正黑體" panose="020B0604030504040204" pitchFamily="34" charset="-120"/>
                <a:ea typeface="微軟正黑體" panose="020B0604030504040204" pitchFamily="34" charset="-120"/>
              </a:rPr>
              <a:t>)</a:t>
            </a:r>
            <a:endParaRPr lang="zh-TW" altLang="en-US" sz="1500" dirty="0">
              <a:solidFill>
                <a:srgbClr val="FF0000"/>
              </a:solidFill>
              <a:latin typeface="微軟正黑體" panose="020B0604030504040204" pitchFamily="34" charset="-120"/>
              <a:ea typeface="微軟正黑體" panose="020B0604030504040204" pitchFamily="34" charset="-120"/>
            </a:endParaRPr>
          </a:p>
          <a:p>
            <a:pPr marL="200025" lvl="1" algn="l">
              <a:spcBef>
                <a:spcPts val="450"/>
              </a:spcBef>
            </a:pPr>
            <a:r>
              <a:rPr lang="zh-TW" altLang="en-US" sz="1500" dirty="0">
                <a:solidFill>
                  <a:srgbClr val="0432FF"/>
                </a:solidFill>
                <a:latin typeface="微軟正黑體" panose="020B0604030504040204" pitchFamily="34" charset="-120"/>
                <a:ea typeface="微軟正黑體" panose="020B0604030504040204" pitchFamily="34" charset="-120"/>
                <a:sym typeface="Wingdings"/>
              </a:rPr>
              <a:t>◆進修學校非應屆單獨招生</a:t>
            </a:r>
            <a:r>
              <a:rPr lang="en-US" altLang="zh-TW" sz="1500" dirty="0">
                <a:solidFill>
                  <a:srgbClr val="FF0000"/>
                </a:solidFill>
                <a:latin typeface="微軟正黑體" panose="020B0604030504040204" pitchFamily="34" charset="-120"/>
                <a:ea typeface="微軟正黑體" panose="020B0604030504040204" pitchFamily="34" charset="-120"/>
              </a:rPr>
              <a:t>(</a:t>
            </a:r>
            <a:r>
              <a:rPr lang="zh-TW" altLang="en-US" sz="1500" dirty="0">
                <a:solidFill>
                  <a:srgbClr val="FF0000"/>
                </a:solidFill>
                <a:latin typeface="微軟正黑體" panose="020B0604030504040204" pitchFamily="34" charset="-120"/>
                <a:ea typeface="微軟正黑體" panose="020B0604030504040204" pitchFamily="34" charset="-120"/>
              </a:rPr>
              <a:t>同上</a:t>
            </a:r>
            <a:r>
              <a:rPr lang="en-US" altLang="zh-TW" sz="1500" dirty="0">
                <a:solidFill>
                  <a:srgbClr val="FF0000"/>
                </a:solidFill>
                <a:latin typeface="微軟正黑體" panose="020B0604030504040204" pitchFamily="34" charset="-120"/>
                <a:ea typeface="微軟正黑體" panose="020B0604030504040204" pitchFamily="34" charset="-120"/>
              </a:rPr>
              <a:t>)</a:t>
            </a:r>
            <a:endParaRPr lang="en-US" altLang="zh-TW" sz="1500" dirty="0">
              <a:solidFill>
                <a:srgbClr val="FF0000"/>
              </a:solidFill>
              <a:latin typeface="微軟正黑體" panose="020B0604030504040204" pitchFamily="34" charset="-120"/>
              <a:ea typeface="微軟正黑體" panose="020B0604030504040204" pitchFamily="34" charset="-120"/>
              <a:sym typeface="Wingdings"/>
            </a:endParaRPr>
          </a:p>
          <a:p>
            <a:pPr marL="200025" lvl="1" algn="l">
              <a:spcBef>
                <a:spcPts val="450"/>
              </a:spcBef>
            </a:pPr>
            <a:r>
              <a:rPr lang="zh-TW" altLang="en-US" sz="1500" dirty="0">
                <a:solidFill>
                  <a:srgbClr val="0432FF"/>
                </a:solidFill>
                <a:latin typeface="微軟正黑體" panose="020B0604030504040204" pitchFamily="34" charset="-120"/>
                <a:ea typeface="微軟正黑體" panose="020B0604030504040204" pitchFamily="34" charset="-120"/>
                <a:sym typeface="Wingdings"/>
              </a:rPr>
              <a:t>◆</a:t>
            </a:r>
            <a:r>
              <a:rPr lang="zh-TW" altLang="en-US" sz="1500" dirty="0">
                <a:solidFill>
                  <a:srgbClr val="0432FF"/>
                </a:solidFill>
                <a:latin typeface="微軟正黑體" panose="020B0604030504040204" pitchFamily="34" charset="-120"/>
                <a:ea typeface="微軟正黑體" panose="020B0604030504040204" pitchFamily="34" charset="-120"/>
              </a:rPr>
              <a:t>身心障礙學生適性輔導安置</a:t>
            </a:r>
            <a:r>
              <a:rPr lang="en-US" altLang="zh-TW" sz="1500" dirty="0">
                <a:solidFill>
                  <a:srgbClr val="FF0000"/>
                </a:solidFill>
                <a:latin typeface="微軟正黑體" panose="020B0604030504040204" pitchFamily="34" charset="-120"/>
                <a:ea typeface="微軟正黑體" panose="020B0604030504040204" pitchFamily="34" charset="-120"/>
              </a:rPr>
              <a:t>(</a:t>
            </a:r>
            <a:r>
              <a:rPr lang="zh-TW" altLang="en-US" sz="1500" dirty="0">
                <a:solidFill>
                  <a:srgbClr val="FF0000"/>
                </a:solidFill>
                <a:latin typeface="微軟正黑體" panose="020B0604030504040204" pitchFamily="34" charset="-120"/>
                <a:ea typeface="微軟正黑體" panose="020B0604030504040204" pitchFamily="34" charset="-120"/>
              </a:rPr>
              <a:t>同上</a:t>
            </a:r>
            <a:r>
              <a:rPr lang="en-US" altLang="zh-TW" sz="1500" dirty="0">
                <a:solidFill>
                  <a:srgbClr val="FF0000"/>
                </a:solidFill>
                <a:latin typeface="微軟正黑體" panose="020B0604030504040204" pitchFamily="34" charset="-120"/>
                <a:ea typeface="微軟正黑體" panose="020B0604030504040204" pitchFamily="34" charset="-120"/>
              </a:rPr>
              <a:t>)</a:t>
            </a:r>
          </a:p>
          <a:p>
            <a:pPr marL="200025" lvl="1" algn="l">
              <a:spcBef>
                <a:spcPts val="450"/>
              </a:spcBef>
            </a:pPr>
            <a:r>
              <a:rPr lang="en-US" altLang="zh-TW" sz="1500" dirty="0">
                <a:solidFill>
                  <a:schemeClr val="tx1"/>
                </a:solidFill>
                <a:latin typeface="微軟正黑體" panose="020B0604030504040204" pitchFamily="34" charset="-120"/>
                <a:ea typeface="微軟正黑體" panose="020B0604030504040204" pitchFamily="34" charset="-120"/>
              </a:rPr>
              <a:t>-</a:t>
            </a:r>
            <a:r>
              <a:rPr lang="zh-TW" altLang="en-US" sz="1500" dirty="0">
                <a:solidFill>
                  <a:schemeClr val="tx1"/>
                </a:solidFill>
                <a:latin typeface="微軟正黑體" panose="020B0604030504040204" pitchFamily="34" charset="-120"/>
                <a:ea typeface="微軟正黑體" panose="020B0604030504040204" pitchFamily="34" charset="-120"/>
              </a:rPr>
              <a:t>其他</a:t>
            </a:r>
          </a:p>
          <a:p>
            <a:endParaRPr lang="zh-TW" altLang="en-US" sz="2100" dirty="0">
              <a:latin typeface="微軟正黑體" panose="020B0604030504040204" pitchFamily="34" charset="-120"/>
              <a:ea typeface="微軟正黑體" panose="020B0604030504040204" pitchFamily="34" charset="-120"/>
            </a:endParaRPr>
          </a:p>
        </p:txBody>
      </p:sp>
      <p:sp>
        <p:nvSpPr>
          <p:cNvPr id="46" name="內容版面配置區 2">
            <a:extLst>
              <a:ext uri="{FF2B5EF4-FFF2-40B4-BE49-F238E27FC236}">
                <a16:creationId xmlns:a16="http://schemas.microsoft.com/office/drawing/2014/main" id="{E93F08AC-46EA-6E49-B206-08B2B78376BB}"/>
              </a:ext>
            </a:extLst>
          </p:cNvPr>
          <p:cNvSpPr txBox="1">
            <a:spLocks/>
          </p:cNvSpPr>
          <p:nvPr/>
        </p:nvSpPr>
        <p:spPr bwMode="auto">
          <a:xfrm>
            <a:off x="5295818" y="1424841"/>
            <a:ext cx="3132348" cy="3376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華康新特明體" panose="02020909000000000000" pitchFamily="49" charset="-120"/>
                <a:ea typeface="華康新特明體" panose="02020909000000000000" pitchFamily="49" charset="-120"/>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華康新特明體" panose="02020909000000000000" pitchFamily="49" charset="-120"/>
                <a:ea typeface="華康新特明體" panose="02020909000000000000" pitchFamily="49" charset="-12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華康新特明體" panose="02020909000000000000" pitchFamily="49" charset="-120"/>
                <a:ea typeface="華康新特明體" panose="02020909000000000000" pitchFamily="49" charset="-12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華康新特明體" panose="02020909000000000000" pitchFamily="49" charset="-120"/>
                <a:ea typeface="華康新特明體" panose="02020909000000000000" pitchFamily="49" charset="-12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華康新特明體" panose="02020909000000000000" pitchFamily="49" charset="-120"/>
                <a:ea typeface="華康新特明體" panose="02020909000000000000" pitchFamily="49"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9081" indent="-204788">
              <a:spcBef>
                <a:spcPts val="0"/>
              </a:spcBef>
              <a:buSzPct val="70000"/>
              <a:buFont typeface="Wingdings" panose="05000000000000000000" pitchFamily="2" charset="2"/>
              <a:buChar char="n"/>
            </a:pPr>
            <a:r>
              <a:rPr lang="zh-TW" altLang="en-US" sz="2100" b="1" dirty="0">
                <a:solidFill>
                  <a:srgbClr val="00B0F0"/>
                </a:solidFill>
                <a:latin typeface="微軟正黑體" panose="020B0604030504040204" pitchFamily="34" charset="-120"/>
                <a:ea typeface="微軟正黑體" panose="020B0604030504040204" pitchFamily="34" charset="-120"/>
              </a:rPr>
              <a:t>特色招生方式</a:t>
            </a:r>
            <a:endParaRPr lang="en-US" altLang="zh-TW" sz="2100" b="1" dirty="0">
              <a:solidFill>
                <a:srgbClr val="00B0F0"/>
              </a:solidFill>
              <a:latin typeface="微軟正黑體" panose="020B0604030504040204" pitchFamily="34" charset="-120"/>
              <a:ea typeface="微軟正黑體" panose="020B0604030504040204" pitchFamily="34" charset="-120"/>
            </a:endParaRPr>
          </a:p>
          <a:p>
            <a:pPr lvl="1">
              <a:spcBef>
                <a:spcPts val="450"/>
              </a:spcBef>
              <a:buSzPct val="110000"/>
              <a:buFont typeface="Wingdings" pitchFamily="2" charset="2"/>
              <a:buChar char="u"/>
            </a:pPr>
            <a:r>
              <a:rPr lang="zh-TW" altLang="en-US" sz="1800" dirty="0">
                <a:solidFill>
                  <a:srgbClr val="FF0000"/>
                </a:solidFill>
                <a:latin typeface="微軟正黑體" panose="020B0604030504040204" pitchFamily="34" charset="-120"/>
                <a:ea typeface="微軟正黑體" panose="020B0604030504040204" pitchFamily="34" charset="-120"/>
              </a:rPr>
              <a:t>專業群科甄選入學</a:t>
            </a:r>
            <a:endParaRPr lang="en-US" altLang="zh-TW" sz="1800" dirty="0">
              <a:solidFill>
                <a:srgbClr val="FF0000"/>
              </a:solidFill>
              <a:latin typeface="微軟正黑體" panose="020B0604030504040204" pitchFamily="34" charset="-120"/>
              <a:ea typeface="微軟正黑體" panose="020B0604030504040204" pitchFamily="34" charset="-120"/>
            </a:endParaRPr>
          </a:p>
          <a:p>
            <a:pPr lvl="1">
              <a:spcBef>
                <a:spcPts val="1200"/>
              </a:spcBef>
            </a:pPr>
            <a:r>
              <a:rPr lang="zh-TW" altLang="en-US" sz="1500" dirty="0">
                <a:latin typeface="微軟正黑體" panose="020B0604030504040204" pitchFamily="34" charset="-120"/>
                <a:ea typeface="微軟正黑體" panose="020B0604030504040204" pitchFamily="34" charset="-120"/>
              </a:rPr>
              <a:t>藝術才能班甄選入學</a:t>
            </a:r>
            <a:endParaRPr lang="en-US" altLang="zh-TW" sz="1500" dirty="0">
              <a:latin typeface="微軟正黑體" panose="020B0604030504040204" pitchFamily="34" charset="-120"/>
              <a:ea typeface="微軟正黑體" panose="020B0604030504040204" pitchFamily="34" charset="-120"/>
            </a:endParaRPr>
          </a:p>
          <a:p>
            <a:pPr lvl="1">
              <a:spcBef>
                <a:spcPts val="450"/>
              </a:spcBef>
            </a:pPr>
            <a:r>
              <a:rPr lang="zh-TW" altLang="en-US" sz="1500" dirty="0">
                <a:latin typeface="微軟正黑體" panose="020B0604030504040204" pitchFamily="34" charset="-120"/>
                <a:ea typeface="微軟正黑體" panose="020B0604030504040204" pitchFamily="34" charset="-120"/>
              </a:rPr>
              <a:t>考試分發入學</a:t>
            </a:r>
            <a:endParaRPr lang="en-US" altLang="zh-TW" sz="1500" dirty="0">
              <a:latin typeface="微軟正黑體" panose="020B0604030504040204" pitchFamily="34" charset="-120"/>
              <a:ea typeface="微軟正黑體" panose="020B0604030504040204" pitchFamily="34" charset="-120"/>
            </a:endParaRPr>
          </a:p>
          <a:p>
            <a:pPr lvl="1">
              <a:spcBef>
                <a:spcPts val="450"/>
              </a:spcBef>
            </a:pPr>
            <a:r>
              <a:rPr lang="zh-TW" altLang="en-US" sz="1500" dirty="0">
                <a:latin typeface="微軟正黑體" panose="020B0604030504040204" pitchFamily="34" charset="-120"/>
                <a:ea typeface="微軟正黑體" panose="020B0604030504040204" pitchFamily="34" charset="-120"/>
              </a:rPr>
              <a:t>體育班</a:t>
            </a:r>
            <a:endParaRPr lang="en-US" altLang="zh-TW" sz="1500" dirty="0">
              <a:latin typeface="微軟正黑體" panose="020B0604030504040204" pitchFamily="34" charset="-120"/>
              <a:ea typeface="微軟正黑體" panose="020B0604030504040204" pitchFamily="34" charset="-120"/>
            </a:endParaRPr>
          </a:p>
          <a:p>
            <a:pPr lvl="1">
              <a:spcBef>
                <a:spcPts val="450"/>
              </a:spcBef>
            </a:pPr>
            <a:r>
              <a:rPr lang="zh-TW" altLang="en-US" sz="1500" dirty="0">
                <a:latin typeface="微軟正黑體" panose="020B0604030504040204" pitchFamily="34" charset="-120"/>
                <a:ea typeface="微軟正黑體" panose="020B0604030504040204" pitchFamily="34" charset="-120"/>
              </a:rPr>
              <a:t>科學班</a:t>
            </a:r>
            <a:endParaRPr lang="en-US" altLang="zh-TW" sz="1500" dirty="0">
              <a:latin typeface="微軟正黑體" panose="020B0604030504040204" pitchFamily="34" charset="-120"/>
              <a:ea typeface="微軟正黑體" panose="020B0604030504040204" pitchFamily="34" charset="-120"/>
            </a:endParaRPr>
          </a:p>
        </p:txBody>
      </p:sp>
      <p:sp>
        <p:nvSpPr>
          <p:cNvPr id="2" name="圓角矩形 1">
            <a:extLst>
              <a:ext uri="{FF2B5EF4-FFF2-40B4-BE49-F238E27FC236}">
                <a16:creationId xmlns:a16="http://schemas.microsoft.com/office/drawing/2014/main" id="{19F1DA8A-09D3-9B4C-94B8-C7CF76FE1775}"/>
              </a:ext>
            </a:extLst>
          </p:cNvPr>
          <p:cNvSpPr/>
          <p:nvPr/>
        </p:nvSpPr>
        <p:spPr>
          <a:xfrm>
            <a:off x="1736333" y="1741133"/>
            <a:ext cx="3102795" cy="2092685"/>
          </a:xfrm>
          <a:prstGeom prst="roundRect">
            <a:avLst>
              <a:gd name="adj" fmla="val 6218"/>
            </a:avLst>
          </a:prstGeom>
          <a:noFill/>
          <a:ln w="38100">
            <a:solidFill>
              <a:srgbClr val="FF0000"/>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sz="1350"/>
          </a:p>
        </p:txBody>
      </p:sp>
      <p:sp>
        <p:nvSpPr>
          <p:cNvPr id="22" name="圓角矩形 21">
            <a:extLst>
              <a:ext uri="{FF2B5EF4-FFF2-40B4-BE49-F238E27FC236}">
                <a16:creationId xmlns:a16="http://schemas.microsoft.com/office/drawing/2014/main" id="{8983DC24-421C-8348-8E51-B231BE1267EF}"/>
              </a:ext>
            </a:extLst>
          </p:cNvPr>
          <p:cNvSpPr/>
          <p:nvPr/>
        </p:nvSpPr>
        <p:spPr>
          <a:xfrm>
            <a:off x="5665961" y="1815851"/>
            <a:ext cx="2519707" cy="328809"/>
          </a:xfrm>
          <a:prstGeom prst="roundRect">
            <a:avLst>
              <a:gd name="adj" fmla="val 28091"/>
            </a:avLst>
          </a:prstGeom>
          <a:noFill/>
          <a:ln w="38100">
            <a:solidFill>
              <a:srgbClr val="FF0000"/>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sz="1350"/>
          </a:p>
        </p:txBody>
      </p:sp>
      <p:grpSp>
        <p:nvGrpSpPr>
          <p:cNvPr id="7" name="群組 6">
            <a:extLst>
              <a:ext uri="{FF2B5EF4-FFF2-40B4-BE49-F238E27FC236}">
                <a16:creationId xmlns:a16="http://schemas.microsoft.com/office/drawing/2014/main" id="{A019E39B-1413-B544-954A-B73B45EA75D1}"/>
              </a:ext>
            </a:extLst>
          </p:cNvPr>
          <p:cNvGrpSpPr/>
          <p:nvPr/>
        </p:nvGrpSpPr>
        <p:grpSpPr>
          <a:xfrm>
            <a:off x="-6682" y="1233119"/>
            <a:ext cx="1502192" cy="1758043"/>
            <a:chOff x="-6682" y="1109692"/>
            <a:chExt cx="1502192" cy="1758043"/>
          </a:xfrm>
        </p:grpSpPr>
        <p:sp>
          <p:nvSpPr>
            <p:cNvPr id="33" name="Rectangle 5">
              <a:extLst>
                <a:ext uri="{FF2B5EF4-FFF2-40B4-BE49-F238E27FC236}">
                  <a16:creationId xmlns:a16="http://schemas.microsoft.com/office/drawing/2014/main" id="{828F1EF8-D55F-4EAB-9B5F-B1D632BB5452}"/>
                </a:ext>
              </a:extLst>
            </p:cNvPr>
            <p:cNvSpPr/>
            <p:nvPr/>
          </p:nvSpPr>
          <p:spPr>
            <a:xfrm>
              <a:off x="0" y="1109692"/>
              <a:ext cx="1322171" cy="175804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7" name="Rectangle 3">
              <a:extLst>
                <a:ext uri="{FF2B5EF4-FFF2-40B4-BE49-F238E27FC236}">
                  <a16:creationId xmlns:a16="http://schemas.microsoft.com/office/drawing/2014/main" id="{8F401F26-768B-1245-A8D3-CA43ADF4668F}"/>
                </a:ext>
              </a:extLst>
            </p:cNvPr>
            <p:cNvSpPr/>
            <p:nvPr/>
          </p:nvSpPr>
          <p:spPr>
            <a:xfrm>
              <a:off x="-4278" y="1210686"/>
              <a:ext cx="1499788" cy="4782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err="1">
                  <a:solidFill>
                    <a:srgbClr val="0432FF"/>
                  </a:solidFill>
                  <a:latin typeface="Microsoft JhengHei" panose="020B0604030504040204" pitchFamily="34" charset="-120"/>
                  <a:ea typeface="Microsoft JhengHei" panose="020B0604030504040204" pitchFamily="34" charset="-120"/>
                </a:rPr>
                <a:t>入學管道</a:t>
              </a:r>
              <a:endParaRPr lang="en-US" sz="2100" b="1" dirty="0">
                <a:solidFill>
                  <a:srgbClr val="0432FF"/>
                </a:solidFill>
                <a:latin typeface="Microsoft JhengHei" panose="020B0604030504040204" pitchFamily="34" charset="-120"/>
                <a:ea typeface="Microsoft JhengHei" panose="020B0604030504040204" pitchFamily="34" charset="-120"/>
              </a:endParaRPr>
            </a:p>
          </p:txBody>
        </p:sp>
        <p:sp>
          <p:nvSpPr>
            <p:cNvPr id="23" name="Rectangle 3">
              <a:extLst>
                <a:ext uri="{FF2B5EF4-FFF2-40B4-BE49-F238E27FC236}">
                  <a16:creationId xmlns:a16="http://schemas.microsoft.com/office/drawing/2014/main" id="{36812C98-E02D-9745-A73C-9BCFB1F00DBB}"/>
                </a:ext>
              </a:extLst>
            </p:cNvPr>
            <p:cNvSpPr/>
            <p:nvPr/>
          </p:nvSpPr>
          <p:spPr>
            <a:xfrm>
              <a:off x="-6682" y="1741134"/>
              <a:ext cx="1352568" cy="478245"/>
            </a:xfrm>
            <a:prstGeom prst="rect">
              <a:avLst/>
            </a:prstGeom>
            <a:solidFill>
              <a:srgbClr val="E7E6E6">
                <a:alpha val="7451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accent5">
                      <a:lumMod val="60000"/>
                      <a:lumOff val="40000"/>
                    </a:schemeClr>
                  </a:solidFill>
                  <a:latin typeface="Microsoft JhengHei" panose="020B0604030504040204" pitchFamily="34" charset="-120"/>
                  <a:ea typeface="Microsoft JhengHei" panose="020B0604030504040204" pitchFamily="34" charset="-120"/>
                </a:rPr>
                <a:t>主要管道</a:t>
              </a:r>
              <a:endParaRPr lang="en-US" sz="2100" dirty="0">
                <a:solidFill>
                  <a:schemeClr val="accent5">
                    <a:lumMod val="60000"/>
                    <a:lumOff val="40000"/>
                  </a:schemeClr>
                </a:solidFill>
                <a:latin typeface="Microsoft JhengHei" panose="020B0604030504040204" pitchFamily="34" charset="-120"/>
                <a:ea typeface="Microsoft JhengHei" panose="020B0604030504040204" pitchFamily="34" charset="-120"/>
              </a:endParaRPr>
            </a:p>
          </p:txBody>
        </p:sp>
        <p:sp>
          <p:nvSpPr>
            <p:cNvPr id="24" name="Rectangle 3">
              <a:extLst>
                <a:ext uri="{FF2B5EF4-FFF2-40B4-BE49-F238E27FC236}">
                  <a16:creationId xmlns:a16="http://schemas.microsoft.com/office/drawing/2014/main" id="{43623AE3-B767-C548-9B0E-0EC3EB099CF9}"/>
                </a:ext>
              </a:extLst>
            </p:cNvPr>
            <p:cNvSpPr/>
            <p:nvPr/>
          </p:nvSpPr>
          <p:spPr>
            <a:xfrm>
              <a:off x="1" y="2271582"/>
              <a:ext cx="1345886" cy="478245"/>
            </a:xfrm>
            <a:prstGeom prst="rect">
              <a:avLst/>
            </a:prstGeom>
            <a:solidFill>
              <a:srgbClr val="E7E6E6">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accent5">
                      <a:lumMod val="60000"/>
                      <a:lumOff val="40000"/>
                    </a:schemeClr>
                  </a:solidFill>
                  <a:latin typeface="Microsoft JhengHei" panose="020B0604030504040204" pitchFamily="34" charset="-120"/>
                  <a:ea typeface="Microsoft JhengHei" panose="020B0604030504040204" pitchFamily="34" charset="-120"/>
                </a:rPr>
                <a:t>重要日程</a:t>
              </a:r>
              <a:endParaRPr lang="en-US" sz="2100" dirty="0">
                <a:solidFill>
                  <a:schemeClr val="accent5">
                    <a:lumMod val="60000"/>
                    <a:lumOff val="40000"/>
                  </a:schemeClr>
                </a:solidFill>
                <a:latin typeface="Microsoft JhengHei" panose="020B0604030504040204" pitchFamily="34" charset="-120"/>
                <a:ea typeface="Microsoft JhengHei" panose="020B0604030504040204" pitchFamily="34" charset="-120"/>
              </a:endParaRPr>
            </a:p>
          </p:txBody>
        </p:sp>
      </p:grpSp>
      <p:cxnSp>
        <p:nvCxnSpPr>
          <p:cNvPr id="6" name="直線接點 5">
            <a:extLst>
              <a:ext uri="{FF2B5EF4-FFF2-40B4-BE49-F238E27FC236}">
                <a16:creationId xmlns:a16="http://schemas.microsoft.com/office/drawing/2014/main" id="{9AAA5000-471D-AC47-8F24-66C4BD1A83C8}"/>
              </a:ext>
            </a:extLst>
          </p:cNvPr>
          <p:cNvCxnSpPr/>
          <p:nvPr/>
        </p:nvCxnSpPr>
        <p:spPr>
          <a:xfrm>
            <a:off x="0" y="1062489"/>
            <a:ext cx="861536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094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left)">
                                      <p:cBhvr>
                                        <p:cTn id="10" dur="10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xit" presetSubtype="4" fill="hold" nodeType="clickEffect">
                                  <p:stCondLst>
                                    <p:cond delay="0"/>
                                  </p:stCondLst>
                                  <p:childTnLst>
                                    <p:animEffect transition="out" filter="wipe(down)">
                                      <p:cBhvr>
                                        <p:cTn id="14" dur="500"/>
                                        <p:tgtEl>
                                          <p:spTgt spid="45">
                                            <p:txEl>
                                              <p:pRg st="5" end="5"/>
                                            </p:txEl>
                                          </p:spTgt>
                                        </p:tgtEl>
                                      </p:cBhvr>
                                    </p:animEffect>
                                    <p:set>
                                      <p:cBhvr>
                                        <p:cTn id="15" dur="1" fill="hold">
                                          <p:stCondLst>
                                            <p:cond delay="499"/>
                                          </p:stCondLst>
                                        </p:cTn>
                                        <p:tgtEl>
                                          <p:spTgt spid="45">
                                            <p:txEl>
                                              <p:pRg st="5" end="5"/>
                                            </p:txEl>
                                          </p:spTgt>
                                        </p:tgtEl>
                                        <p:attrNameLst>
                                          <p:attrName>style.visibility</p:attrName>
                                        </p:attrNameLst>
                                      </p:cBhvr>
                                      <p:to>
                                        <p:strVal val="hidden"/>
                                      </p:to>
                                    </p:set>
                                  </p:childTnLst>
                                </p:cTn>
                              </p:par>
                              <p:par>
                                <p:cTn id="16" presetID="22" presetClass="exit" presetSubtype="4" fill="hold" nodeType="withEffect">
                                  <p:stCondLst>
                                    <p:cond delay="0"/>
                                  </p:stCondLst>
                                  <p:childTnLst>
                                    <p:animEffect transition="out" filter="wipe(down)">
                                      <p:cBhvr>
                                        <p:cTn id="17" dur="500"/>
                                        <p:tgtEl>
                                          <p:spTgt spid="45">
                                            <p:txEl>
                                              <p:pRg st="6" end="6"/>
                                            </p:txEl>
                                          </p:spTgt>
                                        </p:tgtEl>
                                      </p:cBhvr>
                                    </p:animEffect>
                                    <p:set>
                                      <p:cBhvr>
                                        <p:cTn id="18" dur="1" fill="hold">
                                          <p:stCondLst>
                                            <p:cond delay="499"/>
                                          </p:stCondLst>
                                        </p:cTn>
                                        <p:tgtEl>
                                          <p:spTgt spid="45">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6" name="投影片編號版面配置區 3">
            <a:extLst>
              <a:ext uri="{FF2B5EF4-FFF2-40B4-BE49-F238E27FC236}">
                <a16:creationId xmlns:a16="http://schemas.microsoft.com/office/drawing/2014/main" id="{14A7ACD6-5D2F-4F2D-978E-D992E69A61E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lr>
                <a:schemeClr val="accent1"/>
              </a:buClr>
              <a:buSzPct val="50000"/>
              <a:buFont typeface="Wingdings 2" panose="05020102010507070707" pitchFamily="18" charset="2"/>
              <a:buChar char=""/>
              <a:defRPr sz="2400">
                <a:solidFill>
                  <a:schemeClr val="tx1"/>
                </a:solidFill>
                <a:latin typeface="Cambria" panose="02040503050406030204" pitchFamily="18" charset="0"/>
                <a:ea typeface="新細明體" panose="02020500000000000000" pitchFamily="18" charset="-120"/>
              </a:defRPr>
            </a:lvl1pPr>
            <a:lvl2pPr marL="557213" indent="-214313">
              <a:spcBef>
                <a:spcPct val="20000"/>
              </a:spcBef>
              <a:buClr>
                <a:schemeClr val="accent2"/>
              </a:buClr>
              <a:buSzPct val="50000"/>
              <a:buFont typeface="Wingdings 2" panose="05020102010507070707" pitchFamily="18" charset="2"/>
              <a:buChar char="³"/>
              <a:defRPr sz="2100">
                <a:solidFill>
                  <a:schemeClr val="tx1"/>
                </a:solidFill>
                <a:latin typeface="Cambria" panose="02040503050406030204" pitchFamily="18" charset="0"/>
                <a:ea typeface="新細明體" panose="02020500000000000000" pitchFamily="18" charset="-120"/>
              </a:defRPr>
            </a:lvl2pPr>
            <a:lvl3pPr marL="857250" indent="-171450">
              <a:spcBef>
                <a:spcPct val="20000"/>
              </a:spcBef>
              <a:buClr>
                <a:srgbClr val="7B9B57"/>
              </a:buClr>
              <a:buSzPct val="60000"/>
              <a:buFont typeface="Wingdings 2" panose="05020102010507070707" pitchFamily="18" charset="2"/>
              <a:buChar char="®"/>
              <a:defRPr sz="1800">
                <a:solidFill>
                  <a:schemeClr val="tx1"/>
                </a:solidFill>
                <a:latin typeface="Cambria" panose="02040503050406030204" pitchFamily="18" charset="0"/>
                <a:ea typeface="新細明體" panose="02020500000000000000" pitchFamily="18" charset="-120"/>
              </a:defRPr>
            </a:lvl3pPr>
            <a:lvl4pPr marL="1200150" indent="-171450">
              <a:spcBef>
                <a:spcPct val="20000"/>
              </a:spcBef>
              <a:buClr>
                <a:srgbClr val="8B7396"/>
              </a:buClr>
              <a:buSzPct val="45000"/>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4pPr>
            <a:lvl5pPr marL="1543050" indent="-171450">
              <a:spcBef>
                <a:spcPct val="20000"/>
              </a:spcBef>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5pPr>
            <a:lvl6pPr marL="18859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6pPr>
            <a:lvl7pPr marL="22288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7pPr>
            <a:lvl8pPr marL="25717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8pPr>
            <a:lvl9pPr marL="29146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9pPr>
          </a:lstStyle>
          <a:p>
            <a:pPr>
              <a:spcBef>
                <a:spcPct val="0"/>
              </a:spcBef>
              <a:buClrTx/>
              <a:buSzTx/>
              <a:buFontTx/>
              <a:buNone/>
            </a:pPr>
            <a:fld id="{4F686C16-416F-4D9D-811F-0F632BC99A15}" type="slidenum">
              <a:rPr lang="zh-TW" altLang="en-US" sz="825">
                <a:solidFill>
                  <a:schemeClr val="bg1"/>
                </a:solidFill>
                <a:latin typeface="微軟正黑體" panose="020B0604030504040204" pitchFamily="34" charset="-120"/>
                <a:ea typeface="微軟正黑體" panose="020B0604030504040204" pitchFamily="34" charset="-120"/>
              </a:rPr>
              <a:pPr>
                <a:spcBef>
                  <a:spcPct val="0"/>
                </a:spcBef>
                <a:buClrTx/>
                <a:buSzTx/>
                <a:buFontTx/>
                <a:buNone/>
              </a:pPr>
              <a:t>20</a:t>
            </a:fld>
            <a:endParaRPr lang="zh-TW" altLang="en-US" sz="825" dirty="0">
              <a:solidFill>
                <a:schemeClr val="bg1"/>
              </a:solidFill>
              <a:latin typeface="微軟正黑體" panose="020B0604030504040204" pitchFamily="34" charset="-120"/>
              <a:ea typeface="微軟正黑體" panose="020B0604030504040204" pitchFamily="34" charset="-120"/>
            </a:endParaRPr>
          </a:p>
        </p:txBody>
      </p:sp>
      <p:grpSp>
        <p:nvGrpSpPr>
          <p:cNvPr id="13" name="群組 12">
            <a:extLst>
              <a:ext uri="{FF2B5EF4-FFF2-40B4-BE49-F238E27FC236}">
                <a16:creationId xmlns:a16="http://schemas.microsoft.com/office/drawing/2014/main" id="{BB768B09-EDED-AC43-AAB2-BFCF17EAD142}"/>
              </a:ext>
            </a:extLst>
          </p:cNvPr>
          <p:cNvGrpSpPr/>
          <p:nvPr/>
        </p:nvGrpSpPr>
        <p:grpSpPr>
          <a:xfrm>
            <a:off x="-3" y="298586"/>
            <a:ext cx="3937574" cy="556154"/>
            <a:chOff x="-3" y="853451"/>
            <a:chExt cx="3937574" cy="556154"/>
          </a:xfrm>
        </p:grpSpPr>
        <p:sp>
          <p:nvSpPr>
            <p:cNvPr id="15" name="等腰三角形 20">
              <a:extLst>
                <a:ext uri="{FF2B5EF4-FFF2-40B4-BE49-F238E27FC236}">
                  <a16:creationId xmlns:a16="http://schemas.microsoft.com/office/drawing/2014/main" id="{27E3A2D9-DFF9-DE48-BFFA-8AA467E2F943}"/>
                </a:ext>
              </a:extLst>
            </p:cNvPr>
            <p:cNvSpPr/>
            <p:nvPr/>
          </p:nvSpPr>
          <p:spPr>
            <a:xfrm>
              <a:off x="2773541" y="853451"/>
              <a:ext cx="956458" cy="507831"/>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solidFill>
                  <a:schemeClr val="accent5">
                    <a:lumMod val="75000"/>
                  </a:schemeClr>
                </a:solidFill>
              </a:endParaRPr>
            </a:p>
          </p:txBody>
        </p:sp>
        <p:sp>
          <p:nvSpPr>
            <p:cNvPr id="16" name="Rectangle 3">
              <a:extLst>
                <a:ext uri="{FF2B5EF4-FFF2-40B4-BE49-F238E27FC236}">
                  <a16:creationId xmlns:a16="http://schemas.microsoft.com/office/drawing/2014/main" id="{73CF8E45-EFFA-BB4C-845A-76660C8893F7}"/>
                </a:ext>
              </a:extLst>
            </p:cNvPr>
            <p:cNvSpPr/>
            <p:nvPr/>
          </p:nvSpPr>
          <p:spPr>
            <a:xfrm>
              <a:off x="-3" y="853451"/>
              <a:ext cx="3251774" cy="50895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latin typeface="Microsoft JhengHei" panose="020B0604030504040204" pitchFamily="34" charset="-120"/>
                  <a:ea typeface="Microsoft JhengHei" panose="020B0604030504040204" pitchFamily="34" charset="-120"/>
                </a:rPr>
                <a:t>技職傾向學生入學管道</a:t>
              </a:r>
              <a:endParaRPr lang="en-US" altLang="zh-TW" sz="2400" b="1" dirty="0">
                <a:latin typeface="Microsoft JhengHei" panose="020B0604030504040204" pitchFamily="34" charset="-120"/>
                <a:ea typeface="Microsoft JhengHei" panose="020B0604030504040204" pitchFamily="34" charset="-120"/>
              </a:endParaRPr>
            </a:p>
          </p:txBody>
        </p:sp>
        <p:cxnSp>
          <p:nvCxnSpPr>
            <p:cNvPr id="24" name="直線接點 23">
              <a:extLst>
                <a:ext uri="{FF2B5EF4-FFF2-40B4-BE49-F238E27FC236}">
                  <a16:creationId xmlns:a16="http://schemas.microsoft.com/office/drawing/2014/main" id="{561F7ADD-F570-8148-93B0-759E4EF31A8A}"/>
                </a:ext>
              </a:extLst>
            </p:cNvPr>
            <p:cNvCxnSpPr/>
            <p:nvPr/>
          </p:nvCxnSpPr>
          <p:spPr>
            <a:xfrm>
              <a:off x="0" y="1409605"/>
              <a:ext cx="3937571" cy="0"/>
            </a:xfrm>
            <a:prstGeom prst="line">
              <a:avLst/>
            </a:prstGeom>
            <a:ln w="136525">
              <a:headEnd type="none"/>
              <a:tailEnd type="oval" w="sm" len="med"/>
            </a:ln>
          </p:spPr>
          <p:style>
            <a:lnRef idx="1">
              <a:schemeClr val="accent1"/>
            </a:lnRef>
            <a:fillRef idx="0">
              <a:schemeClr val="accent1"/>
            </a:fillRef>
            <a:effectRef idx="0">
              <a:schemeClr val="accent1"/>
            </a:effectRef>
            <a:fontRef idx="minor">
              <a:schemeClr val="tx1"/>
            </a:fontRef>
          </p:style>
        </p:cxnSp>
      </p:grpSp>
      <p:grpSp>
        <p:nvGrpSpPr>
          <p:cNvPr id="25" name="群組 24">
            <a:extLst>
              <a:ext uri="{FF2B5EF4-FFF2-40B4-BE49-F238E27FC236}">
                <a16:creationId xmlns:a16="http://schemas.microsoft.com/office/drawing/2014/main" id="{606EDCAC-5DA4-E145-9677-E496E4EAFFAF}"/>
              </a:ext>
            </a:extLst>
          </p:cNvPr>
          <p:cNvGrpSpPr/>
          <p:nvPr/>
        </p:nvGrpSpPr>
        <p:grpSpPr>
          <a:xfrm>
            <a:off x="-4890" y="2974246"/>
            <a:ext cx="1359822" cy="3585167"/>
            <a:chOff x="-3" y="2974246"/>
            <a:chExt cx="1359822" cy="3585167"/>
          </a:xfrm>
        </p:grpSpPr>
        <p:sp>
          <p:nvSpPr>
            <p:cNvPr id="26" name="Rectangle 5">
              <a:extLst>
                <a:ext uri="{FF2B5EF4-FFF2-40B4-BE49-F238E27FC236}">
                  <a16:creationId xmlns:a16="http://schemas.microsoft.com/office/drawing/2014/main" id="{766FD4DF-2C0F-1441-A526-3DCAE6773418}"/>
                </a:ext>
              </a:extLst>
            </p:cNvPr>
            <p:cNvSpPr/>
            <p:nvPr/>
          </p:nvSpPr>
          <p:spPr>
            <a:xfrm>
              <a:off x="8516" y="2974246"/>
              <a:ext cx="1322171" cy="358516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7" name="Rectangle 3">
              <a:extLst>
                <a:ext uri="{FF2B5EF4-FFF2-40B4-BE49-F238E27FC236}">
                  <a16:creationId xmlns:a16="http://schemas.microsoft.com/office/drawing/2014/main" id="{AB4CF102-A650-BE40-B104-29E3375D9246}"/>
                </a:ext>
              </a:extLst>
            </p:cNvPr>
            <p:cNvSpPr/>
            <p:nvPr/>
          </p:nvSpPr>
          <p:spPr>
            <a:xfrm>
              <a:off x="0" y="3096800"/>
              <a:ext cx="1352565" cy="646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rgbClr val="0432FF"/>
                  </a:solidFill>
                  <a:latin typeface="微軟正黑體" panose="020B0604030504040204" pitchFamily="34" charset="-120"/>
                  <a:ea typeface="微軟正黑體" panose="020B0604030504040204" pitchFamily="34" charset="-120"/>
                </a:rPr>
                <a:t>專業群科</a:t>
              </a:r>
              <a:endParaRPr lang="en-US" altLang="zh-TW" sz="2100" dirty="0">
                <a:solidFill>
                  <a:srgbClr val="0432FF"/>
                </a:solidFill>
                <a:latin typeface="微軟正黑體" panose="020B0604030504040204" pitchFamily="34" charset="-120"/>
                <a:ea typeface="微軟正黑體" panose="020B0604030504040204" pitchFamily="34" charset="-120"/>
              </a:endParaRPr>
            </a:p>
            <a:p>
              <a:pPr algn="ctr"/>
              <a:r>
                <a:rPr lang="zh-TW" altLang="en-US" sz="2100" dirty="0">
                  <a:solidFill>
                    <a:srgbClr val="0432FF"/>
                  </a:solidFill>
                  <a:latin typeface="微軟正黑體" panose="020B0604030504040204" pitchFamily="34" charset="-120"/>
                  <a:ea typeface="微軟正黑體" panose="020B0604030504040204" pitchFamily="34" charset="-120"/>
                </a:rPr>
                <a:t>甄選入學</a:t>
              </a:r>
              <a:endParaRPr lang="en-US" sz="2100" dirty="0">
                <a:solidFill>
                  <a:srgbClr val="0432FF"/>
                </a:solidFill>
                <a:latin typeface="Microsoft JhengHei" panose="020B0604030504040204" pitchFamily="34" charset="-120"/>
                <a:ea typeface="Microsoft JhengHei" panose="020B0604030504040204" pitchFamily="34" charset="-120"/>
              </a:endParaRPr>
            </a:p>
          </p:txBody>
        </p:sp>
        <p:sp>
          <p:nvSpPr>
            <p:cNvPr id="28" name="Rectangle 3">
              <a:extLst>
                <a:ext uri="{FF2B5EF4-FFF2-40B4-BE49-F238E27FC236}">
                  <a16:creationId xmlns:a16="http://schemas.microsoft.com/office/drawing/2014/main" id="{762203A4-5174-F943-93BE-A47C2EFD810D}"/>
                </a:ext>
              </a:extLst>
            </p:cNvPr>
            <p:cNvSpPr/>
            <p:nvPr/>
          </p:nvSpPr>
          <p:spPr>
            <a:xfrm>
              <a:off x="-3" y="3824886"/>
              <a:ext cx="1352568" cy="646247"/>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技優甄審入學</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29" name="Rectangle 3">
              <a:extLst>
                <a:ext uri="{FF2B5EF4-FFF2-40B4-BE49-F238E27FC236}">
                  <a16:creationId xmlns:a16="http://schemas.microsoft.com/office/drawing/2014/main" id="{097C5991-28E8-E344-A176-A337F47238CF}"/>
                </a:ext>
              </a:extLst>
            </p:cNvPr>
            <p:cNvSpPr/>
            <p:nvPr/>
          </p:nvSpPr>
          <p:spPr>
            <a:xfrm>
              <a:off x="7254" y="4558108"/>
              <a:ext cx="1352565" cy="646247"/>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實用技能學程分發</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30" name="Rectangle 3">
              <a:extLst>
                <a:ext uri="{FF2B5EF4-FFF2-40B4-BE49-F238E27FC236}">
                  <a16:creationId xmlns:a16="http://schemas.microsoft.com/office/drawing/2014/main" id="{E2A7B97D-A23D-A045-9820-A0FE3D247EB0}"/>
                </a:ext>
              </a:extLst>
            </p:cNvPr>
            <p:cNvSpPr/>
            <p:nvPr/>
          </p:nvSpPr>
          <p:spPr>
            <a:xfrm>
              <a:off x="7254" y="5279289"/>
              <a:ext cx="1352565" cy="416839"/>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建教合作</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31" name="Rectangle 3">
              <a:extLst>
                <a:ext uri="{FF2B5EF4-FFF2-40B4-BE49-F238E27FC236}">
                  <a16:creationId xmlns:a16="http://schemas.microsoft.com/office/drawing/2014/main" id="{55B60D03-4EBC-AE4A-8654-3D98197BDDB3}"/>
                </a:ext>
              </a:extLst>
            </p:cNvPr>
            <p:cNvSpPr/>
            <p:nvPr/>
          </p:nvSpPr>
          <p:spPr>
            <a:xfrm>
              <a:off x="7254" y="5771062"/>
              <a:ext cx="1352565" cy="646247"/>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產業特殊需求類科</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grpSp>
      <p:grpSp>
        <p:nvGrpSpPr>
          <p:cNvPr id="32" name="群組 31">
            <a:extLst>
              <a:ext uri="{FF2B5EF4-FFF2-40B4-BE49-F238E27FC236}">
                <a16:creationId xmlns:a16="http://schemas.microsoft.com/office/drawing/2014/main" id="{0BCF21DA-4AA0-ED4A-AE0B-0F1FD583775E}"/>
              </a:ext>
            </a:extLst>
          </p:cNvPr>
          <p:cNvGrpSpPr/>
          <p:nvPr/>
        </p:nvGrpSpPr>
        <p:grpSpPr>
          <a:xfrm>
            <a:off x="-6682" y="1233119"/>
            <a:ext cx="1354972" cy="1758043"/>
            <a:chOff x="-6682" y="1109692"/>
            <a:chExt cx="1354972" cy="1758043"/>
          </a:xfrm>
        </p:grpSpPr>
        <p:sp>
          <p:nvSpPr>
            <p:cNvPr id="33" name="Rectangle 5">
              <a:extLst>
                <a:ext uri="{FF2B5EF4-FFF2-40B4-BE49-F238E27FC236}">
                  <a16:creationId xmlns:a16="http://schemas.microsoft.com/office/drawing/2014/main" id="{AAD4BEAD-51FE-4B4D-9076-390E1E61F6A5}"/>
                </a:ext>
              </a:extLst>
            </p:cNvPr>
            <p:cNvSpPr/>
            <p:nvPr/>
          </p:nvSpPr>
          <p:spPr>
            <a:xfrm>
              <a:off x="0" y="1109692"/>
              <a:ext cx="1322171" cy="175804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4" name="Rectangle 3">
              <a:extLst>
                <a:ext uri="{FF2B5EF4-FFF2-40B4-BE49-F238E27FC236}">
                  <a16:creationId xmlns:a16="http://schemas.microsoft.com/office/drawing/2014/main" id="{6072EBCD-1644-484D-85E5-DEFBD98D1A80}"/>
                </a:ext>
              </a:extLst>
            </p:cNvPr>
            <p:cNvSpPr/>
            <p:nvPr/>
          </p:nvSpPr>
          <p:spPr>
            <a:xfrm>
              <a:off x="-4278" y="1210686"/>
              <a:ext cx="1352568" cy="478245"/>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accent5">
                      <a:lumMod val="40000"/>
                      <a:lumOff val="60000"/>
                    </a:schemeClr>
                  </a:solidFill>
                  <a:latin typeface="Microsoft JhengHei" panose="020B0604030504040204" pitchFamily="34" charset="-120"/>
                  <a:ea typeface="Microsoft JhengHei" panose="020B0604030504040204" pitchFamily="34" charset="-120"/>
                </a:rPr>
                <a:t>入學管道</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35" name="Rectangle 3">
              <a:extLst>
                <a:ext uri="{FF2B5EF4-FFF2-40B4-BE49-F238E27FC236}">
                  <a16:creationId xmlns:a16="http://schemas.microsoft.com/office/drawing/2014/main" id="{92F75200-5980-BA40-8746-9B3EA40872FF}"/>
                </a:ext>
              </a:extLst>
            </p:cNvPr>
            <p:cNvSpPr/>
            <p:nvPr/>
          </p:nvSpPr>
          <p:spPr>
            <a:xfrm>
              <a:off x="-6682" y="1741134"/>
              <a:ext cx="1352568" cy="478245"/>
            </a:xfrm>
            <a:prstGeom prst="rect">
              <a:avLst/>
            </a:prstGeom>
            <a:solidFill>
              <a:srgbClr val="E7E6E6">
                <a:alpha val="7451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accent5">
                      <a:lumMod val="60000"/>
                      <a:lumOff val="40000"/>
                    </a:schemeClr>
                  </a:solidFill>
                  <a:latin typeface="Microsoft JhengHei" panose="020B0604030504040204" pitchFamily="34" charset="-120"/>
                  <a:ea typeface="Microsoft JhengHei" panose="020B0604030504040204" pitchFamily="34" charset="-120"/>
                </a:rPr>
                <a:t>主要管道</a:t>
              </a:r>
              <a:endParaRPr lang="en-US" sz="2100" dirty="0">
                <a:solidFill>
                  <a:schemeClr val="accent5">
                    <a:lumMod val="60000"/>
                    <a:lumOff val="40000"/>
                  </a:schemeClr>
                </a:solidFill>
                <a:latin typeface="Microsoft JhengHei" panose="020B0604030504040204" pitchFamily="34" charset="-120"/>
                <a:ea typeface="Microsoft JhengHei" panose="020B0604030504040204" pitchFamily="34" charset="-120"/>
              </a:endParaRPr>
            </a:p>
          </p:txBody>
        </p:sp>
        <p:sp>
          <p:nvSpPr>
            <p:cNvPr id="36" name="Rectangle 3">
              <a:extLst>
                <a:ext uri="{FF2B5EF4-FFF2-40B4-BE49-F238E27FC236}">
                  <a16:creationId xmlns:a16="http://schemas.microsoft.com/office/drawing/2014/main" id="{6BA533F6-6F57-1840-BFE5-2980EF4F9251}"/>
                </a:ext>
              </a:extLst>
            </p:cNvPr>
            <p:cNvSpPr/>
            <p:nvPr/>
          </p:nvSpPr>
          <p:spPr>
            <a:xfrm>
              <a:off x="1" y="2271582"/>
              <a:ext cx="1345886" cy="478245"/>
            </a:xfrm>
            <a:prstGeom prst="rect">
              <a:avLst/>
            </a:prstGeom>
            <a:solidFill>
              <a:srgbClr val="E7E6E6">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accent5">
                      <a:lumMod val="60000"/>
                      <a:lumOff val="40000"/>
                    </a:schemeClr>
                  </a:solidFill>
                  <a:latin typeface="Microsoft JhengHei" panose="020B0604030504040204" pitchFamily="34" charset="-120"/>
                  <a:ea typeface="Microsoft JhengHei" panose="020B0604030504040204" pitchFamily="34" charset="-120"/>
                </a:rPr>
                <a:t>重要日程</a:t>
              </a:r>
              <a:endParaRPr lang="en-US" sz="2100" dirty="0">
                <a:solidFill>
                  <a:schemeClr val="accent5">
                    <a:lumMod val="60000"/>
                    <a:lumOff val="40000"/>
                  </a:schemeClr>
                </a:solidFill>
                <a:latin typeface="Microsoft JhengHei" panose="020B0604030504040204" pitchFamily="34" charset="-120"/>
                <a:ea typeface="Microsoft JhengHei" panose="020B0604030504040204" pitchFamily="34" charset="-120"/>
              </a:endParaRPr>
            </a:p>
          </p:txBody>
        </p:sp>
      </p:grpSp>
      <p:sp>
        <p:nvSpPr>
          <p:cNvPr id="37" name="TextBox 7">
            <a:extLst>
              <a:ext uri="{FF2B5EF4-FFF2-40B4-BE49-F238E27FC236}">
                <a16:creationId xmlns:a16="http://schemas.microsoft.com/office/drawing/2014/main" id="{457092AF-E530-1446-BD59-9418B09205C1}"/>
              </a:ext>
            </a:extLst>
          </p:cNvPr>
          <p:cNvSpPr txBox="1"/>
          <p:nvPr/>
        </p:nvSpPr>
        <p:spPr>
          <a:xfrm>
            <a:off x="4246677" y="646991"/>
            <a:ext cx="4789381" cy="369332"/>
          </a:xfrm>
          <a:prstGeom prst="rect">
            <a:avLst/>
          </a:prstGeom>
          <a:noFill/>
        </p:spPr>
        <p:txBody>
          <a:bodyPr wrap="square" lIns="0" tIns="0" rIns="0" bIns="0" rtlCol="0" anchor="t">
            <a:spAutoFit/>
          </a:bodyPr>
          <a:lstStyle/>
          <a:p>
            <a:r>
              <a:rPr lang="zh-TW" altLang="en-US" sz="2400" dirty="0">
                <a:solidFill>
                  <a:srgbClr val="0432FF"/>
                </a:solidFill>
                <a:latin typeface="微軟正黑體" panose="020B0604030504040204" pitchFamily="34" charset="-120"/>
                <a:ea typeface="微軟正黑體" panose="020B0604030504040204" pitchFamily="34" charset="-120"/>
              </a:rPr>
              <a:t>專業群科甄選入學</a:t>
            </a:r>
            <a:r>
              <a:rPr lang="en-US" altLang="zh-TW" sz="2400" dirty="0">
                <a:solidFill>
                  <a:srgbClr val="FF0000"/>
                </a:solidFill>
                <a:latin typeface="微軟正黑體" panose="020B0604030504040204" pitchFamily="34" charset="-120"/>
                <a:ea typeface="微軟正黑體" panose="020B0604030504040204" pitchFamily="34" charset="-120"/>
              </a:rPr>
              <a:t>109</a:t>
            </a:r>
            <a:r>
              <a:rPr lang="zh-TW" altLang="en-US" sz="2400" dirty="0">
                <a:solidFill>
                  <a:srgbClr val="FF0000"/>
                </a:solidFill>
                <a:latin typeface="微軟正黑體" panose="020B0604030504040204" pitchFamily="34" charset="-120"/>
                <a:ea typeface="微軟正黑體" panose="020B0604030504040204" pitchFamily="34" charset="-120"/>
              </a:rPr>
              <a:t>年辦理情形</a:t>
            </a:r>
            <a:endParaRPr lang="en-US" sz="2400" b="1" dirty="0">
              <a:solidFill>
                <a:srgbClr val="FF0000"/>
              </a:solidFill>
            </a:endParaRPr>
          </a:p>
        </p:txBody>
      </p:sp>
      <p:sp>
        <p:nvSpPr>
          <p:cNvPr id="2" name="矩形 1">
            <a:extLst>
              <a:ext uri="{FF2B5EF4-FFF2-40B4-BE49-F238E27FC236}">
                <a16:creationId xmlns:a16="http://schemas.microsoft.com/office/drawing/2014/main" id="{73DEB9A9-B024-A340-AB8F-9C60FA43FA27}"/>
              </a:ext>
            </a:extLst>
          </p:cNvPr>
          <p:cNvSpPr/>
          <p:nvPr/>
        </p:nvSpPr>
        <p:spPr>
          <a:xfrm>
            <a:off x="1352568" y="1252146"/>
            <a:ext cx="7608173" cy="369332"/>
          </a:xfrm>
          <a:prstGeom prst="rect">
            <a:avLst/>
          </a:prstGeom>
        </p:spPr>
        <p:txBody>
          <a:bodyPr wrap="none">
            <a:spAutoFit/>
          </a:bodyPr>
          <a:lstStyle/>
          <a:p>
            <a:r>
              <a:rPr lang="en-US" altLang="zh-TW" dirty="0">
                <a:solidFill>
                  <a:srgbClr val="C00000"/>
                </a:solidFill>
                <a:latin typeface="微軟正黑體" panose="020B0604030504040204" pitchFamily="34" charset="-120"/>
                <a:ea typeface="微軟正黑體" panose="020B0604030504040204" pitchFamily="34" charset="-120"/>
              </a:rPr>
              <a:t>109</a:t>
            </a:r>
            <a:r>
              <a:rPr lang="zh-TW" altLang="en-US" dirty="0">
                <a:solidFill>
                  <a:srgbClr val="C00000"/>
                </a:solidFill>
                <a:latin typeface="微軟正黑體" panose="020B0604030504040204" pitchFamily="34" charset="-120"/>
                <a:ea typeface="微軟正黑體" panose="020B0604030504040204" pitchFamily="34" charset="-120"/>
              </a:rPr>
              <a:t>學年度專業群科甄選入學</a:t>
            </a:r>
            <a:r>
              <a:rPr lang="en-US" altLang="zh-TW" dirty="0">
                <a:solidFill>
                  <a:srgbClr val="C00000"/>
                </a:solidFill>
                <a:latin typeface="微軟正黑體" panose="020B0604030504040204" pitchFamily="34" charset="-120"/>
                <a:ea typeface="微軟正黑體" panose="020B0604030504040204" pitchFamily="34" charset="-120"/>
              </a:rPr>
              <a:t>-</a:t>
            </a:r>
            <a:r>
              <a:rPr lang="zh-TW" altLang="en-US" dirty="0">
                <a:solidFill>
                  <a:srgbClr val="C00000"/>
                </a:solidFill>
                <a:latin typeface="微軟正黑體" panose="020B0604030504040204" pitchFamily="34" charset="-120"/>
                <a:ea typeface="微軟正黑體" panose="020B0604030504040204" pitchFamily="34" charset="-120"/>
              </a:rPr>
              <a:t>各就學區招生名額、報名及報到人數統計表</a:t>
            </a:r>
            <a:endParaRPr lang="zh-TW" altLang="en-US" dirty="0"/>
          </a:p>
        </p:txBody>
      </p:sp>
      <p:graphicFrame>
        <p:nvGraphicFramePr>
          <p:cNvPr id="39" name="表格 38">
            <a:extLst>
              <a:ext uri="{FF2B5EF4-FFF2-40B4-BE49-F238E27FC236}">
                <a16:creationId xmlns:a16="http://schemas.microsoft.com/office/drawing/2014/main" id="{FD3228DD-3584-B24E-AC8C-F914FE2EEEA8}"/>
              </a:ext>
            </a:extLst>
          </p:cNvPr>
          <p:cNvGraphicFramePr>
            <a:graphicFrameLocks noGrp="1"/>
          </p:cNvGraphicFramePr>
          <p:nvPr>
            <p:extLst>
              <p:ext uri="{D42A27DB-BD31-4B8C-83A1-F6EECF244321}">
                <p14:modId xmlns:p14="http://schemas.microsoft.com/office/powerpoint/2010/main" val="2948574148"/>
              </p:ext>
            </p:extLst>
          </p:nvPr>
        </p:nvGraphicFramePr>
        <p:xfrm>
          <a:off x="1322171" y="1619400"/>
          <a:ext cx="7713887" cy="2183674"/>
        </p:xfrm>
        <a:graphic>
          <a:graphicData uri="http://schemas.openxmlformats.org/drawingml/2006/table">
            <a:tbl>
              <a:tblPr firstRow="1" firstCol="1" bandRow="1">
                <a:tableStyleId>{5C22544A-7EE6-4342-B048-85BDC9FD1C3A}</a:tableStyleId>
              </a:tblPr>
              <a:tblGrid>
                <a:gridCol w="1130483">
                  <a:extLst>
                    <a:ext uri="{9D8B030D-6E8A-4147-A177-3AD203B41FA5}">
                      <a16:colId xmlns:a16="http://schemas.microsoft.com/office/drawing/2014/main" val="20000"/>
                    </a:ext>
                  </a:extLst>
                </a:gridCol>
                <a:gridCol w="548617">
                  <a:extLst>
                    <a:ext uri="{9D8B030D-6E8A-4147-A177-3AD203B41FA5}">
                      <a16:colId xmlns:a16="http://schemas.microsoft.com/office/drawing/2014/main" val="20001"/>
                    </a:ext>
                  </a:extLst>
                </a:gridCol>
                <a:gridCol w="548617">
                  <a:extLst>
                    <a:ext uri="{9D8B030D-6E8A-4147-A177-3AD203B41FA5}">
                      <a16:colId xmlns:a16="http://schemas.microsoft.com/office/drawing/2014/main" val="20002"/>
                    </a:ext>
                  </a:extLst>
                </a:gridCol>
                <a:gridCol w="548617">
                  <a:extLst>
                    <a:ext uri="{9D8B030D-6E8A-4147-A177-3AD203B41FA5}">
                      <a16:colId xmlns:a16="http://schemas.microsoft.com/office/drawing/2014/main" val="20003"/>
                    </a:ext>
                  </a:extLst>
                </a:gridCol>
                <a:gridCol w="548617">
                  <a:extLst>
                    <a:ext uri="{9D8B030D-6E8A-4147-A177-3AD203B41FA5}">
                      <a16:colId xmlns:a16="http://schemas.microsoft.com/office/drawing/2014/main" val="20004"/>
                    </a:ext>
                  </a:extLst>
                </a:gridCol>
                <a:gridCol w="548617">
                  <a:extLst>
                    <a:ext uri="{9D8B030D-6E8A-4147-A177-3AD203B41FA5}">
                      <a16:colId xmlns:a16="http://schemas.microsoft.com/office/drawing/2014/main" val="20005"/>
                    </a:ext>
                  </a:extLst>
                </a:gridCol>
                <a:gridCol w="548617">
                  <a:extLst>
                    <a:ext uri="{9D8B030D-6E8A-4147-A177-3AD203B41FA5}">
                      <a16:colId xmlns:a16="http://schemas.microsoft.com/office/drawing/2014/main" val="20006"/>
                    </a:ext>
                  </a:extLst>
                </a:gridCol>
                <a:gridCol w="548617">
                  <a:extLst>
                    <a:ext uri="{9D8B030D-6E8A-4147-A177-3AD203B41FA5}">
                      <a16:colId xmlns:a16="http://schemas.microsoft.com/office/drawing/2014/main" val="20007"/>
                    </a:ext>
                  </a:extLst>
                </a:gridCol>
                <a:gridCol w="548617">
                  <a:extLst>
                    <a:ext uri="{9D8B030D-6E8A-4147-A177-3AD203B41FA5}">
                      <a16:colId xmlns:a16="http://schemas.microsoft.com/office/drawing/2014/main" val="20008"/>
                    </a:ext>
                  </a:extLst>
                </a:gridCol>
                <a:gridCol w="548617">
                  <a:extLst>
                    <a:ext uri="{9D8B030D-6E8A-4147-A177-3AD203B41FA5}">
                      <a16:colId xmlns:a16="http://schemas.microsoft.com/office/drawing/2014/main" val="20009"/>
                    </a:ext>
                  </a:extLst>
                </a:gridCol>
                <a:gridCol w="418153">
                  <a:extLst>
                    <a:ext uri="{9D8B030D-6E8A-4147-A177-3AD203B41FA5}">
                      <a16:colId xmlns:a16="http://schemas.microsoft.com/office/drawing/2014/main" val="20010"/>
                    </a:ext>
                  </a:extLst>
                </a:gridCol>
                <a:gridCol w="544530">
                  <a:extLst>
                    <a:ext uri="{9D8B030D-6E8A-4147-A177-3AD203B41FA5}">
                      <a16:colId xmlns:a16="http://schemas.microsoft.com/office/drawing/2014/main" val="20011"/>
                    </a:ext>
                  </a:extLst>
                </a:gridCol>
                <a:gridCol w="683168">
                  <a:extLst>
                    <a:ext uri="{9D8B030D-6E8A-4147-A177-3AD203B41FA5}">
                      <a16:colId xmlns:a16="http://schemas.microsoft.com/office/drawing/2014/main" val="20012"/>
                    </a:ext>
                  </a:extLst>
                </a:gridCol>
              </a:tblGrid>
              <a:tr h="611322">
                <a:tc>
                  <a:txBody>
                    <a:bodyPr/>
                    <a:lstStyle/>
                    <a:p>
                      <a:pPr algn="ctr">
                        <a:spcAft>
                          <a:spcPts val="0"/>
                        </a:spcAft>
                      </a:pPr>
                      <a:r>
                        <a:rPr lang="zh-TW" altLang="en-US" sz="1400" kern="0" dirty="0">
                          <a:solidFill>
                            <a:schemeClr val="bg1"/>
                          </a:solidFill>
                          <a:effectLst/>
                          <a:latin typeface="微軟正黑體" panose="020B0604030504040204" pitchFamily="34" charset="-120"/>
                          <a:ea typeface="微軟正黑體" panose="020B0604030504040204" pitchFamily="34" charset="-120"/>
                          <a:cs typeface="新細明體"/>
                        </a:rPr>
                        <a:t>就學</a:t>
                      </a:r>
                      <a:r>
                        <a:rPr lang="zh-TW" sz="1400" kern="0" dirty="0">
                          <a:solidFill>
                            <a:schemeClr val="bg1"/>
                          </a:solidFill>
                          <a:effectLst/>
                          <a:latin typeface="微軟正黑體" panose="020B0604030504040204" pitchFamily="34" charset="-120"/>
                          <a:ea typeface="微軟正黑體" panose="020B0604030504040204" pitchFamily="34" charset="-120"/>
                          <a:cs typeface="新細明體"/>
                        </a:rPr>
                        <a:t>區</a:t>
                      </a:r>
                      <a:endParaRPr lang="zh-TW" sz="1400" kern="100" dirty="0">
                        <a:solidFill>
                          <a:schemeClr val="bg1"/>
                        </a:solidFill>
                        <a:effectLst/>
                        <a:latin typeface="微軟正黑體" panose="020B0604030504040204" pitchFamily="34" charset="-120"/>
                        <a:ea typeface="微軟正黑體" panose="020B0604030504040204" pitchFamily="34" charset="-120"/>
                        <a:cs typeface="Times New Roman"/>
                      </a:endParaRPr>
                    </a:p>
                  </a:txBody>
                  <a:tcPr marL="17780" marR="177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1725B"/>
                    </a:solidFill>
                  </a:tcPr>
                </a:tc>
                <a:tc>
                  <a:txBody>
                    <a:bodyPr/>
                    <a:lstStyle/>
                    <a:p>
                      <a:pPr algn="ctr">
                        <a:spcAft>
                          <a:spcPts val="0"/>
                        </a:spcAft>
                      </a:pPr>
                      <a:r>
                        <a:rPr lang="zh-TW" sz="1400" kern="0" dirty="0">
                          <a:solidFill>
                            <a:schemeClr val="bg1"/>
                          </a:solidFill>
                          <a:effectLst/>
                          <a:latin typeface="微軟正黑體" panose="020B0604030504040204" pitchFamily="34" charset="-120"/>
                          <a:ea typeface="微軟正黑體" panose="020B0604030504040204" pitchFamily="34" charset="-120"/>
                          <a:cs typeface="新細明體"/>
                        </a:rPr>
                        <a:t>基北</a:t>
                      </a:r>
                      <a:endParaRPr lang="zh-TW" sz="1400" kern="100" dirty="0">
                        <a:solidFill>
                          <a:schemeClr val="bg1"/>
                        </a:solidFill>
                        <a:effectLst/>
                        <a:latin typeface="微軟正黑體" panose="020B0604030504040204" pitchFamily="34" charset="-120"/>
                        <a:ea typeface="微軟正黑體" panose="020B0604030504040204" pitchFamily="34" charset="-120"/>
                        <a:cs typeface="Times New Roman"/>
                      </a:endParaRPr>
                    </a:p>
                  </a:txBody>
                  <a:tcPr marL="17780" marR="177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1725B"/>
                    </a:solidFill>
                  </a:tcPr>
                </a:tc>
                <a:tc>
                  <a:txBody>
                    <a:bodyPr/>
                    <a:lstStyle/>
                    <a:p>
                      <a:pPr algn="ctr">
                        <a:spcAft>
                          <a:spcPts val="0"/>
                        </a:spcAft>
                      </a:pPr>
                      <a:r>
                        <a:rPr lang="zh-TW" sz="1400" kern="0" dirty="0">
                          <a:solidFill>
                            <a:schemeClr val="bg1"/>
                          </a:solidFill>
                          <a:effectLst/>
                          <a:latin typeface="微軟正黑體" panose="020B0604030504040204" pitchFamily="34" charset="-120"/>
                          <a:ea typeface="微軟正黑體" panose="020B0604030504040204" pitchFamily="34" charset="-120"/>
                          <a:cs typeface="新細明體"/>
                        </a:rPr>
                        <a:t>桃連</a:t>
                      </a:r>
                      <a:endParaRPr lang="zh-TW" sz="1400" kern="100" dirty="0">
                        <a:solidFill>
                          <a:schemeClr val="bg1"/>
                        </a:solidFill>
                        <a:effectLst/>
                        <a:latin typeface="微軟正黑體" panose="020B0604030504040204" pitchFamily="34" charset="-120"/>
                        <a:ea typeface="微軟正黑體" panose="020B0604030504040204" pitchFamily="34" charset="-120"/>
                        <a:cs typeface="Times New Roman"/>
                      </a:endParaRPr>
                    </a:p>
                  </a:txBody>
                  <a:tcPr marL="17780" marR="177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1725B"/>
                    </a:solidFill>
                  </a:tcPr>
                </a:tc>
                <a:tc>
                  <a:txBody>
                    <a:bodyPr/>
                    <a:lstStyle/>
                    <a:p>
                      <a:pPr algn="ctr">
                        <a:spcAft>
                          <a:spcPts val="0"/>
                        </a:spcAft>
                      </a:pPr>
                      <a:r>
                        <a:rPr lang="zh-TW" sz="1400" kern="0" dirty="0">
                          <a:solidFill>
                            <a:schemeClr val="bg1"/>
                          </a:solidFill>
                          <a:effectLst/>
                          <a:latin typeface="微軟正黑體" panose="020B0604030504040204" pitchFamily="34" charset="-120"/>
                          <a:ea typeface="微軟正黑體" panose="020B0604030504040204" pitchFamily="34" charset="-120"/>
                          <a:cs typeface="新細明體"/>
                        </a:rPr>
                        <a:t>竹苗</a:t>
                      </a:r>
                      <a:endParaRPr lang="zh-TW" sz="1400" kern="100" dirty="0">
                        <a:solidFill>
                          <a:schemeClr val="bg1"/>
                        </a:solidFill>
                        <a:effectLst/>
                        <a:latin typeface="微軟正黑體" panose="020B0604030504040204" pitchFamily="34" charset="-120"/>
                        <a:ea typeface="微軟正黑體" panose="020B0604030504040204" pitchFamily="34" charset="-120"/>
                        <a:cs typeface="Times New Roman"/>
                      </a:endParaRPr>
                    </a:p>
                  </a:txBody>
                  <a:tcPr marL="17780" marR="177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1725B"/>
                    </a:solidFill>
                  </a:tcPr>
                </a:tc>
                <a:tc>
                  <a:txBody>
                    <a:bodyPr/>
                    <a:lstStyle/>
                    <a:p>
                      <a:pPr algn="ctr">
                        <a:spcAft>
                          <a:spcPts val="0"/>
                        </a:spcAft>
                      </a:pPr>
                      <a:r>
                        <a:rPr lang="zh-TW" sz="1400" kern="0" dirty="0">
                          <a:solidFill>
                            <a:schemeClr val="bg1"/>
                          </a:solidFill>
                          <a:effectLst/>
                          <a:latin typeface="微軟正黑體" panose="020B0604030504040204" pitchFamily="34" charset="-120"/>
                          <a:ea typeface="微軟正黑體" panose="020B0604030504040204" pitchFamily="34" charset="-120"/>
                          <a:cs typeface="新細明體"/>
                        </a:rPr>
                        <a:t>中投</a:t>
                      </a:r>
                      <a:endParaRPr lang="zh-TW" sz="1400" kern="100" dirty="0">
                        <a:solidFill>
                          <a:schemeClr val="bg1"/>
                        </a:solidFill>
                        <a:effectLst/>
                        <a:latin typeface="微軟正黑體" panose="020B0604030504040204" pitchFamily="34" charset="-120"/>
                        <a:ea typeface="微軟正黑體" panose="020B0604030504040204" pitchFamily="34" charset="-120"/>
                        <a:cs typeface="Times New Roman"/>
                      </a:endParaRPr>
                    </a:p>
                  </a:txBody>
                  <a:tcPr marL="17780" marR="177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1725B"/>
                    </a:solidFill>
                  </a:tcPr>
                </a:tc>
                <a:tc>
                  <a:txBody>
                    <a:bodyPr/>
                    <a:lstStyle/>
                    <a:p>
                      <a:pPr algn="ctr">
                        <a:spcAft>
                          <a:spcPts val="0"/>
                        </a:spcAft>
                      </a:pPr>
                      <a:r>
                        <a:rPr lang="zh-TW" sz="1400" kern="0" dirty="0">
                          <a:solidFill>
                            <a:schemeClr val="bg1"/>
                          </a:solidFill>
                          <a:effectLst/>
                          <a:latin typeface="微軟正黑體" panose="020B0604030504040204" pitchFamily="34" charset="-120"/>
                          <a:ea typeface="微軟正黑體" panose="020B0604030504040204" pitchFamily="34" charset="-120"/>
                          <a:cs typeface="新細明體"/>
                        </a:rPr>
                        <a:t>彰化</a:t>
                      </a:r>
                      <a:endParaRPr lang="zh-TW" sz="1400" kern="100" dirty="0">
                        <a:solidFill>
                          <a:schemeClr val="bg1"/>
                        </a:solidFill>
                        <a:effectLst/>
                        <a:latin typeface="微軟正黑體" panose="020B0604030504040204" pitchFamily="34" charset="-120"/>
                        <a:ea typeface="微軟正黑體" panose="020B0604030504040204" pitchFamily="34" charset="-120"/>
                        <a:cs typeface="Times New Roman"/>
                      </a:endParaRPr>
                    </a:p>
                  </a:txBody>
                  <a:tcPr marL="17780" marR="177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1725B"/>
                    </a:solidFill>
                  </a:tcPr>
                </a:tc>
                <a:tc>
                  <a:txBody>
                    <a:bodyPr/>
                    <a:lstStyle/>
                    <a:p>
                      <a:pPr algn="ctr">
                        <a:spcAft>
                          <a:spcPts val="0"/>
                        </a:spcAft>
                      </a:pPr>
                      <a:r>
                        <a:rPr lang="zh-TW" sz="1400" kern="0" dirty="0">
                          <a:solidFill>
                            <a:schemeClr val="bg1"/>
                          </a:solidFill>
                          <a:effectLst/>
                          <a:latin typeface="微軟正黑體" panose="020B0604030504040204" pitchFamily="34" charset="-120"/>
                          <a:ea typeface="微軟正黑體" panose="020B0604030504040204" pitchFamily="34" charset="-120"/>
                          <a:cs typeface="新細明體"/>
                        </a:rPr>
                        <a:t>雲林</a:t>
                      </a:r>
                      <a:endParaRPr lang="zh-TW" sz="1400" kern="100" dirty="0">
                        <a:solidFill>
                          <a:schemeClr val="bg1"/>
                        </a:solidFill>
                        <a:effectLst/>
                        <a:latin typeface="微軟正黑體" panose="020B0604030504040204" pitchFamily="34" charset="-120"/>
                        <a:ea typeface="微軟正黑體" panose="020B0604030504040204" pitchFamily="34" charset="-120"/>
                        <a:cs typeface="Times New Roman"/>
                      </a:endParaRPr>
                    </a:p>
                  </a:txBody>
                  <a:tcPr marL="17780" marR="177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1725B"/>
                    </a:solidFill>
                  </a:tcPr>
                </a:tc>
                <a:tc>
                  <a:txBody>
                    <a:bodyPr/>
                    <a:lstStyle/>
                    <a:p>
                      <a:pPr algn="ctr">
                        <a:spcAft>
                          <a:spcPts val="0"/>
                        </a:spcAft>
                      </a:pPr>
                      <a:r>
                        <a:rPr lang="zh-TW" sz="1400" kern="0" dirty="0">
                          <a:solidFill>
                            <a:schemeClr val="bg1"/>
                          </a:solidFill>
                          <a:effectLst/>
                          <a:latin typeface="微軟正黑體" panose="020B0604030504040204" pitchFamily="34" charset="-120"/>
                          <a:ea typeface="微軟正黑體" panose="020B0604030504040204" pitchFamily="34" charset="-120"/>
                          <a:cs typeface="新細明體"/>
                        </a:rPr>
                        <a:t>嘉義</a:t>
                      </a:r>
                      <a:endParaRPr lang="zh-TW" sz="1400" kern="100" dirty="0">
                        <a:solidFill>
                          <a:schemeClr val="bg1"/>
                        </a:solidFill>
                        <a:effectLst/>
                        <a:latin typeface="微軟正黑體" panose="020B0604030504040204" pitchFamily="34" charset="-120"/>
                        <a:ea typeface="微軟正黑體" panose="020B0604030504040204" pitchFamily="34" charset="-120"/>
                        <a:cs typeface="Times New Roman"/>
                      </a:endParaRPr>
                    </a:p>
                  </a:txBody>
                  <a:tcPr marL="17780" marR="177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1725B"/>
                    </a:solidFill>
                  </a:tcPr>
                </a:tc>
                <a:tc>
                  <a:txBody>
                    <a:bodyPr/>
                    <a:lstStyle/>
                    <a:p>
                      <a:pPr algn="ctr">
                        <a:spcAft>
                          <a:spcPts val="0"/>
                        </a:spcAft>
                      </a:pPr>
                      <a:r>
                        <a:rPr lang="zh-TW" altLang="en-US" sz="1400" kern="0" dirty="0">
                          <a:solidFill>
                            <a:schemeClr val="bg1"/>
                          </a:solidFill>
                          <a:effectLst/>
                          <a:latin typeface="微軟正黑體" panose="020B0604030504040204" pitchFamily="34" charset="-120"/>
                          <a:ea typeface="微軟正黑體" panose="020B0604030504040204" pitchFamily="34" charset="-120"/>
                          <a:cs typeface="新細明體"/>
                        </a:rPr>
                        <a:t>臺</a:t>
                      </a:r>
                      <a:r>
                        <a:rPr lang="zh-TW" sz="1400" kern="0" dirty="0">
                          <a:solidFill>
                            <a:schemeClr val="bg1"/>
                          </a:solidFill>
                          <a:effectLst/>
                          <a:latin typeface="微軟正黑體" panose="020B0604030504040204" pitchFamily="34" charset="-120"/>
                          <a:ea typeface="微軟正黑體" panose="020B0604030504040204" pitchFamily="34" charset="-120"/>
                          <a:cs typeface="新細明體"/>
                        </a:rPr>
                        <a:t>南</a:t>
                      </a:r>
                      <a:endParaRPr lang="zh-TW" sz="1400" kern="100" dirty="0">
                        <a:solidFill>
                          <a:schemeClr val="bg1"/>
                        </a:solidFill>
                        <a:effectLst/>
                        <a:latin typeface="微軟正黑體" panose="020B0604030504040204" pitchFamily="34" charset="-120"/>
                        <a:ea typeface="微軟正黑體" panose="020B0604030504040204" pitchFamily="34" charset="-120"/>
                        <a:cs typeface="Times New Roman"/>
                      </a:endParaRPr>
                    </a:p>
                  </a:txBody>
                  <a:tcPr marL="17780" marR="177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1725B"/>
                    </a:solidFill>
                  </a:tcPr>
                </a:tc>
                <a:tc>
                  <a:txBody>
                    <a:bodyPr/>
                    <a:lstStyle/>
                    <a:p>
                      <a:pPr algn="ctr">
                        <a:spcAft>
                          <a:spcPts val="0"/>
                        </a:spcAft>
                      </a:pPr>
                      <a:r>
                        <a:rPr lang="zh-TW" sz="1400" kern="0" dirty="0">
                          <a:solidFill>
                            <a:schemeClr val="bg1"/>
                          </a:solidFill>
                          <a:effectLst/>
                          <a:latin typeface="微軟正黑體" panose="020B0604030504040204" pitchFamily="34" charset="-120"/>
                          <a:ea typeface="微軟正黑體" panose="020B0604030504040204" pitchFamily="34" charset="-120"/>
                          <a:cs typeface="新細明體"/>
                        </a:rPr>
                        <a:t>高雄</a:t>
                      </a:r>
                      <a:endParaRPr lang="zh-TW" sz="1400" kern="100" dirty="0">
                        <a:solidFill>
                          <a:schemeClr val="bg1"/>
                        </a:solidFill>
                        <a:effectLst/>
                        <a:latin typeface="微軟正黑體" panose="020B0604030504040204" pitchFamily="34" charset="-120"/>
                        <a:ea typeface="微軟正黑體" panose="020B0604030504040204" pitchFamily="34" charset="-120"/>
                        <a:cs typeface="Times New Roman"/>
                      </a:endParaRPr>
                    </a:p>
                  </a:txBody>
                  <a:tcPr marL="17780" marR="177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1725B"/>
                    </a:solidFill>
                  </a:tcPr>
                </a:tc>
                <a:tc>
                  <a:txBody>
                    <a:bodyPr/>
                    <a:lstStyle/>
                    <a:p>
                      <a:pPr algn="ctr">
                        <a:spcAft>
                          <a:spcPts val="0"/>
                        </a:spcAft>
                      </a:pPr>
                      <a:r>
                        <a:rPr lang="zh-TW" sz="1400" kern="0" dirty="0">
                          <a:solidFill>
                            <a:schemeClr val="bg1"/>
                          </a:solidFill>
                          <a:effectLst/>
                          <a:latin typeface="微軟正黑體" panose="020B0604030504040204" pitchFamily="34" charset="-120"/>
                          <a:ea typeface="微軟正黑體" panose="020B0604030504040204" pitchFamily="34" charset="-120"/>
                          <a:cs typeface="新細明體"/>
                        </a:rPr>
                        <a:t>宜蘭</a:t>
                      </a:r>
                      <a:endParaRPr lang="zh-TW" sz="1400" kern="100" dirty="0">
                        <a:solidFill>
                          <a:schemeClr val="bg1"/>
                        </a:solidFill>
                        <a:effectLst/>
                        <a:latin typeface="微軟正黑體" panose="020B0604030504040204" pitchFamily="34" charset="-120"/>
                        <a:ea typeface="微軟正黑體" panose="020B0604030504040204" pitchFamily="34" charset="-120"/>
                        <a:cs typeface="Times New Roman"/>
                      </a:endParaRPr>
                    </a:p>
                  </a:txBody>
                  <a:tcPr marL="17780" marR="177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1725B"/>
                    </a:solidFill>
                  </a:tcPr>
                </a:tc>
                <a:tc>
                  <a:txBody>
                    <a:bodyPr/>
                    <a:lstStyle/>
                    <a:p>
                      <a:pPr algn="ctr">
                        <a:spcAft>
                          <a:spcPts val="0"/>
                        </a:spcAft>
                      </a:pPr>
                      <a:r>
                        <a:rPr lang="zh-TW" sz="1400" kern="0" dirty="0">
                          <a:solidFill>
                            <a:schemeClr val="bg1"/>
                          </a:solidFill>
                          <a:effectLst/>
                          <a:latin typeface="微軟正黑體" panose="020B0604030504040204" pitchFamily="34" charset="-120"/>
                          <a:ea typeface="微軟正黑體" panose="020B0604030504040204" pitchFamily="34" charset="-120"/>
                          <a:cs typeface="新細明體"/>
                        </a:rPr>
                        <a:t>花蓮</a:t>
                      </a:r>
                      <a:endParaRPr lang="zh-TW" sz="1400" kern="100" dirty="0">
                        <a:solidFill>
                          <a:schemeClr val="bg1"/>
                        </a:solidFill>
                        <a:effectLst/>
                        <a:latin typeface="微軟正黑體" panose="020B0604030504040204" pitchFamily="34" charset="-120"/>
                        <a:ea typeface="微軟正黑體" panose="020B0604030504040204" pitchFamily="34" charset="-120"/>
                        <a:cs typeface="Times New Roman"/>
                      </a:endParaRPr>
                    </a:p>
                  </a:txBody>
                  <a:tcPr marL="17780" marR="177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1725B"/>
                    </a:solidFill>
                  </a:tcPr>
                </a:tc>
                <a:tc>
                  <a:txBody>
                    <a:bodyPr/>
                    <a:lstStyle/>
                    <a:p>
                      <a:pPr algn="ctr">
                        <a:spcAft>
                          <a:spcPts val="0"/>
                        </a:spcAft>
                      </a:pPr>
                      <a:r>
                        <a:rPr lang="zh-TW" sz="1400" kern="0">
                          <a:solidFill>
                            <a:schemeClr val="bg1"/>
                          </a:solidFill>
                          <a:effectLst/>
                          <a:latin typeface="微軟正黑體" panose="020B0604030504040204" pitchFamily="34" charset="-120"/>
                          <a:ea typeface="微軟正黑體" panose="020B0604030504040204" pitchFamily="34" charset="-120"/>
                          <a:cs typeface="新細明體"/>
                        </a:rPr>
                        <a:t>總計</a:t>
                      </a:r>
                      <a:endParaRPr lang="zh-TW" sz="1400" kern="100">
                        <a:solidFill>
                          <a:schemeClr val="bg1"/>
                        </a:solidFill>
                        <a:effectLst/>
                        <a:latin typeface="微軟正黑體" panose="020B0604030504040204" pitchFamily="34" charset="-120"/>
                        <a:ea typeface="微軟正黑體" panose="020B0604030504040204" pitchFamily="34" charset="-120"/>
                        <a:cs typeface="Times New Roman"/>
                      </a:endParaRPr>
                    </a:p>
                  </a:txBody>
                  <a:tcPr marL="17780" marR="177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1725B"/>
                    </a:solidFill>
                  </a:tcPr>
                </a:tc>
                <a:extLst>
                  <a:ext uri="{0D108BD9-81ED-4DB2-BD59-A6C34878D82A}">
                    <a16:rowId xmlns:a16="http://schemas.microsoft.com/office/drawing/2014/main" val="10000"/>
                  </a:ext>
                </a:extLst>
              </a:tr>
              <a:tr h="408569">
                <a:tc>
                  <a:txBody>
                    <a:bodyPr/>
                    <a:lstStyle/>
                    <a:p>
                      <a:pPr algn="ctr">
                        <a:spcAft>
                          <a:spcPts val="0"/>
                        </a:spcAft>
                      </a:pPr>
                      <a:r>
                        <a:rPr lang="zh-TW" altLang="en-US" sz="1400" kern="100" dirty="0">
                          <a:solidFill>
                            <a:schemeClr val="bg1"/>
                          </a:solidFill>
                          <a:effectLst/>
                          <a:latin typeface="微軟正黑體" panose="020B0604030504040204" pitchFamily="34" charset="-120"/>
                          <a:ea typeface="微軟正黑體" panose="020B0604030504040204" pitchFamily="34" charset="-120"/>
                          <a:cs typeface="Times New Roman"/>
                        </a:rPr>
                        <a:t>招生名額</a:t>
                      </a:r>
                      <a:endParaRPr lang="zh-TW" sz="1400" kern="100" dirty="0">
                        <a:solidFill>
                          <a:schemeClr val="bg1"/>
                        </a:solidFill>
                        <a:effectLst/>
                        <a:latin typeface="微軟正黑體" panose="020B0604030504040204" pitchFamily="34" charset="-120"/>
                        <a:ea typeface="微軟正黑體" panose="020B0604030504040204" pitchFamily="34" charset="-120"/>
                        <a:cs typeface="Times New Roman"/>
                      </a:endParaRPr>
                    </a:p>
                  </a:txBody>
                  <a:tcPr marL="17780" marR="17780" marT="0" marB="0" anchor="ctr">
                    <a:lnT w="38100" cmpd="sng">
                      <a:noFill/>
                    </a:lnT>
                    <a:solidFill>
                      <a:srgbClr val="0000FF"/>
                    </a:solidFill>
                  </a:tcPr>
                </a:tc>
                <a:tc>
                  <a:txBody>
                    <a:bodyPr/>
                    <a:lstStyle/>
                    <a:p>
                      <a:pPr algn="ctr">
                        <a:spcAft>
                          <a:spcPts val="0"/>
                        </a:spcAft>
                      </a:pPr>
                      <a:r>
                        <a:rPr lang="en-US" sz="1400" kern="100" dirty="0">
                          <a:solidFill>
                            <a:schemeClr val="tx1"/>
                          </a:solidFill>
                          <a:effectLst/>
                          <a:latin typeface="微軟正黑體" panose="020B0604030504040204" pitchFamily="34" charset="-120"/>
                          <a:ea typeface="微軟正黑體" panose="020B0604030504040204" pitchFamily="34" charset="-120"/>
                          <a:cs typeface="Times New Roman"/>
                        </a:rPr>
                        <a:t>2156</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17780" marR="17780" marT="0" marB="0" anchor="ctr">
                    <a:lnT w="38100" cmpd="sng">
                      <a:noFill/>
                    </a:lnT>
                    <a:solidFill>
                      <a:srgbClr val="D9F5FF"/>
                    </a:solidFill>
                  </a:tcPr>
                </a:tc>
                <a:tc>
                  <a:txBody>
                    <a:bodyPr/>
                    <a:lstStyle/>
                    <a:p>
                      <a:pPr algn="ctr">
                        <a:spcAft>
                          <a:spcPts val="0"/>
                        </a:spcAft>
                      </a:pPr>
                      <a:r>
                        <a:rPr lang="en-US" sz="1400" kern="100" dirty="0">
                          <a:solidFill>
                            <a:schemeClr val="tx1"/>
                          </a:solidFill>
                          <a:effectLst/>
                          <a:latin typeface="微軟正黑體" panose="020B0604030504040204" pitchFamily="34" charset="-120"/>
                          <a:ea typeface="微軟正黑體" panose="020B0604030504040204" pitchFamily="34" charset="-120"/>
                          <a:cs typeface="Times New Roman"/>
                        </a:rPr>
                        <a:t>2222</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17780" marR="17780" marT="0" marB="0" anchor="ctr">
                    <a:lnT w="38100" cmpd="sng">
                      <a:noFill/>
                    </a:lnT>
                    <a:solidFill>
                      <a:srgbClr val="D9F5FF"/>
                    </a:solidFill>
                  </a:tcPr>
                </a:tc>
                <a:tc>
                  <a:txBody>
                    <a:bodyPr/>
                    <a:lstStyle/>
                    <a:p>
                      <a:pPr algn="ctr">
                        <a:spcAft>
                          <a:spcPts val="0"/>
                        </a:spcAft>
                      </a:pPr>
                      <a:r>
                        <a:rPr lang="en-US" sz="1400" kern="100" dirty="0">
                          <a:solidFill>
                            <a:schemeClr val="tx1"/>
                          </a:solidFill>
                          <a:effectLst/>
                          <a:latin typeface="微軟正黑體" panose="020B0604030504040204" pitchFamily="34" charset="-120"/>
                          <a:ea typeface="微軟正黑體" panose="020B0604030504040204" pitchFamily="34" charset="-120"/>
                          <a:cs typeface="Times New Roman"/>
                        </a:rPr>
                        <a:t>133</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17780" marR="17780" marT="0" marB="0" anchor="ctr">
                    <a:lnT w="38100" cmpd="sng">
                      <a:noFill/>
                    </a:lnT>
                    <a:solidFill>
                      <a:srgbClr val="D9F5FF"/>
                    </a:solidFill>
                  </a:tcPr>
                </a:tc>
                <a:tc>
                  <a:txBody>
                    <a:bodyPr/>
                    <a:lstStyle/>
                    <a:p>
                      <a:pPr algn="ctr">
                        <a:spcAft>
                          <a:spcPts val="0"/>
                        </a:spcAft>
                      </a:pPr>
                      <a:r>
                        <a:rPr lang="en-US" sz="1400" kern="100" dirty="0">
                          <a:solidFill>
                            <a:schemeClr val="tx1"/>
                          </a:solidFill>
                          <a:effectLst/>
                          <a:latin typeface="微軟正黑體" panose="020B0604030504040204" pitchFamily="34" charset="-120"/>
                          <a:ea typeface="微軟正黑體" panose="020B0604030504040204" pitchFamily="34" charset="-120"/>
                          <a:cs typeface="Times New Roman"/>
                        </a:rPr>
                        <a:t>1257</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17780" marR="17780" marT="0" marB="0" anchor="ctr">
                    <a:lnT w="38100" cmpd="sng">
                      <a:noFill/>
                    </a:lnT>
                    <a:solidFill>
                      <a:srgbClr val="D9F5FF"/>
                    </a:solidFill>
                  </a:tcPr>
                </a:tc>
                <a:tc>
                  <a:txBody>
                    <a:bodyPr/>
                    <a:lstStyle/>
                    <a:p>
                      <a:pPr algn="ctr">
                        <a:spcAft>
                          <a:spcPts val="0"/>
                        </a:spcAft>
                      </a:pPr>
                      <a:r>
                        <a:rPr lang="en-US" sz="1400" kern="100" dirty="0">
                          <a:solidFill>
                            <a:schemeClr val="tx1"/>
                          </a:solidFill>
                          <a:effectLst/>
                          <a:latin typeface="微軟正黑體" panose="020B0604030504040204" pitchFamily="34" charset="-120"/>
                          <a:ea typeface="微軟正黑體" panose="020B0604030504040204" pitchFamily="34" charset="-120"/>
                          <a:cs typeface="Times New Roman"/>
                        </a:rPr>
                        <a:t>79</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17780" marR="17780" marT="0" marB="0" anchor="ctr">
                    <a:lnT w="38100" cmpd="sng">
                      <a:noFill/>
                    </a:lnT>
                    <a:solidFill>
                      <a:srgbClr val="D9F5FF"/>
                    </a:solidFill>
                  </a:tcPr>
                </a:tc>
                <a:tc>
                  <a:txBody>
                    <a:bodyPr/>
                    <a:lstStyle/>
                    <a:p>
                      <a:pPr algn="ctr">
                        <a:spcAft>
                          <a:spcPts val="0"/>
                        </a:spcAft>
                      </a:pPr>
                      <a:r>
                        <a:rPr lang="en-US" sz="1400" kern="100" dirty="0">
                          <a:solidFill>
                            <a:schemeClr val="tx1"/>
                          </a:solidFill>
                          <a:effectLst/>
                          <a:latin typeface="微軟正黑體" panose="020B0604030504040204" pitchFamily="34" charset="-120"/>
                          <a:ea typeface="微軟正黑體" panose="020B0604030504040204" pitchFamily="34" charset="-120"/>
                          <a:cs typeface="Times New Roman"/>
                        </a:rPr>
                        <a:t>128</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17780" marR="17780" marT="0" marB="0" anchor="ctr">
                    <a:lnT w="38100" cmpd="sng">
                      <a:noFill/>
                    </a:lnT>
                    <a:solidFill>
                      <a:srgbClr val="D9F5FF"/>
                    </a:solidFill>
                  </a:tcPr>
                </a:tc>
                <a:tc>
                  <a:txBody>
                    <a:bodyPr/>
                    <a:lstStyle/>
                    <a:p>
                      <a:pPr algn="ctr">
                        <a:spcAft>
                          <a:spcPts val="0"/>
                        </a:spcAft>
                      </a:pPr>
                      <a:r>
                        <a:rPr lang="en-US" sz="1400" kern="100" dirty="0">
                          <a:solidFill>
                            <a:schemeClr val="tx1"/>
                          </a:solidFill>
                          <a:effectLst/>
                          <a:latin typeface="微軟正黑體" panose="020B0604030504040204" pitchFamily="34" charset="-120"/>
                          <a:ea typeface="微軟正黑體" panose="020B0604030504040204" pitchFamily="34" charset="-120"/>
                          <a:cs typeface="Times New Roman"/>
                        </a:rPr>
                        <a:t>144</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17780" marR="17780" marT="0" marB="0" anchor="ctr">
                    <a:lnT w="38100" cmpd="sng">
                      <a:noFill/>
                    </a:lnT>
                    <a:solidFill>
                      <a:srgbClr val="D9F5FF"/>
                    </a:solidFill>
                  </a:tcPr>
                </a:tc>
                <a:tc>
                  <a:txBody>
                    <a:bodyPr/>
                    <a:lstStyle/>
                    <a:p>
                      <a:pPr algn="ctr">
                        <a:spcAft>
                          <a:spcPts val="0"/>
                        </a:spcAft>
                      </a:pPr>
                      <a:r>
                        <a:rPr lang="en-US" sz="1400" kern="100" dirty="0">
                          <a:solidFill>
                            <a:schemeClr val="tx1"/>
                          </a:solidFill>
                          <a:effectLst/>
                          <a:latin typeface="微軟正黑體" panose="020B0604030504040204" pitchFamily="34" charset="-120"/>
                          <a:ea typeface="微軟正黑體" panose="020B0604030504040204" pitchFamily="34" charset="-120"/>
                          <a:cs typeface="Times New Roman"/>
                        </a:rPr>
                        <a:t>1667</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17780" marR="17780" marT="0" marB="0" anchor="ctr">
                    <a:lnT w="38100" cmpd="sng">
                      <a:noFill/>
                    </a:lnT>
                    <a:solidFill>
                      <a:srgbClr val="D9F5FF"/>
                    </a:solidFill>
                  </a:tcPr>
                </a:tc>
                <a:tc>
                  <a:txBody>
                    <a:bodyPr/>
                    <a:lstStyle/>
                    <a:p>
                      <a:pPr algn="ctr">
                        <a:spcAft>
                          <a:spcPts val="0"/>
                        </a:spcAft>
                      </a:pPr>
                      <a:r>
                        <a:rPr lang="en-US" sz="1400" kern="100" dirty="0">
                          <a:solidFill>
                            <a:schemeClr val="tx1"/>
                          </a:solidFill>
                          <a:effectLst/>
                          <a:latin typeface="微軟正黑體" panose="020B0604030504040204" pitchFamily="34" charset="-120"/>
                          <a:ea typeface="微軟正黑體" panose="020B0604030504040204" pitchFamily="34" charset="-120"/>
                          <a:cs typeface="Times New Roman"/>
                        </a:rPr>
                        <a:t>1032</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17780" marR="17780" marT="0" marB="0" anchor="ctr">
                    <a:lnT w="38100" cmpd="sng">
                      <a:noFill/>
                    </a:lnT>
                    <a:solidFill>
                      <a:srgbClr val="D9F5FF"/>
                    </a:solidFill>
                  </a:tcPr>
                </a:tc>
                <a:tc>
                  <a:txBody>
                    <a:bodyPr/>
                    <a:lstStyle/>
                    <a:p>
                      <a:pPr algn="ctr">
                        <a:spcAft>
                          <a:spcPts val="0"/>
                        </a:spcAft>
                      </a:pPr>
                      <a:r>
                        <a:rPr lang="en-US" sz="1400" kern="100" dirty="0">
                          <a:solidFill>
                            <a:schemeClr val="tx1"/>
                          </a:solidFill>
                          <a:effectLst/>
                          <a:latin typeface="微軟正黑體" panose="020B0604030504040204" pitchFamily="34" charset="-120"/>
                          <a:ea typeface="微軟正黑體" panose="020B0604030504040204" pitchFamily="34" charset="-120"/>
                          <a:cs typeface="Times New Roman"/>
                        </a:rPr>
                        <a:t>-</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17780" marR="17780" marT="0" marB="0" anchor="ctr">
                    <a:lnT w="38100" cmpd="sng">
                      <a:noFill/>
                    </a:lnT>
                    <a:solidFill>
                      <a:srgbClr val="D9F5FF"/>
                    </a:solidFill>
                  </a:tcPr>
                </a:tc>
                <a:tc>
                  <a:txBody>
                    <a:bodyPr/>
                    <a:lstStyle/>
                    <a:p>
                      <a:pPr algn="ctr">
                        <a:spcAft>
                          <a:spcPts val="0"/>
                        </a:spcAft>
                      </a:pPr>
                      <a:r>
                        <a:rPr lang="en-US" sz="1400" kern="100" dirty="0">
                          <a:solidFill>
                            <a:schemeClr val="tx1"/>
                          </a:solidFill>
                          <a:effectLst/>
                          <a:latin typeface="微軟正黑體" panose="020B0604030504040204" pitchFamily="34" charset="-120"/>
                          <a:ea typeface="微軟正黑體" panose="020B0604030504040204" pitchFamily="34" charset="-120"/>
                          <a:cs typeface="Times New Roman"/>
                        </a:rPr>
                        <a:t>148</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17780" marR="17780" marT="0" marB="0" anchor="ctr">
                    <a:lnT w="38100" cmpd="sng">
                      <a:noFill/>
                    </a:lnT>
                    <a:solidFill>
                      <a:srgbClr val="D9F5FF"/>
                    </a:solidFill>
                  </a:tcPr>
                </a:tc>
                <a:tc>
                  <a:txBody>
                    <a:bodyPr/>
                    <a:lstStyle/>
                    <a:p>
                      <a:pPr algn="ctr">
                        <a:spcAft>
                          <a:spcPts val="0"/>
                        </a:spcAft>
                      </a:pPr>
                      <a:r>
                        <a:rPr lang="en-US" sz="1400" kern="100" dirty="0">
                          <a:solidFill>
                            <a:schemeClr val="tx1"/>
                          </a:solidFill>
                          <a:effectLst/>
                          <a:latin typeface="微軟正黑體" panose="020B0604030504040204" pitchFamily="34" charset="-120"/>
                          <a:ea typeface="微軟正黑體" panose="020B0604030504040204" pitchFamily="34" charset="-120"/>
                          <a:cs typeface="Times New Roman"/>
                        </a:rPr>
                        <a:t>8966</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17780" marR="17780" marT="0" marB="0" anchor="ctr">
                    <a:lnT w="38100" cmpd="sng">
                      <a:noFill/>
                    </a:lnT>
                    <a:solidFill>
                      <a:srgbClr val="81DEFF"/>
                    </a:solidFill>
                  </a:tcPr>
                </a:tc>
                <a:extLst>
                  <a:ext uri="{0D108BD9-81ED-4DB2-BD59-A6C34878D82A}">
                    <a16:rowId xmlns:a16="http://schemas.microsoft.com/office/drawing/2014/main" val="10001"/>
                  </a:ext>
                </a:extLst>
              </a:tr>
              <a:tr h="384464">
                <a:tc>
                  <a:txBody>
                    <a:bodyPr/>
                    <a:lstStyle/>
                    <a:p>
                      <a:pPr algn="ctr">
                        <a:spcAft>
                          <a:spcPts val="0"/>
                        </a:spcAft>
                      </a:pPr>
                      <a:r>
                        <a:rPr lang="en-US" sz="1400" kern="0" dirty="0" err="1">
                          <a:solidFill>
                            <a:schemeClr val="bg1"/>
                          </a:solidFill>
                          <a:effectLst/>
                          <a:latin typeface="微軟正黑體" panose="020B0604030504040204" pitchFamily="34" charset="-120"/>
                          <a:ea typeface="微軟正黑體" panose="020B0604030504040204" pitchFamily="34" charset="-120"/>
                          <a:cs typeface="新細明體"/>
                        </a:rPr>
                        <a:t>報名人數</a:t>
                      </a:r>
                      <a:endParaRPr lang="zh-TW" sz="1400" kern="100" dirty="0">
                        <a:solidFill>
                          <a:schemeClr val="bg1"/>
                        </a:solidFill>
                        <a:effectLst/>
                        <a:latin typeface="微軟正黑體" panose="020B0604030504040204" pitchFamily="34" charset="-120"/>
                        <a:ea typeface="微軟正黑體" panose="020B0604030504040204" pitchFamily="34" charset="-120"/>
                        <a:cs typeface="Times New Roman"/>
                      </a:endParaRPr>
                    </a:p>
                  </a:txBody>
                  <a:tcPr marL="17780" marR="17780" marT="0" marB="0" anchor="ctr">
                    <a:solidFill>
                      <a:srgbClr val="FF6600"/>
                    </a:solidFill>
                  </a:tcPr>
                </a:tc>
                <a:tc>
                  <a:txBody>
                    <a:bodyPr/>
                    <a:lstStyle/>
                    <a:p>
                      <a:pPr algn="ctr">
                        <a:spcAft>
                          <a:spcPts val="0"/>
                        </a:spcAft>
                      </a:pPr>
                      <a:r>
                        <a:rPr lang="en-US" sz="1400" kern="100" dirty="0">
                          <a:solidFill>
                            <a:schemeClr val="tx1"/>
                          </a:solidFill>
                          <a:effectLst/>
                          <a:latin typeface="微軟正黑體" panose="020B0604030504040204" pitchFamily="34" charset="-120"/>
                          <a:ea typeface="微軟正黑體" panose="020B0604030504040204" pitchFamily="34" charset="-120"/>
                          <a:cs typeface="Times New Roman"/>
                        </a:rPr>
                        <a:t>1839</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17780" marR="17780" marT="0" marB="0" anchor="ctr">
                    <a:solidFill>
                      <a:srgbClr val="FFE8D1"/>
                    </a:solidFill>
                  </a:tcPr>
                </a:tc>
                <a:tc>
                  <a:txBody>
                    <a:bodyPr/>
                    <a:lstStyle/>
                    <a:p>
                      <a:pPr algn="ctr">
                        <a:spcAft>
                          <a:spcPts val="0"/>
                        </a:spcAft>
                      </a:pPr>
                      <a:r>
                        <a:rPr lang="en-US" sz="1400" kern="100" dirty="0">
                          <a:solidFill>
                            <a:schemeClr val="tx1"/>
                          </a:solidFill>
                          <a:effectLst/>
                          <a:latin typeface="微軟正黑體" panose="020B0604030504040204" pitchFamily="34" charset="-120"/>
                          <a:ea typeface="微軟正黑體" panose="020B0604030504040204" pitchFamily="34" charset="-120"/>
                          <a:cs typeface="Times New Roman"/>
                        </a:rPr>
                        <a:t>3337</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17780" marR="17780" marT="0" marB="0" anchor="ctr">
                    <a:solidFill>
                      <a:srgbClr val="FFE8D1"/>
                    </a:solidFill>
                  </a:tcPr>
                </a:tc>
                <a:tc>
                  <a:txBody>
                    <a:bodyPr/>
                    <a:lstStyle/>
                    <a:p>
                      <a:pPr algn="ctr">
                        <a:spcAft>
                          <a:spcPts val="0"/>
                        </a:spcAft>
                      </a:pPr>
                      <a:r>
                        <a:rPr lang="en-US" sz="1400" kern="100" dirty="0">
                          <a:solidFill>
                            <a:schemeClr val="tx1"/>
                          </a:solidFill>
                          <a:effectLst/>
                          <a:latin typeface="微軟正黑體" panose="020B0604030504040204" pitchFamily="34" charset="-120"/>
                          <a:ea typeface="微軟正黑體" panose="020B0604030504040204" pitchFamily="34" charset="-120"/>
                          <a:cs typeface="Times New Roman"/>
                        </a:rPr>
                        <a:t>280</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17780" marR="17780" marT="0" marB="0" anchor="ctr">
                    <a:solidFill>
                      <a:srgbClr val="FFE8D1"/>
                    </a:solidFill>
                  </a:tcPr>
                </a:tc>
                <a:tc>
                  <a:txBody>
                    <a:bodyPr/>
                    <a:lstStyle/>
                    <a:p>
                      <a:pPr algn="ctr">
                        <a:spcAft>
                          <a:spcPts val="0"/>
                        </a:spcAft>
                      </a:pPr>
                      <a:r>
                        <a:rPr lang="en-US" sz="1400" kern="100" dirty="0">
                          <a:solidFill>
                            <a:schemeClr val="tx1"/>
                          </a:solidFill>
                          <a:effectLst/>
                          <a:latin typeface="微軟正黑體" panose="020B0604030504040204" pitchFamily="34" charset="-120"/>
                          <a:ea typeface="微軟正黑體" panose="020B0604030504040204" pitchFamily="34" charset="-120"/>
                          <a:cs typeface="Times New Roman"/>
                        </a:rPr>
                        <a:t>1735</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17780" marR="17780" marT="0" marB="0" anchor="ctr">
                    <a:solidFill>
                      <a:srgbClr val="FFE8D1"/>
                    </a:solidFill>
                  </a:tcPr>
                </a:tc>
                <a:tc>
                  <a:txBody>
                    <a:bodyPr/>
                    <a:lstStyle/>
                    <a:p>
                      <a:pPr algn="ctr">
                        <a:spcAft>
                          <a:spcPts val="0"/>
                        </a:spcAft>
                      </a:pPr>
                      <a:r>
                        <a:rPr lang="en-US" sz="1400" kern="100" dirty="0">
                          <a:solidFill>
                            <a:schemeClr val="tx1"/>
                          </a:solidFill>
                          <a:effectLst/>
                          <a:latin typeface="微軟正黑體" panose="020B0604030504040204" pitchFamily="34" charset="-120"/>
                          <a:ea typeface="微軟正黑體" panose="020B0604030504040204" pitchFamily="34" charset="-120"/>
                          <a:cs typeface="Times New Roman"/>
                        </a:rPr>
                        <a:t>536</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17780" marR="17780" marT="0" marB="0" anchor="ctr">
                    <a:solidFill>
                      <a:srgbClr val="FFE8D1"/>
                    </a:solidFill>
                  </a:tcPr>
                </a:tc>
                <a:tc>
                  <a:txBody>
                    <a:bodyPr/>
                    <a:lstStyle/>
                    <a:p>
                      <a:pPr algn="ctr">
                        <a:spcAft>
                          <a:spcPts val="0"/>
                        </a:spcAft>
                      </a:pPr>
                      <a:r>
                        <a:rPr lang="en-US" sz="1400" kern="100" dirty="0">
                          <a:solidFill>
                            <a:schemeClr val="tx1"/>
                          </a:solidFill>
                          <a:effectLst/>
                          <a:latin typeface="微軟正黑體" panose="020B0604030504040204" pitchFamily="34" charset="-120"/>
                          <a:ea typeface="微軟正黑體" panose="020B0604030504040204" pitchFamily="34" charset="-120"/>
                          <a:cs typeface="Times New Roman"/>
                        </a:rPr>
                        <a:t>145</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17780" marR="17780" marT="0" marB="0" anchor="ctr">
                    <a:solidFill>
                      <a:srgbClr val="FFE8D1"/>
                    </a:solidFill>
                  </a:tcPr>
                </a:tc>
                <a:tc>
                  <a:txBody>
                    <a:bodyPr/>
                    <a:lstStyle/>
                    <a:p>
                      <a:pPr algn="ctr">
                        <a:spcAft>
                          <a:spcPts val="0"/>
                        </a:spcAft>
                      </a:pPr>
                      <a:r>
                        <a:rPr lang="en-US" sz="1400" kern="100" dirty="0">
                          <a:solidFill>
                            <a:schemeClr val="tx1"/>
                          </a:solidFill>
                          <a:effectLst/>
                          <a:latin typeface="微軟正黑體" panose="020B0604030504040204" pitchFamily="34" charset="-120"/>
                          <a:ea typeface="微軟正黑體" panose="020B0604030504040204" pitchFamily="34" charset="-120"/>
                          <a:cs typeface="Times New Roman"/>
                        </a:rPr>
                        <a:t>76</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17780" marR="17780" marT="0" marB="0" anchor="ctr">
                    <a:solidFill>
                      <a:srgbClr val="FFE8D1"/>
                    </a:solidFill>
                  </a:tcPr>
                </a:tc>
                <a:tc>
                  <a:txBody>
                    <a:bodyPr/>
                    <a:lstStyle/>
                    <a:p>
                      <a:pPr algn="ctr">
                        <a:spcAft>
                          <a:spcPts val="0"/>
                        </a:spcAft>
                      </a:pPr>
                      <a:r>
                        <a:rPr lang="en-US" sz="1400" kern="100" dirty="0">
                          <a:solidFill>
                            <a:schemeClr val="tx1"/>
                          </a:solidFill>
                          <a:effectLst/>
                          <a:latin typeface="微軟正黑體" panose="020B0604030504040204" pitchFamily="34" charset="-120"/>
                          <a:ea typeface="微軟正黑體" panose="020B0604030504040204" pitchFamily="34" charset="-120"/>
                          <a:cs typeface="Times New Roman"/>
                        </a:rPr>
                        <a:t>2683</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17780" marR="17780" marT="0" marB="0" anchor="ctr">
                    <a:solidFill>
                      <a:srgbClr val="FFE8D1"/>
                    </a:solidFill>
                  </a:tcPr>
                </a:tc>
                <a:tc>
                  <a:txBody>
                    <a:bodyPr/>
                    <a:lstStyle/>
                    <a:p>
                      <a:pPr algn="ctr">
                        <a:spcAft>
                          <a:spcPts val="0"/>
                        </a:spcAft>
                      </a:pPr>
                      <a:r>
                        <a:rPr lang="en-US" sz="1400" kern="100" dirty="0">
                          <a:solidFill>
                            <a:schemeClr val="tx1"/>
                          </a:solidFill>
                          <a:effectLst/>
                          <a:latin typeface="微軟正黑體" panose="020B0604030504040204" pitchFamily="34" charset="-120"/>
                          <a:ea typeface="微軟正黑體" panose="020B0604030504040204" pitchFamily="34" charset="-120"/>
                          <a:cs typeface="Times New Roman"/>
                        </a:rPr>
                        <a:t>1828</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17780" marR="17780" marT="0" marB="0" anchor="ctr">
                    <a:solidFill>
                      <a:srgbClr val="FFE8D1"/>
                    </a:solidFill>
                  </a:tcPr>
                </a:tc>
                <a:tc>
                  <a:txBody>
                    <a:bodyPr/>
                    <a:lstStyle/>
                    <a:p>
                      <a:pPr algn="ctr">
                        <a:spcAft>
                          <a:spcPts val="0"/>
                        </a:spcAft>
                      </a:pPr>
                      <a:r>
                        <a:rPr lang="en-US" sz="1400" kern="100" dirty="0">
                          <a:solidFill>
                            <a:schemeClr val="tx1"/>
                          </a:solidFill>
                          <a:effectLst/>
                          <a:latin typeface="微軟正黑體" panose="020B0604030504040204" pitchFamily="34" charset="-120"/>
                          <a:ea typeface="微軟正黑體" panose="020B0604030504040204" pitchFamily="34" charset="-120"/>
                          <a:cs typeface="Times New Roman"/>
                        </a:rPr>
                        <a:t>-</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17780" marR="17780" marT="0" marB="0" anchor="ctr">
                    <a:solidFill>
                      <a:srgbClr val="FFE8D1"/>
                    </a:solidFill>
                  </a:tcPr>
                </a:tc>
                <a:tc>
                  <a:txBody>
                    <a:bodyPr/>
                    <a:lstStyle/>
                    <a:p>
                      <a:pPr algn="ctr">
                        <a:spcAft>
                          <a:spcPts val="0"/>
                        </a:spcAft>
                      </a:pPr>
                      <a:r>
                        <a:rPr lang="en-US" sz="1400" kern="100" dirty="0">
                          <a:solidFill>
                            <a:schemeClr val="tx1"/>
                          </a:solidFill>
                          <a:effectLst/>
                          <a:latin typeface="微軟正黑體" panose="020B0604030504040204" pitchFamily="34" charset="-120"/>
                          <a:ea typeface="微軟正黑體" panose="020B0604030504040204" pitchFamily="34" charset="-120"/>
                          <a:cs typeface="Times New Roman"/>
                        </a:rPr>
                        <a:t>222</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17780" marR="17780" marT="0" marB="0" anchor="ctr">
                    <a:solidFill>
                      <a:srgbClr val="FFE8D1"/>
                    </a:solidFill>
                  </a:tcPr>
                </a:tc>
                <a:tc>
                  <a:txBody>
                    <a:bodyPr/>
                    <a:lstStyle/>
                    <a:p>
                      <a:pPr algn="ctr">
                        <a:spcAft>
                          <a:spcPts val="0"/>
                        </a:spcAft>
                      </a:pPr>
                      <a:r>
                        <a:rPr lang="en-US" sz="1400" kern="100" dirty="0">
                          <a:solidFill>
                            <a:schemeClr val="tx1"/>
                          </a:solidFill>
                          <a:effectLst/>
                          <a:latin typeface="微軟正黑體" panose="020B0604030504040204" pitchFamily="34" charset="-120"/>
                          <a:ea typeface="微軟正黑體" panose="020B0604030504040204" pitchFamily="34" charset="-120"/>
                          <a:cs typeface="Times New Roman"/>
                        </a:rPr>
                        <a:t>12681</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17780" marR="17780" marT="0" marB="0" anchor="ctr">
                    <a:solidFill>
                      <a:srgbClr val="FFCC99"/>
                    </a:solidFill>
                  </a:tcPr>
                </a:tc>
                <a:extLst>
                  <a:ext uri="{0D108BD9-81ED-4DB2-BD59-A6C34878D82A}">
                    <a16:rowId xmlns:a16="http://schemas.microsoft.com/office/drawing/2014/main" val="10002"/>
                  </a:ext>
                </a:extLst>
              </a:tr>
              <a:tr h="436419">
                <a:tc>
                  <a:txBody>
                    <a:bodyPr/>
                    <a:lstStyle/>
                    <a:p>
                      <a:pPr algn="ctr">
                        <a:spcAft>
                          <a:spcPts val="0"/>
                        </a:spcAft>
                      </a:pPr>
                      <a:r>
                        <a:rPr lang="zh-TW" altLang="zh-TW" sz="1400" kern="100" dirty="0">
                          <a:solidFill>
                            <a:srgbClr val="0432FF"/>
                          </a:solidFill>
                          <a:effectLst/>
                          <a:latin typeface="微軟正黑體" panose="020B0604030504040204" pitchFamily="34" charset="-120"/>
                          <a:ea typeface="微軟正黑體" panose="020B0604030504040204" pitchFamily="34" charset="-120"/>
                          <a:cs typeface="Times New Roman"/>
                        </a:rPr>
                        <a:t>預估錄取率</a:t>
                      </a:r>
                      <a:r>
                        <a:rPr lang="en-US" altLang="zh-TW" sz="1400" kern="100" dirty="0">
                          <a:solidFill>
                            <a:srgbClr val="0432FF"/>
                          </a:solidFill>
                          <a:effectLst/>
                          <a:latin typeface="微軟正黑體" panose="020B0604030504040204" pitchFamily="34" charset="-120"/>
                          <a:ea typeface="微軟正黑體" panose="020B0604030504040204" pitchFamily="34" charset="-120"/>
                          <a:cs typeface="Times New Roman"/>
                        </a:rPr>
                        <a:t>%</a:t>
                      </a:r>
                      <a:endParaRPr lang="zh-TW" altLang="zh-TW" sz="1400" kern="100" dirty="0">
                        <a:solidFill>
                          <a:srgbClr val="0432FF"/>
                        </a:solidFill>
                        <a:effectLst/>
                        <a:latin typeface="微軟正黑體" panose="020B0604030504040204" pitchFamily="34" charset="-120"/>
                        <a:ea typeface="微軟正黑體" panose="020B0604030504040204" pitchFamily="34" charset="-120"/>
                        <a:cs typeface="Times New Roman"/>
                      </a:endParaRPr>
                    </a:p>
                  </a:txBody>
                  <a:tcPr marL="17780" marR="17780" marT="0" marB="0" anchor="ctr">
                    <a:solidFill>
                      <a:schemeClr val="accent5">
                        <a:lumMod val="20000"/>
                        <a:lumOff val="80000"/>
                      </a:schemeClr>
                    </a:solidFill>
                  </a:tcPr>
                </a:tc>
                <a:tc>
                  <a:txBody>
                    <a:bodyPr/>
                    <a:lstStyle/>
                    <a:p>
                      <a:pPr algn="ctr">
                        <a:spcAft>
                          <a:spcPts val="0"/>
                        </a:spcAft>
                      </a:pPr>
                      <a:r>
                        <a:rPr lang="en-US" sz="1300" kern="100" dirty="0">
                          <a:solidFill>
                            <a:schemeClr val="tx1"/>
                          </a:solidFill>
                          <a:effectLst/>
                          <a:latin typeface="微軟正黑體" panose="020B0604030504040204" pitchFamily="34" charset="-120"/>
                          <a:ea typeface="微軟正黑體" panose="020B0604030504040204" pitchFamily="34" charset="-120"/>
                          <a:cs typeface="Times New Roman"/>
                        </a:rPr>
                        <a:t>100</a:t>
                      </a:r>
                      <a:endParaRPr lang="zh-TW" sz="130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0" marR="0" marT="0" marB="0" anchor="ctr">
                    <a:solidFill>
                      <a:schemeClr val="accent5">
                        <a:lumMod val="20000"/>
                        <a:lumOff val="80000"/>
                      </a:schemeClr>
                    </a:solidFill>
                  </a:tcPr>
                </a:tc>
                <a:tc>
                  <a:txBody>
                    <a:bodyPr/>
                    <a:lstStyle/>
                    <a:p>
                      <a:pPr algn="ctr">
                        <a:spcAft>
                          <a:spcPts val="0"/>
                        </a:spcAft>
                      </a:pPr>
                      <a:r>
                        <a:rPr lang="en-US" sz="1300" kern="100" dirty="0">
                          <a:solidFill>
                            <a:schemeClr val="tx1"/>
                          </a:solidFill>
                          <a:effectLst/>
                          <a:latin typeface="微軟正黑體" panose="020B0604030504040204" pitchFamily="34" charset="-120"/>
                          <a:ea typeface="微軟正黑體" panose="020B0604030504040204" pitchFamily="34" charset="-120"/>
                          <a:cs typeface="Times New Roman"/>
                        </a:rPr>
                        <a:t>66.59</a:t>
                      </a:r>
                      <a:endParaRPr lang="zh-TW" sz="130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0" marR="0" marT="0" marB="0" anchor="ctr">
                    <a:solidFill>
                      <a:schemeClr val="accent5">
                        <a:lumMod val="20000"/>
                        <a:lumOff val="80000"/>
                      </a:schemeClr>
                    </a:solidFill>
                  </a:tcPr>
                </a:tc>
                <a:tc>
                  <a:txBody>
                    <a:bodyPr/>
                    <a:lstStyle/>
                    <a:p>
                      <a:pPr algn="ctr">
                        <a:spcAft>
                          <a:spcPts val="0"/>
                        </a:spcAft>
                      </a:pPr>
                      <a:r>
                        <a:rPr lang="en-US" sz="1300" kern="100" dirty="0">
                          <a:solidFill>
                            <a:schemeClr val="tx1"/>
                          </a:solidFill>
                          <a:effectLst/>
                          <a:latin typeface="微軟正黑體" panose="020B0604030504040204" pitchFamily="34" charset="-120"/>
                          <a:ea typeface="微軟正黑體" panose="020B0604030504040204" pitchFamily="34" charset="-120"/>
                          <a:cs typeface="Times New Roman"/>
                        </a:rPr>
                        <a:t>47.5</a:t>
                      </a:r>
                      <a:endParaRPr lang="zh-TW" sz="130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0" marR="0" marT="0" marB="0" anchor="ctr">
                    <a:solidFill>
                      <a:schemeClr val="accent5">
                        <a:lumMod val="20000"/>
                        <a:lumOff val="80000"/>
                      </a:schemeClr>
                    </a:solidFill>
                  </a:tcPr>
                </a:tc>
                <a:tc>
                  <a:txBody>
                    <a:bodyPr/>
                    <a:lstStyle/>
                    <a:p>
                      <a:pPr algn="ctr">
                        <a:spcAft>
                          <a:spcPts val="0"/>
                        </a:spcAft>
                      </a:pPr>
                      <a:r>
                        <a:rPr lang="en-US" sz="1300" kern="100" dirty="0">
                          <a:solidFill>
                            <a:schemeClr val="tx1"/>
                          </a:solidFill>
                          <a:effectLst/>
                          <a:latin typeface="微軟正黑體" panose="020B0604030504040204" pitchFamily="34" charset="-120"/>
                          <a:ea typeface="微軟正黑體" panose="020B0604030504040204" pitchFamily="34" charset="-120"/>
                          <a:cs typeface="Times New Roman"/>
                        </a:rPr>
                        <a:t>72.45</a:t>
                      </a:r>
                      <a:endParaRPr lang="zh-TW" sz="130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0" marR="0" marT="0" marB="0" anchor="ctr">
                    <a:solidFill>
                      <a:schemeClr val="accent5">
                        <a:lumMod val="20000"/>
                        <a:lumOff val="80000"/>
                      </a:schemeClr>
                    </a:solidFill>
                  </a:tcPr>
                </a:tc>
                <a:tc>
                  <a:txBody>
                    <a:bodyPr/>
                    <a:lstStyle/>
                    <a:p>
                      <a:pPr algn="ctr">
                        <a:spcAft>
                          <a:spcPts val="0"/>
                        </a:spcAft>
                      </a:pPr>
                      <a:r>
                        <a:rPr lang="en-US" sz="1300" kern="100" dirty="0">
                          <a:solidFill>
                            <a:schemeClr val="tx1"/>
                          </a:solidFill>
                          <a:effectLst/>
                          <a:latin typeface="微軟正黑體" panose="020B0604030504040204" pitchFamily="34" charset="-120"/>
                          <a:ea typeface="微軟正黑體" panose="020B0604030504040204" pitchFamily="34" charset="-120"/>
                          <a:cs typeface="Times New Roman"/>
                        </a:rPr>
                        <a:t>14.74</a:t>
                      </a:r>
                      <a:endParaRPr lang="zh-TW" sz="130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0" marR="0" marT="0" marB="0" anchor="ctr">
                    <a:solidFill>
                      <a:schemeClr val="accent5">
                        <a:lumMod val="20000"/>
                        <a:lumOff val="80000"/>
                      </a:schemeClr>
                    </a:solidFill>
                  </a:tcPr>
                </a:tc>
                <a:tc>
                  <a:txBody>
                    <a:bodyPr/>
                    <a:lstStyle/>
                    <a:p>
                      <a:pPr algn="ctr">
                        <a:spcAft>
                          <a:spcPts val="0"/>
                        </a:spcAft>
                      </a:pPr>
                      <a:r>
                        <a:rPr lang="en-US" sz="1300" kern="100" dirty="0">
                          <a:solidFill>
                            <a:schemeClr val="tx1"/>
                          </a:solidFill>
                          <a:effectLst/>
                          <a:latin typeface="微軟正黑體" panose="020B0604030504040204" pitchFamily="34" charset="-120"/>
                          <a:ea typeface="微軟正黑體" panose="020B0604030504040204" pitchFamily="34" charset="-120"/>
                          <a:cs typeface="Times New Roman"/>
                        </a:rPr>
                        <a:t>88.28</a:t>
                      </a:r>
                      <a:endParaRPr lang="zh-TW" sz="130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0" marR="0" marT="0" marB="0" anchor="ctr">
                    <a:solidFill>
                      <a:schemeClr val="accent5">
                        <a:lumMod val="20000"/>
                        <a:lumOff val="80000"/>
                      </a:schemeClr>
                    </a:solidFill>
                  </a:tcPr>
                </a:tc>
                <a:tc>
                  <a:txBody>
                    <a:bodyPr/>
                    <a:lstStyle/>
                    <a:p>
                      <a:pPr algn="ctr">
                        <a:spcAft>
                          <a:spcPts val="0"/>
                        </a:spcAft>
                      </a:pPr>
                      <a:r>
                        <a:rPr lang="en-US" sz="1300" kern="100" dirty="0">
                          <a:solidFill>
                            <a:schemeClr val="tx1"/>
                          </a:solidFill>
                          <a:effectLst/>
                          <a:latin typeface="微軟正黑體" panose="020B0604030504040204" pitchFamily="34" charset="-120"/>
                          <a:ea typeface="微軟正黑體" panose="020B0604030504040204" pitchFamily="34" charset="-120"/>
                          <a:cs typeface="Times New Roman"/>
                        </a:rPr>
                        <a:t>100</a:t>
                      </a:r>
                      <a:endParaRPr lang="zh-TW" sz="130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0" marR="0" marT="0" marB="0" anchor="ctr">
                    <a:solidFill>
                      <a:schemeClr val="accent5">
                        <a:lumMod val="20000"/>
                        <a:lumOff val="80000"/>
                      </a:schemeClr>
                    </a:solidFill>
                  </a:tcPr>
                </a:tc>
                <a:tc>
                  <a:txBody>
                    <a:bodyPr/>
                    <a:lstStyle/>
                    <a:p>
                      <a:pPr algn="ctr">
                        <a:spcAft>
                          <a:spcPts val="0"/>
                        </a:spcAft>
                      </a:pPr>
                      <a:r>
                        <a:rPr lang="en-US" sz="1300" kern="100" dirty="0">
                          <a:solidFill>
                            <a:schemeClr val="tx1"/>
                          </a:solidFill>
                          <a:effectLst/>
                          <a:latin typeface="微軟正黑體" panose="020B0604030504040204" pitchFamily="34" charset="-120"/>
                          <a:ea typeface="微軟正黑體" panose="020B0604030504040204" pitchFamily="34" charset="-120"/>
                          <a:cs typeface="Times New Roman"/>
                        </a:rPr>
                        <a:t>62.13</a:t>
                      </a:r>
                      <a:endParaRPr lang="zh-TW" sz="130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0" marR="0" marT="0" marB="0" anchor="ctr">
                    <a:solidFill>
                      <a:schemeClr val="accent5">
                        <a:lumMod val="20000"/>
                        <a:lumOff val="80000"/>
                      </a:schemeClr>
                    </a:solidFill>
                  </a:tcPr>
                </a:tc>
                <a:tc>
                  <a:txBody>
                    <a:bodyPr/>
                    <a:lstStyle/>
                    <a:p>
                      <a:pPr algn="ctr">
                        <a:spcAft>
                          <a:spcPts val="0"/>
                        </a:spcAft>
                      </a:pPr>
                      <a:r>
                        <a:rPr lang="en-US" sz="1300" kern="100" dirty="0">
                          <a:solidFill>
                            <a:schemeClr val="tx1"/>
                          </a:solidFill>
                          <a:effectLst/>
                          <a:latin typeface="微軟正黑體" panose="020B0604030504040204" pitchFamily="34" charset="-120"/>
                          <a:ea typeface="微軟正黑體" panose="020B0604030504040204" pitchFamily="34" charset="-120"/>
                          <a:cs typeface="Times New Roman"/>
                        </a:rPr>
                        <a:t>56.46</a:t>
                      </a:r>
                      <a:endParaRPr lang="zh-TW" sz="130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0" marR="0" marT="0" marB="0" anchor="ctr">
                    <a:solidFill>
                      <a:schemeClr val="accent5">
                        <a:lumMod val="20000"/>
                        <a:lumOff val="80000"/>
                      </a:schemeClr>
                    </a:solidFill>
                  </a:tcPr>
                </a:tc>
                <a:tc>
                  <a:txBody>
                    <a:bodyPr/>
                    <a:lstStyle/>
                    <a:p>
                      <a:pPr algn="ctr">
                        <a:spcAft>
                          <a:spcPts val="0"/>
                        </a:spcAft>
                      </a:pPr>
                      <a:r>
                        <a:rPr lang="en-US" sz="1300" kern="100" dirty="0">
                          <a:solidFill>
                            <a:schemeClr val="tx1"/>
                          </a:solidFill>
                          <a:effectLst/>
                          <a:latin typeface="微軟正黑體" panose="020B0604030504040204" pitchFamily="34" charset="-120"/>
                          <a:ea typeface="微軟正黑體" panose="020B0604030504040204" pitchFamily="34" charset="-120"/>
                          <a:cs typeface="Times New Roman"/>
                        </a:rPr>
                        <a:t> </a:t>
                      </a:r>
                      <a:r>
                        <a:rPr lang="en-US" altLang="zh-TW" sz="1300" kern="100" dirty="0">
                          <a:solidFill>
                            <a:schemeClr val="tx1"/>
                          </a:solidFill>
                          <a:effectLst/>
                          <a:latin typeface="微軟正黑體" panose="020B0604030504040204" pitchFamily="34" charset="-120"/>
                          <a:ea typeface="微軟正黑體" panose="020B0604030504040204" pitchFamily="34" charset="-120"/>
                          <a:cs typeface="Times New Roman"/>
                        </a:rPr>
                        <a:t>-</a:t>
                      </a:r>
                      <a:endParaRPr lang="zh-TW" sz="130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0" marR="0" marT="0" marB="0" anchor="ctr">
                    <a:solidFill>
                      <a:schemeClr val="accent5">
                        <a:lumMod val="20000"/>
                        <a:lumOff val="80000"/>
                      </a:schemeClr>
                    </a:solidFill>
                  </a:tcPr>
                </a:tc>
                <a:tc>
                  <a:txBody>
                    <a:bodyPr/>
                    <a:lstStyle/>
                    <a:p>
                      <a:pPr algn="ctr">
                        <a:spcAft>
                          <a:spcPts val="0"/>
                        </a:spcAft>
                      </a:pPr>
                      <a:r>
                        <a:rPr lang="en-US" sz="1300" kern="100" dirty="0">
                          <a:solidFill>
                            <a:schemeClr val="tx1"/>
                          </a:solidFill>
                          <a:effectLst/>
                          <a:latin typeface="微軟正黑體" panose="020B0604030504040204" pitchFamily="34" charset="-120"/>
                          <a:ea typeface="微軟正黑體" panose="020B0604030504040204" pitchFamily="34" charset="-120"/>
                          <a:cs typeface="Times New Roman"/>
                        </a:rPr>
                        <a:t>66.67</a:t>
                      </a:r>
                      <a:endParaRPr lang="zh-TW" sz="130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0" marR="0" marT="0" marB="0" anchor="ctr">
                    <a:solidFill>
                      <a:schemeClr val="accent5">
                        <a:lumMod val="20000"/>
                        <a:lumOff val="80000"/>
                      </a:schemeClr>
                    </a:solidFill>
                  </a:tcPr>
                </a:tc>
                <a:tc>
                  <a:txBody>
                    <a:bodyPr/>
                    <a:lstStyle/>
                    <a:p>
                      <a:pPr algn="ctr">
                        <a:spcAft>
                          <a:spcPts val="0"/>
                        </a:spcAft>
                      </a:pPr>
                      <a:r>
                        <a:rPr lang="en-US" sz="1300" kern="100" dirty="0">
                          <a:solidFill>
                            <a:schemeClr val="tx1"/>
                          </a:solidFill>
                          <a:effectLst/>
                          <a:latin typeface="微軟正黑體" panose="020B0604030504040204" pitchFamily="34" charset="-120"/>
                          <a:ea typeface="微軟正黑體" panose="020B0604030504040204" pitchFamily="34" charset="-120"/>
                          <a:cs typeface="Times New Roman"/>
                        </a:rPr>
                        <a:t>70.7</a:t>
                      </a:r>
                      <a:endParaRPr lang="zh-TW" sz="130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0" marR="0" marT="0" marB="0" anchor="ctr">
                    <a:solidFill>
                      <a:schemeClr val="accent5">
                        <a:lumMod val="20000"/>
                        <a:lumOff val="80000"/>
                      </a:schemeClr>
                    </a:solidFill>
                  </a:tcPr>
                </a:tc>
                <a:extLst>
                  <a:ext uri="{0D108BD9-81ED-4DB2-BD59-A6C34878D82A}">
                    <a16:rowId xmlns:a16="http://schemas.microsoft.com/office/drawing/2014/main" val="339676156"/>
                  </a:ext>
                </a:extLst>
              </a:tr>
              <a:tr h="342900">
                <a:tc>
                  <a:txBody>
                    <a:bodyPr/>
                    <a:lstStyle/>
                    <a:p>
                      <a:pPr algn="ctr">
                        <a:spcAft>
                          <a:spcPts val="0"/>
                        </a:spcAft>
                      </a:pPr>
                      <a:r>
                        <a:rPr lang="zh-TW" altLang="en-US" sz="1400" kern="100" dirty="0">
                          <a:solidFill>
                            <a:schemeClr val="bg1"/>
                          </a:solidFill>
                          <a:effectLst/>
                          <a:latin typeface="微軟正黑體" panose="020B0604030504040204" pitchFamily="34" charset="-120"/>
                          <a:ea typeface="微軟正黑體" panose="020B0604030504040204" pitchFamily="34" charset="-120"/>
                          <a:cs typeface="Times New Roman"/>
                        </a:rPr>
                        <a:t>實際報到人數</a:t>
                      </a:r>
                      <a:endParaRPr lang="zh-TW" sz="1400" kern="100" dirty="0">
                        <a:solidFill>
                          <a:schemeClr val="bg1"/>
                        </a:solidFill>
                        <a:effectLst/>
                        <a:latin typeface="微軟正黑體" panose="020B0604030504040204" pitchFamily="34" charset="-120"/>
                        <a:ea typeface="微軟正黑體" panose="020B0604030504040204" pitchFamily="34" charset="-120"/>
                        <a:cs typeface="Times New Roman"/>
                      </a:endParaRPr>
                    </a:p>
                  </a:txBody>
                  <a:tcPr marL="17780" marR="17780" marT="0" marB="0" anchor="ctr">
                    <a:solidFill>
                      <a:srgbClr val="C00000"/>
                    </a:solidFill>
                  </a:tcPr>
                </a:tc>
                <a:tc>
                  <a:txBody>
                    <a:bodyPr/>
                    <a:lstStyle/>
                    <a:p>
                      <a:pPr algn="ctr">
                        <a:spcAft>
                          <a:spcPts val="0"/>
                        </a:spcAft>
                      </a:pPr>
                      <a:r>
                        <a:rPr lang="en-US" sz="1400" kern="0" dirty="0">
                          <a:solidFill>
                            <a:schemeClr val="tx1"/>
                          </a:solidFill>
                          <a:effectLst/>
                          <a:latin typeface="微軟正黑體" panose="020B0604030504040204" pitchFamily="34" charset="-120"/>
                          <a:ea typeface="微軟正黑體" panose="020B0604030504040204" pitchFamily="34" charset="-120"/>
                          <a:cs typeface="新細明體"/>
                        </a:rPr>
                        <a:t>747</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17780" marR="17780" marT="0" marB="0" anchor="ctr">
                    <a:solidFill>
                      <a:srgbClr val="FFE1E1"/>
                    </a:solidFill>
                  </a:tcPr>
                </a:tc>
                <a:tc>
                  <a:txBody>
                    <a:bodyPr/>
                    <a:lstStyle/>
                    <a:p>
                      <a:pPr algn="ctr">
                        <a:spcAft>
                          <a:spcPts val="0"/>
                        </a:spcAft>
                      </a:pPr>
                      <a:r>
                        <a:rPr lang="en-US" sz="1400" kern="0" dirty="0">
                          <a:solidFill>
                            <a:schemeClr val="tx1"/>
                          </a:solidFill>
                          <a:effectLst/>
                          <a:latin typeface="微軟正黑體" panose="020B0604030504040204" pitchFamily="34" charset="-120"/>
                          <a:ea typeface="微軟正黑體" panose="020B0604030504040204" pitchFamily="34" charset="-120"/>
                          <a:cs typeface="新細明體"/>
                        </a:rPr>
                        <a:t>1601</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17780" marR="17780" marT="0" marB="0" anchor="ctr">
                    <a:solidFill>
                      <a:srgbClr val="FFE1E1"/>
                    </a:solidFill>
                  </a:tcPr>
                </a:tc>
                <a:tc>
                  <a:txBody>
                    <a:bodyPr/>
                    <a:lstStyle/>
                    <a:p>
                      <a:pPr algn="ctr">
                        <a:spcAft>
                          <a:spcPts val="0"/>
                        </a:spcAft>
                      </a:pPr>
                      <a:r>
                        <a:rPr lang="en-US" sz="1400" kern="0" dirty="0">
                          <a:solidFill>
                            <a:schemeClr val="tx1"/>
                          </a:solidFill>
                          <a:effectLst/>
                          <a:latin typeface="微軟正黑體" panose="020B0604030504040204" pitchFamily="34" charset="-120"/>
                          <a:ea typeface="微軟正黑體" panose="020B0604030504040204" pitchFamily="34" charset="-120"/>
                          <a:cs typeface="新細明體"/>
                        </a:rPr>
                        <a:t>87</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17780" marR="17780" marT="0" marB="0" anchor="ctr">
                    <a:solidFill>
                      <a:srgbClr val="FFE1E1"/>
                    </a:solidFill>
                  </a:tcPr>
                </a:tc>
                <a:tc>
                  <a:txBody>
                    <a:bodyPr/>
                    <a:lstStyle/>
                    <a:p>
                      <a:pPr algn="ctr">
                        <a:spcAft>
                          <a:spcPts val="0"/>
                        </a:spcAft>
                      </a:pPr>
                      <a:r>
                        <a:rPr lang="en-US" sz="1400" kern="0" dirty="0">
                          <a:solidFill>
                            <a:schemeClr val="tx1"/>
                          </a:solidFill>
                          <a:effectLst/>
                          <a:latin typeface="微軟正黑體" panose="020B0604030504040204" pitchFamily="34" charset="-120"/>
                          <a:ea typeface="微軟正黑體" panose="020B0604030504040204" pitchFamily="34" charset="-120"/>
                          <a:cs typeface="新細明體"/>
                        </a:rPr>
                        <a:t>699</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17780" marR="17780" marT="0" marB="0" anchor="ctr">
                    <a:solidFill>
                      <a:srgbClr val="FFE1E1"/>
                    </a:solidFill>
                  </a:tcPr>
                </a:tc>
                <a:tc>
                  <a:txBody>
                    <a:bodyPr/>
                    <a:lstStyle/>
                    <a:p>
                      <a:pPr algn="ctr">
                        <a:spcAft>
                          <a:spcPts val="0"/>
                        </a:spcAft>
                      </a:pPr>
                      <a:r>
                        <a:rPr lang="en-US" sz="1400" kern="0" dirty="0">
                          <a:solidFill>
                            <a:schemeClr val="tx1"/>
                          </a:solidFill>
                          <a:effectLst/>
                          <a:latin typeface="微軟正黑體" panose="020B0604030504040204" pitchFamily="34" charset="-120"/>
                          <a:ea typeface="微軟正黑體" panose="020B0604030504040204" pitchFamily="34" charset="-120"/>
                          <a:cs typeface="新細明體"/>
                        </a:rPr>
                        <a:t>67</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17780" marR="17780" marT="0" marB="0" anchor="ctr">
                    <a:solidFill>
                      <a:srgbClr val="FFE1E1"/>
                    </a:solidFill>
                  </a:tcPr>
                </a:tc>
                <a:tc>
                  <a:txBody>
                    <a:bodyPr/>
                    <a:lstStyle/>
                    <a:p>
                      <a:pPr algn="ctr">
                        <a:spcAft>
                          <a:spcPts val="0"/>
                        </a:spcAft>
                      </a:pPr>
                      <a:r>
                        <a:rPr lang="en-US" sz="1400" kern="0" dirty="0">
                          <a:solidFill>
                            <a:schemeClr val="tx1"/>
                          </a:solidFill>
                          <a:effectLst/>
                          <a:latin typeface="微軟正黑體" panose="020B0604030504040204" pitchFamily="34" charset="-120"/>
                          <a:ea typeface="微軟正黑體" panose="020B0604030504040204" pitchFamily="34" charset="-120"/>
                          <a:cs typeface="新細明體"/>
                        </a:rPr>
                        <a:t>69</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17780" marR="17780" marT="0" marB="0" anchor="ctr">
                    <a:solidFill>
                      <a:srgbClr val="FFE1E1"/>
                    </a:solidFill>
                  </a:tcPr>
                </a:tc>
                <a:tc>
                  <a:txBody>
                    <a:bodyPr/>
                    <a:lstStyle/>
                    <a:p>
                      <a:pPr algn="ctr">
                        <a:spcAft>
                          <a:spcPts val="0"/>
                        </a:spcAft>
                      </a:pPr>
                      <a:r>
                        <a:rPr lang="en-US" sz="1400" kern="0" dirty="0">
                          <a:solidFill>
                            <a:schemeClr val="tx1"/>
                          </a:solidFill>
                          <a:effectLst/>
                          <a:latin typeface="微軟正黑體" panose="020B0604030504040204" pitchFamily="34" charset="-120"/>
                          <a:ea typeface="微軟正黑體" panose="020B0604030504040204" pitchFamily="34" charset="-120"/>
                          <a:cs typeface="新細明體"/>
                        </a:rPr>
                        <a:t>30</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17780" marR="17780" marT="0" marB="0" anchor="ctr">
                    <a:solidFill>
                      <a:srgbClr val="FFE1E1"/>
                    </a:solidFill>
                  </a:tcPr>
                </a:tc>
                <a:tc>
                  <a:txBody>
                    <a:bodyPr/>
                    <a:lstStyle/>
                    <a:p>
                      <a:pPr algn="ctr">
                        <a:spcAft>
                          <a:spcPts val="0"/>
                        </a:spcAft>
                      </a:pPr>
                      <a:r>
                        <a:rPr lang="en-US" sz="1400" kern="0" dirty="0">
                          <a:solidFill>
                            <a:schemeClr val="tx1"/>
                          </a:solidFill>
                          <a:effectLst/>
                          <a:latin typeface="微軟正黑體" panose="020B0604030504040204" pitchFamily="34" charset="-120"/>
                          <a:ea typeface="微軟正黑體" panose="020B0604030504040204" pitchFamily="34" charset="-120"/>
                          <a:cs typeface="新細明體"/>
                        </a:rPr>
                        <a:t>840</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17780" marR="17780" marT="0" marB="0" anchor="ctr">
                    <a:solidFill>
                      <a:srgbClr val="FFE1E1"/>
                    </a:solidFill>
                  </a:tcPr>
                </a:tc>
                <a:tc>
                  <a:txBody>
                    <a:bodyPr/>
                    <a:lstStyle/>
                    <a:p>
                      <a:pPr algn="ctr">
                        <a:spcAft>
                          <a:spcPts val="0"/>
                        </a:spcAft>
                      </a:pPr>
                      <a:r>
                        <a:rPr lang="en-US" sz="1400" kern="0" dirty="0">
                          <a:solidFill>
                            <a:schemeClr val="tx1"/>
                          </a:solidFill>
                          <a:effectLst/>
                          <a:latin typeface="微軟正黑體" panose="020B0604030504040204" pitchFamily="34" charset="-120"/>
                          <a:ea typeface="微軟正黑體" panose="020B0604030504040204" pitchFamily="34" charset="-120"/>
                          <a:cs typeface="新細明體"/>
                        </a:rPr>
                        <a:t>367</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17780" marR="17780" marT="0" marB="0" anchor="ctr">
                    <a:solidFill>
                      <a:srgbClr val="FFE1E1"/>
                    </a:solidFill>
                  </a:tcPr>
                </a:tc>
                <a:tc>
                  <a:txBody>
                    <a:bodyPr/>
                    <a:lstStyle/>
                    <a:p>
                      <a:pPr algn="ctr">
                        <a:spcAft>
                          <a:spcPts val="0"/>
                        </a:spcAft>
                      </a:pPr>
                      <a:r>
                        <a:rPr lang="en-US" sz="1400" kern="0" dirty="0">
                          <a:solidFill>
                            <a:schemeClr val="tx1"/>
                          </a:solidFill>
                          <a:effectLst/>
                          <a:latin typeface="微軟正黑體" panose="020B0604030504040204" pitchFamily="34" charset="-120"/>
                          <a:ea typeface="微軟正黑體" panose="020B0604030504040204" pitchFamily="34" charset="-120"/>
                          <a:cs typeface="新細明體"/>
                        </a:rPr>
                        <a:t>-</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17780" marR="17780" marT="0" marB="0" anchor="ctr">
                    <a:solidFill>
                      <a:srgbClr val="FFE1E1"/>
                    </a:solidFill>
                  </a:tcPr>
                </a:tc>
                <a:tc>
                  <a:txBody>
                    <a:bodyPr/>
                    <a:lstStyle/>
                    <a:p>
                      <a:pPr algn="ctr">
                        <a:spcAft>
                          <a:spcPts val="0"/>
                        </a:spcAft>
                      </a:pPr>
                      <a:r>
                        <a:rPr lang="en-US" sz="1400" kern="0" dirty="0">
                          <a:solidFill>
                            <a:schemeClr val="tx1"/>
                          </a:solidFill>
                          <a:effectLst/>
                          <a:latin typeface="微軟正黑體" panose="020B0604030504040204" pitchFamily="34" charset="-120"/>
                          <a:ea typeface="微軟正黑體" panose="020B0604030504040204" pitchFamily="34" charset="-120"/>
                          <a:cs typeface="新細明體"/>
                        </a:rPr>
                        <a:t>89</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17780" marR="17780" marT="0" marB="0" anchor="ctr">
                    <a:solidFill>
                      <a:srgbClr val="FFE1E1"/>
                    </a:solidFill>
                  </a:tcPr>
                </a:tc>
                <a:tc>
                  <a:txBody>
                    <a:bodyPr/>
                    <a:lstStyle/>
                    <a:p>
                      <a:pPr algn="ctr">
                        <a:spcAft>
                          <a:spcPts val="0"/>
                        </a:spcAft>
                      </a:pPr>
                      <a:r>
                        <a:rPr lang="en-US" sz="1400" kern="0" dirty="0">
                          <a:solidFill>
                            <a:schemeClr val="tx1"/>
                          </a:solidFill>
                          <a:effectLst/>
                          <a:latin typeface="微軟正黑體" panose="020B0604030504040204" pitchFamily="34" charset="-120"/>
                          <a:ea typeface="微軟正黑體" panose="020B0604030504040204" pitchFamily="34" charset="-120"/>
                          <a:cs typeface="新細明體"/>
                        </a:rPr>
                        <a:t>4596</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17780" marR="17780" marT="0" marB="0" anchor="ctr">
                    <a:solidFill>
                      <a:srgbClr val="FFBDBD"/>
                    </a:solidFill>
                  </a:tcPr>
                </a:tc>
                <a:extLst>
                  <a:ext uri="{0D108BD9-81ED-4DB2-BD59-A6C34878D82A}">
                    <a16:rowId xmlns:a16="http://schemas.microsoft.com/office/drawing/2014/main" val="10003"/>
                  </a:ext>
                </a:extLst>
              </a:tr>
            </a:tbl>
          </a:graphicData>
        </a:graphic>
      </p:graphicFrame>
      <p:sp>
        <p:nvSpPr>
          <p:cNvPr id="3" name="矩形 2">
            <a:extLst>
              <a:ext uri="{FF2B5EF4-FFF2-40B4-BE49-F238E27FC236}">
                <a16:creationId xmlns:a16="http://schemas.microsoft.com/office/drawing/2014/main" id="{49DA0041-C5B4-BE4C-90B1-52ADD3CFD4CF}"/>
              </a:ext>
            </a:extLst>
          </p:cNvPr>
          <p:cNvSpPr/>
          <p:nvPr/>
        </p:nvSpPr>
        <p:spPr>
          <a:xfrm>
            <a:off x="1484815" y="3921402"/>
            <a:ext cx="7531229" cy="677108"/>
          </a:xfrm>
          <a:prstGeom prst="rect">
            <a:avLst/>
          </a:prstGeom>
        </p:spPr>
        <p:txBody>
          <a:bodyPr wrap="none">
            <a:spAutoFit/>
          </a:bodyPr>
          <a:lstStyle/>
          <a:p>
            <a:r>
              <a:rPr lang="en-US" altLang="zh-TW" sz="1900" spc="-100" dirty="0">
                <a:solidFill>
                  <a:srgbClr val="0432FF"/>
                </a:solidFill>
                <a:latin typeface="Microsoft JhengHei" panose="020B0604030504040204" pitchFamily="34" charset="-120"/>
                <a:ea typeface="Microsoft JhengHei" panose="020B0604030504040204" pitchFamily="34" charset="-120"/>
              </a:rPr>
              <a:t>110 </a:t>
            </a:r>
            <a:r>
              <a:rPr lang="zh-TW" altLang="en-US" sz="1900" spc="-100" dirty="0">
                <a:solidFill>
                  <a:srgbClr val="0432FF"/>
                </a:solidFill>
                <a:latin typeface="Microsoft JhengHei" panose="020B0604030504040204" pitchFamily="34" charset="-120"/>
                <a:ea typeface="Microsoft JhengHei" panose="020B0604030504040204" pitchFamily="34" charset="-120"/>
              </a:rPr>
              <a:t>學年度特色招生專業群科甄選入學網站</a:t>
            </a:r>
            <a:r>
              <a:rPr lang="en-US" altLang="zh-TW" sz="1900" spc="-100" dirty="0">
                <a:solidFill>
                  <a:srgbClr val="0432FF"/>
                </a:solidFill>
                <a:latin typeface="Microsoft JhengHei" panose="020B0604030504040204" pitchFamily="34" charset="-120"/>
                <a:ea typeface="Microsoft JhengHei" panose="020B0604030504040204" pitchFamily="34" charset="-120"/>
              </a:rPr>
              <a:t>  </a:t>
            </a:r>
            <a:r>
              <a:rPr lang="en-US" altLang="zh-TW" sz="1900" spc="-100" dirty="0">
                <a:solidFill>
                  <a:srgbClr val="002060"/>
                </a:solidFill>
                <a:latin typeface="Microsoft JhengHei" panose="020B0604030504040204" pitchFamily="34" charset="-120"/>
                <a:ea typeface="Microsoft JhengHei" panose="020B0604030504040204" pitchFamily="34" charset="-120"/>
                <a:hlinkClick r:id="rId3"/>
              </a:rPr>
              <a:t>https://special.tnvs.tn.edu.tw</a:t>
            </a:r>
            <a:endParaRPr lang="en-US" altLang="zh-TW" sz="1900" spc="-100" dirty="0">
              <a:solidFill>
                <a:srgbClr val="002060"/>
              </a:solidFill>
              <a:latin typeface="Microsoft JhengHei" panose="020B0604030504040204" pitchFamily="34" charset="-120"/>
              <a:ea typeface="Microsoft JhengHei" panose="020B0604030504040204" pitchFamily="34" charset="-120"/>
            </a:endParaRPr>
          </a:p>
          <a:p>
            <a:r>
              <a:rPr lang="zh-TW" altLang="en-US" sz="1900" spc="-100" dirty="0">
                <a:solidFill>
                  <a:srgbClr val="002060"/>
                </a:solidFill>
                <a:latin typeface="Microsoft JhengHei" panose="020B0604030504040204" pitchFamily="34" charset="-120"/>
                <a:ea typeface="Microsoft JhengHei" panose="020B0604030504040204" pitchFamily="34" charset="-120"/>
              </a:rPr>
              <a:t> </a:t>
            </a:r>
            <a:endParaRPr lang="zh-TW" altLang="en-US" sz="1900" dirty="0">
              <a:solidFill>
                <a:srgbClr val="002060"/>
              </a:solidFill>
              <a:latin typeface="Microsoft JhengHei" panose="020B0604030504040204" pitchFamily="34" charset="-120"/>
              <a:ea typeface="Microsoft JhengHei" panose="020B0604030504040204" pitchFamily="34" charset="-120"/>
            </a:endParaRPr>
          </a:p>
        </p:txBody>
      </p:sp>
      <p:pic>
        <p:nvPicPr>
          <p:cNvPr id="5" name="圖片 4">
            <a:extLst>
              <a:ext uri="{FF2B5EF4-FFF2-40B4-BE49-F238E27FC236}">
                <a16:creationId xmlns:a16="http://schemas.microsoft.com/office/drawing/2014/main" id="{9DE36426-CA86-1840-AF58-0849E5897ACD}"/>
              </a:ext>
            </a:extLst>
          </p:cNvPr>
          <p:cNvPicPr>
            <a:picLocks noChangeAspect="1"/>
          </p:cNvPicPr>
          <p:nvPr/>
        </p:nvPicPr>
        <p:blipFill>
          <a:blip r:embed="rId4"/>
          <a:stretch>
            <a:fillRect/>
          </a:stretch>
        </p:blipFill>
        <p:spPr>
          <a:xfrm>
            <a:off x="1484815" y="4406151"/>
            <a:ext cx="7491386" cy="1841659"/>
          </a:xfrm>
          <a:prstGeom prst="rect">
            <a:avLst/>
          </a:prstGeom>
        </p:spPr>
      </p:pic>
    </p:spTree>
    <p:extLst>
      <p:ext uri="{BB962C8B-B14F-4D97-AF65-F5344CB8AC3E}">
        <p14:creationId xmlns:p14="http://schemas.microsoft.com/office/powerpoint/2010/main" val="1115070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6" name="投影片編號版面配置區 3">
            <a:extLst>
              <a:ext uri="{FF2B5EF4-FFF2-40B4-BE49-F238E27FC236}">
                <a16:creationId xmlns:a16="http://schemas.microsoft.com/office/drawing/2014/main" id="{14A7ACD6-5D2F-4F2D-978E-D992E69A61E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lr>
                <a:schemeClr val="accent1"/>
              </a:buClr>
              <a:buSzPct val="50000"/>
              <a:buFont typeface="Wingdings 2" panose="05020102010507070707" pitchFamily="18" charset="2"/>
              <a:buChar char=""/>
              <a:defRPr sz="2400">
                <a:solidFill>
                  <a:schemeClr val="tx1"/>
                </a:solidFill>
                <a:latin typeface="Cambria" panose="02040503050406030204" pitchFamily="18" charset="0"/>
                <a:ea typeface="新細明體" panose="02020500000000000000" pitchFamily="18" charset="-120"/>
              </a:defRPr>
            </a:lvl1pPr>
            <a:lvl2pPr marL="557213" indent="-214313">
              <a:spcBef>
                <a:spcPct val="20000"/>
              </a:spcBef>
              <a:buClr>
                <a:schemeClr val="accent2"/>
              </a:buClr>
              <a:buSzPct val="50000"/>
              <a:buFont typeface="Wingdings 2" panose="05020102010507070707" pitchFamily="18" charset="2"/>
              <a:buChar char="³"/>
              <a:defRPr sz="2100">
                <a:solidFill>
                  <a:schemeClr val="tx1"/>
                </a:solidFill>
                <a:latin typeface="Cambria" panose="02040503050406030204" pitchFamily="18" charset="0"/>
                <a:ea typeface="新細明體" panose="02020500000000000000" pitchFamily="18" charset="-120"/>
              </a:defRPr>
            </a:lvl2pPr>
            <a:lvl3pPr marL="857250" indent="-171450">
              <a:spcBef>
                <a:spcPct val="20000"/>
              </a:spcBef>
              <a:buClr>
                <a:srgbClr val="7B9B57"/>
              </a:buClr>
              <a:buSzPct val="60000"/>
              <a:buFont typeface="Wingdings 2" panose="05020102010507070707" pitchFamily="18" charset="2"/>
              <a:buChar char="®"/>
              <a:defRPr sz="1800">
                <a:solidFill>
                  <a:schemeClr val="tx1"/>
                </a:solidFill>
                <a:latin typeface="Cambria" panose="02040503050406030204" pitchFamily="18" charset="0"/>
                <a:ea typeface="新細明體" panose="02020500000000000000" pitchFamily="18" charset="-120"/>
              </a:defRPr>
            </a:lvl3pPr>
            <a:lvl4pPr marL="1200150" indent="-171450">
              <a:spcBef>
                <a:spcPct val="20000"/>
              </a:spcBef>
              <a:buClr>
                <a:srgbClr val="8B7396"/>
              </a:buClr>
              <a:buSzPct val="45000"/>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4pPr>
            <a:lvl5pPr marL="1543050" indent="-171450">
              <a:spcBef>
                <a:spcPct val="20000"/>
              </a:spcBef>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5pPr>
            <a:lvl6pPr marL="18859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6pPr>
            <a:lvl7pPr marL="22288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7pPr>
            <a:lvl8pPr marL="25717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8pPr>
            <a:lvl9pPr marL="29146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9pPr>
          </a:lstStyle>
          <a:p>
            <a:pPr>
              <a:spcBef>
                <a:spcPct val="0"/>
              </a:spcBef>
              <a:buClrTx/>
              <a:buSzTx/>
              <a:buFontTx/>
              <a:buNone/>
            </a:pPr>
            <a:fld id="{4F686C16-416F-4D9D-811F-0F632BC99A15}" type="slidenum">
              <a:rPr lang="zh-TW" altLang="en-US" sz="825">
                <a:solidFill>
                  <a:schemeClr val="bg1"/>
                </a:solidFill>
                <a:latin typeface="微軟正黑體" panose="020B0604030504040204" pitchFamily="34" charset="-120"/>
                <a:ea typeface="微軟正黑體" panose="020B0604030504040204" pitchFamily="34" charset="-120"/>
              </a:rPr>
              <a:pPr>
                <a:spcBef>
                  <a:spcPct val="0"/>
                </a:spcBef>
                <a:buClrTx/>
                <a:buSzTx/>
                <a:buFontTx/>
                <a:buNone/>
              </a:pPr>
              <a:t>21</a:t>
            </a:fld>
            <a:endParaRPr lang="zh-TW" altLang="en-US" sz="825" dirty="0">
              <a:solidFill>
                <a:schemeClr val="bg1"/>
              </a:solidFill>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67FC63CF-03E6-4D77-861C-D59059125523}"/>
              </a:ext>
            </a:extLst>
          </p:cNvPr>
          <p:cNvSpPr>
            <a:spLocks noGrp="1"/>
          </p:cNvSpPr>
          <p:nvPr>
            <p:ph type="subTitle" idx="4294967295"/>
          </p:nvPr>
        </p:nvSpPr>
        <p:spPr>
          <a:xfrm>
            <a:off x="1352568" y="1021866"/>
            <a:ext cx="7304954" cy="5537547"/>
          </a:xfrm>
        </p:spPr>
        <p:txBody>
          <a:bodyPr>
            <a:noAutofit/>
          </a:bodyPr>
          <a:lstStyle/>
          <a:p>
            <a:pPr>
              <a:lnSpc>
                <a:spcPct val="120000"/>
              </a:lnSpc>
              <a:spcBef>
                <a:spcPts val="300"/>
              </a:spcBef>
              <a:buFont typeface="Wingdings" panose="05000000000000000000" pitchFamily="2" charset="2"/>
              <a:buChar char="Ø"/>
              <a:defRPr/>
            </a:pPr>
            <a:r>
              <a:rPr lang="zh-TW" altLang="en-US" sz="1800" spc="75" dirty="0">
                <a:latin typeface="DFKai-SB" panose="03000509000000000000" pitchFamily="49" charset="-120"/>
                <a:ea typeface="DFKai-SB" panose="03000509000000000000" pitchFamily="49" charset="-120"/>
                <a:cs typeface="DFKai-SB" panose="03000509000000000000" pitchFamily="49" charset="-120"/>
              </a:rPr>
              <a:t>依據</a:t>
            </a:r>
            <a:r>
              <a:rPr lang="en-US" altLang="zh-TW" sz="1800" b="1" spc="75" dirty="0">
                <a:latin typeface="DFKai-SB" panose="03000509000000000000" pitchFamily="49" charset="-120"/>
                <a:ea typeface="DFKai-SB" panose="03000509000000000000" pitchFamily="49" charset="-120"/>
                <a:cs typeface="DFKai-SB" panose="03000509000000000000" pitchFamily="49" charset="-120"/>
              </a:rPr>
              <a:t>105.8.23</a:t>
            </a:r>
            <a:r>
              <a:rPr lang="zh-TW" altLang="en-US" sz="1800" spc="75" dirty="0">
                <a:latin typeface="DFKai-SB" panose="03000509000000000000" pitchFamily="49" charset="-120"/>
                <a:ea typeface="DFKai-SB" panose="03000509000000000000" pitchFamily="49" charset="-120"/>
                <a:cs typeface="DFKai-SB" panose="03000509000000000000" pitchFamily="49" charset="-120"/>
              </a:rPr>
              <a:t>修正之</a:t>
            </a:r>
            <a:r>
              <a:rPr lang="zh-TW" altLang="en-US" sz="1800" b="1" spc="75" dirty="0">
                <a:latin typeface="DFKai-SB" panose="03000509000000000000" pitchFamily="49" charset="-120"/>
                <a:ea typeface="DFKai-SB" panose="03000509000000000000" pitchFamily="49" charset="-120"/>
                <a:cs typeface="DFKai-SB" panose="03000509000000000000" pitchFamily="49" charset="-120"/>
              </a:rPr>
              <a:t>「</a:t>
            </a:r>
            <a:r>
              <a:rPr lang="zh-TW" altLang="zh-TW" sz="1800" dirty="0">
                <a:latin typeface="DFKai-SB" panose="03000509000000000000" pitchFamily="49" charset="-120"/>
                <a:ea typeface="DFKai-SB" panose="03000509000000000000" pitchFamily="49" charset="-120"/>
                <a:cs typeface="DFKai-SB" panose="03000509000000000000" pitchFamily="49" charset="-120"/>
              </a:rPr>
              <a:t>高級中等學校辦理國民中學技藝技能優良學生甄審入學實施要點</a:t>
            </a:r>
            <a:r>
              <a:rPr lang="zh-TW" altLang="en-US" sz="1800" b="1" spc="75" dirty="0">
                <a:latin typeface="DFKai-SB" panose="03000509000000000000" pitchFamily="49" charset="-120"/>
                <a:ea typeface="DFKai-SB" panose="03000509000000000000" pitchFamily="49" charset="-120"/>
                <a:cs typeface="DFKai-SB" panose="03000509000000000000" pitchFamily="49" charset="-120"/>
              </a:rPr>
              <a:t>」</a:t>
            </a:r>
            <a:r>
              <a:rPr lang="zh-TW" altLang="en-US" sz="1800" dirty="0">
                <a:latin typeface="DFKai-SB" panose="03000509000000000000" pitchFamily="49" charset="-120"/>
                <a:ea typeface="DFKai-SB" panose="03000509000000000000" pitchFamily="49" charset="-120"/>
                <a:cs typeface="DFKai-SB" panose="03000509000000000000" pitchFamily="49" charset="-120"/>
              </a:rPr>
              <a:t>辦理</a:t>
            </a:r>
            <a:r>
              <a:rPr lang="zh-TW" altLang="en-US" sz="1800" b="1" dirty="0">
                <a:latin typeface="DFKai-SB" panose="03000509000000000000" pitchFamily="49" charset="-120"/>
                <a:ea typeface="DFKai-SB" panose="03000509000000000000" pitchFamily="49" charset="-120"/>
                <a:cs typeface="DFKai-SB" panose="03000509000000000000" pitchFamily="49" charset="-120"/>
              </a:rPr>
              <a:t>：</a:t>
            </a:r>
          </a:p>
          <a:p>
            <a:pPr marL="541338" lvl="1" indent="-265113" algn="just">
              <a:lnSpc>
                <a:spcPct val="120000"/>
              </a:lnSpc>
              <a:spcBef>
                <a:spcPts val="0"/>
              </a:spcBef>
              <a:buFont typeface="Wingdings" pitchFamily="2" charset="2"/>
              <a:buChar char="Ø"/>
              <a:defRPr/>
            </a:pPr>
            <a:r>
              <a:rPr lang="zh-TW" altLang="en-US" sz="2000" dirty="0">
                <a:solidFill>
                  <a:srgbClr val="C00000"/>
                </a:solidFill>
                <a:highlight>
                  <a:srgbClr val="FFFF00"/>
                </a:highlight>
                <a:latin typeface="微軟正黑體" panose="020B0604030504040204" pitchFamily="34" charset="-120"/>
                <a:ea typeface="微軟正黑體" panose="020B0604030504040204" pitchFamily="34" charset="-120"/>
              </a:rPr>
              <a:t>報名資格及條件</a:t>
            </a:r>
            <a:r>
              <a:rPr lang="zh-TW" altLang="en-US" sz="1800" dirty="0">
                <a:solidFill>
                  <a:srgbClr val="C00000"/>
                </a:solidFill>
                <a:highlight>
                  <a:srgbClr val="FFFF00"/>
                </a:highlight>
                <a:latin typeface="微軟正黑體" panose="020B0604030504040204" pitchFamily="34" charset="-120"/>
                <a:ea typeface="微軟正黑體" panose="020B0604030504040204" pitchFamily="34" charset="-120"/>
              </a:rPr>
              <a:t>：</a:t>
            </a:r>
            <a:endParaRPr lang="en-US" altLang="zh-TW" sz="1800" dirty="0">
              <a:solidFill>
                <a:srgbClr val="C00000"/>
              </a:solidFill>
              <a:highlight>
                <a:srgbClr val="FFFF00"/>
              </a:highlight>
              <a:latin typeface="微軟正黑體" panose="020B0604030504040204" pitchFamily="34" charset="-120"/>
              <a:ea typeface="微軟正黑體" panose="020B0604030504040204" pitchFamily="34" charset="-120"/>
            </a:endParaRPr>
          </a:p>
          <a:p>
            <a:pPr marL="715963" lvl="1" indent="-439738" algn="just">
              <a:lnSpc>
                <a:spcPct val="100000"/>
              </a:lnSpc>
              <a:spcBef>
                <a:spcPts val="0"/>
              </a:spcBef>
              <a:buNone/>
              <a:defRPr/>
            </a:pPr>
            <a:r>
              <a:rPr lang="zh-TW" altLang="en-US" sz="1700" dirty="0">
                <a:solidFill>
                  <a:srgbClr val="C00000"/>
                </a:solidFill>
                <a:latin typeface="微軟正黑體" panose="020B0604030504040204" pitchFamily="34" charset="-120"/>
                <a:ea typeface="微軟正黑體" panose="020B0604030504040204" pitchFamily="34" charset="-120"/>
              </a:rPr>
              <a:t>一、技藝競賽優勝以上、</a:t>
            </a:r>
            <a:r>
              <a:rPr lang="zh-TW" altLang="zh-TW" sz="1700" dirty="0">
                <a:latin typeface="Microsoft JhengHei" panose="020B0604030504040204" pitchFamily="34" charset="-120"/>
                <a:ea typeface="Microsoft JhengHei" panose="020B0604030504040204" pitchFamily="34" charset="-120"/>
              </a:rPr>
              <a:t>領有丙級以上技術士證或相當於丙級以上之單一級技術士證</a:t>
            </a:r>
            <a:r>
              <a:rPr lang="zh-TW" altLang="en-US" sz="1700" dirty="0">
                <a:latin typeface="Microsoft JhengHei" panose="020B0604030504040204" pitchFamily="34" charset="-120"/>
                <a:ea typeface="Microsoft JhengHei" panose="020B0604030504040204" pitchFamily="34" charset="-120"/>
              </a:rPr>
              <a:t>、</a:t>
            </a:r>
            <a:r>
              <a:rPr lang="zh-TW" altLang="zh-TW" sz="1700" dirty="0">
                <a:solidFill>
                  <a:srgbClr val="FF0000"/>
                </a:solidFill>
                <a:latin typeface="Microsoft JhengHei" panose="020B0604030504040204" pitchFamily="34" charset="-120"/>
                <a:ea typeface="Microsoft JhengHei" panose="020B0604030504040204" pitchFamily="34" charset="-120"/>
              </a:rPr>
              <a:t>應屆畢</a:t>
            </a:r>
            <a:r>
              <a:rPr lang="en-US" altLang="zh-TW" sz="1700" dirty="0">
                <a:solidFill>
                  <a:srgbClr val="FF0000"/>
                </a:solidFill>
                <a:latin typeface="Microsoft JhengHei" panose="020B0604030504040204" pitchFamily="34" charset="-120"/>
                <a:ea typeface="Microsoft JhengHei" panose="020B0604030504040204" pitchFamily="34" charset="-120"/>
              </a:rPr>
              <a:t>(</a:t>
            </a:r>
            <a:r>
              <a:rPr lang="zh-TW" altLang="zh-TW" sz="1700" dirty="0">
                <a:solidFill>
                  <a:srgbClr val="FF0000"/>
                </a:solidFill>
                <a:latin typeface="Microsoft JhengHei" panose="020B0604030504040204" pitchFamily="34" charset="-120"/>
                <a:ea typeface="Microsoft JhengHei" panose="020B0604030504040204" pitchFamily="34" charset="-120"/>
              </a:rPr>
              <a:t>結</a:t>
            </a:r>
            <a:r>
              <a:rPr lang="en-US" altLang="zh-TW" sz="1700" dirty="0">
                <a:solidFill>
                  <a:srgbClr val="FF0000"/>
                </a:solidFill>
                <a:latin typeface="Microsoft JhengHei" panose="020B0604030504040204" pitchFamily="34" charset="-120"/>
                <a:ea typeface="Microsoft JhengHei" panose="020B0604030504040204" pitchFamily="34" charset="-120"/>
              </a:rPr>
              <a:t>)</a:t>
            </a:r>
            <a:r>
              <a:rPr lang="zh-TW" altLang="zh-TW" sz="1700" dirty="0">
                <a:solidFill>
                  <a:srgbClr val="FF0000"/>
                </a:solidFill>
                <a:latin typeface="Microsoft JhengHei" panose="020B0604030504040204" pitchFamily="34" charset="-120"/>
                <a:ea typeface="Microsoft JhengHei" panose="020B0604030504040204" pitchFamily="34" charset="-120"/>
              </a:rPr>
              <a:t>業生</a:t>
            </a:r>
            <a:r>
              <a:rPr lang="zh-TW" altLang="zh-TW" sz="1700" dirty="0">
                <a:latin typeface="Microsoft JhengHei" panose="020B0604030504040204" pitchFamily="34" charset="-120"/>
                <a:ea typeface="Microsoft JhengHei" panose="020B0604030504040204" pitchFamily="34" charset="-120"/>
              </a:rPr>
              <a:t>技藝教育課程成績優良</a:t>
            </a:r>
            <a:r>
              <a:rPr lang="zh-TW" altLang="en-US" sz="1700" dirty="0">
                <a:latin typeface="Microsoft JhengHei" panose="020B0604030504040204" pitchFamily="34" charset="-120"/>
                <a:ea typeface="Microsoft JhengHei" panose="020B0604030504040204" pitchFamily="34" charset="-120"/>
              </a:rPr>
              <a:t>等。</a:t>
            </a:r>
            <a:endParaRPr lang="en-US" altLang="zh-TW" sz="1700" dirty="0">
              <a:latin typeface="Microsoft JhengHei" panose="020B0604030504040204" pitchFamily="34" charset="-120"/>
              <a:ea typeface="Microsoft JhengHei" panose="020B0604030504040204" pitchFamily="34" charset="-120"/>
            </a:endParaRPr>
          </a:p>
          <a:p>
            <a:pPr marL="757238" lvl="1" indent="-481013" algn="just">
              <a:lnSpc>
                <a:spcPct val="100000"/>
              </a:lnSpc>
              <a:spcBef>
                <a:spcPts val="0"/>
              </a:spcBef>
              <a:buNone/>
              <a:defRPr/>
            </a:pPr>
            <a:r>
              <a:rPr lang="zh-TW" altLang="en-US" sz="1700" dirty="0">
                <a:latin typeface="Microsoft JhengHei" panose="020B0604030504040204" pitchFamily="34" charset="-120"/>
                <a:ea typeface="Microsoft JhengHei" panose="020B0604030504040204" pitchFamily="34" charset="-120"/>
              </a:rPr>
              <a:t>二、以技藝技能優良身分入學者，以就讀高級中等學校</a:t>
            </a:r>
            <a:r>
              <a:rPr lang="zh-TW" altLang="en-US" sz="1700" dirty="0">
                <a:solidFill>
                  <a:srgbClr val="0432FF"/>
                </a:solidFill>
                <a:latin typeface="Microsoft JhengHei" panose="020B0604030504040204" pitchFamily="34" charset="-120"/>
                <a:ea typeface="Microsoft JhengHei" panose="020B0604030504040204" pitchFamily="34" charset="-120"/>
              </a:rPr>
              <a:t>相關專業群、科為限 </a:t>
            </a:r>
            <a:r>
              <a:rPr lang="zh-TW" altLang="en-US" sz="1700" dirty="0">
                <a:latin typeface="Microsoft JhengHei" panose="020B0604030504040204" pitchFamily="34" charset="-120"/>
                <a:ea typeface="Microsoft JhengHei" panose="020B0604030504040204" pitchFamily="34" charset="-120"/>
              </a:rPr>
              <a:t>。</a:t>
            </a:r>
            <a:endParaRPr lang="en-US" altLang="zh-TW" sz="1700" dirty="0">
              <a:latin typeface="Microsoft JhengHei" panose="020B0604030504040204" pitchFamily="34" charset="-120"/>
              <a:ea typeface="Microsoft JhengHei" panose="020B0604030504040204" pitchFamily="34" charset="-120"/>
            </a:endParaRPr>
          </a:p>
          <a:p>
            <a:pPr marL="808038" lvl="1" indent="-531813" algn="just">
              <a:lnSpc>
                <a:spcPct val="100000"/>
              </a:lnSpc>
              <a:spcBef>
                <a:spcPts val="0"/>
              </a:spcBef>
              <a:buNone/>
              <a:defRPr/>
            </a:pPr>
            <a:r>
              <a:rPr lang="zh-TW" altLang="en-US" sz="1700" dirty="0">
                <a:latin typeface="Microsoft JhengHei" panose="020B0604030504040204" pitchFamily="34" charset="-120"/>
                <a:ea typeface="Microsoft JhengHei" panose="020B0604030504040204" pitchFamily="34" charset="-120"/>
              </a:rPr>
              <a:t>三、</a:t>
            </a:r>
            <a:r>
              <a:rPr lang="zh-TW" altLang="en-US" sz="1700" dirty="0">
                <a:solidFill>
                  <a:srgbClr val="0432FF"/>
                </a:solidFill>
                <a:latin typeface="Microsoft JhengHei" panose="020B0604030504040204" pitchFamily="34" charset="-120"/>
                <a:ea typeface="Microsoft JhengHei" panose="020B0604030504040204" pitchFamily="34" charset="-120"/>
              </a:rPr>
              <a:t>專業群、科對照表</a:t>
            </a:r>
            <a:r>
              <a:rPr lang="zh-TW" altLang="en-US" sz="1700" dirty="0">
                <a:latin typeface="Microsoft JhengHei" panose="020B0604030504040204" pitchFamily="34" charset="-120"/>
                <a:ea typeface="Microsoft JhengHei" panose="020B0604030504040204" pitchFamily="34" charset="-120"/>
              </a:rPr>
              <a:t>，由免試入學委員會列入招生簡章中辦理。 </a:t>
            </a:r>
            <a:endParaRPr lang="en-US" altLang="zh-TW" sz="1700" dirty="0">
              <a:latin typeface="Microsoft JhengHei" panose="020B0604030504040204" pitchFamily="34" charset="-120"/>
              <a:ea typeface="Microsoft JhengHei" panose="020B0604030504040204" pitchFamily="34" charset="-120"/>
            </a:endParaRPr>
          </a:p>
          <a:p>
            <a:pPr marL="715963" lvl="1" indent="-439738" algn="just">
              <a:lnSpc>
                <a:spcPct val="100000"/>
              </a:lnSpc>
              <a:spcBef>
                <a:spcPts val="0"/>
              </a:spcBef>
              <a:buNone/>
              <a:defRPr/>
            </a:pPr>
            <a:r>
              <a:rPr lang="zh-TW" altLang="en-US" sz="1700" dirty="0">
                <a:latin typeface="Microsoft JhengHei" panose="020B0604030504040204" pitchFamily="34" charset="-120"/>
                <a:ea typeface="Microsoft JhengHei" panose="020B0604030504040204" pitchFamily="34" charset="-120"/>
              </a:rPr>
              <a:t>四、</a:t>
            </a:r>
            <a:r>
              <a:rPr lang="zh-TW" altLang="zh-TW" sz="1700" dirty="0">
                <a:latin typeface="Microsoft JhengHei" panose="020B0604030504040204" pitchFamily="34" charset="-120"/>
                <a:ea typeface="Microsoft JhengHei" panose="020B0604030504040204" pitchFamily="34" charset="-120"/>
              </a:rPr>
              <a:t>參加本學年度前各學年度甄審錄取之學生無論已否註冊入學，均不得再以同一證件或競賽、展覽獎項參加技優甄審免試入學；其有違反者，取消其本學年度報名及錄取入學資格。</a:t>
            </a:r>
          </a:p>
          <a:p>
            <a:pPr marL="490538" lvl="1" indent="-214313" algn="just">
              <a:lnSpc>
                <a:spcPct val="120000"/>
              </a:lnSpc>
              <a:spcBef>
                <a:spcPts val="600"/>
              </a:spcBef>
              <a:buFont typeface="Wingdings" pitchFamily="2" charset="2"/>
              <a:buChar char="Ø"/>
              <a:defRPr/>
            </a:pPr>
            <a:r>
              <a:rPr lang="zh-TW" altLang="en-US" sz="2000" dirty="0">
                <a:solidFill>
                  <a:srgbClr val="C00000"/>
                </a:solidFill>
                <a:highlight>
                  <a:srgbClr val="FFFF00"/>
                </a:highlight>
                <a:latin typeface="微軟正黑體" panose="020B0604030504040204" pitchFamily="34" charset="-120"/>
                <a:ea typeface="微軟正黑體" panose="020B0604030504040204" pitchFamily="34" charset="-120"/>
              </a:rPr>
              <a:t>志願選填</a:t>
            </a:r>
            <a:r>
              <a:rPr lang="zh-TW" altLang="en-US" sz="1800" dirty="0">
                <a:solidFill>
                  <a:srgbClr val="C00000"/>
                </a:solidFill>
                <a:highlight>
                  <a:srgbClr val="FFFF00"/>
                </a:highlight>
                <a:latin typeface="微軟正黑體" panose="020B0604030504040204" pitchFamily="34" charset="-120"/>
                <a:ea typeface="微軟正黑體" panose="020B0604030504040204" pitchFamily="34" charset="-120"/>
              </a:rPr>
              <a:t>：</a:t>
            </a:r>
            <a:endParaRPr lang="en-US" altLang="zh-TW" sz="1800" dirty="0">
              <a:solidFill>
                <a:srgbClr val="C00000"/>
              </a:solidFill>
              <a:highlight>
                <a:srgbClr val="FFFF00"/>
              </a:highlight>
              <a:latin typeface="微軟正黑體" panose="020B0604030504040204" pitchFamily="34" charset="-120"/>
              <a:ea typeface="微軟正黑體" panose="020B0604030504040204" pitchFamily="34" charset="-120"/>
            </a:endParaRPr>
          </a:p>
          <a:p>
            <a:pPr marL="1339850" lvl="1" indent="-849313" algn="just">
              <a:lnSpc>
                <a:spcPct val="100000"/>
              </a:lnSpc>
              <a:spcBef>
                <a:spcPts val="0"/>
              </a:spcBef>
              <a:buNone/>
              <a:defRPr/>
            </a:pPr>
            <a:r>
              <a:rPr lang="zh-TW" altLang="en-US" sz="1700" dirty="0">
                <a:latin typeface="Microsoft JhengHei" panose="020B0604030504040204" pitchFamily="34" charset="-120"/>
                <a:ea typeface="Microsoft JhengHei" panose="020B0604030504040204" pitchFamily="34" charset="-120"/>
              </a:rPr>
              <a:t>基北區：學生</a:t>
            </a:r>
            <a:r>
              <a:rPr lang="zh-TW" altLang="en-US" sz="1700" dirty="0">
                <a:solidFill>
                  <a:srgbClr val="FF0000"/>
                </a:solidFill>
                <a:latin typeface="Microsoft JhengHei" panose="020B0604030504040204" pitchFamily="34" charset="-120"/>
                <a:ea typeface="Microsoft JhengHei" panose="020B0604030504040204" pitchFamily="34" charset="-120"/>
              </a:rPr>
              <a:t>限報名一所</a:t>
            </a:r>
            <a:r>
              <a:rPr lang="zh-TW" altLang="en-US" sz="1700" dirty="0">
                <a:latin typeface="Microsoft JhengHei" panose="020B0604030504040204" pitchFamily="34" charset="-120"/>
                <a:ea typeface="Microsoft JhengHei" panose="020B0604030504040204" pitchFamily="34" charset="-120"/>
              </a:rPr>
              <a:t>技高</a:t>
            </a:r>
            <a:r>
              <a:rPr lang="en-US" altLang="zh-TW" sz="1700" dirty="0">
                <a:latin typeface="Microsoft JhengHei" panose="020B0604030504040204" pitchFamily="34" charset="-120"/>
                <a:ea typeface="Microsoft JhengHei" panose="020B0604030504040204" pitchFamily="34" charset="-120"/>
              </a:rPr>
              <a:t>(</a:t>
            </a:r>
            <a:r>
              <a:rPr lang="zh-TW" altLang="en-US" sz="1700" dirty="0">
                <a:latin typeface="Microsoft JhengHei" panose="020B0604030504040204" pitchFamily="34" charset="-120"/>
                <a:ea typeface="Microsoft JhengHei" panose="020B0604030504040204" pitchFamily="34" charset="-120"/>
              </a:rPr>
              <a:t>高職</a:t>
            </a:r>
            <a:r>
              <a:rPr lang="en-US" altLang="zh-TW" sz="1700" dirty="0">
                <a:latin typeface="Microsoft JhengHei" panose="020B0604030504040204" pitchFamily="34" charset="-120"/>
                <a:ea typeface="Microsoft JhengHei" panose="020B0604030504040204" pitchFamily="34" charset="-120"/>
              </a:rPr>
              <a:t>)</a:t>
            </a:r>
            <a:r>
              <a:rPr lang="zh-TW" altLang="en-US" sz="1700" dirty="0">
                <a:latin typeface="Microsoft JhengHei" panose="020B0604030504040204" pitchFamily="34" charset="-120"/>
                <a:ea typeface="Microsoft JhengHei" panose="020B0604030504040204" pitchFamily="34" charset="-120"/>
              </a:rPr>
              <a:t>或普高</a:t>
            </a:r>
            <a:r>
              <a:rPr lang="en-US" altLang="zh-TW" sz="1700" dirty="0">
                <a:latin typeface="Microsoft JhengHei" panose="020B0604030504040204" pitchFamily="34" charset="-120"/>
                <a:ea typeface="Microsoft JhengHei" panose="020B0604030504040204" pitchFamily="34" charset="-120"/>
              </a:rPr>
              <a:t>(</a:t>
            </a:r>
            <a:r>
              <a:rPr lang="zh-TW" altLang="en-US" sz="1700" dirty="0">
                <a:latin typeface="Microsoft JhengHei" panose="020B0604030504040204" pitchFamily="34" charset="-120"/>
                <a:ea typeface="Microsoft JhengHei" panose="020B0604030504040204" pitchFamily="34" charset="-120"/>
              </a:rPr>
              <a:t>高中</a:t>
            </a:r>
            <a:r>
              <a:rPr lang="en-US" altLang="zh-TW" sz="1700" dirty="0">
                <a:latin typeface="Microsoft JhengHei" panose="020B0604030504040204" pitchFamily="34" charset="-120"/>
                <a:ea typeface="Microsoft JhengHei" panose="020B0604030504040204" pitchFamily="34" charset="-120"/>
              </a:rPr>
              <a:t>)</a:t>
            </a:r>
            <a:r>
              <a:rPr lang="zh-TW" altLang="en-US" sz="1700" dirty="0">
                <a:latin typeface="Microsoft JhengHei" panose="020B0604030504040204" pitchFamily="34" charset="-120"/>
                <a:ea typeface="Microsoft JhengHei" panose="020B0604030504040204" pitchFamily="34" charset="-120"/>
              </a:rPr>
              <a:t>附設專業群科，並依</a:t>
            </a:r>
            <a:r>
              <a:rPr lang="zh-TW" altLang="en-US" sz="1700" dirty="0">
                <a:solidFill>
                  <a:srgbClr val="FF0000"/>
                </a:solidFill>
                <a:latin typeface="Microsoft JhengHei" panose="020B0604030504040204" pitchFamily="34" charset="-120"/>
                <a:ea typeface="Microsoft JhengHei" panose="020B0604030504040204" pitchFamily="34" charset="-120"/>
              </a:rPr>
              <a:t>對應擇一職群</a:t>
            </a:r>
            <a:r>
              <a:rPr lang="zh-TW" altLang="en-US" sz="1700" dirty="0">
                <a:latin typeface="Microsoft JhengHei" panose="020B0604030504040204" pitchFamily="34" charset="-120"/>
                <a:ea typeface="Microsoft JhengHei" panose="020B0604030504040204" pitchFamily="34" charset="-120"/>
              </a:rPr>
              <a:t>報名及選填志願。</a:t>
            </a:r>
            <a:endParaRPr lang="en-US" altLang="zh-TW" sz="1700" dirty="0">
              <a:latin typeface="Microsoft JhengHei" panose="020B0604030504040204" pitchFamily="34" charset="-120"/>
              <a:ea typeface="Microsoft JhengHei" panose="020B0604030504040204" pitchFamily="34" charset="-120"/>
            </a:endParaRPr>
          </a:p>
          <a:p>
            <a:pPr marL="1422400" lvl="1" indent="-931863" algn="just">
              <a:lnSpc>
                <a:spcPct val="100000"/>
              </a:lnSpc>
              <a:spcBef>
                <a:spcPts val="300"/>
              </a:spcBef>
              <a:buNone/>
              <a:defRPr/>
            </a:pPr>
            <a:r>
              <a:rPr lang="zh-TW" altLang="en-US" sz="1700" dirty="0">
                <a:latin typeface="Microsoft JhengHei" panose="020B0604030504040204" pitchFamily="34" charset="-120"/>
                <a:ea typeface="Microsoft JhengHei" panose="020B0604030504040204" pitchFamily="34" charset="-120"/>
              </a:rPr>
              <a:t>高雄區：學生應以「一群多校科 </a:t>
            </a:r>
            <a:r>
              <a:rPr lang="en-US" altLang="zh-TW" sz="1700" dirty="0">
                <a:latin typeface="Microsoft JhengHei" panose="020B0604030504040204" pitchFamily="34" charset="-120"/>
                <a:ea typeface="Microsoft JhengHei" panose="020B0604030504040204" pitchFamily="34" charset="-120"/>
              </a:rPr>
              <a:t>10 </a:t>
            </a:r>
            <a:r>
              <a:rPr lang="zh-TW" altLang="en-US" sz="1700" dirty="0">
                <a:latin typeface="Microsoft JhengHei" panose="020B0604030504040204" pitchFamily="34" charset="-120"/>
                <a:ea typeface="Microsoft JhengHei" panose="020B0604030504040204" pitchFamily="34" charset="-120"/>
              </a:rPr>
              <a:t>個志願」填選志願。</a:t>
            </a:r>
            <a:endParaRPr lang="en-US" altLang="zh-TW" sz="1700" dirty="0">
              <a:latin typeface="Microsoft JhengHei" panose="020B0604030504040204" pitchFamily="34" charset="-120"/>
              <a:ea typeface="Microsoft JhengHei" panose="020B0604030504040204" pitchFamily="34" charset="-120"/>
            </a:endParaRPr>
          </a:p>
          <a:p>
            <a:pPr marL="1339850" lvl="1" indent="-849313" algn="just">
              <a:lnSpc>
                <a:spcPct val="100000"/>
              </a:lnSpc>
              <a:spcBef>
                <a:spcPts val="300"/>
              </a:spcBef>
              <a:buNone/>
              <a:defRPr/>
            </a:pPr>
            <a:r>
              <a:rPr lang="zh-TW" altLang="en-US" sz="1700" dirty="0">
                <a:latin typeface="Microsoft JhengHei" panose="020B0604030504040204" pitchFamily="34" charset="-120"/>
                <a:ea typeface="Microsoft JhengHei" panose="020B0604030504040204" pitchFamily="34" charset="-120"/>
              </a:rPr>
              <a:t>其他區：學生應以</a:t>
            </a:r>
            <a:r>
              <a:rPr lang="zh-TW" altLang="en-US" sz="1700" dirty="0">
                <a:solidFill>
                  <a:srgbClr val="FF0000"/>
                </a:solidFill>
                <a:latin typeface="Microsoft JhengHei" panose="020B0604030504040204" pitchFamily="34" charset="-120"/>
                <a:ea typeface="Microsoft JhengHei" panose="020B0604030504040204" pitchFamily="34" charset="-120"/>
              </a:rPr>
              <a:t>一校或多校，每校均為同一科別</a:t>
            </a:r>
            <a:r>
              <a:rPr lang="zh-TW" altLang="en-US" sz="1700" dirty="0">
                <a:latin typeface="Microsoft JhengHei" panose="020B0604030504040204" pitchFamily="34" charset="-120"/>
                <a:ea typeface="Microsoft JhengHei" panose="020B0604030504040204" pitchFamily="34" charset="-120"/>
              </a:rPr>
              <a:t>選填志願（但就學區內高級中等學校數在二所以下者，得選填同群多科，或二群以下且科別總數不超過三科 </a:t>
            </a:r>
            <a:r>
              <a:rPr lang="en-US" altLang="zh-TW" sz="1700" dirty="0">
                <a:latin typeface="Microsoft JhengHei" panose="020B0604030504040204" pitchFamily="34" charset="-120"/>
                <a:ea typeface="Microsoft JhengHei" panose="020B0604030504040204" pitchFamily="34" charset="-120"/>
              </a:rPr>
              <a:t>)</a:t>
            </a:r>
            <a:endParaRPr lang="zh-TW" altLang="en-US" sz="1700" dirty="0">
              <a:latin typeface="Microsoft JhengHei" panose="020B0604030504040204" pitchFamily="34" charset="-120"/>
              <a:ea typeface="Microsoft JhengHei" panose="020B0604030504040204" pitchFamily="34" charset="-120"/>
            </a:endParaRPr>
          </a:p>
          <a:p>
            <a:pPr marL="1422400" lvl="1" indent="-931863" algn="just">
              <a:lnSpc>
                <a:spcPct val="120000"/>
              </a:lnSpc>
              <a:spcBef>
                <a:spcPts val="0"/>
              </a:spcBef>
              <a:buNone/>
              <a:defRPr/>
            </a:pPr>
            <a:endParaRPr lang="en-US" altLang="zh-TW" sz="1800" dirty="0">
              <a:latin typeface="Microsoft JhengHei" panose="020B0604030504040204" pitchFamily="34" charset="-120"/>
              <a:ea typeface="Microsoft JhengHei" panose="020B0604030504040204" pitchFamily="34" charset="-120"/>
            </a:endParaRPr>
          </a:p>
          <a:p>
            <a:pPr marL="490538" lvl="1" indent="-214313" algn="just">
              <a:lnSpc>
                <a:spcPct val="120000"/>
              </a:lnSpc>
              <a:spcBef>
                <a:spcPts val="0"/>
              </a:spcBef>
              <a:buFont typeface="Wingdings" pitchFamily="2" charset="2"/>
              <a:buChar char="Ø"/>
              <a:defRPr/>
            </a:pPr>
            <a:endParaRPr lang="en-US" altLang="zh-TW" sz="1800" dirty="0">
              <a:solidFill>
                <a:srgbClr val="C00000"/>
              </a:solidFill>
              <a:latin typeface="微軟正黑體" panose="020B0604030504040204" pitchFamily="34" charset="-120"/>
              <a:ea typeface="微軟正黑體" panose="020B0604030504040204" pitchFamily="34" charset="-120"/>
            </a:endParaRPr>
          </a:p>
          <a:p>
            <a:pPr marL="808038" lvl="1" indent="-531813" algn="just">
              <a:lnSpc>
                <a:spcPct val="120000"/>
              </a:lnSpc>
              <a:spcBef>
                <a:spcPts val="0"/>
              </a:spcBef>
              <a:buNone/>
              <a:defRPr/>
            </a:pPr>
            <a:endParaRPr lang="zh-TW" altLang="en-US" sz="2000" dirty="0">
              <a:latin typeface="Microsoft JhengHei" panose="020B0604030504040204" pitchFamily="34" charset="-120"/>
              <a:ea typeface="Microsoft JhengHei" panose="020B0604030504040204" pitchFamily="34" charset="-120"/>
            </a:endParaRPr>
          </a:p>
          <a:p>
            <a:pPr marL="808038" lvl="1" indent="-531813" algn="just">
              <a:lnSpc>
                <a:spcPct val="120000"/>
              </a:lnSpc>
              <a:spcBef>
                <a:spcPts val="0"/>
              </a:spcBef>
              <a:buNone/>
              <a:defRPr/>
            </a:pPr>
            <a:endParaRPr lang="zh-TW" altLang="zh-TW" sz="1800" dirty="0">
              <a:latin typeface="Microsoft JhengHei" panose="020B0604030504040204" pitchFamily="34" charset="-120"/>
              <a:ea typeface="Microsoft JhengHei" panose="020B0604030504040204" pitchFamily="34" charset="-120"/>
            </a:endParaRPr>
          </a:p>
        </p:txBody>
      </p:sp>
      <p:grpSp>
        <p:nvGrpSpPr>
          <p:cNvPr id="13" name="群組 12">
            <a:extLst>
              <a:ext uri="{FF2B5EF4-FFF2-40B4-BE49-F238E27FC236}">
                <a16:creationId xmlns:a16="http://schemas.microsoft.com/office/drawing/2014/main" id="{4625787D-541C-8243-92B0-C525B83A5F35}"/>
              </a:ext>
            </a:extLst>
          </p:cNvPr>
          <p:cNvGrpSpPr/>
          <p:nvPr/>
        </p:nvGrpSpPr>
        <p:grpSpPr>
          <a:xfrm>
            <a:off x="-3" y="298586"/>
            <a:ext cx="3937574" cy="556154"/>
            <a:chOff x="-3" y="853451"/>
            <a:chExt cx="3937574" cy="556154"/>
          </a:xfrm>
        </p:grpSpPr>
        <p:sp>
          <p:nvSpPr>
            <p:cNvPr id="14" name="等腰三角形 20">
              <a:extLst>
                <a:ext uri="{FF2B5EF4-FFF2-40B4-BE49-F238E27FC236}">
                  <a16:creationId xmlns:a16="http://schemas.microsoft.com/office/drawing/2014/main" id="{5F8F57DE-3C33-014A-ACB3-3E4694CAB1BB}"/>
                </a:ext>
              </a:extLst>
            </p:cNvPr>
            <p:cNvSpPr/>
            <p:nvPr/>
          </p:nvSpPr>
          <p:spPr>
            <a:xfrm>
              <a:off x="2773541" y="853451"/>
              <a:ext cx="956458" cy="507831"/>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solidFill>
                  <a:schemeClr val="accent5">
                    <a:lumMod val="75000"/>
                  </a:schemeClr>
                </a:solidFill>
              </a:endParaRPr>
            </a:p>
          </p:txBody>
        </p:sp>
        <p:sp>
          <p:nvSpPr>
            <p:cNvPr id="15" name="Rectangle 3">
              <a:extLst>
                <a:ext uri="{FF2B5EF4-FFF2-40B4-BE49-F238E27FC236}">
                  <a16:creationId xmlns:a16="http://schemas.microsoft.com/office/drawing/2014/main" id="{4772E20B-DEEB-D445-A0BC-E97252E8F429}"/>
                </a:ext>
              </a:extLst>
            </p:cNvPr>
            <p:cNvSpPr/>
            <p:nvPr/>
          </p:nvSpPr>
          <p:spPr>
            <a:xfrm>
              <a:off x="-3" y="853451"/>
              <a:ext cx="3251774" cy="50895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latin typeface="Microsoft JhengHei" panose="020B0604030504040204" pitchFamily="34" charset="-120"/>
                  <a:ea typeface="Microsoft JhengHei" panose="020B0604030504040204" pitchFamily="34" charset="-120"/>
                </a:rPr>
                <a:t>技職傾向學生入學管道</a:t>
              </a:r>
              <a:endParaRPr lang="en-US" altLang="zh-TW" sz="2400" b="1" dirty="0">
                <a:latin typeface="Microsoft JhengHei" panose="020B0604030504040204" pitchFamily="34" charset="-120"/>
                <a:ea typeface="Microsoft JhengHei" panose="020B0604030504040204" pitchFamily="34" charset="-120"/>
              </a:endParaRPr>
            </a:p>
          </p:txBody>
        </p:sp>
        <p:cxnSp>
          <p:nvCxnSpPr>
            <p:cNvPr id="16" name="直線接點 15">
              <a:extLst>
                <a:ext uri="{FF2B5EF4-FFF2-40B4-BE49-F238E27FC236}">
                  <a16:creationId xmlns:a16="http://schemas.microsoft.com/office/drawing/2014/main" id="{A4DCA74F-CE78-8744-A49B-4F056BF453AA}"/>
                </a:ext>
              </a:extLst>
            </p:cNvPr>
            <p:cNvCxnSpPr/>
            <p:nvPr/>
          </p:nvCxnSpPr>
          <p:spPr>
            <a:xfrm>
              <a:off x="0" y="1409605"/>
              <a:ext cx="3937571" cy="0"/>
            </a:xfrm>
            <a:prstGeom prst="line">
              <a:avLst/>
            </a:prstGeom>
            <a:ln w="136525">
              <a:headEnd type="none"/>
              <a:tailEnd type="oval" w="sm" len="med"/>
            </a:ln>
          </p:spPr>
          <p:style>
            <a:lnRef idx="1">
              <a:schemeClr val="accent1"/>
            </a:lnRef>
            <a:fillRef idx="0">
              <a:schemeClr val="accent1"/>
            </a:fillRef>
            <a:effectRef idx="0">
              <a:schemeClr val="accent1"/>
            </a:effectRef>
            <a:fontRef idx="minor">
              <a:schemeClr val="tx1"/>
            </a:fontRef>
          </p:style>
        </p:cxnSp>
      </p:grpSp>
      <p:grpSp>
        <p:nvGrpSpPr>
          <p:cNvPr id="24" name="群組 23">
            <a:extLst>
              <a:ext uri="{FF2B5EF4-FFF2-40B4-BE49-F238E27FC236}">
                <a16:creationId xmlns:a16="http://schemas.microsoft.com/office/drawing/2014/main" id="{8295C060-E8B6-DF48-AC54-302900CC1420}"/>
              </a:ext>
            </a:extLst>
          </p:cNvPr>
          <p:cNvGrpSpPr/>
          <p:nvPr/>
        </p:nvGrpSpPr>
        <p:grpSpPr>
          <a:xfrm>
            <a:off x="-4890" y="2974246"/>
            <a:ext cx="1359822" cy="3585167"/>
            <a:chOff x="-3" y="2974246"/>
            <a:chExt cx="1359822" cy="3585167"/>
          </a:xfrm>
        </p:grpSpPr>
        <p:sp>
          <p:nvSpPr>
            <p:cNvPr id="25" name="Rectangle 5">
              <a:extLst>
                <a:ext uri="{FF2B5EF4-FFF2-40B4-BE49-F238E27FC236}">
                  <a16:creationId xmlns:a16="http://schemas.microsoft.com/office/drawing/2014/main" id="{5398CA2D-5BFD-6D4D-926E-0122ABBB2B63}"/>
                </a:ext>
              </a:extLst>
            </p:cNvPr>
            <p:cNvSpPr/>
            <p:nvPr/>
          </p:nvSpPr>
          <p:spPr>
            <a:xfrm>
              <a:off x="8516" y="2974246"/>
              <a:ext cx="1322171" cy="358516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6" name="Rectangle 3">
              <a:extLst>
                <a:ext uri="{FF2B5EF4-FFF2-40B4-BE49-F238E27FC236}">
                  <a16:creationId xmlns:a16="http://schemas.microsoft.com/office/drawing/2014/main" id="{7A9FAA68-4C2F-334E-9E45-4EF94A56C6EB}"/>
                </a:ext>
              </a:extLst>
            </p:cNvPr>
            <p:cNvSpPr/>
            <p:nvPr/>
          </p:nvSpPr>
          <p:spPr>
            <a:xfrm>
              <a:off x="0" y="3096800"/>
              <a:ext cx="1352565" cy="646247"/>
            </a:xfrm>
            <a:prstGeom prst="rect">
              <a:avLst/>
            </a:prstGeom>
            <a:solidFill>
              <a:schemeClr val="accent5">
                <a:lumMod val="20000"/>
                <a:lumOff val="8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60000"/>
                      <a:lumOff val="40000"/>
                    </a:schemeClr>
                  </a:solidFill>
                  <a:latin typeface="微軟正黑體" panose="020B0604030504040204" pitchFamily="34" charset="-120"/>
                  <a:ea typeface="微軟正黑體" panose="020B0604030504040204" pitchFamily="34" charset="-120"/>
                </a:rPr>
                <a:t>專業群科</a:t>
              </a:r>
              <a:endParaRPr lang="en-US" altLang="zh-TW" sz="2100" dirty="0">
                <a:solidFill>
                  <a:schemeClr val="accent5">
                    <a:lumMod val="60000"/>
                    <a:lumOff val="40000"/>
                  </a:schemeClr>
                </a:solidFill>
                <a:latin typeface="微軟正黑體" panose="020B0604030504040204" pitchFamily="34" charset="-120"/>
                <a:ea typeface="微軟正黑體" panose="020B0604030504040204" pitchFamily="34" charset="-120"/>
              </a:endParaRPr>
            </a:p>
            <a:p>
              <a:pPr algn="ctr"/>
              <a:r>
                <a:rPr lang="zh-TW" altLang="en-US" sz="2100" dirty="0">
                  <a:solidFill>
                    <a:schemeClr val="accent5">
                      <a:lumMod val="60000"/>
                      <a:lumOff val="40000"/>
                    </a:schemeClr>
                  </a:solidFill>
                  <a:latin typeface="微軟正黑體" panose="020B0604030504040204" pitchFamily="34" charset="-120"/>
                  <a:ea typeface="微軟正黑體" panose="020B0604030504040204" pitchFamily="34" charset="-120"/>
                </a:rPr>
                <a:t>甄選入學</a:t>
              </a:r>
              <a:endParaRPr lang="en-US" sz="2100" dirty="0">
                <a:solidFill>
                  <a:schemeClr val="accent5">
                    <a:lumMod val="60000"/>
                    <a:lumOff val="40000"/>
                  </a:schemeClr>
                </a:solidFill>
                <a:latin typeface="Microsoft JhengHei" panose="020B0604030504040204" pitchFamily="34" charset="-120"/>
                <a:ea typeface="Microsoft JhengHei" panose="020B0604030504040204" pitchFamily="34" charset="-120"/>
              </a:endParaRPr>
            </a:p>
          </p:txBody>
        </p:sp>
        <p:sp>
          <p:nvSpPr>
            <p:cNvPr id="27" name="Rectangle 3">
              <a:extLst>
                <a:ext uri="{FF2B5EF4-FFF2-40B4-BE49-F238E27FC236}">
                  <a16:creationId xmlns:a16="http://schemas.microsoft.com/office/drawing/2014/main" id="{02B48493-99CA-1C41-9169-477FCB609CD9}"/>
                </a:ext>
              </a:extLst>
            </p:cNvPr>
            <p:cNvSpPr/>
            <p:nvPr/>
          </p:nvSpPr>
          <p:spPr>
            <a:xfrm>
              <a:off x="-3" y="3824886"/>
              <a:ext cx="1352568" cy="646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b="1" dirty="0">
                  <a:solidFill>
                    <a:srgbClr val="0432FF"/>
                  </a:solidFill>
                  <a:latin typeface="微軟正黑體" panose="020B0604030504040204" pitchFamily="34" charset="-120"/>
                  <a:ea typeface="微軟正黑體" panose="020B0604030504040204" pitchFamily="34" charset="-120"/>
                </a:rPr>
                <a:t>技優甄審入學</a:t>
              </a:r>
              <a:endParaRPr lang="en-US" sz="2100" b="1" dirty="0">
                <a:solidFill>
                  <a:srgbClr val="0432FF"/>
                </a:solidFill>
                <a:latin typeface="Microsoft JhengHei" panose="020B0604030504040204" pitchFamily="34" charset="-120"/>
                <a:ea typeface="Microsoft JhengHei" panose="020B0604030504040204" pitchFamily="34" charset="-120"/>
              </a:endParaRPr>
            </a:p>
          </p:txBody>
        </p:sp>
        <p:sp>
          <p:nvSpPr>
            <p:cNvPr id="28" name="Rectangle 3">
              <a:extLst>
                <a:ext uri="{FF2B5EF4-FFF2-40B4-BE49-F238E27FC236}">
                  <a16:creationId xmlns:a16="http://schemas.microsoft.com/office/drawing/2014/main" id="{2FFFD0DE-335E-E74C-89B7-9A63054D2F4D}"/>
                </a:ext>
              </a:extLst>
            </p:cNvPr>
            <p:cNvSpPr/>
            <p:nvPr/>
          </p:nvSpPr>
          <p:spPr>
            <a:xfrm>
              <a:off x="7254" y="4558108"/>
              <a:ext cx="1352565" cy="646247"/>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實用技能學程分發</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29" name="Rectangle 3">
              <a:extLst>
                <a:ext uri="{FF2B5EF4-FFF2-40B4-BE49-F238E27FC236}">
                  <a16:creationId xmlns:a16="http://schemas.microsoft.com/office/drawing/2014/main" id="{56A11005-CB18-0745-9E93-68B995910942}"/>
                </a:ext>
              </a:extLst>
            </p:cNvPr>
            <p:cNvSpPr/>
            <p:nvPr/>
          </p:nvSpPr>
          <p:spPr>
            <a:xfrm>
              <a:off x="7254" y="5279289"/>
              <a:ext cx="1352565" cy="416839"/>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建教合作</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30" name="Rectangle 3">
              <a:extLst>
                <a:ext uri="{FF2B5EF4-FFF2-40B4-BE49-F238E27FC236}">
                  <a16:creationId xmlns:a16="http://schemas.microsoft.com/office/drawing/2014/main" id="{7BC80EE5-DFD4-A343-A994-DAF83A360E43}"/>
                </a:ext>
              </a:extLst>
            </p:cNvPr>
            <p:cNvSpPr/>
            <p:nvPr/>
          </p:nvSpPr>
          <p:spPr>
            <a:xfrm>
              <a:off x="7254" y="5771062"/>
              <a:ext cx="1352565" cy="646247"/>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產業特殊需求類科</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grpSp>
      <p:grpSp>
        <p:nvGrpSpPr>
          <p:cNvPr id="31" name="群組 30">
            <a:extLst>
              <a:ext uri="{FF2B5EF4-FFF2-40B4-BE49-F238E27FC236}">
                <a16:creationId xmlns:a16="http://schemas.microsoft.com/office/drawing/2014/main" id="{30243874-22D8-B149-9D7E-2AFDCD5BEBA6}"/>
              </a:ext>
            </a:extLst>
          </p:cNvPr>
          <p:cNvGrpSpPr/>
          <p:nvPr/>
        </p:nvGrpSpPr>
        <p:grpSpPr>
          <a:xfrm>
            <a:off x="-6682" y="1233119"/>
            <a:ext cx="1354972" cy="1758043"/>
            <a:chOff x="-6682" y="1109692"/>
            <a:chExt cx="1354972" cy="1758043"/>
          </a:xfrm>
        </p:grpSpPr>
        <p:sp>
          <p:nvSpPr>
            <p:cNvPr id="32" name="Rectangle 5">
              <a:extLst>
                <a:ext uri="{FF2B5EF4-FFF2-40B4-BE49-F238E27FC236}">
                  <a16:creationId xmlns:a16="http://schemas.microsoft.com/office/drawing/2014/main" id="{6805683E-92D3-9D41-B448-2559E691DF89}"/>
                </a:ext>
              </a:extLst>
            </p:cNvPr>
            <p:cNvSpPr/>
            <p:nvPr/>
          </p:nvSpPr>
          <p:spPr>
            <a:xfrm>
              <a:off x="0" y="1109692"/>
              <a:ext cx="1322171" cy="175804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3" name="Rectangle 3">
              <a:extLst>
                <a:ext uri="{FF2B5EF4-FFF2-40B4-BE49-F238E27FC236}">
                  <a16:creationId xmlns:a16="http://schemas.microsoft.com/office/drawing/2014/main" id="{898749B2-869B-5441-AEA6-26962825E780}"/>
                </a:ext>
              </a:extLst>
            </p:cNvPr>
            <p:cNvSpPr/>
            <p:nvPr/>
          </p:nvSpPr>
          <p:spPr>
            <a:xfrm>
              <a:off x="-4278" y="1210686"/>
              <a:ext cx="1352568" cy="478245"/>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accent5">
                      <a:lumMod val="40000"/>
                      <a:lumOff val="60000"/>
                    </a:schemeClr>
                  </a:solidFill>
                  <a:latin typeface="Microsoft JhengHei" panose="020B0604030504040204" pitchFamily="34" charset="-120"/>
                  <a:ea typeface="Microsoft JhengHei" panose="020B0604030504040204" pitchFamily="34" charset="-120"/>
                </a:rPr>
                <a:t>入學管道</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34" name="Rectangle 3">
              <a:extLst>
                <a:ext uri="{FF2B5EF4-FFF2-40B4-BE49-F238E27FC236}">
                  <a16:creationId xmlns:a16="http://schemas.microsoft.com/office/drawing/2014/main" id="{215678CB-F294-EB45-B6B5-82333B213A00}"/>
                </a:ext>
              </a:extLst>
            </p:cNvPr>
            <p:cNvSpPr/>
            <p:nvPr/>
          </p:nvSpPr>
          <p:spPr>
            <a:xfrm>
              <a:off x="-6682" y="1741134"/>
              <a:ext cx="1352568" cy="478245"/>
            </a:xfrm>
            <a:prstGeom prst="rect">
              <a:avLst/>
            </a:prstGeom>
            <a:solidFill>
              <a:srgbClr val="E7E6E6">
                <a:alpha val="7451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accent5">
                      <a:lumMod val="60000"/>
                      <a:lumOff val="40000"/>
                    </a:schemeClr>
                  </a:solidFill>
                  <a:latin typeface="Microsoft JhengHei" panose="020B0604030504040204" pitchFamily="34" charset="-120"/>
                  <a:ea typeface="Microsoft JhengHei" panose="020B0604030504040204" pitchFamily="34" charset="-120"/>
                </a:rPr>
                <a:t>主要管道</a:t>
              </a:r>
              <a:endParaRPr lang="en-US" sz="2100" dirty="0">
                <a:solidFill>
                  <a:schemeClr val="accent5">
                    <a:lumMod val="60000"/>
                    <a:lumOff val="40000"/>
                  </a:schemeClr>
                </a:solidFill>
                <a:latin typeface="Microsoft JhengHei" panose="020B0604030504040204" pitchFamily="34" charset="-120"/>
                <a:ea typeface="Microsoft JhengHei" panose="020B0604030504040204" pitchFamily="34" charset="-120"/>
              </a:endParaRPr>
            </a:p>
          </p:txBody>
        </p:sp>
        <p:sp>
          <p:nvSpPr>
            <p:cNvPr id="35" name="Rectangle 3">
              <a:extLst>
                <a:ext uri="{FF2B5EF4-FFF2-40B4-BE49-F238E27FC236}">
                  <a16:creationId xmlns:a16="http://schemas.microsoft.com/office/drawing/2014/main" id="{A5392AE0-BE4A-D241-8EDC-AEFC401AC0D6}"/>
                </a:ext>
              </a:extLst>
            </p:cNvPr>
            <p:cNvSpPr/>
            <p:nvPr/>
          </p:nvSpPr>
          <p:spPr>
            <a:xfrm>
              <a:off x="1" y="2271582"/>
              <a:ext cx="1345886" cy="478245"/>
            </a:xfrm>
            <a:prstGeom prst="rect">
              <a:avLst/>
            </a:prstGeom>
            <a:solidFill>
              <a:srgbClr val="E7E6E6">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accent5">
                      <a:lumMod val="60000"/>
                      <a:lumOff val="40000"/>
                    </a:schemeClr>
                  </a:solidFill>
                  <a:latin typeface="Microsoft JhengHei" panose="020B0604030504040204" pitchFamily="34" charset="-120"/>
                  <a:ea typeface="Microsoft JhengHei" panose="020B0604030504040204" pitchFamily="34" charset="-120"/>
                </a:rPr>
                <a:t>重要日程</a:t>
              </a:r>
              <a:endParaRPr lang="en-US" sz="2100" dirty="0">
                <a:solidFill>
                  <a:schemeClr val="accent5">
                    <a:lumMod val="60000"/>
                    <a:lumOff val="40000"/>
                  </a:schemeClr>
                </a:solidFill>
                <a:latin typeface="Microsoft JhengHei" panose="020B0604030504040204" pitchFamily="34" charset="-120"/>
                <a:ea typeface="Microsoft JhengHei" panose="020B0604030504040204" pitchFamily="34" charset="-120"/>
              </a:endParaRPr>
            </a:p>
          </p:txBody>
        </p:sp>
      </p:grpSp>
      <p:sp>
        <p:nvSpPr>
          <p:cNvPr id="36" name="TextBox 7">
            <a:extLst>
              <a:ext uri="{FF2B5EF4-FFF2-40B4-BE49-F238E27FC236}">
                <a16:creationId xmlns:a16="http://schemas.microsoft.com/office/drawing/2014/main" id="{ECD64BEC-B229-A04B-8E85-226BD9395A83}"/>
              </a:ext>
            </a:extLst>
          </p:cNvPr>
          <p:cNvSpPr txBox="1"/>
          <p:nvPr/>
        </p:nvSpPr>
        <p:spPr>
          <a:xfrm>
            <a:off x="4246677" y="646991"/>
            <a:ext cx="4630195" cy="369332"/>
          </a:xfrm>
          <a:prstGeom prst="rect">
            <a:avLst/>
          </a:prstGeom>
          <a:noFill/>
        </p:spPr>
        <p:txBody>
          <a:bodyPr wrap="square" lIns="0" tIns="0" rIns="0" bIns="0" rtlCol="0" anchor="t">
            <a:spAutoFit/>
          </a:bodyPr>
          <a:lstStyle/>
          <a:p>
            <a:r>
              <a:rPr lang="en-US" sz="2400" dirty="0" err="1">
                <a:solidFill>
                  <a:srgbClr val="0432FF"/>
                </a:solidFill>
                <a:latin typeface="Microsoft JhengHei" panose="020B0604030504040204" pitchFamily="34" charset="-120"/>
                <a:ea typeface="Microsoft JhengHei" panose="020B0604030504040204" pitchFamily="34" charset="-120"/>
              </a:rPr>
              <a:t>技優甄審入學</a:t>
            </a:r>
            <a:r>
              <a:rPr lang="en-US" sz="2000" dirty="0" err="1">
                <a:solidFill>
                  <a:srgbClr val="FF0000"/>
                </a:solidFill>
                <a:latin typeface="Microsoft JhengHei" panose="020B0604030504040204" pitchFamily="34" charset="-120"/>
                <a:ea typeface="Microsoft JhengHei" panose="020B0604030504040204" pitchFamily="34" charset="-120"/>
              </a:rPr>
              <a:t>法規、報名與志願選填</a:t>
            </a:r>
            <a:endParaRPr lang="en-US" sz="1100" dirty="0">
              <a:solidFill>
                <a:srgbClr val="FF0000"/>
              </a:solidFill>
            </a:endParaRPr>
          </a:p>
        </p:txBody>
      </p:sp>
      <p:sp>
        <p:nvSpPr>
          <p:cNvPr id="21" name="矩形 20">
            <a:extLst>
              <a:ext uri="{FF2B5EF4-FFF2-40B4-BE49-F238E27FC236}">
                <a16:creationId xmlns:a16="http://schemas.microsoft.com/office/drawing/2014/main" id="{B7A2A36F-BC94-BC46-A2DA-8EC95E3D2B32}"/>
              </a:ext>
            </a:extLst>
          </p:cNvPr>
          <p:cNvSpPr/>
          <p:nvPr/>
        </p:nvSpPr>
        <p:spPr>
          <a:xfrm>
            <a:off x="4302137" y="6242267"/>
            <a:ext cx="4355385" cy="369332"/>
          </a:xfrm>
          <a:prstGeom prst="rect">
            <a:avLst/>
          </a:prstGeom>
          <a:solidFill>
            <a:srgbClr val="FF40FF"/>
          </a:solidFill>
        </p:spPr>
        <p:txBody>
          <a:bodyPr wrap="square">
            <a:spAutoFit/>
          </a:bodyPr>
          <a:lstStyle/>
          <a:p>
            <a:r>
              <a:rPr lang="en-US" altLang="zh-TW" dirty="0">
                <a:solidFill>
                  <a:srgbClr val="FFFFFF"/>
                </a:solidFill>
                <a:latin typeface="微軟正黑體" panose="020B0604030504040204" pitchFamily="34" charset="-120"/>
                <a:ea typeface="微軟正黑體" panose="020B0604030504040204" pitchFamily="34" charset="-120"/>
              </a:rPr>
              <a:t>110</a:t>
            </a:r>
            <a:r>
              <a:rPr lang="zh-TW" altLang="en-US" dirty="0">
                <a:solidFill>
                  <a:srgbClr val="FFFFFF"/>
                </a:solidFill>
                <a:latin typeface="微軟正黑體" panose="020B0604030504040204" pitchFamily="34" charset="-120"/>
                <a:ea typeface="微軟正黑體" panose="020B0604030504040204" pitchFamily="34" charset="-120"/>
              </a:rPr>
              <a:t>學年度請以簡章及主辦學校公布為準</a:t>
            </a:r>
            <a:endParaRPr lang="zh-TW" altLang="en-US" dirty="0">
              <a:solidFill>
                <a:srgbClr val="FFFFFF"/>
              </a:solidFill>
            </a:endParaRPr>
          </a:p>
        </p:txBody>
      </p:sp>
    </p:spTree>
    <p:extLst>
      <p:ext uri="{BB962C8B-B14F-4D97-AF65-F5344CB8AC3E}">
        <p14:creationId xmlns:p14="http://schemas.microsoft.com/office/powerpoint/2010/main" val="11154806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6" name="投影片編號版面配置區 3">
            <a:extLst>
              <a:ext uri="{FF2B5EF4-FFF2-40B4-BE49-F238E27FC236}">
                <a16:creationId xmlns:a16="http://schemas.microsoft.com/office/drawing/2014/main" id="{14A7ACD6-5D2F-4F2D-978E-D992E69A61E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lr>
                <a:schemeClr val="accent1"/>
              </a:buClr>
              <a:buSzPct val="50000"/>
              <a:buFont typeface="Wingdings 2" panose="05020102010507070707" pitchFamily="18" charset="2"/>
              <a:buChar char=""/>
              <a:defRPr sz="2400">
                <a:solidFill>
                  <a:schemeClr val="tx1"/>
                </a:solidFill>
                <a:latin typeface="Cambria" panose="02040503050406030204" pitchFamily="18" charset="0"/>
                <a:ea typeface="新細明體" panose="02020500000000000000" pitchFamily="18" charset="-120"/>
              </a:defRPr>
            </a:lvl1pPr>
            <a:lvl2pPr marL="557213" indent="-214313">
              <a:spcBef>
                <a:spcPct val="20000"/>
              </a:spcBef>
              <a:buClr>
                <a:schemeClr val="accent2"/>
              </a:buClr>
              <a:buSzPct val="50000"/>
              <a:buFont typeface="Wingdings 2" panose="05020102010507070707" pitchFamily="18" charset="2"/>
              <a:buChar char="³"/>
              <a:defRPr sz="2100">
                <a:solidFill>
                  <a:schemeClr val="tx1"/>
                </a:solidFill>
                <a:latin typeface="Cambria" panose="02040503050406030204" pitchFamily="18" charset="0"/>
                <a:ea typeface="新細明體" panose="02020500000000000000" pitchFamily="18" charset="-120"/>
              </a:defRPr>
            </a:lvl2pPr>
            <a:lvl3pPr marL="857250" indent="-171450">
              <a:spcBef>
                <a:spcPct val="20000"/>
              </a:spcBef>
              <a:buClr>
                <a:srgbClr val="7B9B57"/>
              </a:buClr>
              <a:buSzPct val="60000"/>
              <a:buFont typeface="Wingdings 2" panose="05020102010507070707" pitchFamily="18" charset="2"/>
              <a:buChar char="®"/>
              <a:defRPr sz="1800">
                <a:solidFill>
                  <a:schemeClr val="tx1"/>
                </a:solidFill>
                <a:latin typeface="Cambria" panose="02040503050406030204" pitchFamily="18" charset="0"/>
                <a:ea typeface="新細明體" panose="02020500000000000000" pitchFamily="18" charset="-120"/>
              </a:defRPr>
            </a:lvl3pPr>
            <a:lvl4pPr marL="1200150" indent="-171450">
              <a:spcBef>
                <a:spcPct val="20000"/>
              </a:spcBef>
              <a:buClr>
                <a:srgbClr val="8B7396"/>
              </a:buClr>
              <a:buSzPct val="45000"/>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4pPr>
            <a:lvl5pPr marL="1543050" indent="-171450">
              <a:spcBef>
                <a:spcPct val="20000"/>
              </a:spcBef>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5pPr>
            <a:lvl6pPr marL="18859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6pPr>
            <a:lvl7pPr marL="22288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7pPr>
            <a:lvl8pPr marL="25717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8pPr>
            <a:lvl9pPr marL="29146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9pPr>
          </a:lstStyle>
          <a:p>
            <a:pPr>
              <a:spcBef>
                <a:spcPct val="0"/>
              </a:spcBef>
              <a:buClrTx/>
              <a:buSzTx/>
              <a:buFontTx/>
              <a:buNone/>
            </a:pPr>
            <a:fld id="{4F686C16-416F-4D9D-811F-0F632BC99A15}" type="slidenum">
              <a:rPr lang="zh-TW" altLang="en-US" sz="825">
                <a:solidFill>
                  <a:schemeClr val="bg1"/>
                </a:solidFill>
                <a:latin typeface="微軟正黑體" panose="020B0604030504040204" pitchFamily="34" charset="-120"/>
                <a:ea typeface="微軟正黑體" panose="020B0604030504040204" pitchFamily="34" charset="-120"/>
              </a:rPr>
              <a:pPr>
                <a:spcBef>
                  <a:spcPct val="0"/>
                </a:spcBef>
                <a:buClrTx/>
                <a:buSzTx/>
                <a:buFontTx/>
                <a:buNone/>
              </a:pPr>
              <a:t>22</a:t>
            </a:fld>
            <a:endParaRPr lang="zh-TW" altLang="en-US" sz="825" dirty="0">
              <a:solidFill>
                <a:schemeClr val="bg1"/>
              </a:solidFill>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67FC63CF-03E6-4D77-861C-D59059125523}"/>
              </a:ext>
            </a:extLst>
          </p:cNvPr>
          <p:cNvSpPr>
            <a:spLocks noGrp="1"/>
          </p:cNvSpPr>
          <p:nvPr>
            <p:ph type="subTitle" idx="4294967295"/>
          </p:nvPr>
        </p:nvSpPr>
        <p:spPr>
          <a:xfrm>
            <a:off x="1345886" y="1099556"/>
            <a:ext cx="7304954" cy="5537547"/>
          </a:xfrm>
        </p:spPr>
        <p:txBody>
          <a:bodyPr>
            <a:noAutofit/>
          </a:bodyPr>
          <a:lstStyle/>
          <a:p>
            <a:pPr marL="490538" lvl="1" indent="-265113" algn="just">
              <a:lnSpc>
                <a:spcPct val="120000"/>
              </a:lnSpc>
              <a:spcBef>
                <a:spcPts val="0"/>
              </a:spcBef>
              <a:buFont typeface="Wingdings" pitchFamily="2" charset="2"/>
              <a:buChar char="Ø"/>
              <a:defRPr/>
            </a:pPr>
            <a:r>
              <a:rPr lang="zh-TW" altLang="en-US" sz="2000" dirty="0">
                <a:solidFill>
                  <a:srgbClr val="C00000"/>
                </a:solidFill>
                <a:highlight>
                  <a:srgbClr val="FFFF00"/>
                </a:highlight>
                <a:latin typeface="微軟正黑體" panose="020B0604030504040204" pitchFamily="34" charset="-120"/>
                <a:ea typeface="微軟正黑體" panose="020B0604030504040204" pitchFamily="34" charset="-120"/>
              </a:rPr>
              <a:t>報名資格及條件：</a:t>
            </a:r>
            <a:r>
              <a:rPr lang="zh-TW" altLang="zh-TW" sz="1800" dirty="0">
                <a:latin typeface="Microsoft JhengHei" panose="020B0604030504040204" pitchFamily="34" charset="-120"/>
                <a:ea typeface="Microsoft JhengHei" panose="020B0604030504040204" pitchFamily="34" charset="-120"/>
              </a:rPr>
              <a:t>凡本區</a:t>
            </a:r>
            <a:r>
              <a:rPr lang="en-US" altLang="zh-TW" sz="1800" dirty="0">
                <a:latin typeface="Microsoft JhengHei" panose="020B0604030504040204" pitchFamily="34" charset="-120"/>
                <a:ea typeface="Microsoft JhengHei" panose="020B0604030504040204" pitchFamily="34" charset="-120"/>
              </a:rPr>
              <a:t>(OO</a:t>
            </a:r>
            <a:r>
              <a:rPr lang="zh-TW" altLang="en-US" sz="1800" dirty="0">
                <a:latin typeface="Microsoft JhengHei" panose="020B0604030504040204" pitchFamily="34" charset="-120"/>
                <a:ea typeface="Microsoft JhengHei" panose="020B0604030504040204" pitchFamily="34" charset="-120"/>
              </a:rPr>
              <a:t>區</a:t>
            </a:r>
            <a:r>
              <a:rPr lang="en-US" altLang="zh-TW" sz="1800" dirty="0">
                <a:latin typeface="Microsoft JhengHei" panose="020B0604030504040204" pitchFamily="34" charset="-120"/>
                <a:ea typeface="Microsoft JhengHei" panose="020B0604030504040204" pitchFamily="34" charset="-120"/>
              </a:rPr>
              <a:t>)</a:t>
            </a:r>
            <a:r>
              <a:rPr lang="zh-TW" altLang="zh-TW" sz="1800" dirty="0">
                <a:latin typeface="Microsoft JhengHei" panose="020B0604030504040204" pitchFamily="34" charset="-120"/>
                <a:ea typeface="Microsoft JhengHei" panose="020B0604030504040204" pitchFamily="34" charset="-120"/>
              </a:rPr>
              <a:t>國民中學學生符合下列各款情形之一者，得申請技優甄審免試入學</a:t>
            </a:r>
            <a:endParaRPr lang="en-US" altLang="zh-TW" sz="1800" dirty="0">
              <a:latin typeface="Microsoft JhengHei" panose="020B0604030504040204" pitchFamily="34" charset="-120"/>
              <a:ea typeface="Microsoft JhengHei" panose="020B0604030504040204" pitchFamily="34" charset="-120"/>
            </a:endParaRPr>
          </a:p>
          <a:p>
            <a:pPr marL="602456" lvl="1" indent="-376238" algn="just">
              <a:lnSpc>
                <a:spcPct val="120000"/>
              </a:lnSpc>
              <a:spcBef>
                <a:spcPts val="450"/>
              </a:spcBef>
              <a:buNone/>
              <a:defRPr/>
            </a:pPr>
            <a:r>
              <a:rPr lang="en-US" altLang="zh-TW" sz="1800" dirty="0">
                <a:latin typeface="Microsoft JhengHei" panose="020B0604030504040204" pitchFamily="34" charset="-120"/>
                <a:ea typeface="Microsoft JhengHei" panose="020B0604030504040204" pitchFamily="34" charset="-120"/>
              </a:rPr>
              <a:t>(</a:t>
            </a:r>
            <a:r>
              <a:rPr lang="zh-TW" altLang="en-US" sz="1800" dirty="0">
                <a:latin typeface="Microsoft JhengHei" panose="020B0604030504040204" pitchFamily="34" charset="-120"/>
                <a:ea typeface="Microsoft JhengHei" panose="020B0604030504040204" pitchFamily="34" charset="-120"/>
              </a:rPr>
              <a:t>一</a:t>
            </a:r>
            <a:r>
              <a:rPr lang="en-US" altLang="zh-TW" sz="1800" dirty="0">
                <a:latin typeface="Microsoft JhengHei" panose="020B0604030504040204" pitchFamily="34" charset="-120"/>
                <a:ea typeface="Microsoft JhengHei" panose="020B0604030504040204" pitchFamily="34" charset="-120"/>
              </a:rPr>
              <a:t>)</a:t>
            </a:r>
            <a:r>
              <a:rPr lang="zh-TW" altLang="zh-TW" sz="1800" dirty="0">
                <a:latin typeface="Microsoft JhengHei" panose="020B0604030504040204" pitchFamily="34" charset="-120"/>
                <a:ea typeface="Microsoft JhengHei" panose="020B0604030504040204" pitchFamily="34" charset="-120"/>
              </a:rPr>
              <a:t>參加</a:t>
            </a:r>
            <a:r>
              <a:rPr lang="zh-TW" altLang="zh-TW" sz="1800" dirty="0">
                <a:solidFill>
                  <a:srgbClr val="0432FF"/>
                </a:solidFill>
                <a:latin typeface="Microsoft JhengHei" panose="020B0604030504040204" pitchFamily="34" charset="-120"/>
                <a:ea typeface="Microsoft JhengHei" panose="020B0604030504040204" pitchFamily="34" charset="-120"/>
              </a:rPr>
              <a:t>國際技能競賽</a:t>
            </a:r>
            <a:r>
              <a:rPr lang="zh-TW" altLang="zh-TW" sz="1800" dirty="0">
                <a:latin typeface="Microsoft JhengHei" panose="020B0604030504040204" pitchFamily="34" charset="-120"/>
                <a:ea typeface="Microsoft JhengHei" panose="020B0604030504040204" pitchFamily="34" charset="-120"/>
              </a:rPr>
              <a:t>各職類或</a:t>
            </a:r>
            <a:r>
              <a:rPr lang="zh-TW" altLang="zh-TW" sz="1800" dirty="0">
                <a:solidFill>
                  <a:srgbClr val="0432FF"/>
                </a:solidFill>
                <a:latin typeface="Microsoft JhengHei" panose="020B0604030504040204" pitchFamily="34" charset="-120"/>
                <a:ea typeface="Microsoft JhengHei" panose="020B0604030504040204" pitchFamily="34" charset="-120"/>
              </a:rPr>
              <a:t>國際科技展覽</a:t>
            </a:r>
            <a:r>
              <a:rPr lang="zh-TW" altLang="zh-TW" sz="1800" dirty="0">
                <a:latin typeface="Microsoft JhengHei" panose="020B0604030504040204" pitchFamily="34" charset="-120"/>
                <a:ea typeface="Microsoft JhengHei" panose="020B0604030504040204" pitchFamily="34" charset="-120"/>
              </a:rPr>
              <a:t>成績優異，分別獲勞動部勞動力發展署或國立臺灣科學教育館</a:t>
            </a:r>
            <a:r>
              <a:rPr lang="zh-TW" altLang="zh-TW" sz="1800" dirty="0">
                <a:solidFill>
                  <a:srgbClr val="0432FF"/>
                </a:solidFill>
                <a:latin typeface="Microsoft JhengHei" panose="020B0604030504040204" pitchFamily="34" charset="-120"/>
                <a:ea typeface="Microsoft JhengHei" panose="020B0604030504040204" pitchFamily="34" charset="-120"/>
              </a:rPr>
              <a:t>推薦並持有證明</a:t>
            </a:r>
            <a:r>
              <a:rPr lang="zh-TW" altLang="zh-TW" sz="1800" dirty="0">
                <a:latin typeface="Microsoft JhengHei" panose="020B0604030504040204" pitchFamily="34" charset="-120"/>
                <a:ea typeface="Microsoft JhengHei" panose="020B0604030504040204" pitchFamily="34" charset="-120"/>
              </a:rPr>
              <a:t>。</a:t>
            </a:r>
            <a:endParaRPr lang="en-US" altLang="zh-TW" sz="1800" dirty="0">
              <a:latin typeface="Microsoft JhengHei" panose="020B0604030504040204" pitchFamily="34" charset="-120"/>
              <a:ea typeface="Microsoft JhengHei" panose="020B0604030504040204" pitchFamily="34" charset="-120"/>
            </a:endParaRPr>
          </a:p>
          <a:p>
            <a:pPr marL="602456" lvl="1" indent="-376238" algn="just">
              <a:lnSpc>
                <a:spcPct val="120000"/>
              </a:lnSpc>
              <a:spcBef>
                <a:spcPts val="450"/>
              </a:spcBef>
              <a:buNone/>
              <a:defRPr/>
            </a:pPr>
            <a:r>
              <a:rPr lang="en-US" altLang="zh-TW" sz="1800" dirty="0">
                <a:latin typeface="Microsoft JhengHei" panose="020B0604030504040204" pitchFamily="34" charset="-120"/>
                <a:ea typeface="Microsoft JhengHei" panose="020B0604030504040204" pitchFamily="34" charset="-120"/>
              </a:rPr>
              <a:t>(</a:t>
            </a:r>
            <a:r>
              <a:rPr lang="zh-TW" altLang="en-US" sz="1800" dirty="0">
                <a:latin typeface="Microsoft JhengHei" panose="020B0604030504040204" pitchFamily="34" charset="-120"/>
                <a:ea typeface="Microsoft JhengHei" panose="020B0604030504040204" pitchFamily="34" charset="-120"/>
              </a:rPr>
              <a:t>二</a:t>
            </a:r>
            <a:r>
              <a:rPr lang="en-US" altLang="zh-TW" sz="1800" dirty="0">
                <a:latin typeface="Microsoft JhengHei" panose="020B0604030504040204" pitchFamily="34" charset="-120"/>
                <a:ea typeface="Microsoft JhengHei" panose="020B0604030504040204" pitchFamily="34" charset="-120"/>
              </a:rPr>
              <a:t>)</a:t>
            </a:r>
            <a:r>
              <a:rPr lang="zh-TW" altLang="zh-TW" sz="1800" dirty="0">
                <a:latin typeface="Microsoft JhengHei" panose="020B0604030504040204" pitchFamily="34" charset="-120"/>
                <a:ea typeface="Microsoft JhengHei" panose="020B0604030504040204" pitchFamily="34" charset="-120"/>
              </a:rPr>
              <a:t>參加中央各級機關或直轄市政府教育局、勞工局以上機關主、協辦之</a:t>
            </a:r>
            <a:r>
              <a:rPr lang="zh-TW" altLang="zh-TW" sz="1800" dirty="0">
                <a:solidFill>
                  <a:srgbClr val="0432FF"/>
                </a:solidFill>
                <a:latin typeface="Microsoft JhengHei" panose="020B0604030504040204" pitchFamily="34" charset="-120"/>
                <a:ea typeface="Microsoft JhengHei" panose="020B0604030504040204" pitchFamily="34" charset="-120"/>
              </a:rPr>
              <a:t>全國性技藝技能競賽，獲優勝或佳作以上名次</a:t>
            </a:r>
            <a:r>
              <a:rPr lang="zh-TW" altLang="zh-TW" sz="1800" dirty="0">
                <a:latin typeface="Microsoft JhengHei" panose="020B0604030504040204" pitchFamily="34" charset="-120"/>
                <a:ea typeface="Microsoft JhengHei" panose="020B0604030504040204" pitchFamily="34" charset="-120"/>
              </a:rPr>
              <a:t>。</a:t>
            </a:r>
            <a:endParaRPr lang="en-US" altLang="zh-TW" sz="1800" dirty="0">
              <a:latin typeface="Microsoft JhengHei" panose="020B0604030504040204" pitchFamily="34" charset="-120"/>
              <a:ea typeface="Microsoft JhengHei" panose="020B0604030504040204" pitchFamily="34" charset="-120"/>
            </a:endParaRPr>
          </a:p>
          <a:p>
            <a:pPr marL="602456" lvl="1" indent="-376238" algn="just">
              <a:lnSpc>
                <a:spcPct val="120000"/>
              </a:lnSpc>
              <a:spcBef>
                <a:spcPts val="450"/>
              </a:spcBef>
              <a:buNone/>
              <a:defRPr/>
            </a:pPr>
            <a:r>
              <a:rPr lang="en-US" altLang="zh-TW" sz="1800" dirty="0">
                <a:latin typeface="Microsoft JhengHei" panose="020B0604030504040204" pitchFamily="34" charset="-120"/>
                <a:ea typeface="Microsoft JhengHei" panose="020B0604030504040204" pitchFamily="34" charset="-120"/>
              </a:rPr>
              <a:t>(</a:t>
            </a:r>
            <a:r>
              <a:rPr lang="zh-TW" altLang="en-US" sz="1800" dirty="0">
                <a:latin typeface="Microsoft JhengHei" panose="020B0604030504040204" pitchFamily="34" charset="-120"/>
                <a:ea typeface="Microsoft JhengHei" panose="020B0604030504040204" pitchFamily="34" charset="-120"/>
              </a:rPr>
              <a:t>三</a:t>
            </a:r>
            <a:r>
              <a:rPr lang="en-US" altLang="zh-TW" sz="1800" dirty="0">
                <a:latin typeface="Microsoft JhengHei" panose="020B0604030504040204" pitchFamily="34" charset="-120"/>
                <a:ea typeface="Microsoft JhengHei" panose="020B0604030504040204" pitchFamily="34" charset="-120"/>
              </a:rPr>
              <a:t>)</a:t>
            </a:r>
            <a:r>
              <a:rPr lang="zh-TW" altLang="zh-TW" sz="1800" dirty="0">
                <a:latin typeface="Microsoft JhengHei" panose="020B0604030504040204" pitchFamily="34" charset="-120"/>
                <a:ea typeface="Microsoft JhengHei" panose="020B0604030504040204" pitchFamily="34" charset="-120"/>
              </a:rPr>
              <a:t>參加</a:t>
            </a:r>
            <a:r>
              <a:rPr lang="zh-TW" altLang="zh-TW" sz="1800" dirty="0">
                <a:solidFill>
                  <a:srgbClr val="0432FF"/>
                </a:solidFill>
                <a:latin typeface="Microsoft JhengHei" panose="020B0604030504040204" pitchFamily="34" charset="-120"/>
                <a:ea typeface="Microsoft JhengHei" panose="020B0604030504040204" pitchFamily="34" charset="-120"/>
              </a:rPr>
              <a:t>全國中小學科學展覽會</a:t>
            </a:r>
            <a:r>
              <a:rPr lang="zh-TW" altLang="zh-TW" sz="1800" dirty="0">
                <a:latin typeface="Microsoft JhengHei" panose="020B0604030504040204" pitchFamily="34" charset="-120"/>
                <a:ea typeface="Microsoft JhengHei" panose="020B0604030504040204" pitchFamily="34" charset="-120"/>
              </a:rPr>
              <a:t>、</a:t>
            </a:r>
            <a:r>
              <a:rPr lang="zh-TW" altLang="zh-TW" sz="1800" dirty="0">
                <a:solidFill>
                  <a:srgbClr val="0432FF"/>
                </a:solidFill>
                <a:latin typeface="Microsoft JhengHei" panose="020B0604030504040204" pitchFamily="34" charset="-120"/>
                <a:ea typeface="Microsoft JhengHei" panose="020B0604030504040204" pitchFamily="34" charset="-120"/>
              </a:rPr>
              <a:t>臺灣國際科學展覽會績優</a:t>
            </a:r>
            <a:r>
              <a:rPr lang="zh-TW" altLang="zh-TW" sz="1800" dirty="0">
                <a:latin typeface="Microsoft JhengHei" panose="020B0604030504040204" pitchFamily="34" charset="-120"/>
                <a:ea typeface="Microsoft JhengHei" panose="020B0604030504040204" pitchFamily="34" charset="-120"/>
              </a:rPr>
              <a:t>且獲國立臺灣科學教育館</a:t>
            </a:r>
            <a:r>
              <a:rPr lang="zh-TW" altLang="zh-TW" sz="1800" dirty="0">
                <a:solidFill>
                  <a:srgbClr val="0432FF"/>
                </a:solidFill>
                <a:latin typeface="Microsoft JhengHei" panose="020B0604030504040204" pitchFamily="34" charset="-120"/>
                <a:ea typeface="Microsoft JhengHei" panose="020B0604030504040204" pitchFamily="34" charset="-120"/>
              </a:rPr>
              <a:t>推薦</a:t>
            </a:r>
            <a:r>
              <a:rPr lang="zh-TW" altLang="zh-TW" sz="1800" dirty="0">
                <a:latin typeface="Microsoft JhengHei" panose="020B0604030504040204" pitchFamily="34" charset="-120"/>
                <a:ea typeface="Microsoft JhengHei" panose="020B0604030504040204" pitchFamily="34" charset="-120"/>
              </a:rPr>
              <a:t>。</a:t>
            </a:r>
            <a:endParaRPr lang="en-US" altLang="zh-TW" sz="1800" dirty="0">
              <a:latin typeface="Microsoft JhengHei" panose="020B0604030504040204" pitchFamily="34" charset="-120"/>
              <a:ea typeface="Microsoft JhengHei" panose="020B0604030504040204" pitchFamily="34" charset="-120"/>
            </a:endParaRPr>
          </a:p>
          <a:p>
            <a:pPr marL="602456" lvl="1" indent="-376238" algn="just">
              <a:lnSpc>
                <a:spcPct val="120000"/>
              </a:lnSpc>
              <a:spcBef>
                <a:spcPts val="450"/>
              </a:spcBef>
              <a:buNone/>
              <a:defRPr/>
            </a:pPr>
            <a:r>
              <a:rPr lang="en-US" altLang="zh-TW" sz="1800" dirty="0">
                <a:latin typeface="Microsoft JhengHei" panose="020B0604030504040204" pitchFamily="34" charset="-120"/>
                <a:ea typeface="Microsoft JhengHei" panose="020B0604030504040204" pitchFamily="34" charset="-120"/>
              </a:rPr>
              <a:t>(</a:t>
            </a:r>
            <a:r>
              <a:rPr lang="zh-TW" altLang="en-US" sz="1800" dirty="0">
                <a:latin typeface="Microsoft JhengHei" panose="020B0604030504040204" pitchFamily="34" charset="-120"/>
                <a:ea typeface="Microsoft JhengHei" panose="020B0604030504040204" pitchFamily="34" charset="-120"/>
              </a:rPr>
              <a:t>四</a:t>
            </a:r>
            <a:r>
              <a:rPr lang="en-US" altLang="zh-TW" sz="1800" dirty="0">
                <a:latin typeface="Microsoft JhengHei" panose="020B0604030504040204" pitchFamily="34" charset="-120"/>
                <a:ea typeface="Microsoft JhengHei" panose="020B0604030504040204" pitchFamily="34" charset="-120"/>
              </a:rPr>
              <a:t>)</a:t>
            </a:r>
            <a:r>
              <a:rPr lang="zh-TW" altLang="zh-TW" sz="1800" dirty="0">
                <a:latin typeface="Microsoft JhengHei" panose="020B0604030504040204" pitchFamily="34" charset="-120"/>
                <a:ea typeface="Microsoft JhengHei" panose="020B0604030504040204" pitchFamily="34" charset="-120"/>
              </a:rPr>
              <a:t>參加各縣</a:t>
            </a:r>
            <a:r>
              <a:rPr lang="en-US" altLang="zh-TW" sz="1800" dirty="0">
                <a:latin typeface="Microsoft JhengHei" panose="020B0604030504040204" pitchFamily="34" charset="-120"/>
                <a:ea typeface="Microsoft JhengHei" panose="020B0604030504040204" pitchFamily="34" charset="-120"/>
              </a:rPr>
              <a:t>(</a:t>
            </a:r>
            <a:r>
              <a:rPr lang="zh-TW" altLang="zh-TW" sz="1800" dirty="0">
                <a:latin typeface="Microsoft JhengHei" panose="020B0604030504040204" pitchFamily="34" charset="-120"/>
                <a:ea typeface="Microsoft JhengHei" panose="020B0604030504040204" pitchFamily="34" charset="-120"/>
              </a:rPr>
              <a:t>市</a:t>
            </a:r>
            <a:r>
              <a:rPr lang="en-US" altLang="zh-TW" sz="1800" dirty="0">
                <a:latin typeface="Microsoft JhengHei" panose="020B0604030504040204" pitchFamily="34" charset="-120"/>
                <a:ea typeface="Microsoft JhengHei" panose="020B0604030504040204" pitchFamily="34" charset="-120"/>
              </a:rPr>
              <a:t>)</a:t>
            </a:r>
            <a:r>
              <a:rPr lang="zh-TW" altLang="zh-TW" sz="1800" dirty="0">
                <a:latin typeface="Microsoft JhengHei" panose="020B0604030504040204" pitchFamily="34" charset="-120"/>
                <a:ea typeface="Microsoft JhengHei" panose="020B0604030504040204" pitchFamily="34" charset="-120"/>
              </a:rPr>
              <a:t>政府主辦，並</a:t>
            </a:r>
            <a:r>
              <a:rPr lang="zh-TW" altLang="zh-TW" sz="1800" dirty="0">
                <a:solidFill>
                  <a:srgbClr val="0432FF"/>
                </a:solidFill>
                <a:latin typeface="Microsoft JhengHei" panose="020B0604030504040204" pitchFamily="34" charset="-120"/>
                <a:ea typeface="Microsoft JhengHei" panose="020B0604030504040204" pitchFamily="34" charset="-120"/>
              </a:rPr>
              <a:t>報經教育部備查之技藝技能競賽及科學展覽</a:t>
            </a:r>
            <a:r>
              <a:rPr lang="en-US" altLang="zh-TW" sz="1800" dirty="0">
                <a:solidFill>
                  <a:srgbClr val="0432FF"/>
                </a:solidFill>
                <a:latin typeface="Microsoft JhengHei" panose="020B0604030504040204" pitchFamily="34" charset="-120"/>
                <a:ea typeface="Microsoft JhengHei" panose="020B0604030504040204" pitchFamily="34" charset="-120"/>
              </a:rPr>
              <a:t>(</a:t>
            </a:r>
            <a:r>
              <a:rPr lang="zh-TW" altLang="zh-TW" sz="1800" dirty="0">
                <a:solidFill>
                  <a:srgbClr val="0432FF"/>
                </a:solidFill>
                <a:latin typeface="Microsoft JhengHei" panose="020B0604030504040204" pitchFamily="34" charset="-120"/>
                <a:ea typeface="Microsoft JhengHei" panose="020B0604030504040204" pitchFamily="34" charset="-120"/>
              </a:rPr>
              <a:t>不包括成果展</a:t>
            </a:r>
            <a:r>
              <a:rPr lang="en-US" altLang="zh-TW" sz="1800" dirty="0">
                <a:solidFill>
                  <a:srgbClr val="0432FF"/>
                </a:solidFill>
                <a:latin typeface="Microsoft JhengHei" panose="020B0604030504040204" pitchFamily="34" charset="-120"/>
                <a:ea typeface="Microsoft JhengHei" panose="020B0604030504040204" pitchFamily="34" charset="-120"/>
              </a:rPr>
              <a:t>)</a:t>
            </a:r>
            <a:r>
              <a:rPr lang="zh-TW" altLang="zh-TW" sz="1800" dirty="0">
                <a:solidFill>
                  <a:srgbClr val="0432FF"/>
                </a:solidFill>
                <a:latin typeface="Microsoft JhengHei" panose="020B0604030504040204" pitchFamily="34" charset="-120"/>
                <a:ea typeface="Microsoft JhengHei" panose="020B0604030504040204" pitchFamily="34" charset="-120"/>
              </a:rPr>
              <a:t>，獲優勝名次</a:t>
            </a:r>
            <a:r>
              <a:rPr lang="zh-TW" altLang="zh-TW" sz="1800" dirty="0">
                <a:latin typeface="Microsoft JhengHei" panose="020B0604030504040204" pitchFamily="34" charset="-120"/>
                <a:ea typeface="Microsoft JhengHei" panose="020B0604030504040204" pitchFamily="34" charset="-120"/>
              </a:rPr>
              <a:t>。</a:t>
            </a:r>
            <a:endParaRPr lang="en-US" altLang="zh-TW" sz="1800" dirty="0">
              <a:latin typeface="Microsoft JhengHei" panose="020B0604030504040204" pitchFamily="34" charset="-120"/>
              <a:ea typeface="Microsoft JhengHei" panose="020B0604030504040204" pitchFamily="34" charset="-120"/>
            </a:endParaRPr>
          </a:p>
          <a:p>
            <a:pPr marL="602456" lvl="1" indent="-376238" algn="just">
              <a:lnSpc>
                <a:spcPct val="120000"/>
              </a:lnSpc>
              <a:spcBef>
                <a:spcPts val="450"/>
              </a:spcBef>
              <a:buNone/>
              <a:defRPr/>
            </a:pPr>
            <a:r>
              <a:rPr lang="en-US" altLang="zh-TW" sz="1800" dirty="0">
                <a:latin typeface="Microsoft JhengHei" panose="020B0604030504040204" pitchFamily="34" charset="-120"/>
                <a:ea typeface="Microsoft JhengHei" panose="020B0604030504040204" pitchFamily="34" charset="-120"/>
              </a:rPr>
              <a:t>(</a:t>
            </a:r>
            <a:r>
              <a:rPr lang="zh-TW" altLang="en-US" sz="1800" dirty="0">
                <a:latin typeface="Microsoft JhengHei" panose="020B0604030504040204" pitchFamily="34" charset="-120"/>
                <a:ea typeface="Microsoft JhengHei" panose="020B0604030504040204" pitchFamily="34" charset="-120"/>
              </a:rPr>
              <a:t>五</a:t>
            </a:r>
            <a:r>
              <a:rPr lang="en-US" altLang="zh-TW" sz="1800" dirty="0">
                <a:latin typeface="Microsoft JhengHei" panose="020B0604030504040204" pitchFamily="34" charset="-120"/>
                <a:ea typeface="Microsoft JhengHei" panose="020B0604030504040204" pitchFamily="34" charset="-120"/>
              </a:rPr>
              <a:t>)</a:t>
            </a:r>
            <a:r>
              <a:rPr lang="zh-TW" altLang="zh-TW" sz="1800" dirty="0">
                <a:solidFill>
                  <a:srgbClr val="0432FF"/>
                </a:solidFill>
                <a:latin typeface="Microsoft JhengHei" panose="020B0604030504040204" pitchFamily="34" charset="-120"/>
                <a:ea typeface="Microsoft JhengHei" panose="020B0604030504040204" pitchFamily="34" charset="-120"/>
              </a:rPr>
              <a:t>領有丙級以上技術士證或相當於丙級以上之單一級技術士證</a:t>
            </a:r>
            <a:r>
              <a:rPr lang="zh-TW" altLang="zh-TW" sz="1800" dirty="0">
                <a:latin typeface="Microsoft JhengHei" panose="020B0604030504040204" pitchFamily="34" charset="-120"/>
                <a:ea typeface="Microsoft JhengHei" panose="020B0604030504040204" pitchFamily="34" charset="-120"/>
              </a:rPr>
              <a:t>。</a:t>
            </a:r>
            <a:endParaRPr lang="en-US" altLang="zh-TW" sz="1800" dirty="0">
              <a:latin typeface="Microsoft JhengHei" panose="020B0604030504040204" pitchFamily="34" charset="-120"/>
              <a:ea typeface="Microsoft JhengHei" panose="020B0604030504040204" pitchFamily="34" charset="-120"/>
            </a:endParaRPr>
          </a:p>
          <a:p>
            <a:pPr marL="602456" lvl="1" indent="-376238" algn="just">
              <a:lnSpc>
                <a:spcPct val="120000"/>
              </a:lnSpc>
              <a:spcBef>
                <a:spcPts val="450"/>
              </a:spcBef>
              <a:buNone/>
              <a:defRPr/>
            </a:pPr>
            <a:r>
              <a:rPr lang="en-US" altLang="zh-TW" sz="1800" dirty="0">
                <a:latin typeface="Microsoft JhengHei" panose="020B0604030504040204" pitchFamily="34" charset="-120"/>
                <a:ea typeface="Microsoft JhengHei" panose="020B0604030504040204" pitchFamily="34" charset="-120"/>
              </a:rPr>
              <a:t>(</a:t>
            </a:r>
            <a:r>
              <a:rPr lang="zh-TW" altLang="en-US" sz="1800" dirty="0">
                <a:latin typeface="Microsoft JhengHei" panose="020B0604030504040204" pitchFamily="34" charset="-120"/>
                <a:ea typeface="Microsoft JhengHei" panose="020B0604030504040204" pitchFamily="34" charset="-120"/>
              </a:rPr>
              <a:t>六</a:t>
            </a:r>
            <a:r>
              <a:rPr lang="en-US" altLang="zh-TW" sz="1800" dirty="0">
                <a:latin typeface="Microsoft JhengHei" panose="020B0604030504040204" pitchFamily="34" charset="-120"/>
                <a:ea typeface="Microsoft JhengHei" panose="020B0604030504040204" pitchFamily="34" charset="-120"/>
              </a:rPr>
              <a:t>)</a:t>
            </a:r>
            <a:r>
              <a:rPr lang="zh-TW" altLang="zh-TW" sz="1800" dirty="0">
                <a:solidFill>
                  <a:srgbClr val="FF0000"/>
                </a:solidFill>
                <a:latin typeface="Microsoft JhengHei" panose="020B0604030504040204" pitchFamily="34" charset="-120"/>
                <a:ea typeface="Microsoft JhengHei" panose="020B0604030504040204" pitchFamily="34" charset="-120"/>
              </a:rPr>
              <a:t>應屆</a:t>
            </a:r>
            <a:r>
              <a:rPr lang="zh-TW" altLang="zh-TW" sz="1800" dirty="0">
                <a:solidFill>
                  <a:srgbClr val="0432FF"/>
                </a:solidFill>
                <a:latin typeface="Microsoft JhengHei" panose="020B0604030504040204" pitchFamily="34" charset="-120"/>
                <a:ea typeface="Microsoft JhengHei" panose="020B0604030504040204" pitchFamily="34" charset="-120"/>
              </a:rPr>
              <a:t>畢</a:t>
            </a:r>
            <a:r>
              <a:rPr lang="en-US" altLang="zh-TW" sz="1800" dirty="0">
                <a:solidFill>
                  <a:srgbClr val="0432FF"/>
                </a:solidFill>
                <a:latin typeface="Microsoft JhengHei" panose="020B0604030504040204" pitchFamily="34" charset="-120"/>
                <a:ea typeface="Microsoft JhengHei" panose="020B0604030504040204" pitchFamily="34" charset="-120"/>
              </a:rPr>
              <a:t>(</a:t>
            </a:r>
            <a:r>
              <a:rPr lang="zh-TW" altLang="zh-TW" sz="1800" dirty="0">
                <a:solidFill>
                  <a:srgbClr val="0432FF"/>
                </a:solidFill>
                <a:latin typeface="Microsoft JhengHei" panose="020B0604030504040204" pitchFamily="34" charset="-120"/>
                <a:ea typeface="Microsoft JhengHei" panose="020B0604030504040204" pitchFamily="34" charset="-120"/>
              </a:rPr>
              <a:t>結</a:t>
            </a:r>
            <a:r>
              <a:rPr lang="en-US" altLang="zh-TW" sz="1800" dirty="0">
                <a:solidFill>
                  <a:srgbClr val="0432FF"/>
                </a:solidFill>
                <a:latin typeface="Microsoft JhengHei" panose="020B0604030504040204" pitchFamily="34" charset="-120"/>
                <a:ea typeface="Microsoft JhengHei" panose="020B0604030504040204" pitchFamily="34" charset="-120"/>
              </a:rPr>
              <a:t>)</a:t>
            </a:r>
            <a:r>
              <a:rPr lang="zh-TW" altLang="zh-TW" sz="1800" dirty="0">
                <a:solidFill>
                  <a:srgbClr val="0432FF"/>
                </a:solidFill>
                <a:latin typeface="Microsoft JhengHei" panose="020B0604030504040204" pitchFamily="34" charset="-120"/>
                <a:ea typeface="Microsoft JhengHei" panose="020B0604030504040204" pitchFamily="34" charset="-120"/>
              </a:rPr>
              <a:t>業生技藝教育課程成績優良</a:t>
            </a:r>
            <a:r>
              <a:rPr lang="zh-TW" altLang="zh-TW" sz="1800" dirty="0">
                <a:latin typeface="Microsoft JhengHei" panose="020B0604030504040204" pitchFamily="34" charset="-120"/>
                <a:ea typeface="Microsoft JhengHei" panose="020B0604030504040204" pitchFamily="34" charset="-120"/>
              </a:rPr>
              <a:t>。</a:t>
            </a:r>
            <a:endParaRPr lang="en-US" altLang="zh-TW" sz="1800" dirty="0">
              <a:latin typeface="Microsoft JhengHei" panose="020B0604030504040204" pitchFamily="34" charset="-120"/>
              <a:ea typeface="Microsoft JhengHei" panose="020B0604030504040204" pitchFamily="34" charset="-120"/>
            </a:endParaRPr>
          </a:p>
          <a:p>
            <a:pPr marL="602456" lvl="1" indent="-376238" algn="just">
              <a:lnSpc>
                <a:spcPct val="120000"/>
              </a:lnSpc>
              <a:spcBef>
                <a:spcPts val="450"/>
              </a:spcBef>
              <a:buNone/>
              <a:defRPr/>
            </a:pPr>
            <a:r>
              <a:rPr lang="en-US" altLang="zh-TW" sz="1800" dirty="0">
                <a:latin typeface="Microsoft JhengHei" panose="020B0604030504040204" pitchFamily="34" charset="-120"/>
                <a:ea typeface="Microsoft JhengHei" panose="020B0604030504040204" pitchFamily="34" charset="-120"/>
              </a:rPr>
              <a:t>(</a:t>
            </a:r>
            <a:r>
              <a:rPr lang="zh-TW" altLang="en-US" sz="1800" dirty="0">
                <a:latin typeface="Microsoft JhengHei" panose="020B0604030504040204" pitchFamily="34" charset="-120"/>
                <a:ea typeface="Microsoft JhengHei" panose="020B0604030504040204" pitchFamily="34" charset="-120"/>
              </a:rPr>
              <a:t>七</a:t>
            </a:r>
            <a:r>
              <a:rPr lang="en-US" altLang="zh-TW" sz="1800" dirty="0">
                <a:latin typeface="Microsoft JhengHei" panose="020B0604030504040204" pitchFamily="34" charset="-120"/>
                <a:ea typeface="Microsoft JhengHei" panose="020B0604030504040204" pitchFamily="34" charset="-120"/>
              </a:rPr>
              <a:t>)</a:t>
            </a:r>
            <a:r>
              <a:rPr lang="zh-TW" altLang="zh-TW" sz="1800" dirty="0">
                <a:latin typeface="Microsoft JhengHei" panose="020B0604030504040204" pitchFamily="34" charset="-120"/>
                <a:ea typeface="Microsoft JhengHei" panose="020B0604030504040204" pitchFamily="34" charset="-120"/>
              </a:rPr>
              <a:t>其他參加國際性特殊技藝技能競賽，獲相關競賽優勝名次。</a:t>
            </a:r>
          </a:p>
        </p:txBody>
      </p:sp>
      <p:grpSp>
        <p:nvGrpSpPr>
          <p:cNvPr id="13" name="群組 12">
            <a:extLst>
              <a:ext uri="{FF2B5EF4-FFF2-40B4-BE49-F238E27FC236}">
                <a16:creationId xmlns:a16="http://schemas.microsoft.com/office/drawing/2014/main" id="{4625787D-541C-8243-92B0-C525B83A5F35}"/>
              </a:ext>
            </a:extLst>
          </p:cNvPr>
          <p:cNvGrpSpPr/>
          <p:nvPr/>
        </p:nvGrpSpPr>
        <p:grpSpPr>
          <a:xfrm>
            <a:off x="-3" y="298586"/>
            <a:ext cx="3937574" cy="556154"/>
            <a:chOff x="-3" y="853451"/>
            <a:chExt cx="3937574" cy="556154"/>
          </a:xfrm>
        </p:grpSpPr>
        <p:sp>
          <p:nvSpPr>
            <p:cNvPr id="14" name="等腰三角形 20">
              <a:extLst>
                <a:ext uri="{FF2B5EF4-FFF2-40B4-BE49-F238E27FC236}">
                  <a16:creationId xmlns:a16="http://schemas.microsoft.com/office/drawing/2014/main" id="{5F8F57DE-3C33-014A-ACB3-3E4694CAB1BB}"/>
                </a:ext>
              </a:extLst>
            </p:cNvPr>
            <p:cNvSpPr/>
            <p:nvPr/>
          </p:nvSpPr>
          <p:spPr>
            <a:xfrm>
              <a:off x="2773541" y="853451"/>
              <a:ext cx="956458" cy="507831"/>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solidFill>
                  <a:schemeClr val="accent5">
                    <a:lumMod val="75000"/>
                  </a:schemeClr>
                </a:solidFill>
              </a:endParaRPr>
            </a:p>
          </p:txBody>
        </p:sp>
        <p:sp>
          <p:nvSpPr>
            <p:cNvPr id="15" name="Rectangle 3">
              <a:extLst>
                <a:ext uri="{FF2B5EF4-FFF2-40B4-BE49-F238E27FC236}">
                  <a16:creationId xmlns:a16="http://schemas.microsoft.com/office/drawing/2014/main" id="{4772E20B-DEEB-D445-A0BC-E97252E8F429}"/>
                </a:ext>
              </a:extLst>
            </p:cNvPr>
            <p:cNvSpPr/>
            <p:nvPr/>
          </p:nvSpPr>
          <p:spPr>
            <a:xfrm>
              <a:off x="-3" y="853451"/>
              <a:ext cx="3251774" cy="50895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latin typeface="Microsoft JhengHei" panose="020B0604030504040204" pitchFamily="34" charset="-120"/>
                  <a:ea typeface="Microsoft JhengHei" panose="020B0604030504040204" pitchFamily="34" charset="-120"/>
                </a:rPr>
                <a:t>技職傾向學生入學管道</a:t>
              </a:r>
              <a:endParaRPr lang="en-US" altLang="zh-TW" sz="2400" b="1" dirty="0">
                <a:latin typeface="Microsoft JhengHei" panose="020B0604030504040204" pitchFamily="34" charset="-120"/>
                <a:ea typeface="Microsoft JhengHei" panose="020B0604030504040204" pitchFamily="34" charset="-120"/>
              </a:endParaRPr>
            </a:p>
          </p:txBody>
        </p:sp>
        <p:cxnSp>
          <p:nvCxnSpPr>
            <p:cNvPr id="16" name="直線接點 15">
              <a:extLst>
                <a:ext uri="{FF2B5EF4-FFF2-40B4-BE49-F238E27FC236}">
                  <a16:creationId xmlns:a16="http://schemas.microsoft.com/office/drawing/2014/main" id="{A4DCA74F-CE78-8744-A49B-4F056BF453AA}"/>
                </a:ext>
              </a:extLst>
            </p:cNvPr>
            <p:cNvCxnSpPr/>
            <p:nvPr/>
          </p:nvCxnSpPr>
          <p:spPr>
            <a:xfrm>
              <a:off x="0" y="1409605"/>
              <a:ext cx="3937571" cy="0"/>
            </a:xfrm>
            <a:prstGeom prst="line">
              <a:avLst/>
            </a:prstGeom>
            <a:ln w="136525">
              <a:headEnd type="none"/>
              <a:tailEnd type="oval" w="sm" len="med"/>
            </a:ln>
          </p:spPr>
          <p:style>
            <a:lnRef idx="1">
              <a:schemeClr val="accent1"/>
            </a:lnRef>
            <a:fillRef idx="0">
              <a:schemeClr val="accent1"/>
            </a:fillRef>
            <a:effectRef idx="0">
              <a:schemeClr val="accent1"/>
            </a:effectRef>
            <a:fontRef idx="minor">
              <a:schemeClr val="tx1"/>
            </a:fontRef>
          </p:style>
        </p:cxnSp>
      </p:grpSp>
      <p:grpSp>
        <p:nvGrpSpPr>
          <p:cNvPr id="24" name="群組 23">
            <a:extLst>
              <a:ext uri="{FF2B5EF4-FFF2-40B4-BE49-F238E27FC236}">
                <a16:creationId xmlns:a16="http://schemas.microsoft.com/office/drawing/2014/main" id="{8295C060-E8B6-DF48-AC54-302900CC1420}"/>
              </a:ext>
            </a:extLst>
          </p:cNvPr>
          <p:cNvGrpSpPr/>
          <p:nvPr/>
        </p:nvGrpSpPr>
        <p:grpSpPr>
          <a:xfrm>
            <a:off x="-4890" y="2974246"/>
            <a:ext cx="1359822" cy="3585167"/>
            <a:chOff x="-3" y="2974246"/>
            <a:chExt cx="1359822" cy="3585167"/>
          </a:xfrm>
        </p:grpSpPr>
        <p:sp>
          <p:nvSpPr>
            <p:cNvPr id="25" name="Rectangle 5">
              <a:extLst>
                <a:ext uri="{FF2B5EF4-FFF2-40B4-BE49-F238E27FC236}">
                  <a16:creationId xmlns:a16="http://schemas.microsoft.com/office/drawing/2014/main" id="{5398CA2D-5BFD-6D4D-926E-0122ABBB2B63}"/>
                </a:ext>
              </a:extLst>
            </p:cNvPr>
            <p:cNvSpPr/>
            <p:nvPr/>
          </p:nvSpPr>
          <p:spPr>
            <a:xfrm>
              <a:off x="8516" y="2974246"/>
              <a:ext cx="1322171" cy="358516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6" name="Rectangle 3">
              <a:extLst>
                <a:ext uri="{FF2B5EF4-FFF2-40B4-BE49-F238E27FC236}">
                  <a16:creationId xmlns:a16="http://schemas.microsoft.com/office/drawing/2014/main" id="{7A9FAA68-4C2F-334E-9E45-4EF94A56C6EB}"/>
                </a:ext>
              </a:extLst>
            </p:cNvPr>
            <p:cNvSpPr/>
            <p:nvPr/>
          </p:nvSpPr>
          <p:spPr>
            <a:xfrm>
              <a:off x="0" y="3096800"/>
              <a:ext cx="1352565" cy="646247"/>
            </a:xfrm>
            <a:prstGeom prst="rect">
              <a:avLst/>
            </a:prstGeom>
            <a:solidFill>
              <a:schemeClr val="accent5">
                <a:lumMod val="20000"/>
                <a:lumOff val="8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60000"/>
                      <a:lumOff val="40000"/>
                    </a:schemeClr>
                  </a:solidFill>
                  <a:latin typeface="微軟正黑體" panose="020B0604030504040204" pitchFamily="34" charset="-120"/>
                  <a:ea typeface="微軟正黑體" panose="020B0604030504040204" pitchFamily="34" charset="-120"/>
                </a:rPr>
                <a:t>專業群科</a:t>
              </a:r>
              <a:endParaRPr lang="en-US" altLang="zh-TW" sz="2100" dirty="0">
                <a:solidFill>
                  <a:schemeClr val="accent5">
                    <a:lumMod val="60000"/>
                    <a:lumOff val="40000"/>
                  </a:schemeClr>
                </a:solidFill>
                <a:latin typeface="微軟正黑體" panose="020B0604030504040204" pitchFamily="34" charset="-120"/>
                <a:ea typeface="微軟正黑體" panose="020B0604030504040204" pitchFamily="34" charset="-120"/>
              </a:endParaRPr>
            </a:p>
            <a:p>
              <a:pPr algn="ctr"/>
              <a:r>
                <a:rPr lang="zh-TW" altLang="en-US" sz="2100" dirty="0">
                  <a:solidFill>
                    <a:schemeClr val="accent5">
                      <a:lumMod val="60000"/>
                      <a:lumOff val="40000"/>
                    </a:schemeClr>
                  </a:solidFill>
                  <a:latin typeface="微軟正黑體" panose="020B0604030504040204" pitchFamily="34" charset="-120"/>
                  <a:ea typeface="微軟正黑體" panose="020B0604030504040204" pitchFamily="34" charset="-120"/>
                </a:rPr>
                <a:t>甄選入學</a:t>
              </a:r>
              <a:endParaRPr lang="en-US" sz="2100" dirty="0">
                <a:solidFill>
                  <a:schemeClr val="accent5">
                    <a:lumMod val="60000"/>
                    <a:lumOff val="40000"/>
                  </a:schemeClr>
                </a:solidFill>
                <a:latin typeface="Microsoft JhengHei" panose="020B0604030504040204" pitchFamily="34" charset="-120"/>
                <a:ea typeface="Microsoft JhengHei" panose="020B0604030504040204" pitchFamily="34" charset="-120"/>
              </a:endParaRPr>
            </a:p>
          </p:txBody>
        </p:sp>
        <p:sp>
          <p:nvSpPr>
            <p:cNvPr id="27" name="Rectangle 3">
              <a:extLst>
                <a:ext uri="{FF2B5EF4-FFF2-40B4-BE49-F238E27FC236}">
                  <a16:creationId xmlns:a16="http://schemas.microsoft.com/office/drawing/2014/main" id="{02B48493-99CA-1C41-9169-477FCB609CD9}"/>
                </a:ext>
              </a:extLst>
            </p:cNvPr>
            <p:cNvSpPr/>
            <p:nvPr/>
          </p:nvSpPr>
          <p:spPr>
            <a:xfrm>
              <a:off x="-3" y="3824886"/>
              <a:ext cx="1352568" cy="646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b="1" dirty="0">
                  <a:solidFill>
                    <a:srgbClr val="0432FF"/>
                  </a:solidFill>
                  <a:latin typeface="微軟正黑體" panose="020B0604030504040204" pitchFamily="34" charset="-120"/>
                  <a:ea typeface="微軟正黑體" panose="020B0604030504040204" pitchFamily="34" charset="-120"/>
                </a:rPr>
                <a:t>技優甄審入學</a:t>
              </a:r>
              <a:endParaRPr lang="en-US" sz="2100" b="1" dirty="0">
                <a:solidFill>
                  <a:srgbClr val="0432FF"/>
                </a:solidFill>
                <a:latin typeface="Microsoft JhengHei" panose="020B0604030504040204" pitchFamily="34" charset="-120"/>
                <a:ea typeface="Microsoft JhengHei" panose="020B0604030504040204" pitchFamily="34" charset="-120"/>
              </a:endParaRPr>
            </a:p>
          </p:txBody>
        </p:sp>
        <p:sp>
          <p:nvSpPr>
            <p:cNvPr id="28" name="Rectangle 3">
              <a:extLst>
                <a:ext uri="{FF2B5EF4-FFF2-40B4-BE49-F238E27FC236}">
                  <a16:creationId xmlns:a16="http://schemas.microsoft.com/office/drawing/2014/main" id="{2FFFD0DE-335E-E74C-89B7-9A63054D2F4D}"/>
                </a:ext>
              </a:extLst>
            </p:cNvPr>
            <p:cNvSpPr/>
            <p:nvPr/>
          </p:nvSpPr>
          <p:spPr>
            <a:xfrm>
              <a:off x="7254" y="4558108"/>
              <a:ext cx="1352565" cy="646247"/>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實用技能學程分發</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29" name="Rectangle 3">
              <a:extLst>
                <a:ext uri="{FF2B5EF4-FFF2-40B4-BE49-F238E27FC236}">
                  <a16:creationId xmlns:a16="http://schemas.microsoft.com/office/drawing/2014/main" id="{56A11005-CB18-0745-9E93-68B995910942}"/>
                </a:ext>
              </a:extLst>
            </p:cNvPr>
            <p:cNvSpPr/>
            <p:nvPr/>
          </p:nvSpPr>
          <p:spPr>
            <a:xfrm>
              <a:off x="7254" y="5279289"/>
              <a:ext cx="1352565" cy="416839"/>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建教合作</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30" name="Rectangle 3">
              <a:extLst>
                <a:ext uri="{FF2B5EF4-FFF2-40B4-BE49-F238E27FC236}">
                  <a16:creationId xmlns:a16="http://schemas.microsoft.com/office/drawing/2014/main" id="{7BC80EE5-DFD4-A343-A994-DAF83A360E43}"/>
                </a:ext>
              </a:extLst>
            </p:cNvPr>
            <p:cNvSpPr/>
            <p:nvPr/>
          </p:nvSpPr>
          <p:spPr>
            <a:xfrm>
              <a:off x="7254" y="5771062"/>
              <a:ext cx="1352565" cy="646247"/>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產業特殊需求類科</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grpSp>
      <p:grpSp>
        <p:nvGrpSpPr>
          <p:cNvPr id="31" name="群組 30">
            <a:extLst>
              <a:ext uri="{FF2B5EF4-FFF2-40B4-BE49-F238E27FC236}">
                <a16:creationId xmlns:a16="http://schemas.microsoft.com/office/drawing/2014/main" id="{30243874-22D8-B149-9D7E-2AFDCD5BEBA6}"/>
              </a:ext>
            </a:extLst>
          </p:cNvPr>
          <p:cNvGrpSpPr/>
          <p:nvPr/>
        </p:nvGrpSpPr>
        <p:grpSpPr>
          <a:xfrm>
            <a:off x="-6682" y="1233119"/>
            <a:ext cx="1354972" cy="1758043"/>
            <a:chOff x="-6682" y="1109692"/>
            <a:chExt cx="1354972" cy="1758043"/>
          </a:xfrm>
        </p:grpSpPr>
        <p:sp>
          <p:nvSpPr>
            <p:cNvPr id="32" name="Rectangle 5">
              <a:extLst>
                <a:ext uri="{FF2B5EF4-FFF2-40B4-BE49-F238E27FC236}">
                  <a16:creationId xmlns:a16="http://schemas.microsoft.com/office/drawing/2014/main" id="{6805683E-92D3-9D41-B448-2559E691DF89}"/>
                </a:ext>
              </a:extLst>
            </p:cNvPr>
            <p:cNvSpPr/>
            <p:nvPr/>
          </p:nvSpPr>
          <p:spPr>
            <a:xfrm>
              <a:off x="0" y="1109692"/>
              <a:ext cx="1322171" cy="175804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3" name="Rectangle 3">
              <a:extLst>
                <a:ext uri="{FF2B5EF4-FFF2-40B4-BE49-F238E27FC236}">
                  <a16:creationId xmlns:a16="http://schemas.microsoft.com/office/drawing/2014/main" id="{898749B2-869B-5441-AEA6-26962825E780}"/>
                </a:ext>
              </a:extLst>
            </p:cNvPr>
            <p:cNvSpPr/>
            <p:nvPr/>
          </p:nvSpPr>
          <p:spPr>
            <a:xfrm>
              <a:off x="-4278" y="1210686"/>
              <a:ext cx="1352568" cy="478245"/>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accent5">
                      <a:lumMod val="40000"/>
                      <a:lumOff val="60000"/>
                    </a:schemeClr>
                  </a:solidFill>
                  <a:latin typeface="Microsoft JhengHei" panose="020B0604030504040204" pitchFamily="34" charset="-120"/>
                  <a:ea typeface="Microsoft JhengHei" panose="020B0604030504040204" pitchFamily="34" charset="-120"/>
                </a:rPr>
                <a:t>入學管道</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34" name="Rectangle 3">
              <a:extLst>
                <a:ext uri="{FF2B5EF4-FFF2-40B4-BE49-F238E27FC236}">
                  <a16:creationId xmlns:a16="http://schemas.microsoft.com/office/drawing/2014/main" id="{215678CB-F294-EB45-B6B5-82333B213A00}"/>
                </a:ext>
              </a:extLst>
            </p:cNvPr>
            <p:cNvSpPr/>
            <p:nvPr/>
          </p:nvSpPr>
          <p:spPr>
            <a:xfrm>
              <a:off x="-6682" y="1741134"/>
              <a:ext cx="1352568" cy="478245"/>
            </a:xfrm>
            <a:prstGeom prst="rect">
              <a:avLst/>
            </a:prstGeom>
            <a:solidFill>
              <a:srgbClr val="E7E6E6">
                <a:alpha val="7451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accent5">
                      <a:lumMod val="60000"/>
                      <a:lumOff val="40000"/>
                    </a:schemeClr>
                  </a:solidFill>
                  <a:latin typeface="Microsoft JhengHei" panose="020B0604030504040204" pitchFamily="34" charset="-120"/>
                  <a:ea typeface="Microsoft JhengHei" panose="020B0604030504040204" pitchFamily="34" charset="-120"/>
                </a:rPr>
                <a:t>主要管道</a:t>
              </a:r>
              <a:endParaRPr lang="en-US" sz="2100" dirty="0">
                <a:solidFill>
                  <a:schemeClr val="accent5">
                    <a:lumMod val="60000"/>
                    <a:lumOff val="40000"/>
                  </a:schemeClr>
                </a:solidFill>
                <a:latin typeface="Microsoft JhengHei" panose="020B0604030504040204" pitchFamily="34" charset="-120"/>
                <a:ea typeface="Microsoft JhengHei" panose="020B0604030504040204" pitchFamily="34" charset="-120"/>
              </a:endParaRPr>
            </a:p>
          </p:txBody>
        </p:sp>
        <p:sp>
          <p:nvSpPr>
            <p:cNvPr id="35" name="Rectangle 3">
              <a:extLst>
                <a:ext uri="{FF2B5EF4-FFF2-40B4-BE49-F238E27FC236}">
                  <a16:creationId xmlns:a16="http://schemas.microsoft.com/office/drawing/2014/main" id="{A5392AE0-BE4A-D241-8EDC-AEFC401AC0D6}"/>
                </a:ext>
              </a:extLst>
            </p:cNvPr>
            <p:cNvSpPr/>
            <p:nvPr/>
          </p:nvSpPr>
          <p:spPr>
            <a:xfrm>
              <a:off x="1" y="2271582"/>
              <a:ext cx="1345886" cy="478245"/>
            </a:xfrm>
            <a:prstGeom prst="rect">
              <a:avLst/>
            </a:prstGeom>
            <a:solidFill>
              <a:srgbClr val="E7E6E6">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accent5">
                      <a:lumMod val="60000"/>
                      <a:lumOff val="40000"/>
                    </a:schemeClr>
                  </a:solidFill>
                  <a:latin typeface="Microsoft JhengHei" panose="020B0604030504040204" pitchFamily="34" charset="-120"/>
                  <a:ea typeface="Microsoft JhengHei" panose="020B0604030504040204" pitchFamily="34" charset="-120"/>
                </a:rPr>
                <a:t>重要日程</a:t>
              </a:r>
              <a:endParaRPr lang="en-US" sz="2100" dirty="0">
                <a:solidFill>
                  <a:schemeClr val="accent5">
                    <a:lumMod val="60000"/>
                    <a:lumOff val="40000"/>
                  </a:schemeClr>
                </a:solidFill>
                <a:latin typeface="Microsoft JhengHei" panose="020B0604030504040204" pitchFamily="34" charset="-120"/>
                <a:ea typeface="Microsoft JhengHei" panose="020B0604030504040204" pitchFamily="34" charset="-120"/>
              </a:endParaRPr>
            </a:p>
          </p:txBody>
        </p:sp>
      </p:grpSp>
      <p:sp>
        <p:nvSpPr>
          <p:cNvPr id="36" name="TextBox 7">
            <a:extLst>
              <a:ext uri="{FF2B5EF4-FFF2-40B4-BE49-F238E27FC236}">
                <a16:creationId xmlns:a16="http://schemas.microsoft.com/office/drawing/2014/main" id="{ECD64BEC-B229-A04B-8E85-226BD9395A83}"/>
              </a:ext>
            </a:extLst>
          </p:cNvPr>
          <p:cNvSpPr txBox="1"/>
          <p:nvPr/>
        </p:nvSpPr>
        <p:spPr>
          <a:xfrm>
            <a:off x="4246677" y="646991"/>
            <a:ext cx="4496331" cy="415498"/>
          </a:xfrm>
          <a:prstGeom prst="rect">
            <a:avLst/>
          </a:prstGeom>
          <a:noFill/>
        </p:spPr>
        <p:txBody>
          <a:bodyPr wrap="square" lIns="0" tIns="0" rIns="0" bIns="0" rtlCol="0" anchor="t">
            <a:spAutoFit/>
          </a:bodyPr>
          <a:lstStyle/>
          <a:p>
            <a:r>
              <a:rPr lang="en-US" sz="2700" dirty="0" err="1">
                <a:solidFill>
                  <a:srgbClr val="0432FF"/>
                </a:solidFill>
                <a:latin typeface="Microsoft JhengHei" panose="020B0604030504040204" pitchFamily="34" charset="-120"/>
                <a:ea typeface="Microsoft JhengHei" panose="020B0604030504040204" pitchFamily="34" charset="-120"/>
              </a:rPr>
              <a:t>技優甄審入學</a:t>
            </a:r>
            <a:r>
              <a:rPr lang="en-US" sz="2700" dirty="0" err="1">
                <a:solidFill>
                  <a:srgbClr val="FF0000"/>
                </a:solidFill>
                <a:latin typeface="Microsoft JhengHei" panose="020B0604030504040204" pitchFamily="34" charset="-120"/>
                <a:ea typeface="Microsoft JhengHei" panose="020B0604030504040204" pitchFamily="34" charset="-120"/>
              </a:rPr>
              <a:t>相關法規</a:t>
            </a:r>
            <a:endParaRPr lang="en-US" sz="1350" dirty="0">
              <a:solidFill>
                <a:srgbClr val="FF0000"/>
              </a:solidFill>
            </a:endParaRPr>
          </a:p>
        </p:txBody>
      </p:sp>
    </p:spTree>
    <p:extLst>
      <p:ext uri="{BB962C8B-B14F-4D97-AF65-F5344CB8AC3E}">
        <p14:creationId xmlns:p14="http://schemas.microsoft.com/office/powerpoint/2010/main" val="2283655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6" name="投影片編號版面配置區 3">
            <a:extLst>
              <a:ext uri="{FF2B5EF4-FFF2-40B4-BE49-F238E27FC236}">
                <a16:creationId xmlns:a16="http://schemas.microsoft.com/office/drawing/2014/main" id="{14A7ACD6-5D2F-4F2D-978E-D992E69A61E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lr>
                <a:schemeClr val="accent1"/>
              </a:buClr>
              <a:buSzPct val="50000"/>
              <a:buFont typeface="Wingdings 2" panose="05020102010507070707" pitchFamily="18" charset="2"/>
              <a:buChar char=""/>
              <a:defRPr sz="2400">
                <a:solidFill>
                  <a:schemeClr val="tx1"/>
                </a:solidFill>
                <a:latin typeface="Cambria" panose="02040503050406030204" pitchFamily="18" charset="0"/>
                <a:ea typeface="新細明體" panose="02020500000000000000" pitchFamily="18" charset="-120"/>
              </a:defRPr>
            </a:lvl1pPr>
            <a:lvl2pPr marL="557213" indent="-214313">
              <a:spcBef>
                <a:spcPct val="20000"/>
              </a:spcBef>
              <a:buClr>
                <a:schemeClr val="accent2"/>
              </a:buClr>
              <a:buSzPct val="50000"/>
              <a:buFont typeface="Wingdings 2" panose="05020102010507070707" pitchFamily="18" charset="2"/>
              <a:buChar char="³"/>
              <a:defRPr sz="2100">
                <a:solidFill>
                  <a:schemeClr val="tx1"/>
                </a:solidFill>
                <a:latin typeface="Cambria" panose="02040503050406030204" pitchFamily="18" charset="0"/>
                <a:ea typeface="新細明體" panose="02020500000000000000" pitchFamily="18" charset="-120"/>
              </a:defRPr>
            </a:lvl2pPr>
            <a:lvl3pPr marL="857250" indent="-171450">
              <a:spcBef>
                <a:spcPct val="20000"/>
              </a:spcBef>
              <a:buClr>
                <a:srgbClr val="7B9B57"/>
              </a:buClr>
              <a:buSzPct val="60000"/>
              <a:buFont typeface="Wingdings 2" panose="05020102010507070707" pitchFamily="18" charset="2"/>
              <a:buChar char="®"/>
              <a:defRPr sz="1800">
                <a:solidFill>
                  <a:schemeClr val="tx1"/>
                </a:solidFill>
                <a:latin typeface="Cambria" panose="02040503050406030204" pitchFamily="18" charset="0"/>
                <a:ea typeface="新細明體" panose="02020500000000000000" pitchFamily="18" charset="-120"/>
              </a:defRPr>
            </a:lvl3pPr>
            <a:lvl4pPr marL="1200150" indent="-171450">
              <a:spcBef>
                <a:spcPct val="20000"/>
              </a:spcBef>
              <a:buClr>
                <a:srgbClr val="8B7396"/>
              </a:buClr>
              <a:buSzPct val="45000"/>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4pPr>
            <a:lvl5pPr marL="1543050" indent="-171450">
              <a:spcBef>
                <a:spcPct val="20000"/>
              </a:spcBef>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5pPr>
            <a:lvl6pPr marL="18859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6pPr>
            <a:lvl7pPr marL="22288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7pPr>
            <a:lvl8pPr marL="25717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8pPr>
            <a:lvl9pPr marL="29146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9pPr>
          </a:lstStyle>
          <a:p>
            <a:pPr>
              <a:spcBef>
                <a:spcPct val="0"/>
              </a:spcBef>
              <a:buClrTx/>
              <a:buSzTx/>
              <a:buFontTx/>
              <a:buNone/>
            </a:pPr>
            <a:fld id="{4F686C16-416F-4D9D-811F-0F632BC99A15}" type="slidenum">
              <a:rPr lang="zh-TW" altLang="en-US" sz="825">
                <a:solidFill>
                  <a:schemeClr val="bg1"/>
                </a:solidFill>
                <a:latin typeface="微軟正黑體" panose="020B0604030504040204" pitchFamily="34" charset="-120"/>
                <a:ea typeface="微軟正黑體" panose="020B0604030504040204" pitchFamily="34" charset="-120"/>
              </a:rPr>
              <a:pPr>
                <a:spcBef>
                  <a:spcPct val="0"/>
                </a:spcBef>
                <a:buClrTx/>
                <a:buSzTx/>
                <a:buFontTx/>
                <a:buNone/>
              </a:pPr>
              <a:t>23</a:t>
            </a:fld>
            <a:endParaRPr lang="zh-TW" altLang="en-US" sz="825" dirty="0">
              <a:solidFill>
                <a:schemeClr val="bg1"/>
              </a:solidFill>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67FC63CF-03E6-4D77-861C-D59059125523}"/>
              </a:ext>
            </a:extLst>
          </p:cNvPr>
          <p:cNvSpPr>
            <a:spLocks noGrp="1"/>
          </p:cNvSpPr>
          <p:nvPr>
            <p:ph type="subTitle" idx="4294967295"/>
          </p:nvPr>
        </p:nvSpPr>
        <p:spPr>
          <a:xfrm>
            <a:off x="1345886" y="1027638"/>
            <a:ext cx="7304954" cy="460855"/>
          </a:xfrm>
        </p:spPr>
        <p:txBody>
          <a:bodyPr>
            <a:noAutofit/>
          </a:bodyPr>
          <a:lstStyle/>
          <a:p>
            <a:pPr marL="541338" lvl="1" indent="-265113" algn="just">
              <a:lnSpc>
                <a:spcPct val="120000"/>
              </a:lnSpc>
              <a:spcBef>
                <a:spcPts val="0"/>
              </a:spcBef>
              <a:buFont typeface="Wingdings" pitchFamily="2" charset="2"/>
              <a:buChar char="Ø"/>
              <a:defRPr/>
            </a:pPr>
            <a:r>
              <a:rPr lang="zh-TW" altLang="en-US" sz="2000" dirty="0">
                <a:solidFill>
                  <a:srgbClr val="C00000"/>
                </a:solidFill>
                <a:highlight>
                  <a:srgbClr val="FFFF00"/>
                </a:highlight>
                <a:latin typeface="微軟正黑體" panose="020B0604030504040204" pitchFamily="34" charset="-120"/>
                <a:ea typeface="微軟正黑體" panose="020B0604030504040204" pitchFamily="34" charset="-120"/>
              </a:rPr>
              <a:t>積分核算基準</a:t>
            </a:r>
            <a:r>
              <a:rPr lang="zh-TW" altLang="en-US" sz="1800" dirty="0">
                <a:solidFill>
                  <a:srgbClr val="C00000"/>
                </a:solidFill>
                <a:highlight>
                  <a:srgbClr val="FFFF00"/>
                </a:highlight>
                <a:latin typeface="微軟正黑體" panose="020B0604030504040204" pitchFamily="34" charset="-120"/>
                <a:ea typeface="微軟正黑體" panose="020B0604030504040204" pitchFamily="34" charset="-120"/>
              </a:rPr>
              <a:t>：</a:t>
            </a:r>
            <a:r>
              <a:rPr lang="zh-TW" altLang="en-US" sz="1800" dirty="0">
                <a:latin typeface="Microsoft JhengHei" panose="020B0604030504040204" pitchFamily="34" charset="-120"/>
                <a:ea typeface="Microsoft JhengHei" panose="020B0604030504040204" pitchFamily="34" charset="-120"/>
              </a:rPr>
              <a:t>以擇優採計一項目為限</a:t>
            </a:r>
            <a:endParaRPr lang="en-US" altLang="zh-TW" sz="1800" dirty="0">
              <a:latin typeface="Microsoft JhengHei" panose="020B0604030504040204" pitchFamily="34" charset="-120"/>
              <a:ea typeface="Microsoft JhengHei" panose="020B0604030504040204" pitchFamily="34" charset="-120"/>
            </a:endParaRPr>
          </a:p>
          <a:p>
            <a:pPr marL="490538" lvl="1" indent="-214313" algn="just">
              <a:lnSpc>
                <a:spcPct val="120000"/>
              </a:lnSpc>
              <a:spcBef>
                <a:spcPts val="0"/>
              </a:spcBef>
              <a:buFont typeface="Wingdings" pitchFamily="2" charset="2"/>
              <a:buChar char="Ø"/>
              <a:defRPr/>
            </a:pPr>
            <a:endParaRPr lang="en-US" altLang="zh-TW" sz="1800" dirty="0">
              <a:solidFill>
                <a:srgbClr val="C00000"/>
              </a:solidFill>
              <a:latin typeface="微軟正黑體" panose="020B0604030504040204" pitchFamily="34" charset="-120"/>
              <a:ea typeface="微軟正黑體" panose="020B0604030504040204" pitchFamily="34" charset="-120"/>
            </a:endParaRPr>
          </a:p>
          <a:p>
            <a:pPr marL="808038" lvl="1" indent="-531813" algn="just">
              <a:lnSpc>
                <a:spcPct val="120000"/>
              </a:lnSpc>
              <a:spcBef>
                <a:spcPts val="0"/>
              </a:spcBef>
              <a:buNone/>
              <a:defRPr/>
            </a:pPr>
            <a:endParaRPr lang="zh-TW" altLang="en-US" sz="2000" dirty="0">
              <a:latin typeface="Microsoft JhengHei" panose="020B0604030504040204" pitchFamily="34" charset="-120"/>
              <a:ea typeface="Microsoft JhengHei" panose="020B0604030504040204" pitchFamily="34" charset="-120"/>
            </a:endParaRPr>
          </a:p>
          <a:p>
            <a:pPr marL="808038" lvl="1" indent="-531813" algn="just">
              <a:lnSpc>
                <a:spcPct val="120000"/>
              </a:lnSpc>
              <a:spcBef>
                <a:spcPts val="0"/>
              </a:spcBef>
              <a:buNone/>
              <a:defRPr/>
            </a:pPr>
            <a:endParaRPr lang="zh-TW" altLang="zh-TW" sz="1800" dirty="0">
              <a:latin typeface="Microsoft JhengHei" panose="020B0604030504040204" pitchFamily="34" charset="-120"/>
              <a:ea typeface="Microsoft JhengHei" panose="020B0604030504040204" pitchFamily="34" charset="-120"/>
            </a:endParaRPr>
          </a:p>
        </p:txBody>
      </p:sp>
      <p:grpSp>
        <p:nvGrpSpPr>
          <p:cNvPr id="13" name="群組 12">
            <a:extLst>
              <a:ext uri="{FF2B5EF4-FFF2-40B4-BE49-F238E27FC236}">
                <a16:creationId xmlns:a16="http://schemas.microsoft.com/office/drawing/2014/main" id="{4625787D-541C-8243-92B0-C525B83A5F35}"/>
              </a:ext>
            </a:extLst>
          </p:cNvPr>
          <p:cNvGrpSpPr/>
          <p:nvPr/>
        </p:nvGrpSpPr>
        <p:grpSpPr>
          <a:xfrm>
            <a:off x="-3" y="298586"/>
            <a:ext cx="3937574" cy="556154"/>
            <a:chOff x="-3" y="853451"/>
            <a:chExt cx="3937574" cy="556154"/>
          </a:xfrm>
        </p:grpSpPr>
        <p:sp>
          <p:nvSpPr>
            <p:cNvPr id="14" name="等腰三角形 20">
              <a:extLst>
                <a:ext uri="{FF2B5EF4-FFF2-40B4-BE49-F238E27FC236}">
                  <a16:creationId xmlns:a16="http://schemas.microsoft.com/office/drawing/2014/main" id="{5F8F57DE-3C33-014A-ACB3-3E4694CAB1BB}"/>
                </a:ext>
              </a:extLst>
            </p:cNvPr>
            <p:cNvSpPr/>
            <p:nvPr/>
          </p:nvSpPr>
          <p:spPr>
            <a:xfrm>
              <a:off x="2773541" y="853451"/>
              <a:ext cx="956458" cy="507831"/>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solidFill>
                  <a:schemeClr val="accent5">
                    <a:lumMod val="75000"/>
                  </a:schemeClr>
                </a:solidFill>
              </a:endParaRPr>
            </a:p>
          </p:txBody>
        </p:sp>
        <p:sp>
          <p:nvSpPr>
            <p:cNvPr id="15" name="Rectangle 3">
              <a:extLst>
                <a:ext uri="{FF2B5EF4-FFF2-40B4-BE49-F238E27FC236}">
                  <a16:creationId xmlns:a16="http://schemas.microsoft.com/office/drawing/2014/main" id="{4772E20B-DEEB-D445-A0BC-E97252E8F429}"/>
                </a:ext>
              </a:extLst>
            </p:cNvPr>
            <p:cNvSpPr/>
            <p:nvPr/>
          </p:nvSpPr>
          <p:spPr>
            <a:xfrm>
              <a:off x="-3" y="853451"/>
              <a:ext cx="3251774" cy="50895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latin typeface="Microsoft JhengHei" panose="020B0604030504040204" pitchFamily="34" charset="-120"/>
                  <a:ea typeface="Microsoft JhengHei" panose="020B0604030504040204" pitchFamily="34" charset="-120"/>
                </a:rPr>
                <a:t>技職傾向學生入學管道</a:t>
              </a:r>
              <a:endParaRPr lang="en-US" altLang="zh-TW" sz="2400" b="1" dirty="0">
                <a:latin typeface="Microsoft JhengHei" panose="020B0604030504040204" pitchFamily="34" charset="-120"/>
                <a:ea typeface="Microsoft JhengHei" panose="020B0604030504040204" pitchFamily="34" charset="-120"/>
              </a:endParaRPr>
            </a:p>
          </p:txBody>
        </p:sp>
        <p:cxnSp>
          <p:nvCxnSpPr>
            <p:cNvPr id="16" name="直線接點 15">
              <a:extLst>
                <a:ext uri="{FF2B5EF4-FFF2-40B4-BE49-F238E27FC236}">
                  <a16:creationId xmlns:a16="http://schemas.microsoft.com/office/drawing/2014/main" id="{A4DCA74F-CE78-8744-A49B-4F056BF453AA}"/>
                </a:ext>
              </a:extLst>
            </p:cNvPr>
            <p:cNvCxnSpPr/>
            <p:nvPr/>
          </p:nvCxnSpPr>
          <p:spPr>
            <a:xfrm>
              <a:off x="0" y="1409605"/>
              <a:ext cx="3937571" cy="0"/>
            </a:xfrm>
            <a:prstGeom prst="line">
              <a:avLst/>
            </a:prstGeom>
            <a:ln w="136525">
              <a:headEnd type="none"/>
              <a:tailEnd type="oval" w="sm" len="med"/>
            </a:ln>
          </p:spPr>
          <p:style>
            <a:lnRef idx="1">
              <a:schemeClr val="accent1"/>
            </a:lnRef>
            <a:fillRef idx="0">
              <a:schemeClr val="accent1"/>
            </a:fillRef>
            <a:effectRef idx="0">
              <a:schemeClr val="accent1"/>
            </a:effectRef>
            <a:fontRef idx="minor">
              <a:schemeClr val="tx1"/>
            </a:fontRef>
          </p:style>
        </p:cxnSp>
      </p:grpSp>
      <p:grpSp>
        <p:nvGrpSpPr>
          <p:cNvPr id="24" name="群組 23">
            <a:extLst>
              <a:ext uri="{FF2B5EF4-FFF2-40B4-BE49-F238E27FC236}">
                <a16:creationId xmlns:a16="http://schemas.microsoft.com/office/drawing/2014/main" id="{8295C060-E8B6-DF48-AC54-302900CC1420}"/>
              </a:ext>
            </a:extLst>
          </p:cNvPr>
          <p:cNvGrpSpPr/>
          <p:nvPr/>
        </p:nvGrpSpPr>
        <p:grpSpPr>
          <a:xfrm>
            <a:off x="-4890" y="2974246"/>
            <a:ext cx="1359822" cy="3585167"/>
            <a:chOff x="-3" y="2974246"/>
            <a:chExt cx="1359822" cy="3585167"/>
          </a:xfrm>
        </p:grpSpPr>
        <p:sp>
          <p:nvSpPr>
            <p:cNvPr id="25" name="Rectangle 5">
              <a:extLst>
                <a:ext uri="{FF2B5EF4-FFF2-40B4-BE49-F238E27FC236}">
                  <a16:creationId xmlns:a16="http://schemas.microsoft.com/office/drawing/2014/main" id="{5398CA2D-5BFD-6D4D-926E-0122ABBB2B63}"/>
                </a:ext>
              </a:extLst>
            </p:cNvPr>
            <p:cNvSpPr/>
            <p:nvPr/>
          </p:nvSpPr>
          <p:spPr>
            <a:xfrm>
              <a:off x="8516" y="2974246"/>
              <a:ext cx="1322171" cy="358516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6" name="Rectangle 3">
              <a:extLst>
                <a:ext uri="{FF2B5EF4-FFF2-40B4-BE49-F238E27FC236}">
                  <a16:creationId xmlns:a16="http://schemas.microsoft.com/office/drawing/2014/main" id="{7A9FAA68-4C2F-334E-9E45-4EF94A56C6EB}"/>
                </a:ext>
              </a:extLst>
            </p:cNvPr>
            <p:cNvSpPr/>
            <p:nvPr/>
          </p:nvSpPr>
          <p:spPr>
            <a:xfrm>
              <a:off x="0" y="3096800"/>
              <a:ext cx="1352565" cy="646247"/>
            </a:xfrm>
            <a:prstGeom prst="rect">
              <a:avLst/>
            </a:prstGeom>
            <a:solidFill>
              <a:schemeClr val="accent5">
                <a:lumMod val="20000"/>
                <a:lumOff val="8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60000"/>
                      <a:lumOff val="40000"/>
                    </a:schemeClr>
                  </a:solidFill>
                  <a:latin typeface="微軟正黑體" panose="020B0604030504040204" pitchFamily="34" charset="-120"/>
                  <a:ea typeface="微軟正黑體" panose="020B0604030504040204" pitchFamily="34" charset="-120"/>
                </a:rPr>
                <a:t>專業群科</a:t>
              </a:r>
              <a:endParaRPr lang="en-US" altLang="zh-TW" sz="2100" dirty="0">
                <a:solidFill>
                  <a:schemeClr val="accent5">
                    <a:lumMod val="60000"/>
                    <a:lumOff val="40000"/>
                  </a:schemeClr>
                </a:solidFill>
                <a:latin typeface="微軟正黑體" panose="020B0604030504040204" pitchFamily="34" charset="-120"/>
                <a:ea typeface="微軟正黑體" panose="020B0604030504040204" pitchFamily="34" charset="-120"/>
              </a:endParaRPr>
            </a:p>
            <a:p>
              <a:pPr algn="ctr"/>
              <a:r>
                <a:rPr lang="zh-TW" altLang="en-US" sz="2100" dirty="0">
                  <a:solidFill>
                    <a:schemeClr val="accent5">
                      <a:lumMod val="60000"/>
                      <a:lumOff val="40000"/>
                    </a:schemeClr>
                  </a:solidFill>
                  <a:latin typeface="微軟正黑體" panose="020B0604030504040204" pitchFamily="34" charset="-120"/>
                  <a:ea typeface="微軟正黑體" panose="020B0604030504040204" pitchFamily="34" charset="-120"/>
                </a:rPr>
                <a:t>甄選入學</a:t>
              </a:r>
              <a:endParaRPr lang="en-US" sz="2100" dirty="0">
                <a:solidFill>
                  <a:schemeClr val="accent5">
                    <a:lumMod val="60000"/>
                    <a:lumOff val="40000"/>
                  </a:schemeClr>
                </a:solidFill>
                <a:latin typeface="Microsoft JhengHei" panose="020B0604030504040204" pitchFamily="34" charset="-120"/>
                <a:ea typeface="Microsoft JhengHei" panose="020B0604030504040204" pitchFamily="34" charset="-120"/>
              </a:endParaRPr>
            </a:p>
          </p:txBody>
        </p:sp>
        <p:sp>
          <p:nvSpPr>
            <p:cNvPr id="27" name="Rectangle 3">
              <a:extLst>
                <a:ext uri="{FF2B5EF4-FFF2-40B4-BE49-F238E27FC236}">
                  <a16:creationId xmlns:a16="http://schemas.microsoft.com/office/drawing/2014/main" id="{02B48493-99CA-1C41-9169-477FCB609CD9}"/>
                </a:ext>
              </a:extLst>
            </p:cNvPr>
            <p:cNvSpPr/>
            <p:nvPr/>
          </p:nvSpPr>
          <p:spPr>
            <a:xfrm>
              <a:off x="-3" y="3824886"/>
              <a:ext cx="1352568" cy="646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b="1" dirty="0">
                  <a:solidFill>
                    <a:srgbClr val="0432FF"/>
                  </a:solidFill>
                  <a:latin typeface="微軟正黑體" panose="020B0604030504040204" pitchFamily="34" charset="-120"/>
                  <a:ea typeface="微軟正黑體" panose="020B0604030504040204" pitchFamily="34" charset="-120"/>
                </a:rPr>
                <a:t>技優甄審入學</a:t>
              </a:r>
              <a:endParaRPr lang="en-US" sz="2100" b="1" dirty="0">
                <a:solidFill>
                  <a:srgbClr val="0432FF"/>
                </a:solidFill>
                <a:latin typeface="Microsoft JhengHei" panose="020B0604030504040204" pitchFamily="34" charset="-120"/>
                <a:ea typeface="Microsoft JhengHei" panose="020B0604030504040204" pitchFamily="34" charset="-120"/>
              </a:endParaRPr>
            </a:p>
          </p:txBody>
        </p:sp>
        <p:sp>
          <p:nvSpPr>
            <p:cNvPr id="28" name="Rectangle 3">
              <a:extLst>
                <a:ext uri="{FF2B5EF4-FFF2-40B4-BE49-F238E27FC236}">
                  <a16:creationId xmlns:a16="http://schemas.microsoft.com/office/drawing/2014/main" id="{2FFFD0DE-335E-E74C-89B7-9A63054D2F4D}"/>
                </a:ext>
              </a:extLst>
            </p:cNvPr>
            <p:cNvSpPr/>
            <p:nvPr/>
          </p:nvSpPr>
          <p:spPr>
            <a:xfrm>
              <a:off x="7254" y="4558108"/>
              <a:ext cx="1352565" cy="646247"/>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實用技能學程分發</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29" name="Rectangle 3">
              <a:extLst>
                <a:ext uri="{FF2B5EF4-FFF2-40B4-BE49-F238E27FC236}">
                  <a16:creationId xmlns:a16="http://schemas.microsoft.com/office/drawing/2014/main" id="{56A11005-CB18-0745-9E93-68B995910942}"/>
                </a:ext>
              </a:extLst>
            </p:cNvPr>
            <p:cNvSpPr/>
            <p:nvPr/>
          </p:nvSpPr>
          <p:spPr>
            <a:xfrm>
              <a:off x="7254" y="5279289"/>
              <a:ext cx="1352565" cy="416839"/>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建教合作</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30" name="Rectangle 3">
              <a:extLst>
                <a:ext uri="{FF2B5EF4-FFF2-40B4-BE49-F238E27FC236}">
                  <a16:creationId xmlns:a16="http://schemas.microsoft.com/office/drawing/2014/main" id="{7BC80EE5-DFD4-A343-A994-DAF83A360E43}"/>
                </a:ext>
              </a:extLst>
            </p:cNvPr>
            <p:cNvSpPr/>
            <p:nvPr/>
          </p:nvSpPr>
          <p:spPr>
            <a:xfrm>
              <a:off x="7254" y="5771062"/>
              <a:ext cx="1352565" cy="646247"/>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產業特殊需求類科</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grpSp>
      <p:grpSp>
        <p:nvGrpSpPr>
          <p:cNvPr id="31" name="群組 30">
            <a:extLst>
              <a:ext uri="{FF2B5EF4-FFF2-40B4-BE49-F238E27FC236}">
                <a16:creationId xmlns:a16="http://schemas.microsoft.com/office/drawing/2014/main" id="{30243874-22D8-B149-9D7E-2AFDCD5BEBA6}"/>
              </a:ext>
            </a:extLst>
          </p:cNvPr>
          <p:cNvGrpSpPr/>
          <p:nvPr/>
        </p:nvGrpSpPr>
        <p:grpSpPr>
          <a:xfrm>
            <a:off x="-6682" y="1233119"/>
            <a:ext cx="1354972" cy="1758043"/>
            <a:chOff x="-6682" y="1109692"/>
            <a:chExt cx="1354972" cy="1758043"/>
          </a:xfrm>
        </p:grpSpPr>
        <p:sp>
          <p:nvSpPr>
            <p:cNvPr id="32" name="Rectangle 5">
              <a:extLst>
                <a:ext uri="{FF2B5EF4-FFF2-40B4-BE49-F238E27FC236}">
                  <a16:creationId xmlns:a16="http://schemas.microsoft.com/office/drawing/2014/main" id="{6805683E-92D3-9D41-B448-2559E691DF89}"/>
                </a:ext>
              </a:extLst>
            </p:cNvPr>
            <p:cNvSpPr/>
            <p:nvPr/>
          </p:nvSpPr>
          <p:spPr>
            <a:xfrm>
              <a:off x="0" y="1109692"/>
              <a:ext cx="1322171" cy="175804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3" name="Rectangle 3">
              <a:extLst>
                <a:ext uri="{FF2B5EF4-FFF2-40B4-BE49-F238E27FC236}">
                  <a16:creationId xmlns:a16="http://schemas.microsoft.com/office/drawing/2014/main" id="{898749B2-869B-5441-AEA6-26962825E780}"/>
                </a:ext>
              </a:extLst>
            </p:cNvPr>
            <p:cNvSpPr/>
            <p:nvPr/>
          </p:nvSpPr>
          <p:spPr>
            <a:xfrm>
              <a:off x="-4278" y="1210686"/>
              <a:ext cx="1352568" cy="478245"/>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accent5">
                      <a:lumMod val="40000"/>
                      <a:lumOff val="60000"/>
                    </a:schemeClr>
                  </a:solidFill>
                  <a:latin typeface="Microsoft JhengHei" panose="020B0604030504040204" pitchFamily="34" charset="-120"/>
                  <a:ea typeface="Microsoft JhengHei" panose="020B0604030504040204" pitchFamily="34" charset="-120"/>
                </a:rPr>
                <a:t>入學管道</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34" name="Rectangle 3">
              <a:extLst>
                <a:ext uri="{FF2B5EF4-FFF2-40B4-BE49-F238E27FC236}">
                  <a16:creationId xmlns:a16="http://schemas.microsoft.com/office/drawing/2014/main" id="{215678CB-F294-EB45-B6B5-82333B213A00}"/>
                </a:ext>
              </a:extLst>
            </p:cNvPr>
            <p:cNvSpPr/>
            <p:nvPr/>
          </p:nvSpPr>
          <p:spPr>
            <a:xfrm>
              <a:off x="-6682" y="1741134"/>
              <a:ext cx="1352568" cy="478245"/>
            </a:xfrm>
            <a:prstGeom prst="rect">
              <a:avLst/>
            </a:prstGeom>
            <a:solidFill>
              <a:srgbClr val="E7E6E6">
                <a:alpha val="7451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accent5">
                      <a:lumMod val="60000"/>
                      <a:lumOff val="40000"/>
                    </a:schemeClr>
                  </a:solidFill>
                  <a:latin typeface="Microsoft JhengHei" panose="020B0604030504040204" pitchFamily="34" charset="-120"/>
                  <a:ea typeface="Microsoft JhengHei" panose="020B0604030504040204" pitchFamily="34" charset="-120"/>
                </a:rPr>
                <a:t>主要管道</a:t>
              </a:r>
              <a:endParaRPr lang="en-US" sz="2100" dirty="0">
                <a:solidFill>
                  <a:schemeClr val="accent5">
                    <a:lumMod val="60000"/>
                    <a:lumOff val="40000"/>
                  </a:schemeClr>
                </a:solidFill>
                <a:latin typeface="Microsoft JhengHei" panose="020B0604030504040204" pitchFamily="34" charset="-120"/>
                <a:ea typeface="Microsoft JhengHei" panose="020B0604030504040204" pitchFamily="34" charset="-120"/>
              </a:endParaRPr>
            </a:p>
          </p:txBody>
        </p:sp>
        <p:sp>
          <p:nvSpPr>
            <p:cNvPr id="35" name="Rectangle 3">
              <a:extLst>
                <a:ext uri="{FF2B5EF4-FFF2-40B4-BE49-F238E27FC236}">
                  <a16:creationId xmlns:a16="http://schemas.microsoft.com/office/drawing/2014/main" id="{A5392AE0-BE4A-D241-8EDC-AEFC401AC0D6}"/>
                </a:ext>
              </a:extLst>
            </p:cNvPr>
            <p:cNvSpPr/>
            <p:nvPr/>
          </p:nvSpPr>
          <p:spPr>
            <a:xfrm>
              <a:off x="1" y="2271582"/>
              <a:ext cx="1345886" cy="478245"/>
            </a:xfrm>
            <a:prstGeom prst="rect">
              <a:avLst/>
            </a:prstGeom>
            <a:solidFill>
              <a:srgbClr val="E7E6E6">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accent5">
                      <a:lumMod val="60000"/>
                      <a:lumOff val="40000"/>
                    </a:schemeClr>
                  </a:solidFill>
                  <a:latin typeface="Microsoft JhengHei" panose="020B0604030504040204" pitchFamily="34" charset="-120"/>
                  <a:ea typeface="Microsoft JhengHei" panose="020B0604030504040204" pitchFamily="34" charset="-120"/>
                </a:rPr>
                <a:t>重要日程</a:t>
              </a:r>
              <a:endParaRPr lang="en-US" sz="2100" dirty="0">
                <a:solidFill>
                  <a:schemeClr val="accent5">
                    <a:lumMod val="60000"/>
                    <a:lumOff val="40000"/>
                  </a:schemeClr>
                </a:solidFill>
                <a:latin typeface="Microsoft JhengHei" panose="020B0604030504040204" pitchFamily="34" charset="-120"/>
                <a:ea typeface="Microsoft JhengHei" panose="020B0604030504040204" pitchFamily="34" charset="-120"/>
              </a:endParaRPr>
            </a:p>
          </p:txBody>
        </p:sp>
      </p:grpSp>
      <p:sp>
        <p:nvSpPr>
          <p:cNvPr id="36" name="TextBox 7">
            <a:extLst>
              <a:ext uri="{FF2B5EF4-FFF2-40B4-BE49-F238E27FC236}">
                <a16:creationId xmlns:a16="http://schemas.microsoft.com/office/drawing/2014/main" id="{ECD64BEC-B229-A04B-8E85-226BD9395A83}"/>
              </a:ext>
            </a:extLst>
          </p:cNvPr>
          <p:cNvSpPr txBox="1"/>
          <p:nvPr/>
        </p:nvSpPr>
        <p:spPr>
          <a:xfrm>
            <a:off x="4246677" y="646991"/>
            <a:ext cx="4496331" cy="369332"/>
          </a:xfrm>
          <a:prstGeom prst="rect">
            <a:avLst/>
          </a:prstGeom>
          <a:noFill/>
        </p:spPr>
        <p:txBody>
          <a:bodyPr wrap="square" lIns="0" tIns="0" rIns="0" bIns="0" rtlCol="0" anchor="t">
            <a:spAutoFit/>
          </a:bodyPr>
          <a:lstStyle/>
          <a:p>
            <a:r>
              <a:rPr lang="en-US" sz="2400" dirty="0" err="1">
                <a:solidFill>
                  <a:srgbClr val="0432FF"/>
                </a:solidFill>
                <a:latin typeface="Microsoft JhengHei" panose="020B0604030504040204" pitchFamily="34" charset="-120"/>
                <a:ea typeface="Microsoft JhengHei" panose="020B0604030504040204" pitchFamily="34" charset="-120"/>
              </a:rPr>
              <a:t>技優甄審入學</a:t>
            </a:r>
            <a:r>
              <a:rPr lang="en-US" sz="2400" dirty="0" err="1">
                <a:solidFill>
                  <a:srgbClr val="FF0000"/>
                </a:solidFill>
                <a:latin typeface="Microsoft JhengHei" panose="020B0604030504040204" pitchFamily="34" charset="-120"/>
                <a:ea typeface="Microsoft JhengHei" panose="020B0604030504040204" pitchFamily="34" charset="-120"/>
              </a:rPr>
              <a:t>積分核算</a:t>
            </a:r>
            <a:endParaRPr lang="en-US" sz="2400" dirty="0">
              <a:solidFill>
                <a:srgbClr val="FF0000"/>
              </a:solidFill>
            </a:endParaRPr>
          </a:p>
        </p:txBody>
      </p:sp>
      <p:graphicFrame>
        <p:nvGraphicFramePr>
          <p:cNvPr id="21" name="表格 20">
            <a:extLst>
              <a:ext uri="{FF2B5EF4-FFF2-40B4-BE49-F238E27FC236}">
                <a16:creationId xmlns:a16="http://schemas.microsoft.com/office/drawing/2014/main" id="{416B775C-35A8-7D48-8636-AFF14F157202}"/>
              </a:ext>
            </a:extLst>
          </p:cNvPr>
          <p:cNvGraphicFramePr>
            <a:graphicFrameLocks noGrp="1"/>
          </p:cNvGraphicFramePr>
          <p:nvPr>
            <p:extLst>
              <p:ext uri="{D42A27DB-BD31-4B8C-83A1-F6EECF244321}">
                <p14:modId xmlns:p14="http://schemas.microsoft.com/office/powerpoint/2010/main" val="112302091"/>
              </p:ext>
            </p:extLst>
          </p:nvPr>
        </p:nvGraphicFramePr>
        <p:xfrm>
          <a:off x="1550517" y="1467587"/>
          <a:ext cx="7100323" cy="5031683"/>
        </p:xfrm>
        <a:graphic>
          <a:graphicData uri="http://schemas.openxmlformats.org/drawingml/2006/table">
            <a:tbl>
              <a:tblPr firstRow="1" firstCol="1" bandRow="1">
                <a:tableStyleId>{21E4AEA4-8DFA-4A89-87EB-49C32662AFE0}</a:tableStyleId>
              </a:tblPr>
              <a:tblGrid>
                <a:gridCol w="2939289">
                  <a:extLst>
                    <a:ext uri="{9D8B030D-6E8A-4147-A177-3AD203B41FA5}">
                      <a16:colId xmlns:a16="http://schemas.microsoft.com/office/drawing/2014/main" val="20000"/>
                    </a:ext>
                  </a:extLst>
                </a:gridCol>
                <a:gridCol w="3184989">
                  <a:extLst>
                    <a:ext uri="{9D8B030D-6E8A-4147-A177-3AD203B41FA5}">
                      <a16:colId xmlns:a16="http://schemas.microsoft.com/office/drawing/2014/main" val="20001"/>
                    </a:ext>
                  </a:extLst>
                </a:gridCol>
                <a:gridCol w="976045">
                  <a:extLst>
                    <a:ext uri="{9D8B030D-6E8A-4147-A177-3AD203B41FA5}">
                      <a16:colId xmlns:a16="http://schemas.microsoft.com/office/drawing/2014/main" val="20002"/>
                    </a:ext>
                  </a:extLst>
                </a:gridCol>
              </a:tblGrid>
              <a:tr h="224104">
                <a:tc>
                  <a:txBody>
                    <a:bodyPr/>
                    <a:lstStyle/>
                    <a:p>
                      <a:pPr algn="ctr">
                        <a:spcAft>
                          <a:spcPts val="0"/>
                        </a:spcAft>
                      </a:pPr>
                      <a:r>
                        <a:rPr lang="zh-TW" sz="1400" b="0" kern="0" dirty="0">
                          <a:solidFill>
                            <a:srgbClr val="0432FF"/>
                          </a:solidFill>
                          <a:effectLst/>
                          <a:latin typeface="Microsoft JhengHei" panose="020B0604030504040204" pitchFamily="34" charset="-120"/>
                          <a:ea typeface="Microsoft JhengHei" panose="020B0604030504040204" pitchFamily="34" charset="-120"/>
                        </a:rPr>
                        <a:t>項目</a:t>
                      </a:r>
                      <a:endParaRPr lang="zh-TW" sz="1400" b="0" kern="100" dirty="0">
                        <a:solidFill>
                          <a:srgbClr val="0432FF"/>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0" marR="0" marT="24385" marB="24385" anchor="ctr">
                    <a:solidFill>
                      <a:schemeClr val="accent5">
                        <a:lumMod val="60000"/>
                        <a:lumOff val="40000"/>
                      </a:schemeClr>
                    </a:solidFill>
                  </a:tcPr>
                </a:tc>
                <a:tc>
                  <a:txBody>
                    <a:bodyPr/>
                    <a:lstStyle/>
                    <a:p>
                      <a:pPr algn="ctr">
                        <a:spcAft>
                          <a:spcPts val="0"/>
                        </a:spcAft>
                      </a:pPr>
                      <a:r>
                        <a:rPr lang="zh-TW" sz="1400" b="0" kern="0" dirty="0">
                          <a:solidFill>
                            <a:schemeClr val="tx1"/>
                          </a:solidFill>
                          <a:effectLst/>
                          <a:latin typeface="Microsoft JhengHei" panose="020B0604030504040204" pitchFamily="34" charset="-120"/>
                          <a:ea typeface="Microsoft JhengHei" panose="020B0604030504040204" pitchFamily="34" charset="-120"/>
                        </a:rPr>
                        <a:t>得獎名次</a:t>
                      </a:r>
                      <a:endParaRPr lang="zh-TW" sz="1400" b="0" kern="10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0" marR="0" marT="24385" marB="24385" anchor="ctr">
                    <a:solidFill>
                      <a:schemeClr val="accent5">
                        <a:lumMod val="60000"/>
                        <a:lumOff val="40000"/>
                      </a:schemeClr>
                    </a:solidFill>
                  </a:tcPr>
                </a:tc>
                <a:tc>
                  <a:txBody>
                    <a:bodyPr/>
                    <a:lstStyle/>
                    <a:p>
                      <a:pPr algn="ctr">
                        <a:spcAft>
                          <a:spcPts val="0"/>
                        </a:spcAft>
                      </a:pPr>
                      <a:r>
                        <a:rPr lang="zh-TW" sz="1400" b="0" kern="0" dirty="0">
                          <a:solidFill>
                            <a:schemeClr val="tx1"/>
                          </a:solidFill>
                          <a:effectLst/>
                          <a:latin typeface="Microsoft JhengHei" panose="020B0604030504040204" pitchFamily="34" charset="-120"/>
                          <a:ea typeface="Microsoft JhengHei" panose="020B0604030504040204" pitchFamily="34" charset="-120"/>
                        </a:rPr>
                        <a:t>積分</a:t>
                      </a:r>
                      <a:endParaRPr lang="zh-TW" sz="1400" b="0" kern="10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0" marR="0" marT="24385" marB="24385" anchor="ctr">
                    <a:solidFill>
                      <a:schemeClr val="accent5">
                        <a:lumMod val="60000"/>
                        <a:lumOff val="40000"/>
                      </a:schemeClr>
                    </a:solidFill>
                  </a:tcPr>
                </a:tc>
                <a:extLst>
                  <a:ext uri="{0D108BD9-81ED-4DB2-BD59-A6C34878D82A}">
                    <a16:rowId xmlns:a16="http://schemas.microsoft.com/office/drawing/2014/main" val="10000"/>
                  </a:ext>
                </a:extLst>
              </a:tr>
              <a:tr h="270761">
                <a:tc rowSpan="2">
                  <a:txBody>
                    <a:bodyPr/>
                    <a:lstStyle/>
                    <a:p>
                      <a:pPr>
                        <a:spcAft>
                          <a:spcPts val="0"/>
                        </a:spcAft>
                      </a:pPr>
                      <a:r>
                        <a:rPr lang="zh-TW" sz="1400" b="0" kern="0" dirty="0">
                          <a:solidFill>
                            <a:srgbClr val="0432FF"/>
                          </a:solidFill>
                          <a:effectLst/>
                          <a:latin typeface="Microsoft JhengHei" panose="020B0604030504040204" pitchFamily="34" charset="-120"/>
                          <a:ea typeface="Microsoft JhengHei" panose="020B0604030504040204" pitchFamily="34" charset="-120"/>
                        </a:rPr>
                        <a:t>國際技能競賽（包括科技展覽）</a:t>
                      </a:r>
                      <a:endParaRPr lang="zh-TW" sz="1400" b="0" kern="100" dirty="0">
                        <a:solidFill>
                          <a:srgbClr val="0432FF"/>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36000" marR="0" marT="24385" marB="24385" anchor="ctr">
                    <a:solidFill>
                      <a:schemeClr val="accent2">
                        <a:lumMod val="40000"/>
                        <a:lumOff val="60000"/>
                      </a:schemeClr>
                    </a:solidFill>
                  </a:tcPr>
                </a:tc>
                <a:tc>
                  <a:txBody>
                    <a:bodyPr/>
                    <a:lstStyle/>
                    <a:p>
                      <a:pPr>
                        <a:spcAft>
                          <a:spcPts val="0"/>
                        </a:spcAft>
                      </a:pPr>
                      <a:r>
                        <a:rPr lang="zh-TW" sz="1400" b="0" kern="0" dirty="0">
                          <a:effectLst/>
                          <a:latin typeface="Microsoft JhengHei" panose="020B0604030504040204" pitchFamily="34" charset="-120"/>
                          <a:ea typeface="Microsoft JhengHei" panose="020B0604030504040204" pitchFamily="34" charset="-120"/>
                        </a:rPr>
                        <a:t>優勝以上</a:t>
                      </a:r>
                      <a:endParaRPr lang="zh-TW" sz="1400" b="0" kern="100" dirty="0">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36000" marR="0" marT="24385" marB="24385" anchor="ctr">
                    <a:solidFill>
                      <a:schemeClr val="accent2">
                        <a:lumMod val="40000"/>
                        <a:lumOff val="60000"/>
                      </a:schemeClr>
                    </a:solidFill>
                  </a:tcPr>
                </a:tc>
                <a:tc>
                  <a:txBody>
                    <a:bodyPr/>
                    <a:lstStyle/>
                    <a:p>
                      <a:pPr algn="ctr">
                        <a:spcAft>
                          <a:spcPts val="0"/>
                        </a:spcAft>
                      </a:pPr>
                      <a:r>
                        <a:rPr lang="en-US" sz="1400" b="0" kern="0" dirty="0">
                          <a:effectLst/>
                          <a:latin typeface="Microsoft JhengHei" panose="020B0604030504040204" pitchFamily="34" charset="-120"/>
                          <a:ea typeface="Microsoft JhengHei" panose="020B0604030504040204" pitchFamily="34" charset="-120"/>
                        </a:rPr>
                        <a:t>100</a:t>
                      </a:r>
                      <a:endParaRPr lang="zh-TW" sz="1400" b="0" kern="100" dirty="0">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0" marR="0" marT="24385" marB="24385" anchor="ctr">
                    <a:solidFill>
                      <a:schemeClr val="accent2">
                        <a:lumMod val="40000"/>
                        <a:lumOff val="60000"/>
                      </a:schemeClr>
                    </a:solidFill>
                  </a:tcPr>
                </a:tc>
                <a:extLst>
                  <a:ext uri="{0D108BD9-81ED-4DB2-BD59-A6C34878D82A}">
                    <a16:rowId xmlns:a16="http://schemas.microsoft.com/office/drawing/2014/main" val="10001"/>
                  </a:ext>
                </a:extLst>
              </a:tr>
              <a:tr h="270761">
                <a:tc vMerge="1">
                  <a:txBody>
                    <a:bodyPr/>
                    <a:lstStyle/>
                    <a:p>
                      <a:endParaRPr lang="zh-TW" altLang="en-US"/>
                    </a:p>
                  </a:txBody>
                  <a:tcPr/>
                </a:tc>
                <a:tc>
                  <a:txBody>
                    <a:bodyPr/>
                    <a:lstStyle/>
                    <a:p>
                      <a:pPr>
                        <a:spcAft>
                          <a:spcPts val="0"/>
                        </a:spcAft>
                      </a:pPr>
                      <a:r>
                        <a:rPr lang="zh-TW" sz="1400" b="0" kern="0" dirty="0">
                          <a:solidFill>
                            <a:srgbClr val="0432FF"/>
                          </a:solidFill>
                          <a:effectLst/>
                          <a:latin typeface="Microsoft JhengHei" panose="020B0604030504040204" pitchFamily="34" charset="-120"/>
                          <a:ea typeface="Microsoft JhengHei" panose="020B0604030504040204" pitchFamily="34" charset="-120"/>
                        </a:rPr>
                        <a:t>未得獎</a:t>
                      </a:r>
                      <a:endParaRPr lang="zh-TW" sz="1400" b="0" kern="100" dirty="0">
                        <a:solidFill>
                          <a:srgbClr val="0432FF"/>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36000" marR="0" marT="24385" marB="24385" anchor="ctr">
                    <a:solidFill>
                      <a:schemeClr val="accent2">
                        <a:lumMod val="40000"/>
                        <a:lumOff val="60000"/>
                      </a:schemeClr>
                    </a:solidFill>
                  </a:tcPr>
                </a:tc>
                <a:tc>
                  <a:txBody>
                    <a:bodyPr/>
                    <a:lstStyle/>
                    <a:p>
                      <a:pPr algn="ctr">
                        <a:spcAft>
                          <a:spcPts val="0"/>
                        </a:spcAft>
                      </a:pPr>
                      <a:r>
                        <a:rPr lang="en-US" sz="1400" b="0" kern="0" dirty="0">
                          <a:solidFill>
                            <a:srgbClr val="0432FF"/>
                          </a:solidFill>
                          <a:effectLst/>
                          <a:latin typeface="Microsoft JhengHei" panose="020B0604030504040204" pitchFamily="34" charset="-120"/>
                          <a:ea typeface="Microsoft JhengHei" panose="020B0604030504040204" pitchFamily="34" charset="-120"/>
                        </a:rPr>
                        <a:t>95</a:t>
                      </a:r>
                      <a:endParaRPr lang="zh-TW" sz="1400" b="0" kern="100" dirty="0">
                        <a:solidFill>
                          <a:srgbClr val="0432FF"/>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0" marR="0" marT="24385" marB="24385" anchor="ctr">
                    <a:solidFill>
                      <a:schemeClr val="accent2">
                        <a:lumMod val="40000"/>
                        <a:lumOff val="60000"/>
                      </a:schemeClr>
                    </a:solidFill>
                  </a:tcPr>
                </a:tc>
                <a:extLst>
                  <a:ext uri="{0D108BD9-81ED-4DB2-BD59-A6C34878D82A}">
                    <a16:rowId xmlns:a16="http://schemas.microsoft.com/office/drawing/2014/main" val="10002"/>
                  </a:ext>
                </a:extLst>
              </a:tr>
              <a:tr h="491145">
                <a:tc rowSpan="2">
                  <a:txBody>
                    <a:bodyPr/>
                    <a:lstStyle/>
                    <a:p>
                      <a:pPr>
                        <a:spcAft>
                          <a:spcPts val="0"/>
                        </a:spcAft>
                      </a:pPr>
                      <a:r>
                        <a:rPr lang="zh-TW" sz="1400" b="0" kern="0" dirty="0">
                          <a:solidFill>
                            <a:srgbClr val="0432FF"/>
                          </a:solidFill>
                          <a:effectLst/>
                          <a:latin typeface="Microsoft JhengHei" panose="020B0604030504040204" pitchFamily="34" charset="-120"/>
                          <a:ea typeface="Microsoft JhengHei" panose="020B0604030504040204" pitchFamily="34" charset="-120"/>
                        </a:rPr>
                        <a:t>全國性技藝技能競賽</a:t>
                      </a:r>
                      <a:endParaRPr lang="zh-TW" sz="1400" b="0" kern="100" dirty="0">
                        <a:solidFill>
                          <a:srgbClr val="0432FF"/>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36000" marR="0" marT="24385" marB="24385" anchor="ctr">
                    <a:solidFill>
                      <a:schemeClr val="accent4">
                        <a:lumMod val="40000"/>
                        <a:lumOff val="60000"/>
                      </a:schemeClr>
                    </a:solidFill>
                  </a:tcPr>
                </a:tc>
                <a:tc>
                  <a:txBody>
                    <a:bodyPr/>
                    <a:lstStyle/>
                    <a:p>
                      <a:pPr>
                        <a:spcAft>
                          <a:spcPts val="0"/>
                        </a:spcAft>
                      </a:pPr>
                      <a:r>
                        <a:rPr lang="zh-TW" sz="1400" b="0" kern="0" dirty="0">
                          <a:effectLst/>
                          <a:latin typeface="Microsoft JhengHei" panose="020B0604030504040204" pitchFamily="34" charset="-120"/>
                          <a:ea typeface="Microsoft JhengHei" panose="020B0604030504040204" pitchFamily="34" charset="-120"/>
                        </a:rPr>
                        <a:t>第一名、第二名、第三名</a:t>
                      </a:r>
                      <a:endParaRPr lang="zh-TW" sz="1400" b="0" kern="100" dirty="0">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36000" marR="0" marT="24385" marB="24385" anchor="ctr">
                    <a:solidFill>
                      <a:schemeClr val="accent4">
                        <a:lumMod val="40000"/>
                        <a:lumOff val="60000"/>
                      </a:schemeClr>
                    </a:solidFill>
                  </a:tcPr>
                </a:tc>
                <a:tc>
                  <a:txBody>
                    <a:bodyPr/>
                    <a:lstStyle/>
                    <a:p>
                      <a:pPr algn="ctr">
                        <a:spcAft>
                          <a:spcPts val="0"/>
                        </a:spcAft>
                      </a:pPr>
                      <a:r>
                        <a:rPr lang="zh-TW" sz="1400" b="0" kern="0" dirty="0">
                          <a:effectLst/>
                          <a:latin typeface="Microsoft JhengHei" panose="020B0604030504040204" pitchFamily="34" charset="-120"/>
                          <a:ea typeface="Microsoft JhengHei" panose="020B0604030504040204" pitchFamily="34" charset="-120"/>
                        </a:rPr>
                        <a:t>主辦</a:t>
                      </a:r>
                      <a:r>
                        <a:rPr lang="en-US" sz="1400" b="0" kern="0" dirty="0">
                          <a:effectLst/>
                          <a:latin typeface="Microsoft JhengHei" panose="020B0604030504040204" pitchFamily="34" charset="-120"/>
                          <a:ea typeface="Microsoft JhengHei" panose="020B0604030504040204" pitchFamily="34" charset="-120"/>
                        </a:rPr>
                        <a:t>95</a:t>
                      </a:r>
                      <a:br>
                        <a:rPr lang="en-US" sz="1400" b="0" kern="0" dirty="0">
                          <a:effectLst/>
                          <a:latin typeface="Microsoft JhengHei" panose="020B0604030504040204" pitchFamily="34" charset="-120"/>
                          <a:ea typeface="Microsoft JhengHei" panose="020B0604030504040204" pitchFamily="34" charset="-120"/>
                        </a:rPr>
                      </a:br>
                      <a:r>
                        <a:rPr lang="zh-TW" sz="1400" b="0" i="1" kern="0" dirty="0">
                          <a:solidFill>
                            <a:schemeClr val="tx1"/>
                          </a:solidFill>
                          <a:effectLst/>
                          <a:latin typeface="Microsoft JhengHei" panose="020B0604030504040204" pitchFamily="34" charset="-120"/>
                          <a:ea typeface="Microsoft JhengHei" panose="020B0604030504040204" pitchFamily="34" charset="-120"/>
                        </a:rPr>
                        <a:t>協辦</a:t>
                      </a:r>
                      <a:r>
                        <a:rPr lang="en-US" sz="1400" b="0" i="1" kern="0" dirty="0">
                          <a:solidFill>
                            <a:schemeClr val="tx1"/>
                          </a:solidFill>
                          <a:effectLst/>
                          <a:latin typeface="Microsoft JhengHei" panose="020B0604030504040204" pitchFamily="34" charset="-120"/>
                          <a:ea typeface="Microsoft JhengHei" panose="020B0604030504040204" pitchFamily="34" charset="-120"/>
                        </a:rPr>
                        <a:t>80</a:t>
                      </a:r>
                      <a:endParaRPr lang="zh-TW" sz="1400" b="0" i="1" kern="10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0" marR="0" marT="24385" marB="24385" anchor="ctr">
                    <a:solidFill>
                      <a:schemeClr val="accent4">
                        <a:lumMod val="40000"/>
                        <a:lumOff val="60000"/>
                      </a:schemeClr>
                    </a:solidFill>
                  </a:tcPr>
                </a:tc>
                <a:extLst>
                  <a:ext uri="{0D108BD9-81ED-4DB2-BD59-A6C34878D82A}">
                    <a16:rowId xmlns:a16="http://schemas.microsoft.com/office/drawing/2014/main" val="10003"/>
                  </a:ext>
                </a:extLst>
              </a:tr>
              <a:tr h="491145">
                <a:tc vMerge="1">
                  <a:txBody>
                    <a:bodyPr/>
                    <a:lstStyle/>
                    <a:p>
                      <a:endParaRPr lang="zh-TW" altLang="en-US"/>
                    </a:p>
                  </a:txBody>
                  <a:tcPr/>
                </a:tc>
                <a:tc>
                  <a:txBody>
                    <a:bodyPr/>
                    <a:lstStyle/>
                    <a:p>
                      <a:pPr>
                        <a:spcAft>
                          <a:spcPts val="0"/>
                        </a:spcAft>
                      </a:pPr>
                      <a:r>
                        <a:rPr lang="zh-TW" sz="1400" b="0" kern="0" dirty="0">
                          <a:solidFill>
                            <a:srgbClr val="0432FF"/>
                          </a:solidFill>
                          <a:effectLst/>
                          <a:latin typeface="Microsoft JhengHei" panose="020B0604030504040204" pitchFamily="34" charset="-120"/>
                          <a:ea typeface="Microsoft JhengHei" panose="020B0604030504040204" pitchFamily="34" charset="-120"/>
                        </a:rPr>
                        <a:t>第四名至優勝或佳作</a:t>
                      </a:r>
                      <a:endParaRPr lang="zh-TW" sz="1400" b="0" kern="100" dirty="0">
                        <a:solidFill>
                          <a:srgbClr val="0432FF"/>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36000" marR="0" marT="24385" marB="24385" anchor="ctr">
                    <a:solidFill>
                      <a:schemeClr val="accent4">
                        <a:lumMod val="40000"/>
                        <a:lumOff val="60000"/>
                      </a:schemeClr>
                    </a:solidFill>
                  </a:tcPr>
                </a:tc>
                <a:tc>
                  <a:txBody>
                    <a:bodyPr/>
                    <a:lstStyle/>
                    <a:p>
                      <a:pPr algn="ctr">
                        <a:spcAft>
                          <a:spcPts val="0"/>
                        </a:spcAft>
                      </a:pPr>
                      <a:r>
                        <a:rPr lang="zh-TW" sz="1400" b="0" kern="0" dirty="0">
                          <a:solidFill>
                            <a:srgbClr val="0432FF"/>
                          </a:solidFill>
                          <a:effectLst/>
                          <a:latin typeface="Microsoft JhengHei" panose="020B0604030504040204" pitchFamily="34" charset="-120"/>
                          <a:ea typeface="Microsoft JhengHei" panose="020B0604030504040204" pitchFamily="34" charset="-120"/>
                        </a:rPr>
                        <a:t>主辦</a:t>
                      </a:r>
                      <a:r>
                        <a:rPr lang="en-US" sz="1400" b="0" kern="0" dirty="0">
                          <a:solidFill>
                            <a:srgbClr val="0432FF"/>
                          </a:solidFill>
                          <a:effectLst/>
                          <a:latin typeface="Microsoft JhengHei" panose="020B0604030504040204" pitchFamily="34" charset="-120"/>
                          <a:ea typeface="Microsoft JhengHei" panose="020B0604030504040204" pitchFamily="34" charset="-120"/>
                        </a:rPr>
                        <a:t>80</a:t>
                      </a:r>
                      <a:br>
                        <a:rPr lang="en-US" sz="1400" b="0" kern="0" dirty="0">
                          <a:solidFill>
                            <a:srgbClr val="0432FF"/>
                          </a:solidFill>
                          <a:effectLst/>
                          <a:latin typeface="Microsoft JhengHei" panose="020B0604030504040204" pitchFamily="34" charset="-120"/>
                          <a:ea typeface="Microsoft JhengHei" panose="020B0604030504040204" pitchFamily="34" charset="-120"/>
                        </a:rPr>
                      </a:br>
                      <a:r>
                        <a:rPr lang="zh-TW" sz="1400" b="0" i="1" kern="0" dirty="0">
                          <a:solidFill>
                            <a:srgbClr val="0432FF"/>
                          </a:solidFill>
                          <a:effectLst/>
                          <a:latin typeface="Microsoft JhengHei" panose="020B0604030504040204" pitchFamily="34" charset="-120"/>
                          <a:ea typeface="Microsoft JhengHei" panose="020B0604030504040204" pitchFamily="34" charset="-120"/>
                        </a:rPr>
                        <a:t>協辦</a:t>
                      </a:r>
                      <a:r>
                        <a:rPr lang="en-US" sz="1400" b="0" i="1" kern="0" dirty="0">
                          <a:solidFill>
                            <a:srgbClr val="0432FF"/>
                          </a:solidFill>
                          <a:effectLst/>
                          <a:latin typeface="Microsoft JhengHei" panose="020B0604030504040204" pitchFamily="34" charset="-120"/>
                          <a:ea typeface="Microsoft JhengHei" panose="020B0604030504040204" pitchFamily="34" charset="-120"/>
                        </a:rPr>
                        <a:t>65</a:t>
                      </a:r>
                      <a:endParaRPr lang="zh-TW" sz="1400" b="0" i="1" kern="100" dirty="0">
                        <a:solidFill>
                          <a:srgbClr val="0432FF"/>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0" marR="0" marT="24385" marB="24385" anchor="ctr">
                    <a:solidFill>
                      <a:schemeClr val="accent4">
                        <a:lumMod val="40000"/>
                        <a:lumOff val="60000"/>
                      </a:schemeClr>
                    </a:solidFill>
                  </a:tcPr>
                </a:tc>
                <a:extLst>
                  <a:ext uri="{0D108BD9-81ED-4DB2-BD59-A6C34878D82A}">
                    <a16:rowId xmlns:a16="http://schemas.microsoft.com/office/drawing/2014/main" val="10004"/>
                  </a:ext>
                </a:extLst>
              </a:tr>
              <a:tr h="270761">
                <a:tc rowSpan="2">
                  <a:txBody>
                    <a:bodyPr/>
                    <a:lstStyle/>
                    <a:p>
                      <a:pPr>
                        <a:spcAft>
                          <a:spcPts val="0"/>
                        </a:spcAft>
                      </a:pPr>
                      <a:r>
                        <a:rPr lang="zh-TW" sz="1400" b="0" kern="0" dirty="0">
                          <a:solidFill>
                            <a:srgbClr val="0432FF"/>
                          </a:solidFill>
                          <a:effectLst/>
                          <a:latin typeface="Microsoft JhengHei" panose="020B0604030504040204" pitchFamily="34" charset="-120"/>
                          <a:ea typeface="Microsoft JhengHei" panose="020B0604030504040204" pitchFamily="34" charset="-120"/>
                        </a:rPr>
                        <a:t>全國中小學科學展覽會、臺灣國際科學展覽會</a:t>
                      </a:r>
                      <a:endParaRPr lang="zh-TW" sz="1400" b="0" kern="100" dirty="0">
                        <a:solidFill>
                          <a:srgbClr val="0432FF"/>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36000" marR="0" marT="24385" marB="24385" anchor="ctr">
                    <a:solidFill>
                      <a:schemeClr val="accent2">
                        <a:lumMod val="40000"/>
                        <a:lumOff val="60000"/>
                      </a:schemeClr>
                    </a:solidFill>
                  </a:tcPr>
                </a:tc>
                <a:tc>
                  <a:txBody>
                    <a:bodyPr/>
                    <a:lstStyle/>
                    <a:p>
                      <a:pPr>
                        <a:spcAft>
                          <a:spcPts val="0"/>
                        </a:spcAft>
                      </a:pPr>
                      <a:r>
                        <a:rPr lang="zh-TW" sz="1400" b="0" kern="0" dirty="0">
                          <a:effectLst/>
                          <a:latin typeface="Microsoft JhengHei" panose="020B0604030504040204" pitchFamily="34" charset="-120"/>
                          <a:ea typeface="Microsoft JhengHei" panose="020B0604030504040204" pitchFamily="34" charset="-120"/>
                        </a:rPr>
                        <a:t>第一名、第二名、第三名</a:t>
                      </a:r>
                      <a:endParaRPr lang="zh-TW" sz="1400" b="0" kern="100" dirty="0">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36000" marR="0" marT="24385" marB="24385" anchor="ctr">
                    <a:solidFill>
                      <a:schemeClr val="accent2">
                        <a:lumMod val="40000"/>
                        <a:lumOff val="60000"/>
                      </a:schemeClr>
                    </a:solidFill>
                  </a:tcPr>
                </a:tc>
                <a:tc>
                  <a:txBody>
                    <a:bodyPr/>
                    <a:lstStyle/>
                    <a:p>
                      <a:pPr algn="ctr">
                        <a:spcAft>
                          <a:spcPts val="0"/>
                        </a:spcAft>
                      </a:pPr>
                      <a:r>
                        <a:rPr lang="en-US" sz="1400" b="0" kern="0" dirty="0">
                          <a:effectLst/>
                          <a:latin typeface="Microsoft JhengHei" panose="020B0604030504040204" pitchFamily="34" charset="-120"/>
                          <a:ea typeface="Microsoft JhengHei" panose="020B0604030504040204" pitchFamily="34" charset="-120"/>
                        </a:rPr>
                        <a:t>95</a:t>
                      </a:r>
                      <a:endParaRPr lang="zh-TW" sz="1400" b="0" kern="100" dirty="0">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0" marR="0" marT="24385" marB="24385" anchor="ctr">
                    <a:solidFill>
                      <a:schemeClr val="accent2">
                        <a:lumMod val="40000"/>
                        <a:lumOff val="60000"/>
                      </a:schemeClr>
                    </a:solidFill>
                  </a:tcPr>
                </a:tc>
                <a:extLst>
                  <a:ext uri="{0D108BD9-81ED-4DB2-BD59-A6C34878D82A}">
                    <a16:rowId xmlns:a16="http://schemas.microsoft.com/office/drawing/2014/main" val="10005"/>
                  </a:ext>
                </a:extLst>
              </a:tr>
              <a:tr h="270761">
                <a:tc vMerge="1">
                  <a:txBody>
                    <a:bodyPr/>
                    <a:lstStyle/>
                    <a:p>
                      <a:endParaRPr lang="zh-TW" altLang="en-US"/>
                    </a:p>
                  </a:txBody>
                  <a:tcPr/>
                </a:tc>
                <a:tc>
                  <a:txBody>
                    <a:bodyPr/>
                    <a:lstStyle/>
                    <a:p>
                      <a:pPr>
                        <a:spcAft>
                          <a:spcPts val="0"/>
                        </a:spcAft>
                      </a:pPr>
                      <a:r>
                        <a:rPr lang="zh-TW" sz="1400" b="0" kern="0" dirty="0">
                          <a:solidFill>
                            <a:srgbClr val="0432FF"/>
                          </a:solidFill>
                          <a:effectLst/>
                          <a:latin typeface="Microsoft JhengHei" panose="020B0604030504040204" pitchFamily="34" charset="-120"/>
                          <a:ea typeface="Microsoft JhengHei" panose="020B0604030504040204" pitchFamily="34" charset="-120"/>
                        </a:rPr>
                        <a:t>第四名至優勝或佳作</a:t>
                      </a:r>
                      <a:endParaRPr lang="zh-TW" sz="1400" b="0" kern="100" dirty="0">
                        <a:solidFill>
                          <a:srgbClr val="0432FF"/>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36000" marR="0" marT="24385" marB="24385" anchor="ctr">
                    <a:solidFill>
                      <a:schemeClr val="accent2">
                        <a:lumMod val="40000"/>
                        <a:lumOff val="60000"/>
                      </a:schemeClr>
                    </a:solidFill>
                  </a:tcPr>
                </a:tc>
                <a:tc>
                  <a:txBody>
                    <a:bodyPr/>
                    <a:lstStyle/>
                    <a:p>
                      <a:pPr algn="ctr">
                        <a:spcAft>
                          <a:spcPts val="0"/>
                        </a:spcAft>
                      </a:pPr>
                      <a:r>
                        <a:rPr lang="en-US" sz="1400" b="0" kern="0" dirty="0">
                          <a:solidFill>
                            <a:srgbClr val="0432FF"/>
                          </a:solidFill>
                          <a:effectLst/>
                          <a:latin typeface="Microsoft JhengHei" panose="020B0604030504040204" pitchFamily="34" charset="-120"/>
                          <a:ea typeface="Microsoft JhengHei" panose="020B0604030504040204" pitchFamily="34" charset="-120"/>
                        </a:rPr>
                        <a:t>80</a:t>
                      </a:r>
                      <a:endParaRPr lang="zh-TW" sz="1400" b="0" kern="100" dirty="0">
                        <a:solidFill>
                          <a:srgbClr val="0432FF"/>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0" marR="0" marT="24385" marB="24385" anchor="ctr">
                    <a:solidFill>
                      <a:schemeClr val="accent2">
                        <a:lumMod val="40000"/>
                        <a:lumOff val="60000"/>
                      </a:schemeClr>
                    </a:solidFill>
                  </a:tcPr>
                </a:tc>
                <a:extLst>
                  <a:ext uri="{0D108BD9-81ED-4DB2-BD59-A6C34878D82A}">
                    <a16:rowId xmlns:a16="http://schemas.microsoft.com/office/drawing/2014/main" val="10006"/>
                  </a:ext>
                </a:extLst>
              </a:tr>
              <a:tr h="270761">
                <a:tc rowSpan="2">
                  <a:txBody>
                    <a:bodyPr/>
                    <a:lstStyle/>
                    <a:p>
                      <a:pPr>
                        <a:spcAft>
                          <a:spcPts val="0"/>
                        </a:spcAft>
                      </a:pPr>
                      <a:r>
                        <a:rPr lang="zh-TW" sz="1400" b="0" kern="0" dirty="0">
                          <a:solidFill>
                            <a:srgbClr val="0432FF"/>
                          </a:solidFill>
                          <a:effectLst/>
                          <a:latin typeface="Microsoft JhengHei" panose="020B0604030504040204" pitchFamily="34" charset="-120"/>
                          <a:ea typeface="Microsoft JhengHei" panose="020B0604030504040204" pitchFamily="34" charset="-120"/>
                        </a:rPr>
                        <a:t>其他國際性特殊技藝技能競賽</a:t>
                      </a:r>
                      <a:endParaRPr lang="zh-TW" sz="1400" b="0" kern="100" dirty="0">
                        <a:solidFill>
                          <a:srgbClr val="0432FF"/>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36000" marR="0" marT="24385" marB="24385" anchor="ctr">
                    <a:solidFill>
                      <a:schemeClr val="accent4">
                        <a:lumMod val="20000"/>
                        <a:lumOff val="80000"/>
                      </a:schemeClr>
                    </a:solidFill>
                  </a:tcPr>
                </a:tc>
                <a:tc>
                  <a:txBody>
                    <a:bodyPr/>
                    <a:lstStyle/>
                    <a:p>
                      <a:pPr>
                        <a:spcAft>
                          <a:spcPts val="0"/>
                        </a:spcAft>
                      </a:pPr>
                      <a:r>
                        <a:rPr lang="zh-TW" sz="1400" b="0" kern="0" dirty="0">
                          <a:effectLst/>
                          <a:latin typeface="Microsoft JhengHei" panose="020B0604030504040204" pitchFamily="34" charset="-120"/>
                          <a:ea typeface="Microsoft JhengHei" panose="020B0604030504040204" pitchFamily="34" charset="-120"/>
                        </a:rPr>
                        <a:t>第一名、第二名、第三名</a:t>
                      </a:r>
                      <a:endParaRPr lang="zh-TW" sz="1400" b="0" kern="100" dirty="0">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36000" marR="0" marT="24385" marB="24385" anchor="ctr">
                    <a:solidFill>
                      <a:schemeClr val="accent4">
                        <a:lumMod val="20000"/>
                        <a:lumOff val="80000"/>
                      </a:schemeClr>
                    </a:solidFill>
                  </a:tcPr>
                </a:tc>
                <a:tc>
                  <a:txBody>
                    <a:bodyPr/>
                    <a:lstStyle/>
                    <a:p>
                      <a:pPr algn="ctr">
                        <a:spcAft>
                          <a:spcPts val="0"/>
                        </a:spcAft>
                      </a:pPr>
                      <a:r>
                        <a:rPr lang="en-US" sz="1400" b="0" kern="0" dirty="0">
                          <a:effectLst/>
                          <a:latin typeface="Microsoft JhengHei" panose="020B0604030504040204" pitchFamily="34" charset="-120"/>
                          <a:ea typeface="Microsoft JhengHei" panose="020B0604030504040204" pitchFamily="34" charset="-120"/>
                        </a:rPr>
                        <a:t>95</a:t>
                      </a:r>
                      <a:endParaRPr lang="zh-TW" sz="1400" b="0" kern="100" dirty="0">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0" marR="0" marT="24385" marB="24385" anchor="ctr">
                    <a:solidFill>
                      <a:schemeClr val="accent4">
                        <a:lumMod val="20000"/>
                        <a:lumOff val="80000"/>
                      </a:schemeClr>
                    </a:solidFill>
                  </a:tcPr>
                </a:tc>
                <a:extLst>
                  <a:ext uri="{0D108BD9-81ED-4DB2-BD59-A6C34878D82A}">
                    <a16:rowId xmlns:a16="http://schemas.microsoft.com/office/drawing/2014/main" val="10007"/>
                  </a:ext>
                </a:extLst>
              </a:tr>
              <a:tr h="270761">
                <a:tc vMerge="1">
                  <a:txBody>
                    <a:bodyPr/>
                    <a:lstStyle/>
                    <a:p>
                      <a:endParaRPr lang="zh-TW" altLang="en-US"/>
                    </a:p>
                  </a:txBody>
                  <a:tcPr/>
                </a:tc>
                <a:tc>
                  <a:txBody>
                    <a:bodyPr/>
                    <a:lstStyle/>
                    <a:p>
                      <a:pPr>
                        <a:spcAft>
                          <a:spcPts val="0"/>
                        </a:spcAft>
                      </a:pPr>
                      <a:r>
                        <a:rPr lang="zh-TW" sz="1400" b="0" kern="0" dirty="0">
                          <a:solidFill>
                            <a:srgbClr val="0432FF"/>
                          </a:solidFill>
                          <a:effectLst/>
                          <a:latin typeface="Microsoft JhengHei" panose="020B0604030504040204" pitchFamily="34" charset="-120"/>
                          <a:ea typeface="Microsoft JhengHei" panose="020B0604030504040204" pitchFamily="34" charset="-120"/>
                        </a:rPr>
                        <a:t>第四名至優勝</a:t>
                      </a:r>
                      <a:endParaRPr lang="zh-TW" sz="1400" b="0" kern="100" dirty="0">
                        <a:solidFill>
                          <a:srgbClr val="0432FF"/>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36000" marR="0" marT="24385" marB="24385" anchor="ctr">
                    <a:solidFill>
                      <a:schemeClr val="accent4">
                        <a:lumMod val="20000"/>
                        <a:lumOff val="80000"/>
                      </a:schemeClr>
                    </a:solidFill>
                  </a:tcPr>
                </a:tc>
                <a:tc>
                  <a:txBody>
                    <a:bodyPr/>
                    <a:lstStyle/>
                    <a:p>
                      <a:pPr algn="ctr">
                        <a:spcAft>
                          <a:spcPts val="0"/>
                        </a:spcAft>
                      </a:pPr>
                      <a:r>
                        <a:rPr lang="en-US" sz="1400" b="0" kern="0" dirty="0">
                          <a:solidFill>
                            <a:srgbClr val="0432FF"/>
                          </a:solidFill>
                          <a:effectLst/>
                          <a:latin typeface="Microsoft JhengHei" panose="020B0604030504040204" pitchFamily="34" charset="-120"/>
                          <a:ea typeface="Microsoft JhengHei" panose="020B0604030504040204" pitchFamily="34" charset="-120"/>
                        </a:rPr>
                        <a:t>80</a:t>
                      </a:r>
                      <a:endParaRPr lang="zh-TW" sz="1400" b="0" kern="100" dirty="0">
                        <a:solidFill>
                          <a:srgbClr val="0432FF"/>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0" marR="0" marT="24385" marB="24385" anchor="ctr">
                    <a:solidFill>
                      <a:schemeClr val="accent4">
                        <a:lumMod val="20000"/>
                        <a:lumOff val="80000"/>
                      </a:schemeClr>
                    </a:solidFill>
                  </a:tcPr>
                </a:tc>
                <a:extLst>
                  <a:ext uri="{0D108BD9-81ED-4DB2-BD59-A6C34878D82A}">
                    <a16:rowId xmlns:a16="http://schemas.microsoft.com/office/drawing/2014/main" val="10008"/>
                  </a:ext>
                </a:extLst>
              </a:tr>
              <a:tr h="270761">
                <a:tc rowSpan="3">
                  <a:txBody>
                    <a:bodyPr/>
                    <a:lstStyle/>
                    <a:p>
                      <a:pPr>
                        <a:spcAft>
                          <a:spcPts val="0"/>
                        </a:spcAft>
                      </a:pPr>
                      <a:r>
                        <a:rPr lang="zh-TW" sz="1400" b="0" kern="0" dirty="0">
                          <a:solidFill>
                            <a:srgbClr val="0432FF"/>
                          </a:solidFill>
                          <a:effectLst/>
                          <a:latin typeface="Microsoft JhengHei" panose="020B0604030504040204" pitchFamily="34" charset="-120"/>
                          <a:ea typeface="Microsoft JhengHei" panose="020B0604030504040204" pitchFamily="34" charset="-120"/>
                        </a:rPr>
                        <a:t>各縣（市）政府主辦報經本部備查之技藝技能比賽及科學展覽（不包括成果展）優勝者</a:t>
                      </a:r>
                      <a:endParaRPr lang="zh-TW" sz="1400" b="0" kern="100" dirty="0">
                        <a:solidFill>
                          <a:srgbClr val="0432FF"/>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36000" marR="0" marT="24385" marB="24385" anchor="ctr">
                    <a:solidFill>
                      <a:schemeClr val="accent2">
                        <a:lumMod val="40000"/>
                        <a:lumOff val="60000"/>
                      </a:schemeClr>
                    </a:solidFill>
                  </a:tcPr>
                </a:tc>
                <a:tc>
                  <a:txBody>
                    <a:bodyPr/>
                    <a:lstStyle/>
                    <a:p>
                      <a:pPr>
                        <a:spcAft>
                          <a:spcPts val="0"/>
                        </a:spcAft>
                      </a:pPr>
                      <a:r>
                        <a:rPr lang="zh-TW" sz="1400" b="0" kern="0" dirty="0">
                          <a:effectLst/>
                          <a:latin typeface="Microsoft JhengHei" panose="020B0604030504040204" pitchFamily="34" charset="-120"/>
                          <a:ea typeface="Microsoft JhengHei" panose="020B0604030504040204" pitchFamily="34" charset="-120"/>
                        </a:rPr>
                        <a:t>第一名、第二名、第三名（特優）</a:t>
                      </a:r>
                      <a:endParaRPr lang="zh-TW" sz="1400" b="0" kern="100" dirty="0">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36000" marR="0" marT="24385" marB="24385" anchor="ctr">
                    <a:solidFill>
                      <a:schemeClr val="accent2">
                        <a:lumMod val="40000"/>
                        <a:lumOff val="60000"/>
                      </a:schemeClr>
                    </a:solidFill>
                  </a:tcPr>
                </a:tc>
                <a:tc>
                  <a:txBody>
                    <a:bodyPr/>
                    <a:lstStyle/>
                    <a:p>
                      <a:pPr algn="ctr">
                        <a:spcAft>
                          <a:spcPts val="0"/>
                        </a:spcAft>
                      </a:pPr>
                      <a:r>
                        <a:rPr lang="en-US" sz="1400" b="0" kern="0" dirty="0">
                          <a:effectLst/>
                          <a:latin typeface="Microsoft JhengHei" panose="020B0604030504040204" pitchFamily="34" charset="-120"/>
                          <a:ea typeface="Microsoft JhengHei" panose="020B0604030504040204" pitchFamily="34" charset="-120"/>
                        </a:rPr>
                        <a:t>70</a:t>
                      </a:r>
                      <a:endParaRPr lang="zh-TW" sz="1400" b="0" kern="100" dirty="0">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0" marR="0" marT="24385" marB="24385" anchor="ctr">
                    <a:solidFill>
                      <a:schemeClr val="accent2">
                        <a:lumMod val="40000"/>
                        <a:lumOff val="60000"/>
                      </a:schemeClr>
                    </a:solidFill>
                  </a:tcPr>
                </a:tc>
                <a:extLst>
                  <a:ext uri="{0D108BD9-81ED-4DB2-BD59-A6C34878D82A}">
                    <a16:rowId xmlns:a16="http://schemas.microsoft.com/office/drawing/2014/main" val="10009"/>
                  </a:ext>
                </a:extLst>
              </a:tr>
              <a:tr h="270761">
                <a:tc vMerge="1">
                  <a:txBody>
                    <a:bodyPr/>
                    <a:lstStyle/>
                    <a:p>
                      <a:endParaRPr lang="zh-TW" altLang="en-US"/>
                    </a:p>
                  </a:txBody>
                  <a:tcPr/>
                </a:tc>
                <a:tc>
                  <a:txBody>
                    <a:bodyPr/>
                    <a:lstStyle/>
                    <a:p>
                      <a:pPr>
                        <a:spcAft>
                          <a:spcPts val="0"/>
                        </a:spcAft>
                      </a:pPr>
                      <a:r>
                        <a:rPr lang="zh-TW" sz="1400" b="0" kern="0" dirty="0">
                          <a:solidFill>
                            <a:srgbClr val="0432FF"/>
                          </a:solidFill>
                          <a:effectLst/>
                          <a:latin typeface="Microsoft JhengHei" panose="020B0604030504040204" pitchFamily="34" charset="-120"/>
                          <a:ea typeface="Microsoft JhengHei" panose="020B0604030504040204" pitchFamily="34" charset="-120"/>
                        </a:rPr>
                        <a:t>第四名、第五名、第六名（優等）</a:t>
                      </a:r>
                      <a:endParaRPr lang="zh-TW" sz="1400" b="0" kern="100" dirty="0">
                        <a:solidFill>
                          <a:srgbClr val="0432FF"/>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36000" marR="0" marT="24385" marB="24385" anchor="ctr">
                    <a:solidFill>
                      <a:schemeClr val="accent2">
                        <a:lumMod val="40000"/>
                        <a:lumOff val="60000"/>
                      </a:schemeClr>
                    </a:solidFill>
                  </a:tcPr>
                </a:tc>
                <a:tc>
                  <a:txBody>
                    <a:bodyPr/>
                    <a:lstStyle/>
                    <a:p>
                      <a:pPr algn="ctr">
                        <a:spcAft>
                          <a:spcPts val="0"/>
                        </a:spcAft>
                      </a:pPr>
                      <a:r>
                        <a:rPr lang="en-US" sz="1400" b="0" kern="0" dirty="0">
                          <a:solidFill>
                            <a:srgbClr val="0432FF"/>
                          </a:solidFill>
                          <a:effectLst/>
                          <a:latin typeface="Microsoft JhengHei" panose="020B0604030504040204" pitchFamily="34" charset="-120"/>
                          <a:ea typeface="Microsoft JhengHei" panose="020B0604030504040204" pitchFamily="34" charset="-120"/>
                        </a:rPr>
                        <a:t>65</a:t>
                      </a:r>
                      <a:endParaRPr lang="zh-TW" sz="1400" b="0" kern="100" dirty="0">
                        <a:solidFill>
                          <a:srgbClr val="0432FF"/>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0" marR="0" marT="24385" marB="24385" anchor="ctr">
                    <a:solidFill>
                      <a:schemeClr val="accent2">
                        <a:lumMod val="40000"/>
                        <a:lumOff val="60000"/>
                      </a:schemeClr>
                    </a:solidFill>
                  </a:tcPr>
                </a:tc>
                <a:extLst>
                  <a:ext uri="{0D108BD9-81ED-4DB2-BD59-A6C34878D82A}">
                    <a16:rowId xmlns:a16="http://schemas.microsoft.com/office/drawing/2014/main" val="10010"/>
                  </a:ext>
                </a:extLst>
              </a:tr>
              <a:tr h="270761">
                <a:tc vMerge="1">
                  <a:txBody>
                    <a:bodyPr/>
                    <a:lstStyle/>
                    <a:p>
                      <a:endParaRPr lang="zh-TW" altLang="en-US"/>
                    </a:p>
                  </a:txBody>
                  <a:tcPr/>
                </a:tc>
                <a:tc>
                  <a:txBody>
                    <a:bodyPr/>
                    <a:lstStyle/>
                    <a:p>
                      <a:pPr>
                        <a:spcAft>
                          <a:spcPts val="0"/>
                        </a:spcAft>
                      </a:pPr>
                      <a:r>
                        <a:rPr lang="zh-TW" sz="1400" b="0" kern="0" dirty="0">
                          <a:effectLst/>
                          <a:latin typeface="Microsoft JhengHei" panose="020B0604030504040204" pitchFamily="34" charset="-120"/>
                          <a:ea typeface="Microsoft JhengHei" panose="020B0604030504040204" pitchFamily="34" charset="-120"/>
                        </a:rPr>
                        <a:t>佳作（甲等）</a:t>
                      </a:r>
                      <a:endParaRPr lang="zh-TW" sz="1400" b="0" kern="100" dirty="0">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36000" marR="0" marT="24385" marB="24385" anchor="ctr">
                    <a:solidFill>
                      <a:schemeClr val="accent2">
                        <a:lumMod val="40000"/>
                        <a:lumOff val="60000"/>
                      </a:schemeClr>
                    </a:solidFill>
                  </a:tcPr>
                </a:tc>
                <a:tc>
                  <a:txBody>
                    <a:bodyPr/>
                    <a:lstStyle/>
                    <a:p>
                      <a:pPr algn="ctr">
                        <a:spcAft>
                          <a:spcPts val="0"/>
                        </a:spcAft>
                      </a:pPr>
                      <a:r>
                        <a:rPr lang="en-US" sz="1400" b="0" kern="0" dirty="0">
                          <a:effectLst/>
                          <a:latin typeface="Microsoft JhengHei" panose="020B0604030504040204" pitchFamily="34" charset="-120"/>
                          <a:ea typeface="Microsoft JhengHei" panose="020B0604030504040204" pitchFamily="34" charset="-120"/>
                        </a:rPr>
                        <a:t>60</a:t>
                      </a:r>
                      <a:endParaRPr lang="zh-TW" sz="1400" b="0" kern="100" dirty="0">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0" marR="0" marT="24385" marB="24385" anchor="ctr">
                    <a:solidFill>
                      <a:schemeClr val="accent2">
                        <a:lumMod val="40000"/>
                        <a:lumOff val="60000"/>
                      </a:schemeClr>
                    </a:solidFill>
                  </a:tcPr>
                </a:tc>
                <a:extLst>
                  <a:ext uri="{0D108BD9-81ED-4DB2-BD59-A6C34878D82A}">
                    <a16:rowId xmlns:a16="http://schemas.microsoft.com/office/drawing/2014/main" val="10011"/>
                  </a:ext>
                </a:extLst>
              </a:tr>
              <a:tr h="491145">
                <a:tc>
                  <a:txBody>
                    <a:bodyPr/>
                    <a:lstStyle/>
                    <a:p>
                      <a:pPr>
                        <a:spcAft>
                          <a:spcPts val="0"/>
                        </a:spcAft>
                      </a:pPr>
                      <a:r>
                        <a:rPr kumimoji="0" lang="zh-TW" sz="1400" b="0" kern="0" dirty="0">
                          <a:solidFill>
                            <a:srgbClr val="0432FF"/>
                          </a:solidFill>
                          <a:effectLst/>
                          <a:latin typeface="Microsoft JhengHei" panose="020B0604030504040204" pitchFamily="34" charset="-120"/>
                          <a:ea typeface="Microsoft JhengHei" panose="020B0604030504040204" pitchFamily="34" charset="-120"/>
                        </a:rPr>
                        <a:t>領有技術</a:t>
                      </a:r>
                      <a:r>
                        <a:rPr kumimoji="0" lang="zh-TW" altLang="zh-TW" sz="1400" b="0" kern="0" dirty="0">
                          <a:solidFill>
                            <a:srgbClr val="0432FF"/>
                          </a:solidFill>
                          <a:effectLst/>
                          <a:latin typeface="Microsoft JhengHei" panose="020B0604030504040204" pitchFamily="34" charset="-120"/>
                          <a:ea typeface="Microsoft JhengHei" panose="020B0604030504040204" pitchFamily="34" charset="-120"/>
                        </a:rPr>
                        <a:t>證</a:t>
                      </a:r>
                      <a:r>
                        <a:rPr kumimoji="0" lang="zh-TW" sz="1400" b="0" kern="0" dirty="0">
                          <a:solidFill>
                            <a:srgbClr val="0432FF"/>
                          </a:solidFill>
                          <a:effectLst/>
                          <a:latin typeface="Microsoft JhengHei" panose="020B0604030504040204" pitchFamily="34" charset="-120"/>
                          <a:ea typeface="Microsoft JhengHei" panose="020B0604030504040204" pitchFamily="34" charset="-120"/>
                        </a:rPr>
                        <a:t>士</a:t>
                      </a:r>
                      <a:endParaRPr kumimoji="0" lang="zh-TW" sz="1400" b="0" kern="0" dirty="0">
                        <a:solidFill>
                          <a:srgbClr val="0432FF"/>
                        </a:solidFill>
                        <a:effectLst/>
                        <a:latin typeface="Microsoft JhengHei" panose="020B0604030504040204" pitchFamily="34" charset="-120"/>
                        <a:ea typeface="Microsoft JhengHei" panose="020B0604030504040204" pitchFamily="34" charset="-120"/>
                        <a:cs typeface="+mn-cs"/>
                      </a:endParaRPr>
                    </a:p>
                  </a:txBody>
                  <a:tcPr marL="36000" marR="0" marT="24385" marB="24385" anchor="ctr">
                    <a:solidFill>
                      <a:schemeClr val="accent4">
                        <a:lumMod val="20000"/>
                        <a:lumOff val="80000"/>
                      </a:schemeClr>
                    </a:solidFill>
                  </a:tcPr>
                </a:tc>
                <a:tc>
                  <a:txBody>
                    <a:bodyPr/>
                    <a:lstStyle/>
                    <a:p>
                      <a:pPr>
                        <a:spcAft>
                          <a:spcPts val="0"/>
                        </a:spcAft>
                      </a:pPr>
                      <a:r>
                        <a:rPr kumimoji="0" lang="zh-TW" sz="1400" b="0" kern="0" dirty="0">
                          <a:effectLst/>
                          <a:latin typeface="Microsoft JhengHei" panose="020B0604030504040204" pitchFamily="34" charset="-120"/>
                          <a:ea typeface="Microsoft JhengHei" panose="020B0604030504040204" pitchFamily="34" charset="-120"/>
                        </a:rPr>
                        <a:t>領有丙級以上技術士證或相當於丙級以上之單一級技術士證</a:t>
                      </a:r>
                      <a:endParaRPr kumimoji="0" lang="zh-TW" sz="1400" b="0" kern="0" dirty="0">
                        <a:solidFill>
                          <a:schemeClr val="dk1"/>
                        </a:solidFill>
                        <a:effectLst/>
                        <a:latin typeface="Microsoft JhengHei" panose="020B0604030504040204" pitchFamily="34" charset="-120"/>
                        <a:ea typeface="Microsoft JhengHei" panose="020B0604030504040204" pitchFamily="34" charset="-120"/>
                        <a:cs typeface="+mn-cs"/>
                      </a:endParaRPr>
                    </a:p>
                  </a:txBody>
                  <a:tcPr marL="36000" marR="0" marT="24385" marB="24385" anchor="ctr">
                    <a:solidFill>
                      <a:schemeClr val="accent4">
                        <a:lumMod val="20000"/>
                        <a:lumOff val="80000"/>
                      </a:schemeClr>
                    </a:solidFill>
                  </a:tcPr>
                </a:tc>
                <a:tc>
                  <a:txBody>
                    <a:bodyPr/>
                    <a:lstStyle/>
                    <a:p>
                      <a:pPr algn="ctr">
                        <a:spcAft>
                          <a:spcPts val="0"/>
                        </a:spcAft>
                      </a:pPr>
                      <a:r>
                        <a:rPr kumimoji="0" lang="en-US" sz="1400" b="0" kern="0" dirty="0">
                          <a:effectLst/>
                          <a:latin typeface="Microsoft JhengHei" panose="020B0604030504040204" pitchFamily="34" charset="-120"/>
                          <a:ea typeface="Microsoft JhengHei" panose="020B0604030504040204" pitchFamily="34" charset="-120"/>
                        </a:rPr>
                        <a:t>50</a:t>
                      </a:r>
                      <a:endParaRPr kumimoji="0" lang="zh-TW" sz="1400" b="0" kern="0" dirty="0">
                        <a:solidFill>
                          <a:schemeClr val="dk1"/>
                        </a:solidFill>
                        <a:effectLst/>
                        <a:latin typeface="Microsoft JhengHei" panose="020B0604030504040204" pitchFamily="34" charset="-120"/>
                        <a:ea typeface="Microsoft JhengHei" panose="020B0604030504040204" pitchFamily="34" charset="-120"/>
                        <a:cs typeface="+mn-cs"/>
                      </a:endParaRPr>
                    </a:p>
                  </a:txBody>
                  <a:tcPr marL="0" marR="0" marT="24385" marB="24385" anchor="ctr">
                    <a:solidFill>
                      <a:schemeClr val="accent4">
                        <a:lumMod val="20000"/>
                        <a:lumOff val="80000"/>
                      </a:schemeClr>
                    </a:solidFill>
                  </a:tcPr>
                </a:tc>
                <a:extLst>
                  <a:ext uri="{0D108BD9-81ED-4DB2-BD59-A6C34878D82A}">
                    <a16:rowId xmlns:a16="http://schemas.microsoft.com/office/drawing/2014/main" val="10012"/>
                  </a:ext>
                </a:extLst>
              </a:tr>
              <a:tr h="270761">
                <a:tc rowSpan="3">
                  <a:txBody>
                    <a:bodyPr/>
                    <a:lstStyle/>
                    <a:p>
                      <a:pPr>
                        <a:spcAft>
                          <a:spcPts val="0"/>
                        </a:spcAft>
                      </a:pPr>
                      <a:r>
                        <a:rPr lang="zh-TW" sz="1200" b="0" kern="0" dirty="0">
                          <a:solidFill>
                            <a:srgbClr val="0432FF"/>
                          </a:solidFill>
                          <a:effectLst/>
                          <a:latin typeface="Microsoft JhengHei" panose="020B0604030504040204" pitchFamily="34" charset="-120"/>
                          <a:ea typeface="Microsoft JhengHei" panose="020B0604030504040204" pitchFamily="34" charset="-120"/>
                        </a:rPr>
                        <a:t>應屆畢（結）業生技藝教育課程成績優良，技藝教育課程職群成績（與國中在校學習領域評量成績無涉）達該班</a:t>
                      </a:r>
                      <a:r>
                        <a:rPr lang="en-US" sz="1200" b="0" kern="0" dirty="0">
                          <a:solidFill>
                            <a:srgbClr val="0432FF"/>
                          </a:solidFill>
                          <a:effectLst/>
                          <a:latin typeface="Microsoft JhengHei" panose="020B0604030504040204" pitchFamily="34" charset="-120"/>
                          <a:ea typeface="Microsoft JhengHei" panose="020B0604030504040204" pitchFamily="34" charset="-120"/>
                        </a:rPr>
                        <a:t>PR</a:t>
                      </a:r>
                      <a:r>
                        <a:rPr lang="zh-TW" sz="1200" b="0" kern="0" dirty="0">
                          <a:solidFill>
                            <a:srgbClr val="0432FF"/>
                          </a:solidFill>
                          <a:effectLst/>
                          <a:latin typeface="Microsoft JhengHei" panose="020B0604030504040204" pitchFamily="34" charset="-120"/>
                          <a:ea typeface="Microsoft JhengHei" panose="020B0604030504040204" pitchFamily="34" charset="-120"/>
                        </a:rPr>
                        <a:t>值七十以上者（得擇優一職群成績採計得分）</a:t>
                      </a:r>
                      <a:endParaRPr lang="zh-TW" sz="1200" b="0" kern="100" dirty="0">
                        <a:solidFill>
                          <a:srgbClr val="0432FF"/>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36000" marR="0" marT="24385" marB="24385" anchor="ctr">
                    <a:solidFill>
                      <a:schemeClr val="accent2">
                        <a:lumMod val="40000"/>
                        <a:lumOff val="60000"/>
                      </a:schemeClr>
                    </a:solidFill>
                  </a:tcPr>
                </a:tc>
                <a:tc>
                  <a:txBody>
                    <a:bodyPr/>
                    <a:lstStyle/>
                    <a:p>
                      <a:pPr>
                        <a:spcAft>
                          <a:spcPts val="0"/>
                        </a:spcAft>
                      </a:pPr>
                      <a:r>
                        <a:rPr lang="en-US" sz="1400" b="0" kern="0" dirty="0">
                          <a:effectLst/>
                          <a:latin typeface="Microsoft JhengHei" panose="020B0604030504040204" pitchFamily="34" charset="-120"/>
                          <a:ea typeface="Microsoft JhengHei" panose="020B0604030504040204" pitchFamily="34" charset="-120"/>
                        </a:rPr>
                        <a:t>PR</a:t>
                      </a:r>
                      <a:r>
                        <a:rPr lang="zh-TW" sz="1400" b="0" kern="0" dirty="0">
                          <a:effectLst/>
                          <a:latin typeface="Microsoft JhengHei" panose="020B0604030504040204" pitchFamily="34" charset="-120"/>
                          <a:ea typeface="Microsoft JhengHei" panose="020B0604030504040204" pitchFamily="34" charset="-120"/>
                        </a:rPr>
                        <a:t>值（百分等級）九十以上</a:t>
                      </a:r>
                      <a:endParaRPr lang="zh-TW" sz="1400" b="0" kern="100" dirty="0">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36000" marR="0" marT="24385" marB="24385" anchor="ctr">
                    <a:solidFill>
                      <a:schemeClr val="accent2">
                        <a:lumMod val="40000"/>
                        <a:lumOff val="60000"/>
                      </a:schemeClr>
                    </a:solidFill>
                  </a:tcPr>
                </a:tc>
                <a:tc>
                  <a:txBody>
                    <a:bodyPr/>
                    <a:lstStyle/>
                    <a:p>
                      <a:pPr algn="ctr">
                        <a:spcAft>
                          <a:spcPts val="0"/>
                        </a:spcAft>
                      </a:pPr>
                      <a:r>
                        <a:rPr lang="en-US" sz="1400" b="0" kern="0" dirty="0">
                          <a:effectLst/>
                          <a:latin typeface="Microsoft JhengHei" panose="020B0604030504040204" pitchFamily="34" charset="-120"/>
                          <a:ea typeface="Microsoft JhengHei" panose="020B0604030504040204" pitchFamily="34" charset="-120"/>
                        </a:rPr>
                        <a:t>50</a:t>
                      </a:r>
                      <a:endParaRPr lang="zh-TW" sz="1400" b="0" kern="100" dirty="0">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0" marR="0" marT="24385" marB="24385" anchor="ctr">
                    <a:solidFill>
                      <a:schemeClr val="accent2">
                        <a:lumMod val="40000"/>
                        <a:lumOff val="60000"/>
                      </a:schemeClr>
                    </a:solidFill>
                  </a:tcPr>
                </a:tc>
                <a:extLst>
                  <a:ext uri="{0D108BD9-81ED-4DB2-BD59-A6C34878D82A}">
                    <a16:rowId xmlns:a16="http://schemas.microsoft.com/office/drawing/2014/main" val="10013"/>
                  </a:ext>
                </a:extLst>
              </a:tr>
              <a:tr h="317747">
                <a:tc vMerge="1">
                  <a:txBody>
                    <a:bodyPr/>
                    <a:lstStyle/>
                    <a:p>
                      <a:endParaRPr lang="zh-TW" altLang="en-US"/>
                    </a:p>
                  </a:txBody>
                  <a:tcPr/>
                </a:tc>
                <a:tc>
                  <a:txBody>
                    <a:bodyPr/>
                    <a:lstStyle/>
                    <a:p>
                      <a:pPr>
                        <a:spcAft>
                          <a:spcPts val="0"/>
                        </a:spcAft>
                      </a:pPr>
                      <a:r>
                        <a:rPr lang="en-US" sz="1400" b="0" kern="0" dirty="0">
                          <a:solidFill>
                            <a:srgbClr val="0432FF"/>
                          </a:solidFill>
                          <a:effectLst/>
                          <a:latin typeface="Microsoft JhengHei" panose="020B0604030504040204" pitchFamily="34" charset="-120"/>
                          <a:ea typeface="Microsoft JhengHei" panose="020B0604030504040204" pitchFamily="34" charset="-120"/>
                        </a:rPr>
                        <a:t>PR</a:t>
                      </a:r>
                      <a:r>
                        <a:rPr lang="zh-TW" sz="1400" b="0" kern="0" dirty="0">
                          <a:solidFill>
                            <a:srgbClr val="0432FF"/>
                          </a:solidFill>
                          <a:effectLst/>
                          <a:latin typeface="Microsoft JhengHei" panose="020B0604030504040204" pitchFamily="34" charset="-120"/>
                          <a:ea typeface="Microsoft JhengHei" panose="020B0604030504040204" pitchFamily="34" charset="-120"/>
                        </a:rPr>
                        <a:t>值（百分等級）八十以上未達九十</a:t>
                      </a:r>
                      <a:endParaRPr lang="zh-TW" sz="1400" b="0" kern="100" dirty="0">
                        <a:solidFill>
                          <a:srgbClr val="0432FF"/>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36000" marR="0" marT="24385" marB="24385" anchor="ctr">
                    <a:solidFill>
                      <a:schemeClr val="accent2">
                        <a:lumMod val="40000"/>
                        <a:lumOff val="60000"/>
                      </a:schemeClr>
                    </a:solidFill>
                  </a:tcPr>
                </a:tc>
                <a:tc>
                  <a:txBody>
                    <a:bodyPr/>
                    <a:lstStyle/>
                    <a:p>
                      <a:pPr algn="ctr">
                        <a:spcAft>
                          <a:spcPts val="0"/>
                        </a:spcAft>
                      </a:pPr>
                      <a:r>
                        <a:rPr lang="en-US" sz="1400" b="0" kern="0" dirty="0">
                          <a:solidFill>
                            <a:srgbClr val="0432FF"/>
                          </a:solidFill>
                          <a:effectLst/>
                          <a:latin typeface="Microsoft JhengHei" panose="020B0604030504040204" pitchFamily="34" charset="-120"/>
                          <a:ea typeface="Microsoft JhengHei" panose="020B0604030504040204" pitchFamily="34" charset="-120"/>
                        </a:rPr>
                        <a:t>45</a:t>
                      </a:r>
                      <a:endParaRPr lang="zh-TW" sz="1400" b="0" kern="100" dirty="0">
                        <a:solidFill>
                          <a:srgbClr val="0432FF"/>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0" marR="0" marT="24385" marB="24385" anchor="ctr">
                    <a:solidFill>
                      <a:schemeClr val="accent2">
                        <a:lumMod val="40000"/>
                        <a:lumOff val="60000"/>
                      </a:schemeClr>
                    </a:solidFill>
                  </a:tcPr>
                </a:tc>
                <a:extLst>
                  <a:ext uri="{0D108BD9-81ED-4DB2-BD59-A6C34878D82A}">
                    <a16:rowId xmlns:a16="http://schemas.microsoft.com/office/drawing/2014/main" val="10014"/>
                  </a:ext>
                </a:extLst>
              </a:tr>
              <a:tr h="270761">
                <a:tc vMerge="1">
                  <a:txBody>
                    <a:bodyPr/>
                    <a:lstStyle/>
                    <a:p>
                      <a:endParaRPr lang="zh-TW" altLang="en-US"/>
                    </a:p>
                  </a:txBody>
                  <a:tcPr/>
                </a:tc>
                <a:tc>
                  <a:txBody>
                    <a:bodyPr/>
                    <a:lstStyle/>
                    <a:p>
                      <a:pPr>
                        <a:spcAft>
                          <a:spcPts val="0"/>
                        </a:spcAft>
                      </a:pPr>
                      <a:r>
                        <a:rPr lang="en-US" sz="1400" b="0" kern="0" dirty="0">
                          <a:effectLst/>
                          <a:latin typeface="Microsoft JhengHei" panose="020B0604030504040204" pitchFamily="34" charset="-120"/>
                          <a:ea typeface="Microsoft JhengHei" panose="020B0604030504040204" pitchFamily="34" charset="-120"/>
                        </a:rPr>
                        <a:t>PR</a:t>
                      </a:r>
                      <a:r>
                        <a:rPr lang="zh-TW" sz="1400" b="0" kern="0" dirty="0">
                          <a:effectLst/>
                          <a:latin typeface="Microsoft JhengHei" panose="020B0604030504040204" pitchFamily="34" charset="-120"/>
                          <a:ea typeface="Microsoft JhengHei" panose="020B0604030504040204" pitchFamily="34" charset="-120"/>
                        </a:rPr>
                        <a:t>值（百分等級）七十以上未達八十</a:t>
                      </a:r>
                      <a:endParaRPr lang="zh-TW" sz="1400" b="0" kern="100" dirty="0">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36000" marR="0" marT="24385" marB="24385" anchor="ctr">
                    <a:solidFill>
                      <a:schemeClr val="accent2">
                        <a:lumMod val="40000"/>
                        <a:lumOff val="60000"/>
                      </a:schemeClr>
                    </a:solidFill>
                  </a:tcPr>
                </a:tc>
                <a:tc>
                  <a:txBody>
                    <a:bodyPr/>
                    <a:lstStyle/>
                    <a:p>
                      <a:pPr algn="ctr">
                        <a:spcAft>
                          <a:spcPts val="0"/>
                        </a:spcAft>
                      </a:pPr>
                      <a:r>
                        <a:rPr lang="en-US" sz="1400" b="0" kern="0" dirty="0">
                          <a:effectLst/>
                          <a:latin typeface="Microsoft JhengHei" panose="020B0604030504040204" pitchFamily="34" charset="-120"/>
                          <a:ea typeface="Microsoft JhengHei" panose="020B0604030504040204" pitchFamily="34" charset="-120"/>
                        </a:rPr>
                        <a:t>40</a:t>
                      </a:r>
                      <a:endParaRPr lang="zh-TW" sz="1400" b="0" kern="100" dirty="0">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0" marR="0" marT="24385" marB="24385" anchor="ctr">
                    <a:solidFill>
                      <a:schemeClr val="accent2">
                        <a:lumMod val="40000"/>
                        <a:lumOff val="60000"/>
                      </a:schemeClr>
                    </a:solidFill>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13368782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6" name="投影片編號版面配置區 3">
            <a:extLst>
              <a:ext uri="{FF2B5EF4-FFF2-40B4-BE49-F238E27FC236}">
                <a16:creationId xmlns:a16="http://schemas.microsoft.com/office/drawing/2014/main" id="{14A7ACD6-5D2F-4F2D-978E-D992E69A61E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lr>
                <a:schemeClr val="accent1"/>
              </a:buClr>
              <a:buSzPct val="50000"/>
              <a:buFont typeface="Wingdings 2" panose="05020102010507070707" pitchFamily="18" charset="2"/>
              <a:buChar char=""/>
              <a:defRPr sz="2400">
                <a:solidFill>
                  <a:schemeClr val="tx1"/>
                </a:solidFill>
                <a:latin typeface="Cambria" panose="02040503050406030204" pitchFamily="18" charset="0"/>
                <a:ea typeface="新細明體" panose="02020500000000000000" pitchFamily="18" charset="-120"/>
              </a:defRPr>
            </a:lvl1pPr>
            <a:lvl2pPr marL="557213" indent="-214313">
              <a:spcBef>
                <a:spcPct val="20000"/>
              </a:spcBef>
              <a:buClr>
                <a:schemeClr val="accent2"/>
              </a:buClr>
              <a:buSzPct val="50000"/>
              <a:buFont typeface="Wingdings 2" panose="05020102010507070707" pitchFamily="18" charset="2"/>
              <a:buChar char="³"/>
              <a:defRPr sz="2100">
                <a:solidFill>
                  <a:schemeClr val="tx1"/>
                </a:solidFill>
                <a:latin typeface="Cambria" panose="02040503050406030204" pitchFamily="18" charset="0"/>
                <a:ea typeface="新細明體" panose="02020500000000000000" pitchFamily="18" charset="-120"/>
              </a:defRPr>
            </a:lvl2pPr>
            <a:lvl3pPr marL="857250" indent="-171450">
              <a:spcBef>
                <a:spcPct val="20000"/>
              </a:spcBef>
              <a:buClr>
                <a:srgbClr val="7B9B57"/>
              </a:buClr>
              <a:buSzPct val="60000"/>
              <a:buFont typeface="Wingdings 2" panose="05020102010507070707" pitchFamily="18" charset="2"/>
              <a:buChar char="®"/>
              <a:defRPr sz="1800">
                <a:solidFill>
                  <a:schemeClr val="tx1"/>
                </a:solidFill>
                <a:latin typeface="Cambria" panose="02040503050406030204" pitchFamily="18" charset="0"/>
                <a:ea typeface="新細明體" panose="02020500000000000000" pitchFamily="18" charset="-120"/>
              </a:defRPr>
            </a:lvl3pPr>
            <a:lvl4pPr marL="1200150" indent="-171450">
              <a:spcBef>
                <a:spcPct val="20000"/>
              </a:spcBef>
              <a:buClr>
                <a:srgbClr val="8B7396"/>
              </a:buClr>
              <a:buSzPct val="45000"/>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4pPr>
            <a:lvl5pPr marL="1543050" indent="-171450">
              <a:spcBef>
                <a:spcPct val="20000"/>
              </a:spcBef>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5pPr>
            <a:lvl6pPr marL="18859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6pPr>
            <a:lvl7pPr marL="22288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7pPr>
            <a:lvl8pPr marL="25717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8pPr>
            <a:lvl9pPr marL="29146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9pPr>
          </a:lstStyle>
          <a:p>
            <a:pPr>
              <a:spcBef>
                <a:spcPct val="0"/>
              </a:spcBef>
              <a:buClrTx/>
              <a:buSzTx/>
              <a:buFontTx/>
              <a:buNone/>
            </a:pPr>
            <a:fld id="{4F686C16-416F-4D9D-811F-0F632BC99A15}" type="slidenum">
              <a:rPr lang="zh-TW" altLang="en-US" sz="825">
                <a:solidFill>
                  <a:schemeClr val="bg1"/>
                </a:solidFill>
                <a:latin typeface="微軟正黑體" panose="020B0604030504040204" pitchFamily="34" charset="-120"/>
                <a:ea typeface="微軟正黑體" panose="020B0604030504040204" pitchFamily="34" charset="-120"/>
              </a:rPr>
              <a:pPr>
                <a:spcBef>
                  <a:spcPct val="0"/>
                </a:spcBef>
                <a:buClrTx/>
                <a:buSzTx/>
                <a:buFontTx/>
                <a:buNone/>
              </a:pPr>
              <a:t>24</a:t>
            </a:fld>
            <a:endParaRPr lang="zh-TW" altLang="en-US" sz="825" dirty="0">
              <a:solidFill>
                <a:schemeClr val="bg1"/>
              </a:solidFill>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67FC63CF-03E6-4D77-861C-D59059125523}"/>
              </a:ext>
            </a:extLst>
          </p:cNvPr>
          <p:cNvSpPr>
            <a:spLocks noGrp="1"/>
          </p:cNvSpPr>
          <p:nvPr>
            <p:ph type="subTitle" idx="4294967295"/>
          </p:nvPr>
        </p:nvSpPr>
        <p:spPr>
          <a:xfrm>
            <a:off x="1345885" y="1027638"/>
            <a:ext cx="7469341" cy="4601317"/>
          </a:xfrm>
        </p:spPr>
        <p:txBody>
          <a:bodyPr>
            <a:noAutofit/>
          </a:bodyPr>
          <a:lstStyle/>
          <a:p>
            <a:pPr marL="541338" lvl="1" indent="-265113" algn="just">
              <a:lnSpc>
                <a:spcPct val="120000"/>
              </a:lnSpc>
              <a:spcBef>
                <a:spcPts val="0"/>
              </a:spcBef>
              <a:buFont typeface="Wingdings" pitchFamily="2" charset="2"/>
              <a:buChar char="Ø"/>
              <a:defRPr/>
            </a:pPr>
            <a:r>
              <a:rPr lang="zh-TW" altLang="en-US" sz="2000" dirty="0">
                <a:solidFill>
                  <a:srgbClr val="C00000"/>
                </a:solidFill>
                <a:highlight>
                  <a:srgbClr val="FFFF00"/>
                </a:highlight>
                <a:latin typeface="微軟正黑體" panose="020B0604030504040204" pitchFamily="34" charset="-120"/>
                <a:ea typeface="微軟正黑體" panose="020B0604030504040204" pitchFamily="34" charset="-120"/>
              </a:rPr>
              <a:t>分發依據</a:t>
            </a:r>
            <a:r>
              <a:rPr lang="zh-TW" altLang="en-US" sz="1800" dirty="0">
                <a:solidFill>
                  <a:srgbClr val="C00000"/>
                </a:solidFill>
                <a:highlight>
                  <a:srgbClr val="FFFF00"/>
                </a:highlight>
                <a:latin typeface="微軟正黑體" panose="020B0604030504040204" pitchFamily="34" charset="-120"/>
                <a:ea typeface="微軟正黑體" panose="020B0604030504040204" pitchFamily="34" charset="-120"/>
              </a:rPr>
              <a:t>：</a:t>
            </a:r>
            <a:endParaRPr lang="en-US" altLang="zh-TW" sz="1800" dirty="0">
              <a:solidFill>
                <a:srgbClr val="C00000"/>
              </a:solidFill>
              <a:highlight>
                <a:srgbClr val="FFFF00"/>
              </a:highlight>
              <a:latin typeface="微軟正黑體" panose="020B0604030504040204" pitchFamily="34" charset="-120"/>
              <a:ea typeface="微軟正黑體" panose="020B0604030504040204" pitchFamily="34" charset="-120"/>
            </a:endParaRPr>
          </a:p>
          <a:p>
            <a:pPr marL="757238" lvl="1" indent="-255588" algn="just">
              <a:lnSpc>
                <a:spcPct val="100000"/>
              </a:lnSpc>
              <a:spcBef>
                <a:spcPts val="300"/>
              </a:spcBef>
              <a:buFont typeface="Wingdings 2" panose="05020102010507070707" pitchFamily="18" charset="2"/>
              <a:buNone/>
              <a:defRPr/>
            </a:pPr>
            <a:r>
              <a:rPr lang="en-US" altLang="zh-TW" sz="2000" dirty="0">
                <a:latin typeface="微軟正黑體" panose="020B0604030504040204" pitchFamily="34" charset="-120"/>
                <a:ea typeface="微軟正黑體" panose="020B0604030504040204" pitchFamily="34" charset="-120"/>
              </a:rPr>
              <a:t>1.</a:t>
            </a:r>
            <a:r>
              <a:rPr lang="zh-TW" altLang="en-US" sz="2000" dirty="0">
                <a:latin typeface="微軟正黑體" panose="020B0604030504040204" pitchFamily="34" charset="-120"/>
                <a:ea typeface="微軟正黑體" panose="020B0604030504040204" pitchFamily="34" charset="-120"/>
              </a:rPr>
              <a:t>依</a:t>
            </a:r>
            <a:r>
              <a:rPr lang="zh-TW" altLang="en-US" sz="2000" dirty="0">
                <a:solidFill>
                  <a:srgbClr val="0432FF"/>
                </a:solidFill>
                <a:latin typeface="微軟正黑體" panose="020B0604030504040204" pitchFamily="34" charset="-120"/>
                <a:ea typeface="微軟正黑體" panose="020B0604030504040204" pitchFamily="34" charset="-120"/>
              </a:rPr>
              <a:t>積分高低順序及志願順序</a:t>
            </a:r>
            <a:r>
              <a:rPr lang="zh-TW" altLang="en-US" sz="2000" dirty="0">
                <a:latin typeface="微軟正黑體" panose="020B0604030504040204" pitchFamily="34" charset="-120"/>
                <a:ea typeface="微軟正黑體" panose="020B0604030504040204" pitchFamily="34" charset="-120"/>
              </a:rPr>
              <a:t>，分發相關專業群、科就讀。</a:t>
            </a:r>
            <a:endParaRPr lang="en-US" altLang="zh-TW" sz="2000" dirty="0">
              <a:latin typeface="微軟正黑體" panose="020B0604030504040204" pitchFamily="34" charset="-120"/>
              <a:ea typeface="微軟正黑體" panose="020B0604030504040204" pitchFamily="34" charset="-120"/>
            </a:endParaRPr>
          </a:p>
          <a:p>
            <a:pPr marL="715963" lvl="1" indent="-214313" algn="just">
              <a:lnSpc>
                <a:spcPct val="100000"/>
              </a:lnSpc>
              <a:spcBef>
                <a:spcPts val="300"/>
              </a:spcBef>
              <a:buFont typeface="Wingdings 2" panose="05020102010507070707" pitchFamily="18" charset="2"/>
              <a:buNone/>
              <a:defRPr/>
            </a:pPr>
            <a:r>
              <a:rPr lang="en-US" altLang="zh-TW" sz="2000" dirty="0">
                <a:latin typeface="微軟正黑體" panose="020B0604030504040204" pitchFamily="34" charset="-120"/>
                <a:ea typeface="微軟正黑體" panose="020B0604030504040204" pitchFamily="34" charset="-120"/>
              </a:rPr>
              <a:t>2.</a:t>
            </a:r>
            <a:r>
              <a:rPr lang="zh-TW" altLang="en-US" sz="2000" dirty="0">
                <a:latin typeface="微軟正黑體" panose="020B0604030504040204" pitchFamily="34" charset="-120"/>
                <a:ea typeface="微軟正黑體" panose="020B0604030504040204" pitchFamily="34" charset="-120"/>
              </a:rPr>
              <a:t>積分相同者，進行同分參酌以定錄取；其同分參酌項目，於各就學區招生簡章明定，並得包括競賽得獎、項目、名次（級別）、技藝教育課程職群成績及志願序等。 </a:t>
            </a:r>
            <a:endParaRPr lang="en-US" altLang="zh-TW" sz="2000" dirty="0">
              <a:latin typeface="微軟正黑體" panose="020B0604030504040204" pitchFamily="34" charset="-120"/>
              <a:ea typeface="微軟正黑體" panose="020B0604030504040204" pitchFamily="34" charset="-120"/>
            </a:endParaRPr>
          </a:p>
          <a:p>
            <a:pPr marL="715963" lvl="1" indent="-214313" algn="just">
              <a:lnSpc>
                <a:spcPct val="100000"/>
              </a:lnSpc>
              <a:spcBef>
                <a:spcPts val="300"/>
              </a:spcBef>
              <a:buFont typeface="Wingdings 2" panose="05020102010507070707" pitchFamily="18" charset="2"/>
              <a:buNone/>
              <a:defRPr/>
            </a:pPr>
            <a:r>
              <a:rPr lang="en-US" altLang="zh-TW" sz="2000" dirty="0">
                <a:latin typeface="微軟正黑體" panose="020B0604030504040204" pitchFamily="34" charset="-120"/>
                <a:ea typeface="微軟正黑體" panose="020B0604030504040204" pitchFamily="34" charset="-120"/>
              </a:rPr>
              <a:t>3.</a:t>
            </a:r>
            <a:r>
              <a:rPr lang="zh-TW" altLang="en-US" sz="2000" dirty="0">
                <a:latin typeface="微軟正黑體" panose="020B0604030504040204" pitchFamily="34" charset="-120"/>
                <a:ea typeface="微軟正黑體" panose="020B0604030504040204" pitchFamily="34" charset="-120"/>
              </a:rPr>
              <a:t>所填志願之校科已額滿者，不予分發；其分發錄取至額滿為止。 </a:t>
            </a:r>
            <a:endParaRPr lang="en-US" altLang="zh-TW" sz="2000" dirty="0">
              <a:latin typeface="微軟正黑體" panose="020B0604030504040204" pitchFamily="34" charset="-120"/>
              <a:ea typeface="微軟正黑體" panose="020B0604030504040204" pitchFamily="34" charset="-120"/>
            </a:endParaRPr>
          </a:p>
          <a:p>
            <a:pPr marL="757238" lvl="1" indent="-255588" algn="just">
              <a:lnSpc>
                <a:spcPct val="100000"/>
              </a:lnSpc>
              <a:spcBef>
                <a:spcPts val="300"/>
              </a:spcBef>
              <a:buFont typeface="Wingdings 2" panose="05020102010507070707" pitchFamily="18" charset="2"/>
              <a:buNone/>
              <a:defRPr/>
            </a:pPr>
            <a:r>
              <a:rPr lang="en-US" altLang="zh-TW" sz="2000" dirty="0">
                <a:latin typeface="微軟正黑體" panose="020B0604030504040204" pitchFamily="34" charset="-120"/>
                <a:ea typeface="微軟正黑體" panose="020B0604030504040204" pitchFamily="34" charset="-120"/>
              </a:rPr>
              <a:t>4.</a:t>
            </a:r>
            <a:r>
              <a:rPr lang="zh-TW" altLang="en-US" sz="2000" dirty="0">
                <a:latin typeface="微軟正黑體" panose="020B0604030504040204" pitchFamily="34" charset="-120"/>
                <a:ea typeface="微軟正黑體" panose="020B0604030504040204" pitchFamily="34" charset="-120"/>
              </a:rPr>
              <a:t>經積分比序且同分參酌後，仍無法評比者，增額錄取之。</a:t>
            </a:r>
            <a:endParaRPr lang="en-US" altLang="zh-TW" sz="2000" dirty="0">
              <a:latin typeface="微軟正黑體" panose="020B0604030504040204" pitchFamily="34" charset="-120"/>
              <a:ea typeface="微軟正黑體" panose="020B0604030504040204" pitchFamily="34" charset="-120"/>
            </a:endParaRPr>
          </a:p>
          <a:p>
            <a:pPr marL="757238" lvl="1" indent="-255588" algn="just">
              <a:lnSpc>
                <a:spcPct val="100000"/>
              </a:lnSpc>
              <a:spcBef>
                <a:spcPts val="300"/>
              </a:spcBef>
              <a:buFont typeface="Wingdings 2" panose="05020102010507070707" pitchFamily="18" charset="2"/>
              <a:buNone/>
              <a:defRPr/>
            </a:pPr>
            <a:r>
              <a:rPr lang="en-US" altLang="zh-TW" sz="2000" dirty="0">
                <a:latin typeface="微軟正黑體" panose="020B0604030504040204" pitchFamily="34" charset="-120"/>
                <a:ea typeface="微軟正黑體" panose="020B0604030504040204" pitchFamily="34" charset="-120"/>
              </a:rPr>
              <a:t>5.</a:t>
            </a:r>
            <a:r>
              <a:rPr lang="zh-TW" altLang="en-US" sz="2000" dirty="0">
                <a:solidFill>
                  <a:srgbClr val="FF0000"/>
                </a:solidFill>
                <a:latin typeface="微軟正黑體" panose="020B0604030504040204" pitchFamily="34" charset="-120"/>
                <a:ea typeface="微軟正黑體" panose="020B0604030504040204" pitchFamily="34" charset="-120"/>
              </a:rPr>
              <a:t>分發以一次為限；經分發後，不得申請更改。</a:t>
            </a:r>
            <a:endParaRPr lang="en-US" altLang="zh-TW" sz="2000" dirty="0">
              <a:solidFill>
                <a:srgbClr val="FF0000"/>
              </a:solidFill>
              <a:latin typeface="微軟正黑體" panose="020B0604030504040204" pitchFamily="34" charset="-120"/>
              <a:ea typeface="微軟正黑體" panose="020B0604030504040204" pitchFamily="34" charset="-120"/>
            </a:endParaRPr>
          </a:p>
          <a:p>
            <a:pPr marL="541338" lvl="1" indent="-265113" algn="just">
              <a:lnSpc>
                <a:spcPct val="100000"/>
              </a:lnSpc>
              <a:spcBef>
                <a:spcPts val="1200"/>
              </a:spcBef>
              <a:buFont typeface="Wingdings" pitchFamily="2" charset="2"/>
              <a:buChar char="Ø"/>
              <a:defRPr/>
            </a:pPr>
            <a:r>
              <a:rPr lang="zh-TW" altLang="en-US" sz="2000" dirty="0">
                <a:solidFill>
                  <a:srgbClr val="C00000"/>
                </a:solidFill>
                <a:highlight>
                  <a:srgbClr val="FFFF00"/>
                </a:highlight>
                <a:latin typeface="微軟正黑體" panose="020B0604030504040204" pitchFamily="34" charset="-120"/>
                <a:ea typeface="微軟正黑體" panose="020B0604030504040204" pitchFamily="34" charset="-120"/>
              </a:rPr>
              <a:t>招生錄取名額</a:t>
            </a:r>
            <a:r>
              <a:rPr lang="zh-TW" altLang="en-US" sz="1800" dirty="0">
                <a:solidFill>
                  <a:srgbClr val="C00000"/>
                </a:solidFill>
                <a:highlight>
                  <a:srgbClr val="FFFF00"/>
                </a:highlight>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公立學校每班內含二人，私立學校每班外加</a:t>
            </a:r>
            <a:endParaRPr lang="en-US" altLang="zh-TW" sz="2000" dirty="0">
              <a:latin typeface="微軟正黑體" panose="020B0604030504040204" pitchFamily="34" charset="-120"/>
              <a:ea typeface="微軟正黑體" panose="020B0604030504040204" pitchFamily="34" charset="-120"/>
            </a:endParaRPr>
          </a:p>
          <a:p>
            <a:pPr marL="276225" lvl="1" indent="0" algn="just">
              <a:lnSpc>
                <a:spcPct val="100000"/>
              </a:lnSpc>
              <a:spcBef>
                <a:spcPts val="0"/>
              </a:spcBef>
              <a:buNone/>
              <a:defRPr/>
            </a:pPr>
            <a:r>
              <a:rPr lang="zh-TW" altLang="en-US" sz="2000" dirty="0">
                <a:latin typeface="微軟正黑體" panose="020B0604030504040204" pitchFamily="34" charset="-120"/>
                <a:ea typeface="微軟正黑體" panose="020B0604030504040204" pitchFamily="34" charset="-120"/>
              </a:rPr>
              <a:t>                                二人</a:t>
            </a:r>
            <a:endParaRPr lang="en-US" altLang="zh-TW" sz="2000" dirty="0">
              <a:latin typeface="微軟正黑體" panose="020B0604030504040204" pitchFamily="34" charset="-120"/>
              <a:ea typeface="微軟正黑體" panose="020B0604030504040204" pitchFamily="34" charset="-120"/>
            </a:endParaRPr>
          </a:p>
          <a:p>
            <a:pPr marL="541338" lvl="1" indent="-265113" algn="just">
              <a:lnSpc>
                <a:spcPct val="100000"/>
              </a:lnSpc>
              <a:spcBef>
                <a:spcPts val="1200"/>
              </a:spcBef>
              <a:buFont typeface="Wingdings" pitchFamily="2" charset="2"/>
              <a:buChar char="Ø"/>
              <a:defRPr/>
            </a:pPr>
            <a:r>
              <a:rPr lang="zh-TW" altLang="en-US" sz="2000" dirty="0">
                <a:solidFill>
                  <a:srgbClr val="C00000"/>
                </a:solidFill>
                <a:highlight>
                  <a:srgbClr val="FFFF00"/>
                </a:highlight>
                <a:latin typeface="微軟正黑體" panose="020B0604030504040204" pitchFamily="34" charset="-120"/>
                <a:ea typeface="微軟正黑體" panose="020B0604030504040204" pitchFamily="34" charset="-120"/>
              </a:rPr>
              <a:t>招生餘額回流</a:t>
            </a:r>
            <a:r>
              <a:rPr lang="zh-TW" altLang="en-US" sz="1800" dirty="0">
                <a:solidFill>
                  <a:srgbClr val="C00000"/>
                </a:solidFill>
                <a:highlight>
                  <a:srgbClr val="FFFF00"/>
                </a:highlight>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公立學校經學生實際報到後如有餘額，回流</a:t>
            </a:r>
            <a:endParaRPr lang="en-US" altLang="zh-TW" sz="2000" dirty="0">
              <a:latin typeface="微軟正黑體" panose="020B0604030504040204" pitchFamily="34" charset="-120"/>
              <a:ea typeface="微軟正黑體" panose="020B0604030504040204" pitchFamily="34" charset="-120"/>
            </a:endParaRPr>
          </a:p>
          <a:p>
            <a:pPr marL="276225" lvl="1" indent="0" algn="just">
              <a:lnSpc>
                <a:spcPct val="100000"/>
              </a:lnSpc>
              <a:spcBef>
                <a:spcPts val="0"/>
              </a:spcBef>
              <a:buNone/>
              <a:defRPr/>
            </a:pPr>
            <a:r>
              <a:rPr lang="zh-TW" altLang="en-US" sz="2000" dirty="0">
                <a:latin typeface="微軟正黑體" panose="020B0604030504040204" pitchFamily="34" charset="-120"/>
                <a:ea typeface="微軟正黑體" panose="020B0604030504040204" pitchFamily="34" charset="-120"/>
              </a:rPr>
              <a:t>                                於就學區免試（大免），私立學校不回流。</a:t>
            </a:r>
            <a:endParaRPr lang="zh-TW" altLang="en-US" sz="2000" dirty="0">
              <a:latin typeface="Microsoft JhengHei" panose="020B0604030504040204" pitchFamily="34" charset="-120"/>
              <a:ea typeface="Microsoft JhengHei" panose="020B0604030504040204" pitchFamily="34" charset="-120"/>
            </a:endParaRPr>
          </a:p>
          <a:p>
            <a:pPr marL="808038" lvl="1" indent="-531813" algn="just">
              <a:lnSpc>
                <a:spcPct val="120000"/>
              </a:lnSpc>
              <a:spcBef>
                <a:spcPts val="0"/>
              </a:spcBef>
              <a:buNone/>
              <a:defRPr/>
            </a:pPr>
            <a:endParaRPr lang="zh-TW" altLang="zh-TW" sz="1800" dirty="0">
              <a:latin typeface="Microsoft JhengHei" panose="020B0604030504040204" pitchFamily="34" charset="-120"/>
              <a:ea typeface="Microsoft JhengHei" panose="020B0604030504040204" pitchFamily="34" charset="-120"/>
            </a:endParaRPr>
          </a:p>
        </p:txBody>
      </p:sp>
      <p:grpSp>
        <p:nvGrpSpPr>
          <p:cNvPr id="13" name="群組 12">
            <a:extLst>
              <a:ext uri="{FF2B5EF4-FFF2-40B4-BE49-F238E27FC236}">
                <a16:creationId xmlns:a16="http://schemas.microsoft.com/office/drawing/2014/main" id="{4625787D-541C-8243-92B0-C525B83A5F35}"/>
              </a:ext>
            </a:extLst>
          </p:cNvPr>
          <p:cNvGrpSpPr/>
          <p:nvPr/>
        </p:nvGrpSpPr>
        <p:grpSpPr>
          <a:xfrm>
            <a:off x="-3" y="298586"/>
            <a:ext cx="3937574" cy="556154"/>
            <a:chOff x="-3" y="853451"/>
            <a:chExt cx="3937574" cy="556154"/>
          </a:xfrm>
        </p:grpSpPr>
        <p:sp>
          <p:nvSpPr>
            <p:cNvPr id="14" name="等腰三角形 20">
              <a:extLst>
                <a:ext uri="{FF2B5EF4-FFF2-40B4-BE49-F238E27FC236}">
                  <a16:creationId xmlns:a16="http://schemas.microsoft.com/office/drawing/2014/main" id="{5F8F57DE-3C33-014A-ACB3-3E4694CAB1BB}"/>
                </a:ext>
              </a:extLst>
            </p:cNvPr>
            <p:cNvSpPr/>
            <p:nvPr/>
          </p:nvSpPr>
          <p:spPr>
            <a:xfrm>
              <a:off x="2773541" y="853451"/>
              <a:ext cx="956458" cy="507831"/>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solidFill>
                  <a:schemeClr val="accent5">
                    <a:lumMod val="75000"/>
                  </a:schemeClr>
                </a:solidFill>
              </a:endParaRPr>
            </a:p>
          </p:txBody>
        </p:sp>
        <p:sp>
          <p:nvSpPr>
            <p:cNvPr id="15" name="Rectangle 3">
              <a:extLst>
                <a:ext uri="{FF2B5EF4-FFF2-40B4-BE49-F238E27FC236}">
                  <a16:creationId xmlns:a16="http://schemas.microsoft.com/office/drawing/2014/main" id="{4772E20B-DEEB-D445-A0BC-E97252E8F429}"/>
                </a:ext>
              </a:extLst>
            </p:cNvPr>
            <p:cNvSpPr/>
            <p:nvPr/>
          </p:nvSpPr>
          <p:spPr>
            <a:xfrm>
              <a:off x="-3" y="853451"/>
              <a:ext cx="3251774" cy="50895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latin typeface="Microsoft JhengHei" panose="020B0604030504040204" pitchFamily="34" charset="-120"/>
                  <a:ea typeface="Microsoft JhengHei" panose="020B0604030504040204" pitchFamily="34" charset="-120"/>
                </a:rPr>
                <a:t>技職傾向學生入學管道</a:t>
              </a:r>
              <a:endParaRPr lang="en-US" altLang="zh-TW" sz="2400" b="1" dirty="0">
                <a:latin typeface="Microsoft JhengHei" panose="020B0604030504040204" pitchFamily="34" charset="-120"/>
                <a:ea typeface="Microsoft JhengHei" panose="020B0604030504040204" pitchFamily="34" charset="-120"/>
              </a:endParaRPr>
            </a:p>
          </p:txBody>
        </p:sp>
        <p:cxnSp>
          <p:nvCxnSpPr>
            <p:cNvPr id="16" name="直線接點 15">
              <a:extLst>
                <a:ext uri="{FF2B5EF4-FFF2-40B4-BE49-F238E27FC236}">
                  <a16:creationId xmlns:a16="http://schemas.microsoft.com/office/drawing/2014/main" id="{A4DCA74F-CE78-8744-A49B-4F056BF453AA}"/>
                </a:ext>
              </a:extLst>
            </p:cNvPr>
            <p:cNvCxnSpPr/>
            <p:nvPr/>
          </p:nvCxnSpPr>
          <p:spPr>
            <a:xfrm>
              <a:off x="0" y="1409605"/>
              <a:ext cx="3937571" cy="0"/>
            </a:xfrm>
            <a:prstGeom prst="line">
              <a:avLst/>
            </a:prstGeom>
            <a:ln w="136525">
              <a:headEnd type="none"/>
              <a:tailEnd type="oval" w="sm" len="med"/>
            </a:ln>
          </p:spPr>
          <p:style>
            <a:lnRef idx="1">
              <a:schemeClr val="accent1"/>
            </a:lnRef>
            <a:fillRef idx="0">
              <a:schemeClr val="accent1"/>
            </a:fillRef>
            <a:effectRef idx="0">
              <a:schemeClr val="accent1"/>
            </a:effectRef>
            <a:fontRef idx="minor">
              <a:schemeClr val="tx1"/>
            </a:fontRef>
          </p:style>
        </p:cxnSp>
      </p:grpSp>
      <p:grpSp>
        <p:nvGrpSpPr>
          <p:cNvPr id="24" name="群組 23">
            <a:extLst>
              <a:ext uri="{FF2B5EF4-FFF2-40B4-BE49-F238E27FC236}">
                <a16:creationId xmlns:a16="http://schemas.microsoft.com/office/drawing/2014/main" id="{8295C060-E8B6-DF48-AC54-302900CC1420}"/>
              </a:ext>
            </a:extLst>
          </p:cNvPr>
          <p:cNvGrpSpPr/>
          <p:nvPr/>
        </p:nvGrpSpPr>
        <p:grpSpPr>
          <a:xfrm>
            <a:off x="-4890" y="2974246"/>
            <a:ext cx="1359822" cy="3585167"/>
            <a:chOff x="-3" y="2974246"/>
            <a:chExt cx="1359822" cy="3585167"/>
          </a:xfrm>
        </p:grpSpPr>
        <p:sp>
          <p:nvSpPr>
            <p:cNvPr id="25" name="Rectangle 5">
              <a:extLst>
                <a:ext uri="{FF2B5EF4-FFF2-40B4-BE49-F238E27FC236}">
                  <a16:creationId xmlns:a16="http://schemas.microsoft.com/office/drawing/2014/main" id="{5398CA2D-5BFD-6D4D-926E-0122ABBB2B63}"/>
                </a:ext>
              </a:extLst>
            </p:cNvPr>
            <p:cNvSpPr/>
            <p:nvPr/>
          </p:nvSpPr>
          <p:spPr>
            <a:xfrm>
              <a:off x="8516" y="2974246"/>
              <a:ext cx="1322171" cy="358516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6" name="Rectangle 3">
              <a:extLst>
                <a:ext uri="{FF2B5EF4-FFF2-40B4-BE49-F238E27FC236}">
                  <a16:creationId xmlns:a16="http://schemas.microsoft.com/office/drawing/2014/main" id="{7A9FAA68-4C2F-334E-9E45-4EF94A56C6EB}"/>
                </a:ext>
              </a:extLst>
            </p:cNvPr>
            <p:cNvSpPr/>
            <p:nvPr/>
          </p:nvSpPr>
          <p:spPr>
            <a:xfrm>
              <a:off x="0" y="3096800"/>
              <a:ext cx="1352565" cy="646247"/>
            </a:xfrm>
            <a:prstGeom prst="rect">
              <a:avLst/>
            </a:prstGeom>
            <a:solidFill>
              <a:schemeClr val="accent5">
                <a:lumMod val="20000"/>
                <a:lumOff val="8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60000"/>
                      <a:lumOff val="40000"/>
                    </a:schemeClr>
                  </a:solidFill>
                  <a:latin typeface="微軟正黑體" panose="020B0604030504040204" pitchFamily="34" charset="-120"/>
                  <a:ea typeface="微軟正黑體" panose="020B0604030504040204" pitchFamily="34" charset="-120"/>
                </a:rPr>
                <a:t>專業群科</a:t>
              </a:r>
              <a:endParaRPr lang="en-US" altLang="zh-TW" sz="2100" dirty="0">
                <a:solidFill>
                  <a:schemeClr val="accent5">
                    <a:lumMod val="60000"/>
                    <a:lumOff val="40000"/>
                  </a:schemeClr>
                </a:solidFill>
                <a:latin typeface="微軟正黑體" panose="020B0604030504040204" pitchFamily="34" charset="-120"/>
                <a:ea typeface="微軟正黑體" panose="020B0604030504040204" pitchFamily="34" charset="-120"/>
              </a:endParaRPr>
            </a:p>
            <a:p>
              <a:pPr algn="ctr"/>
              <a:r>
                <a:rPr lang="zh-TW" altLang="en-US" sz="2100" dirty="0">
                  <a:solidFill>
                    <a:schemeClr val="accent5">
                      <a:lumMod val="60000"/>
                      <a:lumOff val="40000"/>
                    </a:schemeClr>
                  </a:solidFill>
                  <a:latin typeface="微軟正黑體" panose="020B0604030504040204" pitchFamily="34" charset="-120"/>
                  <a:ea typeface="微軟正黑體" panose="020B0604030504040204" pitchFamily="34" charset="-120"/>
                </a:rPr>
                <a:t>甄選入學</a:t>
              </a:r>
              <a:endParaRPr lang="en-US" sz="2100" dirty="0">
                <a:solidFill>
                  <a:schemeClr val="accent5">
                    <a:lumMod val="60000"/>
                    <a:lumOff val="40000"/>
                  </a:schemeClr>
                </a:solidFill>
                <a:latin typeface="Microsoft JhengHei" panose="020B0604030504040204" pitchFamily="34" charset="-120"/>
                <a:ea typeface="Microsoft JhengHei" panose="020B0604030504040204" pitchFamily="34" charset="-120"/>
              </a:endParaRPr>
            </a:p>
          </p:txBody>
        </p:sp>
        <p:sp>
          <p:nvSpPr>
            <p:cNvPr id="27" name="Rectangle 3">
              <a:extLst>
                <a:ext uri="{FF2B5EF4-FFF2-40B4-BE49-F238E27FC236}">
                  <a16:creationId xmlns:a16="http://schemas.microsoft.com/office/drawing/2014/main" id="{02B48493-99CA-1C41-9169-477FCB609CD9}"/>
                </a:ext>
              </a:extLst>
            </p:cNvPr>
            <p:cNvSpPr/>
            <p:nvPr/>
          </p:nvSpPr>
          <p:spPr>
            <a:xfrm>
              <a:off x="-3" y="3824886"/>
              <a:ext cx="1352568" cy="646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b="1" dirty="0">
                  <a:solidFill>
                    <a:srgbClr val="0432FF"/>
                  </a:solidFill>
                  <a:latin typeface="微軟正黑體" panose="020B0604030504040204" pitchFamily="34" charset="-120"/>
                  <a:ea typeface="微軟正黑體" panose="020B0604030504040204" pitchFamily="34" charset="-120"/>
                </a:rPr>
                <a:t>技優甄審入學</a:t>
              </a:r>
              <a:endParaRPr lang="en-US" sz="2100" b="1" dirty="0">
                <a:solidFill>
                  <a:srgbClr val="0432FF"/>
                </a:solidFill>
                <a:latin typeface="Microsoft JhengHei" panose="020B0604030504040204" pitchFamily="34" charset="-120"/>
                <a:ea typeface="Microsoft JhengHei" panose="020B0604030504040204" pitchFamily="34" charset="-120"/>
              </a:endParaRPr>
            </a:p>
          </p:txBody>
        </p:sp>
        <p:sp>
          <p:nvSpPr>
            <p:cNvPr id="28" name="Rectangle 3">
              <a:extLst>
                <a:ext uri="{FF2B5EF4-FFF2-40B4-BE49-F238E27FC236}">
                  <a16:creationId xmlns:a16="http://schemas.microsoft.com/office/drawing/2014/main" id="{2FFFD0DE-335E-E74C-89B7-9A63054D2F4D}"/>
                </a:ext>
              </a:extLst>
            </p:cNvPr>
            <p:cNvSpPr/>
            <p:nvPr/>
          </p:nvSpPr>
          <p:spPr>
            <a:xfrm>
              <a:off x="7254" y="4558108"/>
              <a:ext cx="1352565" cy="646247"/>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實用技能學程分發</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29" name="Rectangle 3">
              <a:extLst>
                <a:ext uri="{FF2B5EF4-FFF2-40B4-BE49-F238E27FC236}">
                  <a16:creationId xmlns:a16="http://schemas.microsoft.com/office/drawing/2014/main" id="{56A11005-CB18-0745-9E93-68B995910942}"/>
                </a:ext>
              </a:extLst>
            </p:cNvPr>
            <p:cNvSpPr/>
            <p:nvPr/>
          </p:nvSpPr>
          <p:spPr>
            <a:xfrm>
              <a:off x="7254" y="5279289"/>
              <a:ext cx="1352565" cy="416839"/>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建教合作</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30" name="Rectangle 3">
              <a:extLst>
                <a:ext uri="{FF2B5EF4-FFF2-40B4-BE49-F238E27FC236}">
                  <a16:creationId xmlns:a16="http://schemas.microsoft.com/office/drawing/2014/main" id="{7BC80EE5-DFD4-A343-A994-DAF83A360E43}"/>
                </a:ext>
              </a:extLst>
            </p:cNvPr>
            <p:cNvSpPr/>
            <p:nvPr/>
          </p:nvSpPr>
          <p:spPr>
            <a:xfrm>
              <a:off x="7254" y="5771062"/>
              <a:ext cx="1352565" cy="646247"/>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產業特殊需求類科</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grpSp>
      <p:grpSp>
        <p:nvGrpSpPr>
          <p:cNvPr id="31" name="群組 30">
            <a:extLst>
              <a:ext uri="{FF2B5EF4-FFF2-40B4-BE49-F238E27FC236}">
                <a16:creationId xmlns:a16="http://schemas.microsoft.com/office/drawing/2014/main" id="{30243874-22D8-B149-9D7E-2AFDCD5BEBA6}"/>
              </a:ext>
            </a:extLst>
          </p:cNvPr>
          <p:cNvGrpSpPr/>
          <p:nvPr/>
        </p:nvGrpSpPr>
        <p:grpSpPr>
          <a:xfrm>
            <a:off x="-6682" y="1233119"/>
            <a:ext cx="1354972" cy="1758043"/>
            <a:chOff x="-6682" y="1109692"/>
            <a:chExt cx="1354972" cy="1758043"/>
          </a:xfrm>
        </p:grpSpPr>
        <p:sp>
          <p:nvSpPr>
            <p:cNvPr id="32" name="Rectangle 5">
              <a:extLst>
                <a:ext uri="{FF2B5EF4-FFF2-40B4-BE49-F238E27FC236}">
                  <a16:creationId xmlns:a16="http://schemas.microsoft.com/office/drawing/2014/main" id="{6805683E-92D3-9D41-B448-2559E691DF89}"/>
                </a:ext>
              </a:extLst>
            </p:cNvPr>
            <p:cNvSpPr/>
            <p:nvPr/>
          </p:nvSpPr>
          <p:spPr>
            <a:xfrm>
              <a:off x="0" y="1109692"/>
              <a:ext cx="1322171" cy="175804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3" name="Rectangle 3">
              <a:extLst>
                <a:ext uri="{FF2B5EF4-FFF2-40B4-BE49-F238E27FC236}">
                  <a16:creationId xmlns:a16="http://schemas.microsoft.com/office/drawing/2014/main" id="{898749B2-869B-5441-AEA6-26962825E780}"/>
                </a:ext>
              </a:extLst>
            </p:cNvPr>
            <p:cNvSpPr/>
            <p:nvPr/>
          </p:nvSpPr>
          <p:spPr>
            <a:xfrm>
              <a:off x="-4278" y="1210686"/>
              <a:ext cx="1352568" cy="478245"/>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accent5">
                      <a:lumMod val="40000"/>
                      <a:lumOff val="60000"/>
                    </a:schemeClr>
                  </a:solidFill>
                  <a:latin typeface="Microsoft JhengHei" panose="020B0604030504040204" pitchFamily="34" charset="-120"/>
                  <a:ea typeface="Microsoft JhengHei" panose="020B0604030504040204" pitchFamily="34" charset="-120"/>
                </a:rPr>
                <a:t>入學管道</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34" name="Rectangle 3">
              <a:extLst>
                <a:ext uri="{FF2B5EF4-FFF2-40B4-BE49-F238E27FC236}">
                  <a16:creationId xmlns:a16="http://schemas.microsoft.com/office/drawing/2014/main" id="{215678CB-F294-EB45-B6B5-82333B213A00}"/>
                </a:ext>
              </a:extLst>
            </p:cNvPr>
            <p:cNvSpPr/>
            <p:nvPr/>
          </p:nvSpPr>
          <p:spPr>
            <a:xfrm>
              <a:off x="-6682" y="1741134"/>
              <a:ext cx="1352568" cy="478245"/>
            </a:xfrm>
            <a:prstGeom prst="rect">
              <a:avLst/>
            </a:prstGeom>
            <a:solidFill>
              <a:srgbClr val="E7E6E6">
                <a:alpha val="7451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accent5">
                      <a:lumMod val="60000"/>
                      <a:lumOff val="40000"/>
                    </a:schemeClr>
                  </a:solidFill>
                  <a:latin typeface="Microsoft JhengHei" panose="020B0604030504040204" pitchFamily="34" charset="-120"/>
                  <a:ea typeface="Microsoft JhengHei" panose="020B0604030504040204" pitchFamily="34" charset="-120"/>
                </a:rPr>
                <a:t>主要管道</a:t>
              </a:r>
              <a:endParaRPr lang="en-US" sz="2100" dirty="0">
                <a:solidFill>
                  <a:schemeClr val="accent5">
                    <a:lumMod val="60000"/>
                    <a:lumOff val="40000"/>
                  </a:schemeClr>
                </a:solidFill>
                <a:latin typeface="Microsoft JhengHei" panose="020B0604030504040204" pitchFamily="34" charset="-120"/>
                <a:ea typeface="Microsoft JhengHei" panose="020B0604030504040204" pitchFamily="34" charset="-120"/>
              </a:endParaRPr>
            </a:p>
          </p:txBody>
        </p:sp>
        <p:sp>
          <p:nvSpPr>
            <p:cNvPr id="35" name="Rectangle 3">
              <a:extLst>
                <a:ext uri="{FF2B5EF4-FFF2-40B4-BE49-F238E27FC236}">
                  <a16:creationId xmlns:a16="http://schemas.microsoft.com/office/drawing/2014/main" id="{A5392AE0-BE4A-D241-8EDC-AEFC401AC0D6}"/>
                </a:ext>
              </a:extLst>
            </p:cNvPr>
            <p:cNvSpPr/>
            <p:nvPr/>
          </p:nvSpPr>
          <p:spPr>
            <a:xfrm>
              <a:off x="1" y="2271582"/>
              <a:ext cx="1345886" cy="478245"/>
            </a:xfrm>
            <a:prstGeom prst="rect">
              <a:avLst/>
            </a:prstGeom>
            <a:solidFill>
              <a:srgbClr val="E7E6E6">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accent5">
                      <a:lumMod val="60000"/>
                      <a:lumOff val="40000"/>
                    </a:schemeClr>
                  </a:solidFill>
                  <a:latin typeface="Microsoft JhengHei" panose="020B0604030504040204" pitchFamily="34" charset="-120"/>
                  <a:ea typeface="Microsoft JhengHei" panose="020B0604030504040204" pitchFamily="34" charset="-120"/>
                </a:rPr>
                <a:t>重要日程</a:t>
              </a:r>
              <a:endParaRPr lang="en-US" sz="2100" dirty="0">
                <a:solidFill>
                  <a:schemeClr val="accent5">
                    <a:lumMod val="60000"/>
                    <a:lumOff val="40000"/>
                  </a:schemeClr>
                </a:solidFill>
                <a:latin typeface="Microsoft JhengHei" panose="020B0604030504040204" pitchFamily="34" charset="-120"/>
                <a:ea typeface="Microsoft JhengHei" panose="020B0604030504040204" pitchFamily="34" charset="-120"/>
              </a:endParaRPr>
            </a:p>
          </p:txBody>
        </p:sp>
      </p:grpSp>
      <p:sp>
        <p:nvSpPr>
          <p:cNvPr id="36" name="TextBox 7">
            <a:extLst>
              <a:ext uri="{FF2B5EF4-FFF2-40B4-BE49-F238E27FC236}">
                <a16:creationId xmlns:a16="http://schemas.microsoft.com/office/drawing/2014/main" id="{ECD64BEC-B229-A04B-8E85-226BD9395A83}"/>
              </a:ext>
            </a:extLst>
          </p:cNvPr>
          <p:cNvSpPr txBox="1"/>
          <p:nvPr/>
        </p:nvSpPr>
        <p:spPr>
          <a:xfrm>
            <a:off x="4246677" y="646991"/>
            <a:ext cx="4496331" cy="369332"/>
          </a:xfrm>
          <a:prstGeom prst="rect">
            <a:avLst/>
          </a:prstGeom>
          <a:noFill/>
        </p:spPr>
        <p:txBody>
          <a:bodyPr wrap="square" lIns="0" tIns="0" rIns="0" bIns="0" rtlCol="0" anchor="t">
            <a:spAutoFit/>
          </a:bodyPr>
          <a:lstStyle/>
          <a:p>
            <a:r>
              <a:rPr lang="en-US" sz="2400" dirty="0" err="1">
                <a:solidFill>
                  <a:srgbClr val="0432FF"/>
                </a:solidFill>
                <a:latin typeface="Microsoft JhengHei" panose="020B0604030504040204" pitchFamily="34" charset="-120"/>
                <a:ea typeface="Microsoft JhengHei" panose="020B0604030504040204" pitchFamily="34" charset="-120"/>
              </a:rPr>
              <a:t>技優甄審入學</a:t>
            </a:r>
            <a:r>
              <a:rPr lang="en-US" sz="2400" dirty="0" err="1">
                <a:solidFill>
                  <a:srgbClr val="FF0000"/>
                </a:solidFill>
                <a:latin typeface="Microsoft JhengHei" panose="020B0604030504040204" pitchFamily="34" charset="-120"/>
                <a:ea typeface="Microsoft JhengHei" panose="020B0604030504040204" pitchFamily="34" charset="-120"/>
              </a:rPr>
              <a:t>分發依據與名額</a:t>
            </a:r>
            <a:endParaRPr lang="en-US" sz="2400" dirty="0">
              <a:solidFill>
                <a:srgbClr val="FF0000"/>
              </a:solidFill>
            </a:endParaRPr>
          </a:p>
        </p:txBody>
      </p:sp>
    </p:spTree>
    <p:extLst>
      <p:ext uri="{BB962C8B-B14F-4D97-AF65-F5344CB8AC3E}">
        <p14:creationId xmlns:p14="http://schemas.microsoft.com/office/powerpoint/2010/main" val="24376110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6" name="投影片編號版面配置區 3">
            <a:extLst>
              <a:ext uri="{FF2B5EF4-FFF2-40B4-BE49-F238E27FC236}">
                <a16:creationId xmlns:a16="http://schemas.microsoft.com/office/drawing/2014/main" id="{14A7ACD6-5D2F-4F2D-978E-D992E69A61E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lr>
                <a:schemeClr val="accent1"/>
              </a:buClr>
              <a:buSzPct val="50000"/>
              <a:buFont typeface="Wingdings 2" panose="05020102010507070707" pitchFamily="18" charset="2"/>
              <a:buChar char=""/>
              <a:defRPr sz="2400">
                <a:solidFill>
                  <a:schemeClr val="tx1"/>
                </a:solidFill>
                <a:latin typeface="Cambria" panose="02040503050406030204" pitchFamily="18" charset="0"/>
                <a:ea typeface="新細明體" panose="02020500000000000000" pitchFamily="18" charset="-120"/>
              </a:defRPr>
            </a:lvl1pPr>
            <a:lvl2pPr marL="557213" indent="-214313">
              <a:spcBef>
                <a:spcPct val="20000"/>
              </a:spcBef>
              <a:buClr>
                <a:schemeClr val="accent2"/>
              </a:buClr>
              <a:buSzPct val="50000"/>
              <a:buFont typeface="Wingdings 2" panose="05020102010507070707" pitchFamily="18" charset="2"/>
              <a:buChar char="³"/>
              <a:defRPr sz="2100">
                <a:solidFill>
                  <a:schemeClr val="tx1"/>
                </a:solidFill>
                <a:latin typeface="Cambria" panose="02040503050406030204" pitchFamily="18" charset="0"/>
                <a:ea typeface="新細明體" panose="02020500000000000000" pitchFamily="18" charset="-120"/>
              </a:defRPr>
            </a:lvl2pPr>
            <a:lvl3pPr marL="857250" indent="-171450">
              <a:spcBef>
                <a:spcPct val="20000"/>
              </a:spcBef>
              <a:buClr>
                <a:srgbClr val="7B9B57"/>
              </a:buClr>
              <a:buSzPct val="60000"/>
              <a:buFont typeface="Wingdings 2" panose="05020102010507070707" pitchFamily="18" charset="2"/>
              <a:buChar char="®"/>
              <a:defRPr sz="1800">
                <a:solidFill>
                  <a:schemeClr val="tx1"/>
                </a:solidFill>
                <a:latin typeface="Cambria" panose="02040503050406030204" pitchFamily="18" charset="0"/>
                <a:ea typeface="新細明體" panose="02020500000000000000" pitchFamily="18" charset="-120"/>
              </a:defRPr>
            </a:lvl3pPr>
            <a:lvl4pPr marL="1200150" indent="-171450">
              <a:spcBef>
                <a:spcPct val="20000"/>
              </a:spcBef>
              <a:buClr>
                <a:srgbClr val="8B7396"/>
              </a:buClr>
              <a:buSzPct val="45000"/>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4pPr>
            <a:lvl5pPr marL="1543050" indent="-171450">
              <a:spcBef>
                <a:spcPct val="20000"/>
              </a:spcBef>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5pPr>
            <a:lvl6pPr marL="18859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6pPr>
            <a:lvl7pPr marL="22288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7pPr>
            <a:lvl8pPr marL="25717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8pPr>
            <a:lvl9pPr marL="29146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9pPr>
          </a:lstStyle>
          <a:p>
            <a:pPr>
              <a:spcBef>
                <a:spcPct val="0"/>
              </a:spcBef>
              <a:buClrTx/>
              <a:buSzTx/>
              <a:buFontTx/>
              <a:buNone/>
            </a:pPr>
            <a:fld id="{4F686C16-416F-4D9D-811F-0F632BC99A15}" type="slidenum">
              <a:rPr lang="zh-TW" altLang="en-US" sz="825">
                <a:solidFill>
                  <a:schemeClr val="bg1"/>
                </a:solidFill>
                <a:latin typeface="微軟正黑體" panose="020B0604030504040204" pitchFamily="34" charset="-120"/>
                <a:ea typeface="微軟正黑體" panose="020B0604030504040204" pitchFamily="34" charset="-120"/>
              </a:rPr>
              <a:pPr>
                <a:spcBef>
                  <a:spcPct val="0"/>
                </a:spcBef>
                <a:buClrTx/>
                <a:buSzTx/>
                <a:buFontTx/>
                <a:buNone/>
              </a:pPr>
              <a:t>25</a:t>
            </a:fld>
            <a:endParaRPr lang="zh-TW" altLang="en-US" sz="825" dirty="0">
              <a:solidFill>
                <a:schemeClr val="bg1"/>
              </a:solidFill>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67FC63CF-03E6-4D77-861C-D59059125523}"/>
              </a:ext>
            </a:extLst>
          </p:cNvPr>
          <p:cNvSpPr>
            <a:spLocks noGrp="1"/>
          </p:cNvSpPr>
          <p:nvPr>
            <p:ph type="subTitle" idx="4294967295"/>
          </p:nvPr>
        </p:nvSpPr>
        <p:spPr>
          <a:xfrm>
            <a:off x="1345885" y="1027638"/>
            <a:ext cx="7469341" cy="719015"/>
          </a:xfrm>
        </p:spPr>
        <p:txBody>
          <a:bodyPr>
            <a:noAutofit/>
          </a:bodyPr>
          <a:lstStyle/>
          <a:p>
            <a:pPr marL="490538" lvl="1" indent="-214313" algn="just">
              <a:lnSpc>
                <a:spcPct val="120000"/>
              </a:lnSpc>
              <a:spcBef>
                <a:spcPts val="0"/>
              </a:spcBef>
              <a:buFont typeface="Wingdings" pitchFamily="2" charset="2"/>
              <a:buChar char="Ø"/>
              <a:defRPr/>
            </a:pPr>
            <a:r>
              <a:rPr lang="zh-TW" altLang="en-US" sz="2000" dirty="0">
                <a:solidFill>
                  <a:srgbClr val="C00000"/>
                </a:solidFill>
                <a:highlight>
                  <a:srgbClr val="FFFF00"/>
                </a:highlight>
                <a:latin typeface="微軟正黑體" panose="020B0604030504040204" pitchFamily="34" charset="-120"/>
                <a:ea typeface="微軟正黑體" panose="020B0604030504040204" pitchFamily="34" charset="-120"/>
              </a:rPr>
              <a:t>志願選填群科對應：</a:t>
            </a:r>
            <a:endParaRPr lang="en-US" altLang="zh-TW" sz="2000" dirty="0">
              <a:solidFill>
                <a:srgbClr val="C00000"/>
              </a:solidFill>
              <a:highlight>
                <a:srgbClr val="FFFF00"/>
              </a:highlight>
              <a:latin typeface="微軟正黑體" panose="020B0604030504040204" pitchFamily="34" charset="-120"/>
              <a:ea typeface="微軟正黑體" panose="020B0604030504040204" pitchFamily="34" charset="-120"/>
            </a:endParaRPr>
          </a:p>
          <a:p>
            <a:pPr marL="276225" lvl="1" indent="0" algn="just">
              <a:lnSpc>
                <a:spcPct val="120000"/>
              </a:lnSpc>
              <a:spcBef>
                <a:spcPts val="0"/>
              </a:spcBef>
              <a:buNone/>
              <a:defRPr/>
            </a:pPr>
            <a:r>
              <a:rPr lang="zh-TW" altLang="en-US" sz="1800" dirty="0">
                <a:solidFill>
                  <a:srgbClr val="0432FF"/>
                </a:solidFill>
                <a:latin typeface="Microsoft JhengHei" panose="020B0604030504040204" pitchFamily="34" charset="-120"/>
                <a:ea typeface="Microsoft JhengHei" panose="020B0604030504040204" pitchFamily="34" charset="-120"/>
              </a:rPr>
              <a:t>一、先了解群科歸屬表，</a:t>
            </a:r>
            <a:r>
              <a:rPr lang="zh-TW" altLang="en-US" sz="1800" dirty="0">
                <a:latin typeface="Microsoft JhengHei" panose="020B0604030504040204" pitchFamily="34" charset="-120"/>
                <a:ea typeface="Microsoft JhengHei" panose="020B0604030504040204" pitchFamily="34" charset="-120"/>
              </a:rPr>
              <a:t>確認想要報名</a:t>
            </a:r>
            <a:r>
              <a:rPr lang="en-US" altLang="zh-TW" sz="1800" dirty="0">
                <a:latin typeface="Microsoft JhengHei" panose="020B0604030504040204" pitchFamily="34" charset="-120"/>
                <a:ea typeface="Microsoft JhengHei" panose="020B0604030504040204" pitchFamily="34" charset="-120"/>
              </a:rPr>
              <a:t>(</a:t>
            </a:r>
            <a:r>
              <a:rPr lang="zh-TW" altLang="en-US" sz="1800" dirty="0">
                <a:latin typeface="Microsoft JhengHei" panose="020B0604030504040204" pitchFamily="34" charset="-120"/>
                <a:ea typeface="Microsoft JhengHei" panose="020B0604030504040204" pitchFamily="34" charset="-120"/>
              </a:rPr>
              <a:t>選填志願</a:t>
            </a:r>
            <a:r>
              <a:rPr lang="en-US" altLang="zh-TW" sz="1800" dirty="0">
                <a:latin typeface="Microsoft JhengHei" panose="020B0604030504040204" pitchFamily="34" charset="-120"/>
                <a:ea typeface="Microsoft JhengHei" panose="020B0604030504040204" pitchFamily="34" charset="-120"/>
              </a:rPr>
              <a:t>)</a:t>
            </a:r>
            <a:r>
              <a:rPr lang="zh-TW" altLang="en-US" sz="1800" dirty="0">
                <a:latin typeface="Microsoft JhengHei" panose="020B0604030504040204" pitchFamily="34" charset="-120"/>
                <a:ea typeface="Microsoft JhengHei" panose="020B0604030504040204" pitchFamily="34" charset="-120"/>
              </a:rPr>
              <a:t>科別所對應的群</a:t>
            </a:r>
            <a:endParaRPr lang="en-US" altLang="zh-TW" sz="1800" dirty="0">
              <a:latin typeface="Microsoft JhengHei" panose="020B0604030504040204" pitchFamily="34" charset="-120"/>
              <a:ea typeface="Microsoft JhengHei" panose="020B0604030504040204" pitchFamily="34" charset="-120"/>
            </a:endParaRPr>
          </a:p>
        </p:txBody>
      </p:sp>
      <p:grpSp>
        <p:nvGrpSpPr>
          <p:cNvPr id="13" name="群組 12">
            <a:extLst>
              <a:ext uri="{FF2B5EF4-FFF2-40B4-BE49-F238E27FC236}">
                <a16:creationId xmlns:a16="http://schemas.microsoft.com/office/drawing/2014/main" id="{4625787D-541C-8243-92B0-C525B83A5F35}"/>
              </a:ext>
            </a:extLst>
          </p:cNvPr>
          <p:cNvGrpSpPr/>
          <p:nvPr/>
        </p:nvGrpSpPr>
        <p:grpSpPr>
          <a:xfrm>
            <a:off x="-3" y="298586"/>
            <a:ext cx="3937574" cy="556154"/>
            <a:chOff x="-3" y="853451"/>
            <a:chExt cx="3937574" cy="556154"/>
          </a:xfrm>
        </p:grpSpPr>
        <p:sp>
          <p:nvSpPr>
            <p:cNvPr id="14" name="等腰三角形 20">
              <a:extLst>
                <a:ext uri="{FF2B5EF4-FFF2-40B4-BE49-F238E27FC236}">
                  <a16:creationId xmlns:a16="http://schemas.microsoft.com/office/drawing/2014/main" id="{5F8F57DE-3C33-014A-ACB3-3E4694CAB1BB}"/>
                </a:ext>
              </a:extLst>
            </p:cNvPr>
            <p:cNvSpPr/>
            <p:nvPr/>
          </p:nvSpPr>
          <p:spPr>
            <a:xfrm>
              <a:off x="2773541" y="853451"/>
              <a:ext cx="956458" cy="507831"/>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solidFill>
                  <a:schemeClr val="accent5">
                    <a:lumMod val="75000"/>
                  </a:schemeClr>
                </a:solidFill>
              </a:endParaRPr>
            </a:p>
          </p:txBody>
        </p:sp>
        <p:sp>
          <p:nvSpPr>
            <p:cNvPr id="15" name="Rectangle 3">
              <a:extLst>
                <a:ext uri="{FF2B5EF4-FFF2-40B4-BE49-F238E27FC236}">
                  <a16:creationId xmlns:a16="http://schemas.microsoft.com/office/drawing/2014/main" id="{4772E20B-DEEB-D445-A0BC-E97252E8F429}"/>
                </a:ext>
              </a:extLst>
            </p:cNvPr>
            <p:cNvSpPr/>
            <p:nvPr/>
          </p:nvSpPr>
          <p:spPr>
            <a:xfrm>
              <a:off x="-3" y="853451"/>
              <a:ext cx="3251774" cy="50895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latin typeface="Microsoft JhengHei" panose="020B0604030504040204" pitchFamily="34" charset="-120"/>
                  <a:ea typeface="Microsoft JhengHei" panose="020B0604030504040204" pitchFamily="34" charset="-120"/>
                </a:rPr>
                <a:t>技職傾向學生入學管道</a:t>
              </a:r>
              <a:endParaRPr lang="en-US" altLang="zh-TW" sz="2400" b="1" dirty="0">
                <a:latin typeface="Microsoft JhengHei" panose="020B0604030504040204" pitchFamily="34" charset="-120"/>
                <a:ea typeface="Microsoft JhengHei" panose="020B0604030504040204" pitchFamily="34" charset="-120"/>
              </a:endParaRPr>
            </a:p>
          </p:txBody>
        </p:sp>
        <p:cxnSp>
          <p:nvCxnSpPr>
            <p:cNvPr id="16" name="直線接點 15">
              <a:extLst>
                <a:ext uri="{FF2B5EF4-FFF2-40B4-BE49-F238E27FC236}">
                  <a16:creationId xmlns:a16="http://schemas.microsoft.com/office/drawing/2014/main" id="{A4DCA74F-CE78-8744-A49B-4F056BF453AA}"/>
                </a:ext>
              </a:extLst>
            </p:cNvPr>
            <p:cNvCxnSpPr/>
            <p:nvPr/>
          </p:nvCxnSpPr>
          <p:spPr>
            <a:xfrm>
              <a:off x="0" y="1409605"/>
              <a:ext cx="3937571" cy="0"/>
            </a:xfrm>
            <a:prstGeom prst="line">
              <a:avLst/>
            </a:prstGeom>
            <a:ln w="136525">
              <a:headEnd type="none"/>
              <a:tailEnd type="oval" w="sm" len="med"/>
            </a:ln>
          </p:spPr>
          <p:style>
            <a:lnRef idx="1">
              <a:schemeClr val="accent1"/>
            </a:lnRef>
            <a:fillRef idx="0">
              <a:schemeClr val="accent1"/>
            </a:fillRef>
            <a:effectRef idx="0">
              <a:schemeClr val="accent1"/>
            </a:effectRef>
            <a:fontRef idx="minor">
              <a:schemeClr val="tx1"/>
            </a:fontRef>
          </p:style>
        </p:cxnSp>
      </p:grpSp>
      <p:grpSp>
        <p:nvGrpSpPr>
          <p:cNvPr id="24" name="群組 23">
            <a:extLst>
              <a:ext uri="{FF2B5EF4-FFF2-40B4-BE49-F238E27FC236}">
                <a16:creationId xmlns:a16="http://schemas.microsoft.com/office/drawing/2014/main" id="{8295C060-E8B6-DF48-AC54-302900CC1420}"/>
              </a:ext>
            </a:extLst>
          </p:cNvPr>
          <p:cNvGrpSpPr/>
          <p:nvPr/>
        </p:nvGrpSpPr>
        <p:grpSpPr>
          <a:xfrm>
            <a:off x="-4890" y="2974246"/>
            <a:ext cx="1359822" cy="3585167"/>
            <a:chOff x="-3" y="2974246"/>
            <a:chExt cx="1359822" cy="3585167"/>
          </a:xfrm>
        </p:grpSpPr>
        <p:sp>
          <p:nvSpPr>
            <p:cNvPr id="25" name="Rectangle 5">
              <a:extLst>
                <a:ext uri="{FF2B5EF4-FFF2-40B4-BE49-F238E27FC236}">
                  <a16:creationId xmlns:a16="http://schemas.microsoft.com/office/drawing/2014/main" id="{5398CA2D-5BFD-6D4D-926E-0122ABBB2B63}"/>
                </a:ext>
              </a:extLst>
            </p:cNvPr>
            <p:cNvSpPr/>
            <p:nvPr/>
          </p:nvSpPr>
          <p:spPr>
            <a:xfrm>
              <a:off x="8516" y="2974246"/>
              <a:ext cx="1322171" cy="358516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6" name="Rectangle 3">
              <a:extLst>
                <a:ext uri="{FF2B5EF4-FFF2-40B4-BE49-F238E27FC236}">
                  <a16:creationId xmlns:a16="http://schemas.microsoft.com/office/drawing/2014/main" id="{7A9FAA68-4C2F-334E-9E45-4EF94A56C6EB}"/>
                </a:ext>
              </a:extLst>
            </p:cNvPr>
            <p:cNvSpPr/>
            <p:nvPr/>
          </p:nvSpPr>
          <p:spPr>
            <a:xfrm>
              <a:off x="0" y="3096800"/>
              <a:ext cx="1352565" cy="646247"/>
            </a:xfrm>
            <a:prstGeom prst="rect">
              <a:avLst/>
            </a:prstGeom>
            <a:solidFill>
              <a:schemeClr val="accent5">
                <a:lumMod val="20000"/>
                <a:lumOff val="8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60000"/>
                      <a:lumOff val="40000"/>
                    </a:schemeClr>
                  </a:solidFill>
                  <a:latin typeface="微軟正黑體" panose="020B0604030504040204" pitchFamily="34" charset="-120"/>
                  <a:ea typeface="微軟正黑體" panose="020B0604030504040204" pitchFamily="34" charset="-120"/>
                </a:rPr>
                <a:t>專業群科</a:t>
              </a:r>
              <a:endParaRPr lang="en-US" altLang="zh-TW" sz="2100" dirty="0">
                <a:solidFill>
                  <a:schemeClr val="accent5">
                    <a:lumMod val="60000"/>
                    <a:lumOff val="40000"/>
                  </a:schemeClr>
                </a:solidFill>
                <a:latin typeface="微軟正黑體" panose="020B0604030504040204" pitchFamily="34" charset="-120"/>
                <a:ea typeface="微軟正黑體" panose="020B0604030504040204" pitchFamily="34" charset="-120"/>
              </a:endParaRPr>
            </a:p>
            <a:p>
              <a:pPr algn="ctr"/>
              <a:r>
                <a:rPr lang="zh-TW" altLang="en-US" sz="2100" dirty="0">
                  <a:solidFill>
                    <a:schemeClr val="accent5">
                      <a:lumMod val="60000"/>
                      <a:lumOff val="40000"/>
                    </a:schemeClr>
                  </a:solidFill>
                  <a:latin typeface="微軟正黑體" panose="020B0604030504040204" pitchFamily="34" charset="-120"/>
                  <a:ea typeface="微軟正黑體" panose="020B0604030504040204" pitchFamily="34" charset="-120"/>
                </a:rPr>
                <a:t>甄選入學</a:t>
              </a:r>
              <a:endParaRPr lang="en-US" sz="2100" dirty="0">
                <a:solidFill>
                  <a:schemeClr val="accent5">
                    <a:lumMod val="60000"/>
                    <a:lumOff val="40000"/>
                  </a:schemeClr>
                </a:solidFill>
                <a:latin typeface="Microsoft JhengHei" panose="020B0604030504040204" pitchFamily="34" charset="-120"/>
                <a:ea typeface="Microsoft JhengHei" panose="020B0604030504040204" pitchFamily="34" charset="-120"/>
              </a:endParaRPr>
            </a:p>
          </p:txBody>
        </p:sp>
        <p:sp>
          <p:nvSpPr>
            <p:cNvPr id="27" name="Rectangle 3">
              <a:extLst>
                <a:ext uri="{FF2B5EF4-FFF2-40B4-BE49-F238E27FC236}">
                  <a16:creationId xmlns:a16="http://schemas.microsoft.com/office/drawing/2014/main" id="{02B48493-99CA-1C41-9169-477FCB609CD9}"/>
                </a:ext>
              </a:extLst>
            </p:cNvPr>
            <p:cNvSpPr/>
            <p:nvPr/>
          </p:nvSpPr>
          <p:spPr>
            <a:xfrm>
              <a:off x="-3" y="3824886"/>
              <a:ext cx="1352568" cy="646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b="1" dirty="0">
                  <a:solidFill>
                    <a:srgbClr val="0432FF"/>
                  </a:solidFill>
                  <a:latin typeface="微軟正黑體" panose="020B0604030504040204" pitchFamily="34" charset="-120"/>
                  <a:ea typeface="微軟正黑體" panose="020B0604030504040204" pitchFamily="34" charset="-120"/>
                </a:rPr>
                <a:t>技優甄審入學</a:t>
              </a:r>
              <a:endParaRPr lang="en-US" sz="2100" b="1" dirty="0">
                <a:solidFill>
                  <a:srgbClr val="0432FF"/>
                </a:solidFill>
                <a:latin typeface="Microsoft JhengHei" panose="020B0604030504040204" pitchFamily="34" charset="-120"/>
                <a:ea typeface="Microsoft JhengHei" panose="020B0604030504040204" pitchFamily="34" charset="-120"/>
              </a:endParaRPr>
            </a:p>
          </p:txBody>
        </p:sp>
        <p:sp>
          <p:nvSpPr>
            <p:cNvPr id="28" name="Rectangle 3">
              <a:extLst>
                <a:ext uri="{FF2B5EF4-FFF2-40B4-BE49-F238E27FC236}">
                  <a16:creationId xmlns:a16="http://schemas.microsoft.com/office/drawing/2014/main" id="{2FFFD0DE-335E-E74C-89B7-9A63054D2F4D}"/>
                </a:ext>
              </a:extLst>
            </p:cNvPr>
            <p:cNvSpPr/>
            <p:nvPr/>
          </p:nvSpPr>
          <p:spPr>
            <a:xfrm>
              <a:off x="7254" y="4558108"/>
              <a:ext cx="1352565" cy="646247"/>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實用技能學程分發</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29" name="Rectangle 3">
              <a:extLst>
                <a:ext uri="{FF2B5EF4-FFF2-40B4-BE49-F238E27FC236}">
                  <a16:creationId xmlns:a16="http://schemas.microsoft.com/office/drawing/2014/main" id="{56A11005-CB18-0745-9E93-68B995910942}"/>
                </a:ext>
              </a:extLst>
            </p:cNvPr>
            <p:cNvSpPr/>
            <p:nvPr/>
          </p:nvSpPr>
          <p:spPr>
            <a:xfrm>
              <a:off x="7254" y="5279289"/>
              <a:ext cx="1352565" cy="416839"/>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建教合作</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30" name="Rectangle 3">
              <a:extLst>
                <a:ext uri="{FF2B5EF4-FFF2-40B4-BE49-F238E27FC236}">
                  <a16:creationId xmlns:a16="http://schemas.microsoft.com/office/drawing/2014/main" id="{7BC80EE5-DFD4-A343-A994-DAF83A360E43}"/>
                </a:ext>
              </a:extLst>
            </p:cNvPr>
            <p:cNvSpPr/>
            <p:nvPr/>
          </p:nvSpPr>
          <p:spPr>
            <a:xfrm>
              <a:off x="7254" y="5771062"/>
              <a:ext cx="1352565" cy="646247"/>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產業特殊需求類科</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grpSp>
      <p:grpSp>
        <p:nvGrpSpPr>
          <p:cNvPr id="31" name="群組 30">
            <a:extLst>
              <a:ext uri="{FF2B5EF4-FFF2-40B4-BE49-F238E27FC236}">
                <a16:creationId xmlns:a16="http://schemas.microsoft.com/office/drawing/2014/main" id="{30243874-22D8-B149-9D7E-2AFDCD5BEBA6}"/>
              </a:ext>
            </a:extLst>
          </p:cNvPr>
          <p:cNvGrpSpPr/>
          <p:nvPr/>
        </p:nvGrpSpPr>
        <p:grpSpPr>
          <a:xfrm>
            <a:off x="-6682" y="1233119"/>
            <a:ext cx="1354972" cy="1758043"/>
            <a:chOff x="-6682" y="1109692"/>
            <a:chExt cx="1354972" cy="1758043"/>
          </a:xfrm>
        </p:grpSpPr>
        <p:sp>
          <p:nvSpPr>
            <p:cNvPr id="32" name="Rectangle 5">
              <a:extLst>
                <a:ext uri="{FF2B5EF4-FFF2-40B4-BE49-F238E27FC236}">
                  <a16:creationId xmlns:a16="http://schemas.microsoft.com/office/drawing/2014/main" id="{6805683E-92D3-9D41-B448-2559E691DF89}"/>
                </a:ext>
              </a:extLst>
            </p:cNvPr>
            <p:cNvSpPr/>
            <p:nvPr/>
          </p:nvSpPr>
          <p:spPr>
            <a:xfrm>
              <a:off x="0" y="1109692"/>
              <a:ext cx="1322171" cy="175804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3" name="Rectangle 3">
              <a:extLst>
                <a:ext uri="{FF2B5EF4-FFF2-40B4-BE49-F238E27FC236}">
                  <a16:creationId xmlns:a16="http://schemas.microsoft.com/office/drawing/2014/main" id="{898749B2-869B-5441-AEA6-26962825E780}"/>
                </a:ext>
              </a:extLst>
            </p:cNvPr>
            <p:cNvSpPr/>
            <p:nvPr/>
          </p:nvSpPr>
          <p:spPr>
            <a:xfrm>
              <a:off x="-4278" y="1210686"/>
              <a:ext cx="1352568" cy="478245"/>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accent5">
                      <a:lumMod val="40000"/>
                      <a:lumOff val="60000"/>
                    </a:schemeClr>
                  </a:solidFill>
                  <a:latin typeface="Microsoft JhengHei" panose="020B0604030504040204" pitchFamily="34" charset="-120"/>
                  <a:ea typeface="Microsoft JhengHei" panose="020B0604030504040204" pitchFamily="34" charset="-120"/>
                </a:rPr>
                <a:t>入學管道</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34" name="Rectangle 3">
              <a:extLst>
                <a:ext uri="{FF2B5EF4-FFF2-40B4-BE49-F238E27FC236}">
                  <a16:creationId xmlns:a16="http://schemas.microsoft.com/office/drawing/2014/main" id="{215678CB-F294-EB45-B6B5-82333B213A00}"/>
                </a:ext>
              </a:extLst>
            </p:cNvPr>
            <p:cNvSpPr/>
            <p:nvPr/>
          </p:nvSpPr>
          <p:spPr>
            <a:xfrm>
              <a:off x="-6682" y="1741134"/>
              <a:ext cx="1352568" cy="478245"/>
            </a:xfrm>
            <a:prstGeom prst="rect">
              <a:avLst/>
            </a:prstGeom>
            <a:solidFill>
              <a:srgbClr val="E7E6E6">
                <a:alpha val="7451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accent5">
                      <a:lumMod val="60000"/>
                      <a:lumOff val="40000"/>
                    </a:schemeClr>
                  </a:solidFill>
                  <a:latin typeface="Microsoft JhengHei" panose="020B0604030504040204" pitchFamily="34" charset="-120"/>
                  <a:ea typeface="Microsoft JhengHei" panose="020B0604030504040204" pitchFamily="34" charset="-120"/>
                </a:rPr>
                <a:t>主要管道</a:t>
              </a:r>
              <a:endParaRPr lang="en-US" sz="2100" dirty="0">
                <a:solidFill>
                  <a:schemeClr val="accent5">
                    <a:lumMod val="60000"/>
                    <a:lumOff val="40000"/>
                  </a:schemeClr>
                </a:solidFill>
                <a:latin typeface="Microsoft JhengHei" panose="020B0604030504040204" pitchFamily="34" charset="-120"/>
                <a:ea typeface="Microsoft JhengHei" panose="020B0604030504040204" pitchFamily="34" charset="-120"/>
              </a:endParaRPr>
            </a:p>
          </p:txBody>
        </p:sp>
        <p:sp>
          <p:nvSpPr>
            <p:cNvPr id="35" name="Rectangle 3">
              <a:extLst>
                <a:ext uri="{FF2B5EF4-FFF2-40B4-BE49-F238E27FC236}">
                  <a16:creationId xmlns:a16="http://schemas.microsoft.com/office/drawing/2014/main" id="{A5392AE0-BE4A-D241-8EDC-AEFC401AC0D6}"/>
                </a:ext>
              </a:extLst>
            </p:cNvPr>
            <p:cNvSpPr/>
            <p:nvPr/>
          </p:nvSpPr>
          <p:spPr>
            <a:xfrm>
              <a:off x="1" y="2271582"/>
              <a:ext cx="1345886" cy="478245"/>
            </a:xfrm>
            <a:prstGeom prst="rect">
              <a:avLst/>
            </a:prstGeom>
            <a:solidFill>
              <a:srgbClr val="E7E6E6">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accent5">
                      <a:lumMod val="60000"/>
                      <a:lumOff val="40000"/>
                    </a:schemeClr>
                  </a:solidFill>
                  <a:latin typeface="Microsoft JhengHei" panose="020B0604030504040204" pitchFamily="34" charset="-120"/>
                  <a:ea typeface="Microsoft JhengHei" panose="020B0604030504040204" pitchFamily="34" charset="-120"/>
                </a:rPr>
                <a:t>重要日程</a:t>
              </a:r>
              <a:endParaRPr lang="en-US" sz="2100" dirty="0">
                <a:solidFill>
                  <a:schemeClr val="accent5">
                    <a:lumMod val="60000"/>
                    <a:lumOff val="40000"/>
                  </a:schemeClr>
                </a:solidFill>
                <a:latin typeface="Microsoft JhengHei" panose="020B0604030504040204" pitchFamily="34" charset="-120"/>
                <a:ea typeface="Microsoft JhengHei" panose="020B0604030504040204" pitchFamily="34" charset="-120"/>
              </a:endParaRPr>
            </a:p>
          </p:txBody>
        </p:sp>
      </p:grpSp>
      <p:sp>
        <p:nvSpPr>
          <p:cNvPr id="36" name="TextBox 7">
            <a:extLst>
              <a:ext uri="{FF2B5EF4-FFF2-40B4-BE49-F238E27FC236}">
                <a16:creationId xmlns:a16="http://schemas.microsoft.com/office/drawing/2014/main" id="{ECD64BEC-B229-A04B-8E85-226BD9395A83}"/>
              </a:ext>
            </a:extLst>
          </p:cNvPr>
          <p:cNvSpPr txBox="1"/>
          <p:nvPr/>
        </p:nvSpPr>
        <p:spPr>
          <a:xfrm>
            <a:off x="4246677" y="646991"/>
            <a:ext cx="4496331" cy="369332"/>
          </a:xfrm>
          <a:prstGeom prst="rect">
            <a:avLst/>
          </a:prstGeom>
          <a:noFill/>
        </p:spPr>
        <p:txBody>
          <a:bodyPr wrap="square" lIns="0" tIns="0" rIns="0" bIns="0" rtlCol="0" anchor="t">
            <a:spAutoFit/>
          </a:bodyPr>
          <a:lstStyle/>
          <a:p>
            <a:r>
              <a:rPr lang="en-US" sz="2400" dirty="0" err="1">
                <a:solidFill>
                  <a:srgbClr val="0432FF"/>
                </a:solidFill>
                <a:latin typeface="Microsoft JhengHei" panose="020B0604030504040204" pitchFamily="34" charset="-120"/>
                <a:ea typeface="Microsoft JhengHei" panose="020B0604030504040204" pitchFamily="34" charset="-120"/>
              </a:rPr>
              <a:t>技優甄審入學</a:t>
            </a:r>
            <a:r>
              <a:rPr lang="en-US" sz="2400" dirty="0" err="1">
                <a:solidFill>
                  <a:srgbClr val="FF0000"/>
                </a:solidFill>
                <a:latin typeface="Microsoft JhengHei" panose="020B0604030504040204" pitchFamily="34" charset="-120"/>
                <a:ea typeface="Microsoft JhengHei" panose="020B0604030504040204" pitchFamily="34" charset="-120"/>
              </a:rPr>
              <a:t>群科歸屬與對應</a:t>
            </a:r>
            <a:endParaRPr lang="en-US" sz="2400" dirty="0">
              <a:solidFill>
                <a:srgbClr val="FF0000"/>
              </a:solidFill>
            </a:endParaRPr>
          </a:p>
        </p:txBody>
      </p:sp>
      <p:pic>
        <p:nvPicPr>
          <p:cNvPr id="21" name="圖片 20" descr="一張含有 桌 的圖片&#10;&#10;自動產生的描述">
            <a:extLst>
              <a:ext uri="{FF2B5EF4-FFF2-40B4-BE49-F238E27FC236}">
                <a16:creationId xmlns:a16="http://schemas.microsoft.com/office/drawing/2014/main" id="{46A1F0DA-137C-B74C-8A92-965971F8FE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4021" y="1719265"/>
            <a:ext cx="6958877" cy="4840148"/>
          </a:xfrm>
          <a:prstGeom prst="rect">
            <a:avLst/>
          </a:prstGeom>
        </p:spPr>
      </p:pic>
    </p:spTree>
    <p:extLst>
      <p:ext uri="{BB962C8B-B14F-4D97-AF65-F5344CB8AC3E}">
        <p14:creationId xmlns:p14="http://schemas.microsoft.com/office/powerpoint/2010/main" val="28894479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6" name="投影片編號版面配置區 3">
            <a:extLst>
              <a:ext uri="{FF2B5EF4-FFF2-40B4-BE49-F238E27FC236}">
                <a16:creationId xmlns:a16="http://schemas.microsoft.com/office/drawing/2014/main" id="{14A7ACD6-5D2F-4F2D-978E-D992E69A61E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lr>
                <a:schemeClr val="accent1"/>
              </a:buClr>
              <a:buSzPct val="50000"/>
              <a:buFont typeface="Wingdings 2" panose="05020102010507070707" pitchFamily="18" charset="2"/>
              <a:buChar char=""/>
              <a:defRPr sz="2400">
                <a:solidFill>
                  <a:schemeClr val="tx1"/>
                </a:solidFill>
                <a:latin typeface="Cambria" panose="02040503050406030204" pitchFamily="18" charset="0"/>
                <a:ea typeface="新細明體" panose="02020500000000000000" pitchFamily="18" charset="-120"/>
              </a:defRPr>
            </a:lvl1pPr>
            <a:lvl2pPr marL="557213" indent="-214313">
              <a:spcBef>
                <a:spcPct val="20000"/>
              </a:spcBef>
              <a:buClr>
                <a:schemeClr val="accent2"/>
              </a:buClr>
              <a:buSzPct val="50000"/>
              <a:buFont typeface="Wingdings 2" panose="05020102010507070707" pitchFamily="18" charset="2"/>
              <a:buChar char="³"/>
              <a:defRPr sz="2100">
                <a:solidFill>
                  <a:schemeClr val="tx1"/>
                </a:solidFill>
                <a:latin typeface="Cambria" panose="02040503050406030204" pitchFamily="18" charset="0"/>
                <a:ea typeface="新細明體" panose="02020500000000000000" pitchFamily="18" charset="-120"/>
              </a:defRPr>
            </a:lvl2pPr>
            <a:lvl3pPr marL="857250" indent="-171450">
              <a:spcBef>
                <a:spcPct val="20000"/>
              </a:spcBef>
              <a:buClr>
                <a:srgbClr val="7B9B57"/>
              </a:buClr>
              <a:buSzPct val="60000"/>
              <a:buFont typeface="Wingdings 2" panose="05020102010507070707" pitchFamily="18" charset="2"/>
              <a:buChar char="®"/>
              <a:defRPr sz="1800">
                <a:solidFill>
                  <a:schemeClr val="tx1"/>
                </a:solidFill>
                <a:latin typeface="Cambria" panose="02040503050406030204" pitchFamily="18" charset="0"/>
                <a:ea typeface="新細明體" panose="02020500000000000000" pitchFamily="18" charset="-120"/>
              </a:defRPr>
            </a:lvl3pPr>
            <a:lvl4pPr marL="1200150" indent="-171450">
              <a:spcBef>
                <a:spcPct val="20000"/>
              </a:spcBef>
              <a:buClr>
                <a:srgbClr val="8B7396"/>
              </a:buClr>
              <a:buSzPct val="45000"/>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4pPr>
            <a:lvl5pPr marL="1543050" indent="-171450">
              <a:spcBef>
                <a:spcPct val="20000"/>
              </a:spcBef>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5pPr>
            <a:lvl6pPr marL="18859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6pPr>
            <a:lvl7pPr marL="22288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7pPr>
            <a:lvl8pPr marL="25717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8pPr>
            <a:lvl9pPr marL="29146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9pPr>
          </a:lstStyle>
          <a:p>
            <a:pPr>
              <a:spcBef>
                <a:spcPct val="0"/>
              </a:spcBef>
              <a:buClrTx/>
              <a:buSzTx/>
              <a:buFontTx/>
              <a:buNone/>
            </a:pPr>
            <a:fld id="{4F686C16-416F-4D9D-811F-0F632BC99A15}" type="slidenum">
              <a:rPr lang="zh-TW" altLang="en-US" sz="825">
                <a:solidFill>
                  <a:schemeClr val="bg1"/>
                </a:solidFill>
                <a:latin typeface="微軟正黑體" panose="020B0604030504040204" pitchFamily="34" charset="-120"/>
                <a:ea typeface="微軟正黑體" panose="020B0604030504040204" pitchFamily="34" charset="-120"/>
              </a:rPr>
              <a:pPr>
                <a:spcBef>
                  <a:spcPct val="0"/>
                </a:spcBef>
                <a:buClrTx/>
                <a:buSzTx/>
                <a:buFontTx/>
                <a:buNone/>
              </a:pPr>
              <a:t>26</a:t>
            </a:fld>
            <a:endParaRPr lang="zh-TW" altLang="en-US" sz="825" dirty="0">
              <a:solidFill>
                <a:schemeClr val="bg1"/>
              </a:solidFill>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67FC63CF-03E6-4D77-861C-D59059125523}"/>
              </a:ext>
            </a:extLst>
          </p:cNvPr>
          <p:cNvSpPr>
            <a:spLocks noGrp="1"/>
          </p:cNvSpPr>
          <p:nvPr>
            <p:ph type="subTitle" idx="4294967295"/>
          </p:nvPr>
        </p:nvSpPr>
        <p:spPr>
          <a:xfrm>
            <a:off x="1345885" y="1027636"/>
            <a:ext cx="7469341" cy="4251647"/>
          </a:xfrm>
        </p:spPr>
        <p:txBody>
          <a:bodyPr>
            <a:noAutofit/>
          </a:bodyPr>
          <a:lstStyle/>
          <a:p>
            <a:pPr marL="490538" lvl="1" indent="-214313" algn="just">
              <a:lnSpc>
                <a:spcPct val="120000"/>
              </a:lnSpc>
              <a:spcBef>
                <a:spcPts val="0"/>
              </a:spcBef>
              <a:buFont typeface="Wingdings" pitchFamily="2" charset="2"/>
              <a:buChar char="Ø"/>
              <a:defRPr/>
            </a:pPr>
            <a:r>
              <a:rPr lang="zh-TW" altLang="en-US" sz="2000" dirty="0">
                <a:solidFill>
                  <a:srgbClr val="C00000"/>
                </a:solidFill>
                <a:highlight>
                  <a:srgbClr val="FFFF00"/>
                </a:highlight>
                <a:latin typeface="微軟正黑體" panose="020B0604030504040204" pitchFamily="34" charset="-120"/>
                <a:ea typeface="微軟正黑體" panose="020B0604030504040204" pitchFamily="34" charset="-120"/>
              </a:rPr>
              <a:t>志願選填群科對應：</a:t>
            </a:r>
            <a:endParaRPr lang="en-US" altLang="zh-TW" sz="2000" dirty="0">
              <a:solidFill>
                <a:srgbClr val="C00000"/>
              </a:solidFill>
              <a:highlight>
                <a:srgbClr val="FFFF00"/>
              </a:highlight>
              <a:latin typeface="微軟正黑體" panose="020B0604030504040204" pitchFamily="34" charset="-120"/>
              <a:ea typeface="微軟正黑體" panose="020B0604030504040204" pitchFamily="34" charset="-120"/>
            </a:endParaRPr>
          </a:p>
          <a:p>
            <a:pPr marL="715963" lvl="1" indent="-439738" algn="just">
              <a:lnSpc>
                <a:spcPct val="120000"/>
              </a:lnSpc>
              <a:spcBef>
                <a:spcPts val="0"/>
              </a:spcBef>
              <a:buNone/>
              <a:defRPr/>
            </a:pPr>
            <a:r>
              <a:rPr lang="zh-TW" altLang="en-US" sz="1800" dirty="0">
                <a:latin typeface="Microsoft JhengHei" panose="020B0604030504040204" pitchFamily="34" charset="-120"/>
                <a:ea typeface="Microsoft JhengHei" panose="020B0604030504040204" pitchFamily="34" charset="-120"/>
              </a:rPr>
              <a:t>二、</a:t>
            </a:r>
            <a:r>
              <a:rPr lang="zh-TW" altLang="en-US" sz="1800" dirty="0">
                <a:solidFill>
                  <a:srgbClr val="0432FF"/>
                </a:solidFill>
                <a:latin typeface="Microsoft JhengHei" panose="020B0604030504040204" pitchFamily="34" charset="-120"/>
                <a:ea typeface="Microsoft JhengHei" panose="020B0604030504040204" pitchFamily="34" charset="-120"/>
              </a:rPr>
              <a:t>需依</a:t>
            </a:r>
            <a:r>
              <a:rPr lang="zh-TW" altLang="en-US" sz="1800" dirty="0">
                <a:latin typeface="Microsoft JhengHei" panose="020B0604030504040204" pitchFamily="34" charset="-120"/>
                <a:ea typeface="Microsoft JhengHei" panose="020B0604030504040204" pitchFamily="34" charset="-120"/>
              </a:rPr>
              <a:t>報名資格中，技能競賽</a:t>
            </a:r>
            <a:r>
              <a:rPr lang="en-US" altLang="zh-TW" sz="1800" dirty="0">
                <a:latin typeface="Microsoft JhengHei" panose="020B0604030504040204" pitchFamily="34" charset="-120"/>
                <a:ea typeface="Microsoft JhengHei" panose="020B0604030504040204" pitchFamily="34" charset="-120"/>
              </a:rPr>
              <a:t>(</a:t>
            </a:r>
            <a:r>
              <a:rPr lang="zh-TW" altLang="en-US" sz="1800" dirty="0">
                <a:latin typeface="Microsoft JhengHei" panose="020B0604030504040204" pitchFamily="34" charset="-120"/>
                <a:ea typeface="Microsoft JhengHei" panose="020B0604030504040204" pitchFamily="34" charset="-120"/>
              </a:rPr>
              <a:t>科展</a:t>
            </a:r>
            <a:r>
              <a:rPr lang="en-US" altLang="zh-TW" sz="1800" dirty="0">
                <a:latin typeface="Microsoft JhengHei" panose="020B0604030504040204" pitchFamily="34" charset="-120"/>
                <a:ea typeface="Microsoft JhengHei" panose="020B0604030504040204" pitchFamily="34" charset="-120"/>
              </a:rPr>
              <a:t>)</a:t>
            </a:r>
            <a:r>
              <a:rPr lang="zh-TW" altLang="en-US" sz="1800" dirty="0">
                <a:latin typeface="Microsoft JhengHei" panose="020B0604030504040204" pitchFamily="34" charset="-120"/>
                <a:ea typeface="Microsoft JhengHei" panose="020B0604030504040204" pitchFamily="34" charset="-120"/>
              </a:rPr>
              <a:t>獲獎競賽或技術士證</a:t>
            </a:r>
            <a:r>
              <a:rPr lang="zh-TW" altLang="en-US" sz="1800" dirty="0">
                <a:solidFill>
                  <a:srgbClr val="0432FF"/>
                </a:solidFill>
                <a:latin typeface="Microsoft JhengHei" panose="020B0604030504040204" pitchFamily="34" charset="-120"/>
                <a:ea typeface="Microsoft JhengHei" panose="020B0604030504040204" pitchFamily="34" charset="-120"/>
              </a:rPr>
              <a:t>職類名稱</a:t>
            </a:r>
            <a:r>
              <a:rPr lang="zh-TW" altLang="en-US" sz="1800" dirty="0">
                <a:latin typeface="Microsoft JhengHei" panose="020B0604030504040204" pitchFamily="34" charset="-120"/>
                <a:ea typeface="Microsoft JhengHei" panose="020B0604030504040204" pitchFamily="34" charset="-120"/>
              </a:rPr>
              <a:t>，國中技藝班課程技藝技能競賽成績優良或國中技藝教育課程成績優良</a:t>
            </a:r>
            <a:r>
              <a:rPr lang="zh-TW" altLang="en-US" sz="1800" dirty="0">
                <a:solidFill>
                  <a:srgbClr val="0432FF"/>
                </a:solidFill>
                <a:latin typeface="Microsoft JhengHei" panose="020B0604030504040204" pitchFamily="34" charset="-120"/>
                <a:ea typeface="Microsoft JhengHei" panose="020B0604030504040204" pitchFamily="34" charset="-120"/>
              </a:rPr>
              <a:t>職群名稱</a:t>
            </a:r>
            <a:r>
              <a:rPr lang="zh-TW" altLang="en-US" sz="1800" dirty="0">
                <a:latin typeface="Microsoft JhengHei" panose="020B0604030504040204" pitchFamily="34" charset="-120"/>
                <a:ea typeface="Microsoft JhengHei" panose="020B0604030504040204" pitchFamily="34" charset="-120"/>
              </a:rPr>
              <a:t>，</a:t>
            </a:r>
            <a:r>
              <a:rPr lang="zh-TW" altLang="en-US" sz="1800" dirty="0">
                <a:solidFill>
                  <a:srgbClr val="0432FF"/>
                </a:solidFill>
                <a:latin typeface="Microsoft JhengHei" panose="020B0604030504040204" pitchFamily="34" charset="-120"/>
                <a:ea typeface="Microsoft JhengHei" panose="020B0604030504040204" pitchFamily="34" charset="-120"/>
              </a:rPr>
              <a:t>對應所能報名</a:t>
            </a:r>
            <a:r>
              <a:rPr lang="en-US" altLang="zh-TW" sz="1800" dirty="0">
                <a:solidFill>
                  <a:srgbClr val="0432FF"/>
                </a:solidFill>
                <a:latin typeface="Microsoft JhengHei" panose="020B0604030504040204" pitchFamily="34" charset="-120"/>
                <a:ea typeface="Microsoft JhengHei" panose="020B0604030504040204" pitchFamily="34" charset="-120"/>
              </a:rPr>
              <a:t>(</a:t>
            </a:r>
            <a:r>
              <a:rPr lang="zh-TW" altLang="en-US" sz="1800" dirty="0">
                <a:solidFill>
                  <a:srgbClr val="0432FF"/>
                </a:solidFill>
                <a:latin typeface="Microsoft JhengHei" panose="020B0604030504040204" pitchFamily="34" charset="-120"/>
                <a:ea typeface="Microsoft JhengHei" panose="020B0604030504040204" pitchFamily="34" charset="-120"/>
              </a:rPr>
              <a:t>選填志願</a:t>
            </a:r>
            <a:r>
              <a:rPr lang="en-US" altLang="zh-TW" sz="1800" dirty="0">
                <a:solidFill>
                  <a:srgbClr val="0432FF"/>
                </a:solidFill>
                <a:latin typeface="Microsoft JhengHei" panose="020B0604030504040204" pitchFamily="34" charset="-120"/>
                <a:ea typeface="Microsoft JhengHei" panose="020B0604030504040204" pitchFamily="34" charset="-120"/>
              </a:rPr>
              <a:t>)</a:t>
            </a:r>
            <a:r>
              <a:rPr lang="zh-TW" altLang="en-US" sz="1800" dirty="0">
                <a:solidFill>
                  <a:srgbClr val="0432FF"/>
                </a:solidFill>
                <a:latin typeface="Microsoft JhengHei" panose="020B0604030504040204" pitchFamily="34" charset="-120"/>
                <a:ea typeface="Microsoft JhengHei" panose="020B0604030504040204" pitchFamily="34" charset="-120"/>
              </a:rPr>
              <a:t>的群科別</a:t>
            </a:r>
            <a:r>
              <a:rPr lang="zh-TW" altLang="en-US" sz="1800" dirty="0">
                <a:latin typeface="Microsoft JhengHei" panose="020B0604030504040204" pitchFamily="34" charset="-120"/>
                <a:ea typeface="Microsoft JhengHei" panose="020B0604030504040204" pitchFamily="34" charset="-120"/>
              </a:rPr>
              <a:t>。詳見各就學區技優甄審入學簡章「附表一</a:t>
            </a:r>
            <a:r>
              <a:rPr lang="en-US" altLang="zh-TW" sz="1800" dirty="0">
                <a:latin typeface="Microsoft JhengHei" panose="020B0604030504040204" pitchFamily="34" charset="-120"/>
                <a:ea typeface="Microsoft JhengHei" panose="020B0604030504040204" pitchFamily="34" charset="-120"/>
              </a:rPr>
              <a:t>110</a:t>
            </a:r>
            <a:r>
              <a:rPr lang="zh-TW" altLang="zh-TW" sz="1800" dirty="0">
                <a:latin typeface="Microsoft JhengHei" panose="020B0604030504040204" pitchFamily="34" charset="-120"/>
                <a:ea typeface="Microsoft JhengHei" panose="020B0604030504040204" pitchFamily="34" charset="-120"/>
              </a:rPr>
              <a:t>學年度</a:t>
            </a:r>
            <a:r>
              <a:rPr lang="en-US" altLang="zh-TW" sz="1800" dirty="0">
                <a:solidFill>
                  <a:srgbClr val="0432FF"/>
                </a:solidFill>
                <a:latin typeface="Microsoft JhengHei" panose="020B0604030504040204" pitchFamily="34" charset="-120"/>
                <a:ea typeface="Microsoft JhengHei" panose="020B0604030504040204" pitchFamily="34" charset="-120"/>
              </a:rPr>
              <a:t>OO</a:t>
            </a:r>
            <a:r>
              <a:rPr lang="zh-TW" altLang="en-US" sz="1800" dirty="0">
                <a:solidFill>
                  <a:srgbClr val="0432FF"/>
                </a:solidFill>
                <a:latin typeface="Microsoft JhengHei" panose="020B0604030504040204" pitchFamily="34" charset="-120"/>
                <a:ea typeface="Microsoft JhengHei" panose="020B0604030504040204" pitchFamily="34" charset="-120"/>
              </a:rPr>
              <a:t>區</a:t>
            </a:r>
            <a:r>
              <a:rPr lang="zh-TW" altLang="zh-TW" sz="1800" dirty="0">
                <a:latin typeface="Microsoft JhengHei" panose="020B0604030504040204" pitchFamily="34" charset="-120"/>
                <a:ea typeface="Microsoft JhengHei" panose="020B0604030504040204" pitchFamily="34" charset="-120"/>
              </a:rPr>
              <a:t>國民中學技藝技能優良學生甄審入學相關專業群科對照表</a:t>
            </a:r>
            <a:r>
              <a:rPr lang="zh-TW" altLang="en-US" sz="1800" dirty="0">
                <a:latin typeface="Microsoft JhengHei" panose="020B0604030504040204" pitchFamily="34" charset="-120"/>
                <a:ea typeface="Microsoft JhengHei" panose="020B0604030504040204" pitchFamily="34" charset="-120"/>
              </a:rPr>
              <a:t>」</a:t>
            </a:r>
            <a:endParaRPr lang="en-US" altLang="zh-TW" sz="1800" dirty="0">
              <a:latin typeface="Microsoft JhengHei" panose="020B0604030504040204" pitchFamily="34" charset="-120"/>
              <a:ea typeface="Microsoft JhengHei" panose="020B0604030504040204" pitchFamily="34" charset="-120"/>
            </a:endParaRPr>
          </a:p>
          <a:p>
            <a:pPr marL="715963" lvl="1" indent="-439738" algn="just">
              <a:lnSpc>
                <a:spcPct val="120000"/>
              </a:lnSpc>
              <a:spcBef>
                <a:spcPts val="600"/>
              </a:spcBef>
              <a:buNone/>
              <a:defRPr/>
            </a:pPr>
            <a:r>
              <a:rPr lang="zh-TW" altLang="en-US" sz="1800" dirty="0">
                <a:solidFill>
                  <a:srgbClr val="FF0000"/>
                </a:solidFill>
                <a:latin typeface="Microsoft JhengHei" panose="020B0604030504040204" pitchFamily="34" charset="-120"/>
                <a:ea typeface="Microsoft JhengHei" panose="020B0604030504040204" pitchFamily="34" charset="-120"/>
              </a:rPr>
              <a:t>三、上述「附表一」共有四張附表，各就學區都不僅相同，不能互為引用</a:t>
            </a:r>
            <a:r>
              <a:rPr lang="zh-TW" altLang="zh-TW" sz="1800" dirty="0">
                <a:latin typeface="Microsoft JhengHei" panose="020B0604030504040204" pitchFamily="34" charset="-120"/>
                <a:ea typeface="Microsoft JhengHei" panose="020B0604030504040204" pitchFamily="34" charset="-120"/>
              </a:rPr>
              <a:t> </a:t>
            </a:r>
            <a:r>
              <a:rPr lang="zh-TW" altLang="en-US" sz="1800" dirty="0">
                <a:latin typeface="Microsoft JhengHei" panose="020B0604030504040204" pitchFamily="34" charset="-120"/>
                <a:ea typeface="Microsoft JhengHei" panose="020B0604030504040204" pitchFamily="34" charset="-120"/>
              </a:rPr>
              <a:t>。</a:t>
            </a:r>
            <a:endParaRPr lang="en-US" altLang="zh-TW" sz="1800" dirty="0">
              <a:latin typeface="Microsoft JhengHei" panose="020B0604030504040204" pitchFamily="34" charset="-120"/>
              <a:ea typeface="Microsoft JhengHei" panose="020B0604030504040204" pitchFamily="34" charset="-120"/>
            </a:endParaRPr>
          </a:p>
          <a:p>
            <a:pPr marL="715963" lvl="1" indent="-439738" algn="just">
              <a:lnSpc>
                <a:spcPct val="120000"/>
              </a:lnSpc>
              <a:spcBef>
                <a:spcPts val="600"/>
              </a:spcBef>
              <a:buNone/>
              <a:defRPr/>
            </a:pPr>
            <a:r>
              <a:rPr lang="zh-TW" altLang="en-US" sz="1800" dirty="0">
                <a:latin typeface="Microsoft JhengHei" panose="020B0604030504040204" pitchFamily="34" charset="-120"/>
                <a:ea typeface="Microsoft JhengHei" panose="020B0604030504040204" pitchFamily="34" charset="-120"/>
              </a:rPr>
              <a:t>四、如有招生學校於共同就學區提供技優名額，則依其所跨就學區簡章「附表一」之對應。</a:t>
            </a:r>
            <a:endParaRPr lang="en-US" altLang="zh-TW" sz="1800" dirty="0">
              <a:latin typeface="Microsoft JhengHei" panose="020B0604030504040204" pitchFamily="34" charset="-120"/>
              <a:ea typeface="Microsoft JhengHei" panose="020B0604030504040204" pitchFamily="34" charset="-120"/>
            </a:endParaRPr>
          </a:p>
          <a:p>
            <a:pPr marL="715963" lvl="1" indent="-439738" algn="just">
              <a:lnSpc>
                <a:spcPct val="120000"/>
              </a:lnSpc>
              <a:spcBef>
                <a:spcPts val="600"/>
              </a:spcBef>
              <a:buNone/>
              <a:defRPr/>
            </a:pPr>
            <a:r>
              <a:rPr lang="zh-TW" altLang="en-US" sz="1800" dirty="0">
                <a:latin typeface="Microsoft JhengHei" panose="020B0604030504040204" pitchFamily="34" charset="-120"/>
                <a:ea typeface="Microsoft JhengHei" panose="020B0604030504040204" pitchFamily="34" charset="-120"/>
              </a:rPr>
              <a:t>五、如有疑義，請洽各就學區技優甄選入學主辦學校（除基北區外，大部分都是大免的主辦學校）</a:t>
            </a:r>
            <a:endParaRPr lang="en-US" altLang="zh-TW" sz="1800" dirty="0">
              <a:latin typeface="Microsoft JhengHei" panose="020B0604030504040204" pitchFamily="34" charset="-120"/>
              <a:ea typeface="Microsoft JhengHei" panose="020B0604030504040204" pitchFamily="34" charset="-120"/>
            </a:endParaRPr>
          </a:p>
        </p:txBody>
      </p:sp>
      <p:grpSp>
        <p:nvGrpSpPr>
          <p:cNvPr id="13" name="群組 12">
            <a:extLst>
              <a:ext uri="{FF2B5EF4-FFF2-40B4-BE49-F238E27FC236}">
                <a16:creationId xmlns:a16="http://schemas.microsoft.com/office/drawing/2014/main" id="{4625787D-541C-8243-92B0-C525B83A5F35}"/>
              </a:ext>
            </a:extLst>
          </p:cNvPr>
          <p:cNvGrpSpPr/>
          <p:nvPr/>
        </p:nvGrpSpPr>
        <p:grpSpPr>
          <a:xfrm>
            <a:off x="-3" y="298586"/>
            <a:ext cx="3937574" cy="556154"/>
            <a:chOff x="-3" y="853451"/>
            <a:chExt cx="3937574" cy="556154"/>
          </a:xfrm>
        </p:grpSpPr>
        <p:sp>
          <p:nvSpPr>
            <p:cNvPr id="14" name="等腰三角形 20">
              <a:extLst>
                <a:ext uri="{FF2B5EF4-FFF2-40B4-BE49-F238E27FC236}">
                  <a16:creationId xmlns:a16="http://schemas.microsoft.com/office/drawing/2014/main" id="{5F8F57DE-3C33-014A-ACB3-3E4694CAB1BB}"/>
                </a:ext>
              </a:extLst>
            </p:cNvPr>
            <p:cNvSpPr/>
            <p:nvPr/>
          </p:nvSpPr>
          <p:spPr>
            <a:xfrm>
              <a:off x="2773541" y="853451"/>
              <a:ext cx="956458" cy="507831"/>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solidFill>
                  <a:schemeClr val="accent5">
                    <a:lumMod val="75000"/>
                  </a:schemeClr>
                </a:solidFill>
              </a:endParaRPr>
            </a:p>
          </p:txBody>
        </p:sp>
        <p:sp>
          <p:nvSpPr>
            <p:cNvPr id="15" name="Rectangle 3">
              <a:extLst>
                <a:ext uri="{FF2B5EF4-FFF2-40B4-BE49-F238E27FC236}">
                  <a16:creationId xmlns:a16="http://schemas.microsoft.com/office/drawing/2014/main" id="{4772E20B-DEEB-D445-A0BC-E97252E8F429}"/>
                </a:ext>
              </a:extLst>
            </p:cNvPr>
            <p:cNvSpPr/>
            <p:nvPr/>
          </p:nvSpPr>
          <p:spPr>
            <a:xfrm>
              <a:off x="-3" y="853451"/>
              <a:ext cx="3251774" cy="50895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latin typeface="Microsoft JhengHei" panose="020B0604030504040204" pitchFamily="34" charset="-120"/>
                  <a:ea typeface="Microsoft JhengHei" panose="020B0604030504040204" pitchFamily="34" charset="-120"/>
                </a:rPr>
                <a:t>技職傾向學生入學管道</a:t>
              </a:r>
              <a:endParaRPr lang="en-US" altLang="zh-TW" sz="2400" b="1" dirty="0">
                <a:latin typeface="Microsoft JhengHei" panose="020B0604030504040204" pitchFamily="34" charset="-120"/>
                <a:ea typeface="Microsoft JhengHei" panose="020B0604030504040204" pitchFamily="34" charset="-120"/>
              </a:endParaRPr>
            </a:p>
          </p:txBody>
        </p:sp>
        <p:cxnSp>
          <p:nvCxnSpPr>
            <p:cNvPr id="16" name="直線接點 15">
              <a:extLst>
                <a:ext uri="{FF2B5EF4-FFF2-40B4-BE49-F238E27FC236}">
                  <a16:creationId xmlns:a16="http://schemas.microsoft.com/office/drawing/2014/main" id="{A4DCA74F-CE78-8744-A49B-4F056BF453AA}"/>
                </a:ext>
              </a:extLst>
            </p:cNvPr>
            <p:cNvCxnSpPr/>
            <p:nvPr/>
          </p:nvCxnSpPr>
          <p:spPr>
            <a:xfrm>
              <a:off x="0" y="1409605"/>
              <a:ext cx="3937571" cy="0"/>
            </a:xfrm>
            <a:prstGeom prst="line">
              <a:avLst/>
            </a:prstGeom>
            <a:ln w="136525">
              <a:headEnd type="none"/>
              <a:tailEnd type="oval" w="sm" len="med"/>
            </a:ln>
          </p:spPr>
          <p:style>
            <a:lnRef idx="1">
              <a:schemeClr val="accent1"/>
            </a:lnRef>
            <a:fillRef idx="0">
              <a:schemeClr val="accent1"/>
            </a:fillRef>
            <a:effectRef idx="0">
              <a:schemeClr val="accent1"/>
            </a:effectRef>
            <a:fontRef idx="minor">
              <a:schemeClr val="tx1"/>
            </a:fontRef>
          </p:style>
        </p:cxnSp>
      </p:grpSp>
      <p:grpSp>
        <p:nvGrpSpPr>
          <p:cNvPr id="24" name="群組 23">
            <a:extLst>
              <a:ext uri="{FF2B5EF4-FFF2-40B4-BE49-F238E27FC236}">
                <a16:creationId xmlns:a16="http://schemas.microsoft.com/office/drawing/2014/main" id="{8295C060-E8B6-DF48-AC54-302900CC1420}"/>
              </a:ext>
            </a:extLst>
          </p:cNvPr>
          <p:cNvGrpSpPr/>
          <p:nvPr/>
        </p:nvGrpSpPr>
        <p:grpSpPr>
          <a:xfrm>
            <a:off x="-4890" y="2974246"/>
            <a:ext cx="1359822" cy="3585167"/>
            <a:chOff x="-3" y="2974246"/>
            <a:chExt cx="1359822" cy="3585167"/>
          </a:xfrm>
        </p:grpSpPr>
        <p:sp>
          <p:nvSpPr>
            <p:cNvPr id="25" name="Rectangle 5">
              <a:extLst>
                <a:ext uri="{FF2B5EF4-FFF2-40B4-BE49-F238E27FC236}">
                  <a16:creationId xmlns:a16="http://schemas.microsoft.com/office/drawing/2014/main" id="{5398CA2D-5BFD-6D4D-926E-0122ABBB2B63}"/>
                </a:ext>
              </a:extLst>
            </p:cNvPr>
            <p:cNvSpPr/>
            <p:nvPr/>
          </p:nvSpPr>
          <p:spPr>
            <a:xfrm>
              <a:off x="8516" y="2974246"/>
              <a:ext cx="1322171" cy="358516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6" name="Rectangle 3">
              <a:extLst>
                <a:ext uri="{FF2B5EF4-FFF2-40B4-BE49-F238E27FC236}">
                  <a16:creationId xmlns:a16="http://schemas.microsoft.com/office/drawing/2014/main" id="{7A9FAA68-4C2F-334E-9E45-4EF94A56C6EB}"/>
                </a:ext>
              </a:extLst>
            </p:cNvPr>
            <p:cNvSpPr/>
            <p:nvPr/>
          </p:nvSpPr>
          <p:spPr>
            <a:xfrm>
              <a:off x="0" y="3096800"/>
              <a:ext cx="1352565" cy="646247"/>
            </a:xfrm>
            <a:prstGeom prst="rect">
              <a:avLst/>
            </a:prstGeom>
            <a:solidFill>
              <a:schemeClr val="accent5">
                <a:lumMod val="20000"/>
                <a:lumOff val="8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60000"/>
                      <a:lumOff val="40000"/>
                    </a:schemeClr>
                  </a:solidFill>
                  <a:latin typeface="微軟正黑體" panose="020B0604030504040204" pitchFamily="34" charset="-120"/>
                  <a:ea typeface="微軟正黑體" panose="020B0604030504040204" pitchFamily="34" charset="-120"/>
                </a:rPr>
                <a:t>專業群科</a:t>
              </a:r>
              <a:endParaRPr lang="en-US" altLang="zh-TW" sz="2100" dirty="0">
                <a:solidFill>
                  <a:schemeClr val="accent5">
                    <a:lumMod val="60000"/>
                    <a:lumOff val="40000"/>
                  </a:schemeClr>
                </a:solidFill>
                <a:latin typeface="微軟正黑體" panose="020B0604030504040204" pitchFamily="34" charset="-120"/>
                <a:ea typeface="微軟正黑體" panose="020B0604030504040204" pitchFamily="34" charset="-120"/>
              </a:endParaRPr>
            </a:p>
            <a:p>
              <a:pPr algn="ctr"/>
              <a:r>
                <a:rPr lang="zh-TW" altLang="en-US" sz="2100" dirty="0">
                  <a:solidFill>
                    <a:schemeClr val="accent5">
                      <a:lumMod val="60000"/>
                      <a:lumOff val="40000"/>
                    </a:schemeClr>
                  </a:solidFill>
                  <a:latin typeface="微軟正黑體" panose="020B0604030504040204" pitchFamily="34" charset="-120"/>
                  <a:ea typeface="微軟正黑體" panose="020B0604030504040204" pitchFamily="34" charset="-120"/>
                </a:rPr>
                <a:t>甄選入學</a:t>
              </a:r>
              <a:endParaRPr lang="en-US" sz="2100" dirty="0">
                <a:solidFill>
                  <a:schemeClr val="accent5">
                    <a:lumMod val="60000"/>
                    <a:lumOff val="40000"/>
                  </a:schemeClr>
                </a:solidFill>
                <a:latin typeface="Microsoft JhengHei" panose="020B0604030504040204" pitchFamily="34" charset="-120"/>
                <a:ea typeface="Microsoft JhengHei" panose="020B0604030504040204" pitchFamily="34" charset="-120"/>
              </a:endParaRPr>
            </a:p>
          </p:txBody>
        </p:sp>
        <p:sp>
          <p:nvSpPr>
            <p:cNvPr id="27" name="Rectangle 3">
              <a:extLst>
                <a:ext uri="{FF2B5EF4-FFF2-40B4-BE49-F238E27FC236}">
                  <a16:creationId xmlns:a16="http://schemas.microsoft.com/office/drawing/2014/main" id="{02B48493-99CA-1C41-9169-477FCB609CD9}"/>
                </a:ext>
              </a:extLst>
            </p:cNvPr>
            <p:cNvSpPr/>
            <p:nvPr/>
          </p:nvSpPr>
          <p:spPr>
            <a:xfrm>
              <a:off x="-3" y="3824886"/>
              <a:ext cx="1352568" cy="646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b="1" dirty="0">
                  <a:solidFill>
                    <a:srgbClr val="0432FF"/>
                  </a:solidFill>
                  <a:latin typeface="微軟正黑體" panose="020B0604030504040204" pitchFamily="34" charset="-120"/>
                  <a:ea typeface="微軟正黑體" panose="020B0604030504040204" pitchFamily="34" charset="-120"/>
                </a:rPr>
                <a:t>技優甄審入學</a:t>
              </a:r>
              <a:endParaRPr lang="en-US" sz="2100" b="1" dirty="0">
                <a:solidFill>
                  <a:srgbClr val="0432FF"/>
                </a:solidFill>
                <a:latin typeface="Microsoft JhengHei" panose="020B0604030504040204" pitchFamily="34" charset="-120"/>
                <a:ea typeface="Microsoft JhengHei" panose="020B0604030504040204" pitchFamily="34" charset="-120"/>
              </a:endParaRPr>
            </a:p>
          </p:txBody>
        </p:sp>
        <p:sp>
          <p:nvSpPr>
            <p:cNvPr id="28" name="Rectangle 3">
              <a:extLst>
                <a:ext uri="{FF2B5EF4-FFF2-40B4-BE49-F238E27FC236}">
                  <a16:creationId xmlns:a16="http://schemas.microsoft.com/office/drawing/2014/main" id="{2FFFD0DE-335E-E74C-89B7-9A63054D2F4D}"/>
                </a:ext>
              </a:extLst>
            </p:cNvPr>
            <p:cNvSpPr/>
            <p:nvPr/>
          </p:nvSpPr>
          <p:spPr>
            <a:xfrm>
              <a:off x="7254" y="4558108"/>
              <a:ext cx="1352565" cy="646247"/>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實用技能學程分發</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29" name="Rectangle 3">
              <a:extLst>
                <a:ext uri="{FF2B5EF4-FFF2-40B4-BE49-F238E27FC236}">
                  <a16:creationId xmlns:a16="http://schemas.microsoft.com/office/drawing/2014/main" id="{56A11005-CB18-0745-9E93-68B995910942}"/>
                </a:ext>
              </a:extLst>
            </p:cNvPr>
            <p:cNvSpPr/>
            <p:nvPr/>
          </p:nvSpPr>
          <p:spPr>
            <a:xfrm>
              <a:off x="7254" y="5279289"/>
              <a:ext cx="1352565" cy="416839"/>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建教合作</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30" name="Rectangle 3">
              <a:extLst>
                <a:ext uri="{FF2B5EF4-FFF2-40B4-BE49-F238E27FC236}">
                  <a16:creationId xmlns:a16="http://schemas.microsoft.com/office/drawing/2014/main" id="{7BC80EE5-DFD4-A343-A994-DAF83A360E43}"/>
                </a:ext>
              </a:extLst>
            </p:cNvPr>
            <p:cNvSpPr/>
            <p:nvPr/>
          </p:nvSpPr>
          <p:spPr>
            <a:xfrm>
              <a:off x="7254" y="5771062"/>
              <a:ext cx="1352565" cy="646247"/>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產業特殊需求類科</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grpSp>
      <p:grpSp>
        <p:nvGrpSpPr>
          <p:cNvPr id="31" name="群組 30">
            <a:extLst>
              <a:ext uri="{FF2B5EF4-FFF2-40B4-BE49-F238E27FC236}">
                <a16:creationId xmlns:a16="http://schemas.microsoft.com/office/drawing/2014/main" id="{30243874-22D8-B149-9D7E-2AFDCD5BEBA6}"/>
              </a:ext>
            </a:extLst>
          </p:cNvPr>
          <p:cNvGrpSpPr/>
          <p:nvPr/>
        </p:nvGrpSpPr>
        <p:grpSpPr>
          <a:xfrm>
            <a:off x="-6682" y="1233119"/>
            <a:ext cx="1354972" cy="1758043"/>
            <a:chOff x="-6682" y="1109692"/>
            <a:chExt cx="1354972" cy="1758043"/>
          </a:xfrm>
        </p:grpSpPr>
        <p:sp>
          <p:nvSpPr>
            <p:cNvPr id="32" name="Rectangle 5">
              <a:extLst>
                <a:ext uri="{FF2B5EF4-FFF2-40B4-BE49-F238E27FC236}">
                  <a16:creationId xmlns:a16="http://schemas.microsoft.com/office/drawing/2014/main" id="{6805683E-92D3-9D41-B448-2559E691DF89}"/>
                </a:ext>
              </a:extLst>
            </p:cNvPr>
            <p:cNvSpPr/>
            <p:nvPr/>
          </p:nvSpPr>
          <p:spPr>
            <a:xfrm>
              <a:off x="0" y="1109692"/>
              <a:ext cx="1322171" cy="175804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3" name="Rectangle 3">
              <a:extLst>
                <a:ext uri="{FF2B5EF4-FFF2-40B4-BE49-F238E27FC236}">
                  <a16:creationId xmlns:a16="http://schemas.microsoft.com/office/drawing/2014/main" id="{898749B2-869B-5441-AEA6-26962825E780}"/>
                </a:ext>
              </a:extLst>
            </p:cNvPr>
            <p:cNvSpPr/>
            <p:nvPr/>
          </p:nvSpPr>
          <p:spPr>
            <a:xfrm>
              <a:off x="-4278" y="1210686"/>
              <a:ext cx="1352568" cy="478245"/>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accent5">
                      <a:lumMod val="40000"/>
                      <a:lumOff val="60000"/>
                    </a:schemeClr>
                  </a:solidFill>
                  <a:latin typeface="Microsoft JhengHei" panose="020B0604030504040204" pitchFamily="34" charset="-120"/>
                  <a:ea typeface="Microsoft JhengHei" panose="020B0604030504040204" pitchFamily="34" charset="-120"/>
                </a:rPr>
                <a:t>入學管道</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34" name="Rectangle 3">
              <a:extLst>
                <a:ext uri="{FF2B5EF4-FFF2-40B4-BE49-F238E27FC236}">
                  <a16:creationId xmlns:a16="http://schemas.microsoft.com/office/drawing/2014/main" id="{215678CB-F294-EB45-B6B5-82333B213A00}"/>
                </a:ext>
              </a:extLst>
            </p:cNvPr>
            <p:cNvSpPr/>
            <p:nvPr/>
          </p:nvSpPr>
          <p:spPr>
            <a:xfrm>
              <a:off x="-6682" y="1741134"/>
              <a:ext cx="1352568" cy="478245"/>
            </a:xfrm>
            <a:prstGeom prst="rect">
              <a:avLst/>
            </a:prstGeom>
            <a:solidFill>
              <a:srgbClr val="E7E6E6">
                <a:alpha val="7451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accent5">
                      <a:lumMod val="60000"/>
                      <a:lumOff val="40000"/>
                    </a:schemeClr>
                  </a:solidFill>
                  <a:latin typeface="Microsoft JhengHei" panose="020B0604030504040204" pitchFamily="34" charset="-120"/>
                  <a:ea typeface="Microsoft JhengHei" panose="020B0604030504040204" pitchFamily="34" charset="-120"/>
                </a:rPr>
                <a:t>主要管道</a:t>
              </a:r>
              <a:endParaRPr lang="en-US" sz="2100" dirty="0">
                <a:solidFill>
                  <a:schemeClr val="accent5">
                    <a:lumMod val="60000"/>
                    <a:lumOff val="40000"/>
                  </a:schemeClr>
                </a:solidFill>
                <a:latin typeface="Microsoft JhengHei" panose="020B0604030504040204" pitchFamily="34" charset="-120"/>
                <a:ea typeface="Microsoft JhengHei" panose="020B0604030504040204" pitchFamily="34" charset="-120"/>
              </a:endParaRPr>
            </a:p>
          </p:txBody>
        </p:sp>
        <p:sp>
          <p:nvSpPr>
            <p:cNvPr id="35" name="Rectangle 3">
              <a:extLst>
                <a:ext uri="{FF2B5EF4-FFF2-40B4-BE49-F238E27FC236}">
                  <a16:creationId xmlns:a16="http://schemas.microsoft.com/office/drawing/2014/main" id="{A5392AE0-BE4A-D241-8EDC-AEFC401AC0D6}"/>
                </a:ext>
              </a:extLst>
            </p:cNvPr>
            <p:cNvSpPr/>
            <p:nvPr/>
          </p:nvSpPr>
          <p:spPr>
            <a:xfrm>
              <a:off x="1" y="2271582"/>
              <a:ext cx="1345886" cy="478245"/>
            </a:xfrm>
            <a:prstGeom prst="rect">
              <a:avLst/>
            </a:prstGeom>
            <a:solidFill>
              <a:srgbClr val="E7E6E6">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accent5">
                      <a:lumMod val="60000"/>
                      <a:lumOff val="40000"/>
                    </a:schemeClr>
                  </a:solidFill>
                  <a:latin typeface="Microsoft JhengHei" panose="020B0604030504040204" pitchFamily="34" charset="-120"/>
                  <a:ea typeface="Microsoft JhengHei" panose="020B0604030504040204" pitchFamily="34" charset="-120"/>
                </a:rPr>
                <a:t>重要日程</a:t>
              </a:r>
              <a:endParaRPr lang="en-US" sz="2100" dirty="0">
                <a:solidFill>
                  <a:schemeClr val="accent5">
                    <a:lumMod val="60000"/>
                    <a:lumOff val="40000"/>
                  </a:schemeClr>
                </a:solidFill>
                <a:latin typeface="Microsoft JhengHei" panose="020B0604030504040204" pitchFamily="34" charset="-120"/>
                <a:ea typeface="Microsoft JhengHei" panose="020B0604030504040204" pitchFamily="34" charset="-120"/>
              </a:endParaRPr>
            </a:p>
          </p:txBody>
        </p:sp>
      </p:grpSp>
      <p:sp>
        <p:nvSpPr>
          <p:cNvPr id="36" name="TextBox 7">
            <a:extLst>
              <a:ext uri="{FF2B5EF4-FFF2-40B4-BE49-F238E27FC236}">
                <a16:creationId xmlns:a16="http://schemas.microsoft.com/office/drawing/2014/main" id="{ECD64BEC-B229-A04B-8E85-226BD9395A83}"/>
              </a:ext>
            </a:extLst>
          </p:cNvPr>
          <p:cNvSpPr txBox="1"/>
          <p:nvPr/>
        </p:nvSpPr>
        <p:spPr>
          <a:xfrm>
            <a:off x="4246677" y="646991"/>
            <a:ext cx="4496331" cy="369332"/>
          </a:xfrm>
          <a:prstGeom prst="rect">
            <a:avLst/>
          </a:prstGeom>
          <a:noFill/>
        </p:spPr>
        <p:txBody>
          <a:bodyPr wrap="square" lIns="0" tIns="0" rIns="0" bIns="0" rtlCol="0" anchor="t">
            <a:spAutoFit/>
          </a:bodyPr>
          <a:lstStyle/>
          <a:p>
            <a:r>
              <a:rPr lang="en-US" sz="2400" dirty="0" err="1">
                <a:solidFill>
                  <a:srgbClr val="0432FF"/>
                </a:solidFill>
                <a:latin typeface="Microsoft JhengHei" panose="020B0604030504040204" pitchFamily="34" charset="-120"/>
                <a:ea typeface="Microsoft JhengHei" panose="020B0604030504040204" pitchFamily="34" charset="-120"/>
              </a:rPr>
              <a:t>技優甄審入學</a:t>
            </a:r>
            <a:r>
              <a:rPr lang="en-US" sz="2400" dirty="0" err="1">
                <a:solidFill>
                  <a:srgbClr val="FF0000"/>
                </a:solidFill>
                <a:latin typeface="Microsoft JhengHei" panose="020B0604030504040204" pitchFamily="34" charset="-120"/>
                <a:ea typeface="Microsoft JhengHei" panose="020B0604030504040204" pitchFamily="34" charset="-120"/>
              </a:rPr>
              <a:t>群科歸屬與對應</a:t>
            </a:r>
            <a:endParaRPr lang="en-US" sz="2400" dirty="0">
              <a:solidFill>
                <a:srgbClr val="FF0000"/>
              </a:solidFill>
            </a:endParaRPr>
          </a:p>
        </p:txBody>
      </p:sp>
      <p:cxnSp>
        <p:nvCxnSpPr>
          <p:cNvPr id="4" name="直線接點 3">
            <a:extLst>
              <a:ext uri="{FF2B5EF4-FFF2-40B4-BE49-F238E27FC236}">
                <a16:creationId xmlns:a16="http://schemas.microsoft.com/office/drawing/2014/main" id="{3D273723-A30F-C74F-80EC-FFF01EE5E500}"/>
              </a:ext>
            </a:extLst>
          </p:cNvPr>
          <p:cNvCxnSpPr>
            <a:cxnSpLocks/>
          </p:cNvCxnSpPr>
          <p:nvPr/>
        </p:nvCxnSpPr>
        <p:spPr>
          <a:xfrm>
            <a:off x="2121877" y="1723983"/>
            <a:ext cx="581326"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直線接點 36">
            <a:extLst>
              <a:ext uri="{FF2B5EF4-FFF2-40B4-BE49-F238E27FC236}">
                <a16:creationId xmlns:a16="http://schemas.microsoft.com/office/drawing/2014/main" id="{36C431FE-C9B4-1D49-BA7E-E3E6C5C9DAC2}"/>
              </a:ext>
            </a:extLst>
          </p:cNvPr>
          <p:cNvCxnSpPr>
            <a:cxnSpLocks/>
          </p:cNvCxnSpPr>
          <p:nvPr/>
        </p:nvCxnSpPr>
        <p:spPr>
          <a:xfrm>
            <a:off x="7537938" y="1723983"/>
            <a:ext cx="1066800"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直線接點 37">
            <a:extLst>
              <a:ext uri="{FF2B5EF4-FFF2-40B4-BE49-F238E27FC236}">
                <a16:creationId xmlns:a16="http://schemas.microsoft.com/office/drawing/2014/main" id="{BE8E48B7-AB65-014F-A7F1-0A54E7B1DB68}"/>
              </a:ext>
            </a:extLst>
          </p:cNvPr>
          <p:cNvCxnSpPr>
            <a:cxnSpLocks/>
          </p:cNvCxnSpPr>
          <p:nvPr/>
        </p:nvCxnSpPr>
        <p:spPr>
          <a:xfrm>
            <a:off x="2579077" y="2395009"/>
            <a:ext cx="961292"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直線接點 38">
            <a:extLst>
              <a:ext uri="{FF2B5EF4-FFF2-40B4-BE49-F238E27FC236}">
                <a16:creationId xmlns:a16="http://schemas.microsoft.com/office/drawing/2014/main" id="{39D59DAA-E026-3C47-A6CF-75303C3BB7CA}"/>
              </a:ext>
            </a:extLst>
          </p:cNvPr>
          <p:cNvCxnSpPr>
            <a:cxnSpLocks/>
          </p:cNvCxnSpPr>
          <p:nvPr/>
        </p:nvCxnSpPr>
        <p:spPr>
          <a:xfrm>
            <a:off x="3766031" y="2395009"/>
            <a:ext cx="3385046" cy="0"/>
          </a:xfrm>
          <a:prstGeom prst="line">
            <a:avLst/>
          </a:prstGeom>
          <a:ln w="50800">
            <a:solidFill>
              <a:srgbClr val="FF4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025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2" presetClass="entr" presetSubtype="1"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up)">
                                      <p:cBhvr>
                                        <p:cTn id="10" dur="500"/>
                                        <p:tgtEl>
                                          <p:spTgt spid="37"/>
                                        </p:tgtEl>
                                      </p:cBhvr>
                                    </p:animEffect>
                                  </p:childTnLst>
                                </p:cTn>
                              </p:par>
                              <p:par>
                                <p:cTn id="11" presetID="22" presetClass="entr" presetSubtype="1"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up)">
                                      <p:cBhvr>
                                        <p:cTn id="13" dur="5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nodeType="click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1000" fill="hold"/>
                                        <p:tgtEl>
                                          <p:spTgt spid="39"/>
                                        </p:tgtEl>
                                        <p:attrNameLst>
                                          <p:attrName>ppt_w</p:attrName>
                                        </p:attrNameLst>
                                      </p:cBhvr>
                                      <p:tavLst>
                                        <p:tav tm="0">
                                          <p:val>
                                            <p:strVal val="#ppt_w*0.70"/>
                                          </p:val>
                                        </p:tav>
                                        <p:tav tm="100000">
                                          <p:val>
                                            <p:strVal val="#ppt_w"/>
                                          </p:val>
                                        </p:tav>
                                      </p:tavLst>
                                    </p:anim>
                                    <p:anim calcmode="lin" valueType="num">
                                      <p:cBhvr>
                                        <p:cTn id="19" dur="1000" fill="hold"/>
                                        <p:tgtEl>
                                          <p:spTgt spid="39"/>
                                        </p:tgtEl>
                                        <p:attrNameLst>
                                          <p:attrName>ppt_h</p:attrName>
                                        </p:attrNameLst>
                                      </p:cBhvr>
                                      <p:tavLst>
                                        <p:tav tm="0">
                                          <p:val>
                                            <p:strVal val="#ppt_h"/>
                                          </p:val>
                                        </p:tav>
                                        <p:tav tm="100000">
                                          <p:val>
                                            <p:strVal val="#ppt_h"/>
                                          </p:val>
                                        </p:tav>
                                      </p:tavLst>
                                    </p:anim>
                                    <p:animEffect transition="in" filter="fade">
                                      <p:cBhvr>
                                        <p:cTn id="20" dur="10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32" presetClass="emph" presetSubtype="0" fill="hold" nodeType="clickEffect">
                                  <p:stCondLst>
                                    <p:cond delay="0"/>
                                  </p:stCondLst>
                                  <p:childTnLst>
                                    <p:animRot by="120000">
                                      <p:cBhvr>
                                        <p:cTn id="24" dur="100" fill="hold">
                                          <p:stCondLst>
                                            <p:cond delay="0"/>
                                          </p:stCondLst>
                                        </p:cTn>
                                        <p:tgtEl>
                                          <p:spTgt spid="39"/>
                                        </p:tgtEl>
                                        <p:attrNameLst>
                                          <p:attrName>r</p:attrName>
                                        </p:attrNameLst>
                                      </p:cBhvr>
                                    </p:animRot>
                                    <p:animRot by="-240000">
                                      <p:cBhvr>
                                        <p:cTn id="25" dur="200" fill="hold">
                                          <p:stCondLst>
                                            <p:cond delay="200"/>
                                          </p:stCondLst>
                                        </p:cTn>
                                        <p:tgtEl>
                                          <p:spTgt spid="39"/>
                                        </p:tgtEl>
                                        <p:attrNameLst>
                                          <p:attrName>r</p:attrName>
                                        </p:attrNameLst>
                                      </p:cBhvr>
                                    </p:animRot>
                                    <p:animRot by="240000">
                                      <p:cBhvr>
                                        <p:cTn id="26" dur="200" fill="hold">
                                          <p:stCondLst>
                                            <p:cond delay="400"/>
                                          </p:stCondLst>
                                        </p:cTn>
                                        <p:tgtEl>
                                          <p:spTgt spid="39"/>
                                        </p:tgtEl>
                                        <p:attrNameLst>
                                          <p:attrName>r</p:attrName>
                                        </p:attrNameLst>
                                      </p:cBhvr>
                                    </p:animRot>
                                    <p:animRot by="-240000">
                                      <p:cBhvr>
                                        <p:cTn id="27" dur="200" fill="hold">
                                          <p:stCondLst>
                                            <p:cond delay="600"/>
                                          </p:stCondLst>
                                        </p:cTn>
                                        <p:tgtEl>
                                          <p:spTgt spid="39"/>
                                        </p:tgtEl>
                                        <p:attrNameLst>
                                          <p:attrName>r</p:attrName>
                                        </p:attrNameLst>
                                      </p:cBhvr>
                                    </p:animRot>
                                    <p:animRot by="120000">
                                      <p:cBhvr>
                                        <p:cTn id="28" dur="200" fill="hold">
                                          <p:stCondLst>
                                            <p:cond delay="800"/>
                                          </p:stCondLst>
                                        </p:cTn>
                                        <p:tgtEl>
                                          <p:spTgt spid="3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6" name="投影片編號版面配置區 3">
            <a:extLst>
              <a:ext uri="{FF2B5EF4-FFF2-40B4-BE49-F238E27FC236}">
                <a16:creationId xmlns:a16="http://schemas.microsoft.com/office/drawing/2014/main" id="{14A7ACD6-5D2F-4F2D-978E-D992E69A61E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lr>
                <a:schemeClr val="accent1"/>
              </a:buClr>
              <a:buSzPct val="50000"/>
              <a:buFont typeface="Wingdings 2" panose="05020102010507070707" pitchFamily="18" charset="2"/>
              <a:buChar char=""/>
              <a:defRPr sz="2400">
                <a:solidFill>
                  <a:schemeClr val="tx1"/>
                </a:solidFill>
                <a:latin typeface="Cambria" panose="02040503050406030204" pitchFamily="18" charset="0"/>
                <a:ea typeface="新細明體" panose="02020500000000000000" pitchFamily="18" charset="-120"/>
              </a:defRPr>
            </a:lvl1pPr>
            <a:lvl2pPr marL="557213" indent="-214313">
              <a:spcBef>
                <a:spcPct val="20000"/>
              </a:spcBef>
              <a:buClr>
                <a:schemeClr val="accent2"/>
              </a:buClr>
              <a:buSzPct val="50000"/>
              <a:buFont typeface="Wingdings 2" panose="05020102010507070707" pitchFamily="18" charset="2"/>
              <a:buChar char="³"/>
              <a:defRPr sz="2100">
                <a:solidFill>
                  <a:schemeClr val="tx1"/>
                </a:solidFill>
                <a:latin typeface="Cambria" panose="02040503050406030204" pitchFamily="18" charset="0"/>
                <a:ea typeface="新細明體" panose="02020500000000000000" pitchFamily="18" charset="-120"/>
              </a:defRPr>
            </a:lvl2pPr>
            <a:lvl3pPr marL="857250" indent="-171450">
              <a:spcBef>
                <a:spcPct val="20000"/>
              </a:spcBef>
              <a:buClr>
                <a:srgbClr val="7B9B57"/>
              </a:buClr>
              <a:buSzPct val="60000"/>
              <a:buFont typeface="Wingdings 2" panose="05020102010507070707" pitchFamily="18" charset="2"/>
              <a:buChar char="®"/>
              <a:defRPr sz="1800">
                <a:solidFill>
                  <a:schemeClr val="tx1"/>
                </a:solidFill>
                <a:latin typeface="Cambria" panose="02040503050406030204" pitchFamily="18" charset="0"/>
                <a:ea typeface="新細明體" panose="02020500000000000000" pitchFamily="18" charset="-120"/>
              </a:defRPr>
            </a:lvl3pPr>
            <a:lvl4pPr marL="1200150" indent="-171450">
              <a:spcBef>
                <a:spcPct val="20000"/>
              </a:spcBef>
              <a:buClr>
                <a:srgbClr val="8B7396"/>
              </a:buClr>
              <a:buSzPct val="45000"/>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4pPr>
            <a:lvl5pPr marL="1543050" indent="-171450">
              <a:spcBef>
                <a:spcPct val="20000"/>
              </a:spcBef>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5pPr>
            <a:lvl6pPr marL="18859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6pPr>
            <a:lvl7pPr marL="22288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7pPr>
            <a:lvl8pPr marL="25717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8pPr>
            <a:lvl9pPr marL="29146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9pPr>
          </a:lstStyle>
          <a:p>
            <a:pPr>
              <a:spcBef>
                <a:spcPct val="0"/>
              </a:spcBef>
              <a:buClrTx/>
              <a:buSzTx/>
              <a:buFontTx/>
              <a:buNone/>
            </a:pPr>
            <a:fld id="{4F686C16-416F-4D9D-811F-0F632BC99A15}" type="slidenum">
              <a:rPr lang="zh-TW" altLang="en-US" sz="825">
                <a:solidFill>
                  <a:schemeClr val="bg1"/>
                </a:solidFill>
                <a:latin typeface="微軟正黑體" panose="020B0604030504040204" pitchFamily="34" charset="-120"/>
                <a:ea typeface="微軟正黑體" panose="020B0604030504040204" pitchFamily="34" charset="-120"/>
              </a:rPr>
              <a:pPr>
                <a:spcBef>
                  <a:spcPct val="0"/>
                </a:spcBef>
                <a:buClrTx/>
                <a:buSzTx/>
                <a:buFontTx/>
                <a:buNone/>
              </a:pPr>
              <a:t>27</a:t>
            </a:fld>
            <a:endParaRPr lang="zh-TW" altLang="en-US" sz="825" dirty="0">
              <a:solidFill>
                <a:schemeClr val="bg1"/>
              </a:solidFill>
              <a:latin typeface="微軟正黑體" panose="020B0604030504040204" pitchFamily="34" charset="-120"/>
              <a:ea typeface="微軟正黑體" panose="020B0604030504040204" pitchFamily="34" charset="-120"/>
            </a:endParaRPr>
          </a:p>
        </p:txBody>
      </p:sp>
      <p:grpSp>
        <p:nvGrpSpPr>
          <p:cNvPr id="13" name="群組 12">
            <a:extLst>
              <a:ext uri="{FF2B5EF4-FFF2-40B4-BE49-F238E27FC236}">
                <a16:creationId xmlns:a16="http://schemas.microsoft.com/office/drawing/2014/main" id="{4625787D-541C-8243-92B0-C525B83A5F35}"/>
              </a:ext>
            </a:extLst>
          </p:cNvPr>
          <p:cNvGrpSpPr/>
          <p:nvPr/>
        </p:nvGrpSpPr>
        <p:grpSpPr>
          <a:xfrm>
            <a:off x="-3" y="298586"/>
            <a:ext cx="3937574" cy="556154"/>
            <a:chOff x="-3" y="853451"/>
            <a:chExt cx="3937574" cy="556154"/>
          </a:xfrm>
        </p:grpSpPr>
        <p:sp>
          <p:nvSpPr>
            <p:cNvPr id="14" name="等腰三角形 20">
              <a:extLst>
                <a:ext uri="{FF2B5EF4-FFF2-40B4-BE49-F238E27FC236}">
                  <a16:creationId xmlns:a16="http://schemas.microsoft.com/office/drawing/2014/main" id="{5F8F57DE-3C33-014A-ACB3-3E4694CAB1BB}"/>
                </a:ext>
              </a:extLst>
            </p:cNvPr>
            <p:cNvSpPr/>
            <p:nvPr/>
          </p:nvSpPr>
          <p:spPr>
            <a:xfrm>
              <a:off x="2773541" y="853451"/>
              <a:ext cx="956458" cy="507831"/>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solidFill>
                  <a:schemeClr val="accent5">
                    <a:lumMod val="75000"/>
                  </a:schemeClr>
                </a:solidFill>
              </a:endParaRPr>
            </a:p>
          </p:txBody>
        </p:sp>
        <p:sp>
          <p:nvSpPr>
            <p:cNvPr id="15" name="Rectangle 3">
              <a:extLst>
                <a:ext uri="{FF2B5EF4-FFF2-40B4-BE49-F238E27FC236}">
                  <a16:creationId xmlns:a16="http://schemas.microsoft.com/office/drawing/2014/main" id="{4772E20B-DEEB-D445-A0BC-E97252E8F429}"/>
                </a:ext>
              </a:extLst>
            </p:cNvPr>
            <p:cNvSpPr/>
            <p:nvPr/>
          </p:nvSpPr>
          <p:spPr>
            <a:xfrm>
              <a:off x="-3" y="853451"/>
              <a:ext cx="3251774" cy="50895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latin typeface="Microsoft JhengHei" panose="020B0604030504040204" pitchFamily="34" charset="-120"/>
                  <a:ea typeface="Microsoft JhengHei" panose="020B0604030504040204" pitchFamily="34" charset="-120"/>
                </a:rPr>
                <a:t>技職傾向學生入學管道</a:t>
              </a:r>
              <a:endParaRPr lang="en-US" altLang="zh-TW" sz="2400" b="1" dirty="0">
                <a:latin typeface="Microsoft JhengHei" panose="020B0604030504040204" pitchFamily="34" charset="-120"/>
                <a:ea typeface="Microsoft JhengHei" panose="020B0604030504040204" pitchFamily="34" charset="-120"/>
              </a:endParaRPr>
            </a:p>
          </p:txBody>
        </p:sp>
        <p:cxnSp>
          <p:nvCxnSpPr>
            <p:cNvPr id="16" name="直線接點 15">
              <a:extLst>
                <a:ext uri="{FF2B5EF4-FFF2-40B4-BE49-F238E27FC236}">
                  <a16:creationId xmlns:a16="http://schemas.microsoft.com/office/drawing/2014/main" id="{A4DCA74F-CE78-8744-A49B-4F056BF453AA}"/>
                </a:ext>
              </a:extLst>
            </p:cNvPr>
            <p:cNvCxnSpPr/>
            <p:nvPr/>
          </p:nvCxnSpPr>
          <p:spPr>
            <a:xfrm>
              <a:off x="0" y="1409605"/>
              <a:ext cx="3937571" cy="0"/>
            </a:xfrm>
            <a:prstGeom prst="line">
              <a:avLst/>
            </a:prstGeom>
            <a:ln w="136525">
              <a:headEnd type="none"/>
              <a:tailEnd type="oval" w="sm" len="med"/>
            </a:ln>
          </p:spPr>
          <p:style>
            <a:lnRef idx="1">
              <a:schemeClr val="accent1"/>
            </a:lnRef>
            <a:fillRef idx="0">
              <a:schemeClr val="accent1"/>
            </a:fillRef>
            <a:effectRef idx="0">
              <a:schemeClr val="accent1"/>
            </a:effectRef>
            <a:fontRef idx="minor">
              <a:schemeClr val="tx1"/>
            </a:fontRef>
          </p:style>
        </p:cxnSp>
      </p:grpSp>
      <p:grpSp>
        <p:nvGrpSpPr>
          <p:cNvPr id="24" name="群組 23">
            <a:extLst>
              <a:ext uri="{FF2B5EF4-FFF2-40B4-BE49-F238E27FC236}">
                <a16:creationId xmlns:a16="http://schemas.microsoft.com/office/drawing/2014/main" id="{8295C060-E8B6-DF48-AC54-302900CC1420}"/>
              </a:ext>
            </a:extLst>
          </p:cNvPr>
          <p:cNvGrpSpPr/>
          <p:nvPr/>
        </p:nvGrpSpPr>
        <p:grpSpPr>
          <a:xfrm>
            <a:off x="-4887" y="2974246"/>
            <a:ext cx="1359819" cy="3585167"/>
            <a:chOff x="0" y="2974246"/>
            <a:chExt cx="1359819" cy="3585167"/>
          </a:xfrm>
        </p:grpSpPr>
        <p:sp>
          <p:nvSpPr>
            <p:cNvPr id="25" name="Rectangle 5">
              <a:extLst>
                <a:ext uri="{FF2B5EF4-FFF2-40B4-BE49-F238E27FC236}">
                  <a16:creationId xmlns:a16="http://schemas.microsoft.com/office/drawing/2014/main" id="{5398CA2D-5BFD-6D4D-926E-0122ABBB2B63}"/>
                </a:ext>
              </a:extLst>
            </p:cNvPr>
            <p:cNvSpPr/>
            <p:nvPr/>
          </p:nvSpPr>
          <p:spPr>
            <a:xfrm>
              <a:off x="8516" y="2974246"/>
              <a:ext cx="1322171" cy="358516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6" name="Rectangle 3">
              <a:extLst>
                <a:ext uri="{FF2B5EF4-FFF2-40B4-BE49-F238E27FC236}">
                  <a16:creationId xmlns:a16="http://schemas.microsoft.com/office/drawing/2014/main" id="{7A9FAA68-4C2F-334E-9E45-4EF94A56C6EB}"/>
                </a:ext>
              </a:extLst>
            </p:cNvPr>
            <p:cNvSpPr/>
            <p:nvPr/>
          </p:nvSpPr>
          <p:spPr>
            <a:xfrm>
              <a:off x="0" y="3096800"/>
              <a:ext cx="1352565" cy="646247"/>
            </a:xfrm>
            <a:prstGeom prst="rect">
              <a:avLst/>
            </a:prstGeom>
            <a:solidFill>
              <a:schemeClr val="accent5">
                <a:lumMod val="20000"/>
                <a:lumOff val="8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60000"/>
                      <a:lumOff val="40000"/>
                    </a:schemeClr>
                  </a:solidFill>
                  <a:latin typeface="微軟正黑體" panose="020B0604030504040204" pitchFamily="34" charset="-120"/>
                  <a:ea typeface="微軟正黑體" panose="020B0604030504040204" pitchFamily="34" charset="-120"/>
                </a:rPr>
                <a:t>專業群科</a:t>
              </a:r>
              <a:endParaRPr lang="en-US" altLang="zh-TW" sz="2100" dirty="0">
                <a:solidFill>
                  <a:schemeClr val="accent5">
                    <a:lumMod val="60000"/>
                    <a:lumOff val="40000"/>
                  </a:schemeClr>
                </a:solidFill>
                <a:latin typeface="微軟正黑體" panose="020B0604030504040204" pitchFamily="34" charset="-120"/>
                <a:ea typeface="微軟正黑體" panose="020B0604030504040204" pitchFamily="34" charset="-120"/>
              </a:endParaRPr>
            </a:p>
            <a:p>
              <a:pPr algn="ctr"/>
              <a:r>
                <a:rPr lang="zh-TW" altLang="en-US" sz="2100" dirty="0">
                  <a:solidFill>
                    <a:schemeClr val="accent5">
                      <a:lumMod val="60000"/>
                      <a:lumOff val="40000"/>
                    </a:schemeClr>
                  </a:solidFill>
                  <a:latin typeface="微軟正黑體" panose="020B0604030504040204" pitchFamily="34" charset="-120"/>
                  <a:ea typeface="微軟正黑體" panose="020B0604030504040204" pitchFamily="34" charset="-120"/>
                </a:rPr>
                <a:t>甄選入學</a:t>
              </a:r>
              <a:endParaRPr lang="en-US" sz="2100" dirty="0">
                <a:solidFill>
                  <a:schemeClr val="accent5">
                    <a:lumMod val="60000"/>
                    <a:lumOff val="40000"/>
                  </a:schemeClr>
                </a:solidFill>
                <a:latin typeface="Microsoft JhengHei" panose="020B0604030504040204" pitchFamily="34" charset="-120"/>
                <a:ea typeface="Microsoft JhengHei" panose="020B0604030504040204" pitchFamily="34" charset="-120"/>
              </a:endParaRPr>
            </a:p>
          </p:txBody>
        </p:sp>
        <p:sp>
          <p:nvSpPr>
            <p:cNvPr id="28" name="Rectangle 3">
              <a:extLst>
                <a:ext uri="{FF2B5EF4-FFF2-40B4-BE49-F238E27FC236}">
                  <a16:creationId xmlns:a16="http://schemas.microsoft.com/office/drawing/2014/main" id="{2FFFD0DE-335E-E74C-89B7-9A63054D2F4D}"/>
                </a:ext>
              </a:extLst>
            </p:cNvPr>
            <p:cNvSpPr/>
            <p:nvPr/>
          </p:nvSpPr>
          <p:spPr>
            <a:xfrm>
              <a:off x="7254" y="4558108"/>
              <a:ext cx="1352565" cy="646247"/>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zh-TW" altLang="en-US" sz="2100" b="1" dirty="0">
                  <a:solidFill>
                    <a:srgbClr val="0432FF"/>
                  </a:solidFill>
                  <a:latin typeface="微軟正黑體" panose="020B0604030504040204" pitchFamily="34" charset="-120"/>
                  <a:ea typeface="微軟正黑體" panose="020B0604030504040204" pitchFamily="34" charset="-120"/>
                </a:rPr>
                <a:t>實用技能學程分發</a:t>
              </a:r>
              <a:endParaRPr lang="en-US" sz="2100" b="1" dirty="0">
                <a:solidFill>
                  <a:srgbClr val="0432FF"/>
                </a:solidFill>
                <a:latin typeface="Microsoft JhengHei" panose="020B0604030504040204" pitchFamily="34" charset="-120"/>
                <a:ea typeface="Microsoft JhengHei" panose="020B0604030504040204" pitchFamily="34" charset="-120"/>
              </a:endParaRPr>
            </a:p>
          </p:txBody>
        </p:sp>
        <p:sp>
          <p:nvSpPr>
            <p:cNvPr id="29" name="Rectangle 3">
              <a:extLst>
                <a:ext uri="{FF2B5EF4-FFF2-40B4-BE49-F238E27FC236}">
                  <a16:creationId xmlns:a16="http://schemas.microsoft.com/office/drawing/2014/main" id="{56A11005-CB18-0745-9E93-68B995910942}"/>
                </a:ext>
              </a:extLst>
            </p:cNvPr>
            <p:cNvSpPr/>
            <p:nvPr/>
          </p:nvSpPr>
          <p:spPr>
            <a:xfrm>
              <a:off x="7254" y="5279289"/>
              <a:ext cx="1352565" cy="416839"/>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建教合作</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30" name="Rectangle 3">
              <a:extLst>
                <a:ext uri="{FF2B5EF4-FFF2-40B4-BE49-F238E27FC236}">
                  <a16:creationId xmlns:a16="http://schemas.microsoft.com/office/drawing/2014/main" id="{7BC80EE5-DFD4-A343-A994-DAF83A360E43}"/>
                </a:ext>
              </a:extLst>
            </p:cNvPr>
            <p:cNvSpPr/>
            <p:nvPr/>
          </p:nvSpPr>
          <p:spPr>
            <a:xfrm>
              <a:off x="7254" y="5771062"/>
              <a:ext cx="1352565" cy="646247"/>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產業特殊需求類科</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grpSp>
      <p:grpSp>
        <p:nvGrpSpPr>
          <p:cNvPr id="31" name="群組 30">
            <a:extLst>
              <a:ext uri="{FF2B5EF4-FFF2-40B4-BE49-F238E27FC236}">
                <a16:creationId xmlns:a16="http://schemas.microsoft.com/office/drawing/2014/main" id="{30243874-22D8-B149-9D7E-2AFDCD5BEBA6}"/>
              </a:ext>
            </a:extLst>
          </p:cNvPr>
          <p:cNvGrpSpPr/>
          <p:nvPr/>
        </p:nvGrpSpPr>
        <p:grpSpPr>
          <a:xfrm>
            <a:off x="-6682" y="1233119"/>
            <a:ext cx="1354972" cy="1758043"/>
            <a:chOff x="-6682" y="1109692"/>
            <a:chExt cx="1354972" cy="1758043"/>
          </a:xfrm>
        </p:grpSpPr>
        <p:sp>
          <p:nvSpPr>
            <p:cNvPr id="32" name="Rectangle 5">
              <a:extLst>
                <a:ext uri="{FF2B5EF4-FFF2-40B4-BE49-F238E27FC236}">
                  <a16:creationId xmlns:a16="http://schemas.microsoft.com/office/drawing/2014/main" id="{6805683E-92D3-9D41-B448-2559E691DF89}"/>
                </a:ext>
              </a:extLst>
            </p:cNvPr>
            <p:cNvSpPr/>
            <p:nvPr/>
          </p:nvSpPr>
          <p:spPr>
            <a:xfrm>
              <a:off x="0" y="1109692"/>
              <a:ext cx="1322171" cy="175804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3" name="Rectangle 3">
              <a:extLst>
                <a:ext uri="{FF2B5EF4-FFF2-40B4-BE49-F238E27FC236}">
                  <a16:creationId xmlns:a16="http://schemas.microsoft.com/office/drawing/2014/main" id="{898749B2-869B-5441-AEA6-26962825E780}"/>
                </a:ext>
              </a:extLst>
            </p:cNvPr>
            <p:cNvSpPr/>
            <p:nvPr/>
          </p:nvSpPr>
          <p:spPr>
            <a:xfrm>
              <a:off x="-4278" y="1210686"/>
              <a:ext cx="1352568" cy="478245"/>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accent5">
                      <a:lumMod val="40000"/>
                      <a:lumOff val="60000"/>
                    </a:schemeClr>
                  </a:solidFill>
                  <a:latin typeface="Microsoft JhengHei" panose="020B0604030504040204" pitchFamily="34" charset="-120"/>
                  <a:ea typeface="Microsoft JhengHei" panose="020B0604030504040204" pitchFamily="34" charset="-120"/>
                </a:rPr>
                <a:t>入學管道</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34" name="Rectangle 3">
              <a:extLst>
                <a:ext uri="{FF2B5EF4-FFF2-40B4-BE49-F238E27FC236}">
                  <a16:creationId xmlns:a16="http://schemas.microsoft.com/office/drawing/2014/main" id="{215678CB-F294-EB45-B6B5-82333B213A00}"/>
                </a:ext>
              </a:extLst>
            </p:cNvPr>
            <p:cNvSpPr/>
            <p:nvPr/>
          </p:nvSpPr>
          <p:spPr>
            <a:xfrm>
              <a:off x="-6682" y="1741134"/>
              <a:ext cx="1352568" cy="478245"/>
            </a:xfrm>
            <a:prstGeom prst="rect">
              <a:avLst/>
            </a:prstGeom>
            <a:solidFill>
              <a:srgbClr val="E7E6E6">
                <a:alpha val="7451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accent5">
                      <a:lumMod val="60000"/>
                      <a:lumOff val="40000"/>
                    </a:schemeClr>
                  </a:solidFill>
                  <a:latin typeface="Microsoft JhengHei" panose="020B0604030504040204" pitchFamily="34" charset="-120"/>
                  <a:ea typeface="Microsoft JhengHei" panose="020B0604030504040204" pitchFamily="34" charset="-120"/>
                </a:rPr>
                <a:t>主要管道</a:t>
              </a:r>
              <a:endParaRPr lang="en-US" sz="2100" dirty="0">
                <a:solidFill>
                  <a:schemeClr val="accent5">
                    <a:lumMod val="60000"/>
                    <a:lumOff val="40000"/>
                  </a:schemeClr>
                </a:solidFill>
                <a:latin typeface="Microsoft JhengHei" panose="020B0604030504040204" pitchFamily="34" charset="-120"/>
                <a:ea typeface="Microsoft JhengHei" panose="020B0604030504040204" pitchFamily="34" charset="-120"/>
              </a:endParaRPr>
            </a:p>
          </p:txBody>
        </p:sp>
        <p:sp>
          <p:nvSpPr>
            <p:cNvPr id="35" name="Rectangle 3">
              <a:extLst>
                <a:ext uri="{FF2B5EF4-FFF2-40B4-BE49-F238E27FC236}">
                  <a16:creationId xmlns:a16="http://schemas.microsoft.com/office/drawing/2014/main" id="{A5392AE0-BE4A-D241-8EDC-AEFC401AC0D6}"/>
                </a:ext>
              </a:extLst>
            </p:cNvPr>
            <p:cNvSpPr/>
            <p:nvPr/>
          </p:nvSpPr>
          <p:spPr>
            <a:xfrm>
              <a:off x="1" y="2271582"/>
              <a:ext cx="1345886" cy="478245"/>
            </a:xfrm>
            <a:prstGeom prst="rect">
              <a:avLst/>
            </a:prstGeom>
            <a:solidFill>
              <a:srgbClr val="E7E6E6">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accent5">
                      <a:lumMod val="60000"/>
                      <a:lumOff val="40000"/>
                    </a:schemeClr>
                  </a:solidFill>
                  <a:latin typeface="Microsoft JhengHei" panose="020B0604030504040204" pitchFamily="34" charset="-120"/>
                  <a:ea typeface="Microsoft JhengHei" panose="020B0604030504040204" pitchFamily="34" charset="-120"/>
                </a:rPr>
                <a:t>重要日程</a:t>
              </a:r>
              <a:endParaRPr lang="en-US" sz="2100" dirty="0">
                <a:solidFill>
                  <a:schemeClr val="accent5">
                    <a:lumMod val="60000"/>
                    <a:lumOff val="40000"/>
                  </a:schemeClr>
                </a:solidFill>
                <a:latin typeface="Microsoft JhengHei" panose="020B0604030504040204" pitchFamily="34" charset="-120"/>
                <a:ea typeface="Microsoft JhengHei" panose="020B0604030504040204" pitchFamily="34" charset="-120"/>
              </a:endParaRPr>
            </a:p>
          </p:txBody>
        </p:sp>
      </p:grpSp>
      <p:sp>
        <p:nvSpPr>
          <p:cNvPr id="36" name="TextBox 7">
            <a:extLst>
              <a:ext uri="{FF2B5EF4-FFF2-40B4-BE49-F238E27FC236}">
                <a16:creationId xmlns:a16="http://schemas.microsoft.com/office/drawing/2014/main" id="{ECD64BEC-B229-A04B-8E85-226BD9395A83}"/>
              </a:ext>
            </a:extLst>
          </p:cNvPr>
          <p:cNvSpPr txBox="1"/>
          <p:nvPr/>
        </p:nvSpPr>
        <p:spPr>
          <a:xfrm>
            <a:off x="4246677" y="646991"/>
            <a:ext cx="4496331" cy="369332"/>
          </a:xfrm>
          <a:prstGeom prst="rect">
            <a:avLst/>
          </a:prstGeom>
          <a:noFill/>
        </p:spPr>
        <p:txBody>
          <a:bodyPr wrap="square" lIns="0" tIns="0" rIns="0" bIns="0" rtlCol="0" anchor="t">
            <a:spAutoFit/>
          </a:bodyPr>
          <a:lstStyle/>
          <a:p>
            <a:r>
              <a:rPr lang="en-US" sz="2400" dirty="0" err="1">
                <a:solidFill>
                  <a:srgbClr val="0432FF"/>
                </a:solidFill>
                <a:latin typeface="Microsoft JhengHei" panose="020B0604030504040204" pitchFamily="34" charset="-120"/>
                <a:ea typeface="Microsoft JhengHei" panose="020B0604030504040204" pitchFamily="34" charset="-120"/>
              </a:rPr>
              <a:t>實用技能學程輔導分發</a:t>
            </a:r>
            <a:r>
              <a:rPr lang="en-US" sz="2400" dirty="0" err="1">
                <a:solidFill>
                  <a:srgbClr val="FF0000"/>
                </a:solidFill>
                <a:latin typeface="Microsoft JhengHei" panose="020B0604030504040204" pitchFamily="34" charset="-120"/>
                <a:ea typeface="Microsoft JhengHei" panose="020B0604030504040204" pitchFamily="34" charset="-120"/>
              </a:rPr>
              <a:t>相關法規</a:t>
            </a:r>
            <a:endParaRPr lang="en-US" sz="2400" dirty="0">
              <a:solidFill>
                <a:srgbClr val="FF0000"/>
              </a:solidFill>
            </a:endParaRPr>
          </a:p>
        </p:txBody>
      </p:sp>
      <p:sp>
        <p:nvSpPr>
          <p:cNvPr id="21" name="內容版面配置區 2">
            <a:extLst>
              <a:ext uri="{FF2B5EF4-FFF2-40B4-BE49-F238E27FC236}">
                <a16:creationId xmlns:a16="http://schemas.microsoft.com/office/drawing/2014/main" id="{E3ECB6B2-98A1-3340-88A9-242345A75046}"/>
              </a:ext>
            </a:extLst>
          </p:cNvPr>
          <p:cNvSpPr txBox="1">
            <a:spLocks/>
          </p:cNvSpPr>
          <p:nvPr/>
        </p:nvSpPr>
        <p:spPr>
          <a:xfrm>
            <a:off x="1345886" y="1099556"/>
            <a:ext cx="7304954" cy="55375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300"/>
              </a:spcBef>
              <a:buFont typeface="Wingdings" panose="05000000000000000000" pitchFamily="2" charset="2"/>
              <a:buChar char="Ø"/>
              <a:defRPr/>
            </a:pPr>
            <a:r>
              <a:rPr lang="zh-TW" altLang="en-US" sz="1800" spc="75" dirty="0">
                <a:latin typeface="DFKai-SB" panose="03000509000000000000" pitchFamily="49" charset="-120"/>
                <a:ea typeface="DFKai-SB" panose="03000509000000000000" pitchFamily="49" charset="-120"/>
                <a:cs typeface="DFKai-SB" panose="03000509000000000000" pitchFamily="49" charset="-120"/>
              </a:rPr>
              <a:t>依據</a:t>
            </a:r>
            <a:r>
              <a:rPr lang="en-US" altLang="zh-TW" sz="1800" b="1" spc="75" dirty="0">
                <a:latin typeface="DFKai-SB" panose="03000509000000000000" pitchFamily="49" charset="-120"/>
                <a:ea typeface="DFKai-SB" panose="03000509000000000000" pitchFamily="49" charset="-120"/>
                <a:cs typeface="DFKai-SB" panose="03000509000000000000" pitchFamily="49" charset="-120"/>
              </a:rPr>
              <a:t>101.5.2</a:t>
            </a:r>
            <a:r>
              <a:rPr lang="zh-TW" altLang="en-US" sz="1800" spc="75" dirty="0">
                <a:latin typeface="DFKai-SB" panose="03000509000000000000" pitchFamily="49" charset="-120"/>
                <a:ea typeface="DFKai-SB" panose="03000509000000000000" pitchFamily="49" charset="-120"/>
                <a:cs typeface="DFKai-SB" panose="03000509000000000000" pitchFamily="49" charset="-120"/>
              </a:rPr>
              <a:t>「</a:t>
            </a:r>
            <a:r>
              <a:rPr lang="zh-TW" altLang="zh-TW" sz="1800" spc="75" dirty="0">
                <a:latin typeface="DFKai-SB" panose="03000509000000000000" pitchFamily="49" charset="-120"/>
                <a:ea typeface="DFKai-SB" panose="03000509000000000000" pitchFamily="49" charset="-120"/>
                <a:cs typeface="DFKai-SB" panose="03000509000000000000" pitchFamily="49" charset="-120"/>
              </a:rPr>
              <a:t>高中職實用技能學程輔導分發作業要點</a:t>
            </a:r>
            <a:r>
              <a:rPr lang="zh-TW" altLang="en-US" sz="1800" spc="75" dirty="0">
                <a:latin typeface="DFKai-SB" panose="03000509000000000000" pitchFamily="49" charset="-120"/>
                <a:ea typeface="DFKai-SB" panose="03000509000000000000" pitchFamily="49" charset="-120"/>
                <a:cs typeface="DFKai-SB" panose="03000509000000000000" pitchFamily="49" charset="-120"/>
              </a:rPr>
              <a:t>」</a:t>
            </a:r>
            <a:r>
              <a:rPr lang="zh-TW" altLang="en-US" sz="1800" dirty="0">
                <a:latin typeface="DFKai-SB" panose="03000509000000000000" pitchFamily="49" charset="-120"/>
                <a:ea typeface="DFKai-SB" panose="03000509000000000000" pitchFamily="49" charset="-120"/>
                <a:cs typeface="DFKai-SB" panose="03000509000000000000" pitchFamily="49" charset="-120"/>
              </a:rPr>
              <a:t>辦理</a:t>
            </a:r>
            <a:r>
              <a:rPr lang="zh-TW" altLang="en-US" sz="1800" b="1" dirty="0">
                <a:latin typeface="DFKai-SB" panose="03000509000000000000" pitchFamily="49" charset="-120"/>
                <a:ea typeface="DFKai-SB" panose="03000509000000000000" pitchFamily="49" charset="-120"/>
                <a:cs typeface="DFKai-SB" panose="03000509000000000000" pitchFamily="49" charset="-120"/>
              </a:rPr>
              <a:t>：</a:t>
            </a:r>
          </a:p>
          <a:p>
            <a:pPr marL="541338" lvl="1" indent="-265113" algn="just">
              <a:lnSpc>
                <a:spcPct val="120000"/>
              </a:lnSpc>
              <a:spcBef>
                <a:spcPts val="0"/>
              </a:spcBef>
              <a:buFont typeface="Wingdings" pitchFamily="2" charset="2"/>
              <a:buChar char="Ø"/>
              <a:defRPr/>
            </a:pPr>
            <a:r>
              <a:rPr lang="zh-TW" altLang="en-US" sz="2000" dirty="0">
                <a:solidFill>
                  <a:srgbClr val="C00000"/>
                </a:solidFill>
                <a:highlight>
                  <a:srgbClr val="FFFF00"/>
                </a:highlight>
                <a:latin typeface="微軟正黑體" panose="020B0604030504040204" pitchFamily="34" charset="-120"/>
                <a:ea typeface="微軟正黑體" panose="020B0604030504040204" pitchFamily="34" charset="-120"/>
              </a:rPr>
              <a:t>招生對象</a:t>
            </a:r>
            <a:r>
              <a:rPr lang="zh-TW" altLang="en-US" sz="1800" dirty="0">
                <a:solidFill>
                  <a:srgbClr val="C00000"/>
                </a:solidFill>
                <a:highlight>
                  <a:srgbClr val="FFFF00"/>
                </a:highlight>
                <a:latin typeface="微軟正黑體" panose="020B0604030504040204" pitchFamily="34" charset="-120"/>
                <a:ea typeface="微軟正黑體" panose="020B0604030504040204" pitchFamily="34" charset="-120"/>
              </a:rPr>
              <a:t>：</a:t>
            </a:r>
            <a:endParaRPr lang="en-US" altLang="zh-TW" sz="1800" dirty="0">
              <a:solidFill>
                <a:srgbClr val="C00000"/>
              </a:solidFill>
              <a:highlight>
                <a:srgbClr val="FFFF00"/>
              </a:highlight>
              <a:latin typeface="微軟正黑體" panose="020B0604030504040204" pitchFamily="34" charset="-120"/>
              <a:ea typeface="微軟正黑體" panose="020B0604030504040204" pitchFamily="34" charset="-120"/>
            </a:endParaRPr>
          </a:p>
          <a:p>
            <a:pPr marL="941388" lvl="0" indent="-449263">
              <a:buNone/>
            </a:pPr>
            <a:r>
              <a:rPr lang="zh-TW" altLang="en-US" sz="1800" dirty="0">
                <a:latin typeface="Microsoft JhengHei" panose="020B0604030504040204" pitchFamily="34" charset="-120"/>
                <a:ea typeface="Microsoft JhengHei" panose="020B0604030504040204" pitchFamily="34" charset="-120"/>
              </a:rPr>
              <a:t>一、</a:t>
            </a:r>
            <a:r>
              <a:rPr lang="zh-TW" altLang="zh-TW" sz="1800" dirty="0">
                <a:latin typeface="Microsoft JhengHei" panose="020B0604030504040204" pitchFamily="34" charset="-120"/>
                <a:ea typeface="Microsoft JhengHei" panose="020B0604030504040204" pitchFamily="34" charset="-120"/>
              </a:rPr>
              <a:t>實用技能學程招生對象為公私立國民中學</a:t>
            </a:r>
            <a:r>
              <a:rPr lang="en-US" altLang="zh-TW" sz="1800" dirty="0">
                <a:latin typeface="Microsoft JhengHei" panose="020B0604030504040204" pitchFamily="34" charset="-120"/>
                <a:ea typeface="Microsoft JhengHei" panose="020B0604030504040204" pitchFamily="34" charset="-120"/>
              </a:rPr>
              <a:t>(</a:t>
            </a:r>
            <a:r>
              <a:rPr lang="zh-TW" altLang="zh-TW" sz="1800" dirty="0">
                <a:latin typeface="Microsoft JhengHei" panose="020B0604030504040204" pitchFamily="34" charset="-120"/>
                <a:ea typeface="Microsoft JhengHei" panose="020B0604030504040204" pitchFamily="34" charset="-120"/>
              </a:rPr>
              <a:t>包括高中附設國中部</a:t>
            </a:r>
            <a:r>
              <a:rPr lang="en-US" altLang="zh-TW" sz="1800" dirty="0">
                <a:latin typeface="Microsoft JhengHei" panose="020B0604030504040204" pitchFamily="34" charset="-120"/>
                <a:ea typeface="Microsoft JhengHei" panose="020B0604030504040204" pitchFamily="34" charset="-120"/>
              </a:rPr>
              <a:t>)</a:t>
            </a:r>
            <a:r>
              <a:rPr lang="zh-TW" altLang="zh-TW" sz="1800" dirty="0">
                <a:latin typeface="Microsoft JhengHei" panose="020B0604030504040204" pitchFamily="34" charset="-120"/>
                <a:ea typeface="Microsoft JhengHei" panose="020B0604030504040204" pitchFamily="34" charset="-120"/>
              </a:rPr>
              <a:t>畢</a:t>
            </a:r>
            <a:r>
              <a:rPr lang="en-US" altLang="zh-TW" sz="1800" dirty="0">
                <a:latin typeface="Microsoft JhengHei" panose="020B0604030504040204" pitchFamily="34" charset="-120"/>
                <a:ea typeface="Microsoft JhengHei" panose="020B0604030504040204" pitchFamily="34" charset="-120"/>
              </a:rPr>
              <a:t>(</a:t>
            </a:r>
            <a:r>
              <a:rPr lang="zh-TW" altLang="zh-TW" sz="1800" dirty="0">
                <a:latin typeface="Microsoft JhengHei" panose="020B0604030504040204" pitchFamily="34" charset="-120"/>
                <a:ea typeface="Microsoft JhengHei" panose="020B0604030504040204" pitchFamily="34" charset="-120"/>
              </a:rPr>
              <a:t>結</a:t>
            </a:r>
            <a:r>
              <a:rPr lang="en-US" altLang="zh-TW" sz="1800" dirty="0">
                <a:latin typeface="Microsoft JhengHei" panose="020B0604030504040204" pitchFamily="34" charset="-120"/>
                <a:ea typeface="Microsoft JhengHei" panose="020B0604030504040204" pitchFamily="34" charset="-120"/>
              </a:rPr>
              <a:t>)</a:t>
            </a:r>
            <a:r>
              <a:rPr lang="zh-TW" altLang="zh-TW" sz="1800" dirty="0">
                <a:latin typeface="Microsoft JhengHei" panose="020B0604030504040204" pitchFamily="34" charset="-120"/>
                <a:ea typeface="Microsoft JhengHei" panose="020B0604030504040204" pitchFamily="34" charset="-120"/>
              </a:rPr>
              <a:t>業生或具同等學力者。</a:t>
            </a:r>
            <a:endParaRPr lang="en-US" altLang="zh-TW" sz="1800" dirty="0">
              <a:latin typeface="Microsoft JhengHei" panose="020B0604030504040204" pitchFamily="34" charset="-120"/>
              <a:ea typeface="Microsoft JhengHei" panose="020B0604030504040204" pitchFamily="34" charset="-120"/>
            </a:endParaRPr>
          </a:p>
          <a:p>
            <a:pPr marL="941388" lvl="0" indent="-449263">
              <a:buNone/>
            </a:pPr>
            <a:r>
              <a:rPr lang="zh-TW" altLang="en-US" sz="1800" dirty="0">
                <a:latin typeface="Microsoft JhengHei" panose="020B0604030504040204" pitchFamily="34" charset="-120"/>
                <a:ea typeface="Microsoft JhengHei" panose="020B0604030504040204" pitchFamily="34" charset="-120"/>
              </a:rPr>
              <a:t>二、</a:t>
            </a:r>
            <a:r>
              <a:rPr lang="zh-TW" altLang="zh-TW" sz="1800" dirty="0">
                <a:latin typeface="Microsoft JhengHei" panose="020B0604030504040204" pitchFamily="34" charset="-120"/>
                <a:ea typeface="Microsoft JhengHei" panose="020B0604030504040204" pitchFamily="34" charset="-120"/>
              </a:rPr>
              <a:t>實用技能學程因課程及科別之特殊性，</a:t>
            </a:r>
            <a:r>
              <a:rPr lang="zh-TW" altLang="zh-TW" sz="1800" dirty="0">
                <a:solidFill>
                  <a:srgbClr val="FF0000"/>
                </a:solidFill>
                <a:latin typeface="Microsoft JhengHei" panose="020B0604030504040204" pitchFamily="34" charset="-120"/>
                <a:ea typeface="Microsoft JhengHei" panose="020B0604030504040204" pitchFamily="34" charset="-120"/>
              </a:rPr>
              <a:t>其學生來源範圍不受免試就學區規範。</a:t>
            </a:r>
            <a:endParaRPr lang="en-US" altLang="zh-TW" sz="1800" dirty="0">
              <a:solidFill>
                <a:srgbClr val="FF0000"/>
              </a:solidFill>
              <a:latin typeface="Microsoft JhengHei" panose="020B0604030504040204" pitchFamily="34" charset="-120"/>
              <a:ea typeface="Microsoft JhengHei" panose="020B0604030504040204" pitchFamily="34" charset="-120"/>
            </a:endParaRPr>
          </a:p>
          <a:p>
            <a:pPr marL="534988" indent="-268288">
              <a:buFont typeface="Wingdings" pitchFamily="2" charset="2"/>
              <a:buChar char="Ø"/>
            </a:pPr>
            <a:r>
              <a:rPr lang="zh-TW" altLang="zh-TW" sz="2000" dirty="0">
                <a:solidFill>
                  <a:srgbClr val="C00000"/>
                </a:solidFill>
                <a:highlight>
                  <a:srgbClr val="FFFF00"/>
                </a:highlight>
                <a:latin typeface="微軟正黑體" panose="020B0604030504040204" pitchFamily="34" charset="-120"/>
                <a:ea typeface="微軟正黑體" panose="020B0604030504040204" pitchFamily="34" charset="-120"/>
              </a:rPr>
              <a:t>分發優先順序</a:t>
            </a:r>
            <a:r>
              <a:rPr lang="zh-TW" altLang="en-US" sz="2000" dirty="0">
                <a:solidFill>
                  <a:srgbClr val="C00000"/>
                </a:solidFill>
                <a:highlight>
                  <a:srgbClr val="FFFF00"/>
                </a:highlight>
                <a:latin typeface="微軟正黑體" panose="020B0604030504040204" pitchFamily="34" charset="-120"/>
                <a:ea typeface="微軟正黑體" panose="020B0604030504040204" pitchFamily="34" charset="-120"/>
                <a:sym typeface="Wingdings" pitchFamily="2" charset="2"/>
              </a:rPr>
              <a:t>：</a:t>
            </a:r>
            <a:r>
              <a:rPr lang="en-US" altLang="zh-TW" sz="1800" dirty="0">
                <a:latin typeface="Microsoft JhengHei" panose="020B0604030504040204" pitchFamily="34" charset="-120"/>
                <a:ea typeface="Microsoft JhengHei" panose="020B0604030504040204" pitchFamily="34" charset="-120"/>
                <a:sym typeface="Wingdings" pitchFamily="2" charset="2"/>
              </a:rPr>
              <a:t>(</a:t>
            </a:r>
            <a:r>
              <a:rPr lang="zh-TW" altLang="en-US" sz="1800" dirty="0">
                <a:latin typeface="Microsoft JhengHei" panose="020B0604030504040204" pitchFamily="34" charset="-120"/>
                <a:ea typeface="Microsoft JhengHei" panose="020B0604030504040204" pitchFamily="34" charset="-120"/>
                <a:sym typeface="Wingdings" pitchFamily="2" charset="2"/>
              </a:rPr>
              <a:t>採分區分發方式</a:t>
            </a:r>
            <a:r>
              <a:rPr lang="en-US" altLang="zh-TW" sz="1800" dirty="0">
                <a:latin typeface="Microsoft JhengHei" panose="020B0604030504040204" pitchFamily="34" charset="-120"/>
                <a:ea typeface="Microsoft JhengHei" panose="020B0604030504040204" pitchFamily="34" charset="-120"/>
                <a:sym typeface="Wingdings" pitchFamily="2" charset="2"/>
              </a:rPr>
              <a:t>)</a:t>
            </a:r>
            <a:endParaRPr lang="en-US" altLang="zh-TW" sz="1800" dirty="0">
              <a:latin typeface="Microsoft JhengHei" panose="020B0604030504040204" pitchFamily="34" charset="-120"/>
              <a:ea typeface="Microsoft JhengHei" panose="020B0604030504040204" pitchFamily="34" charset="-120"/>
            </a:endParaRPr>
          </a:p>
          <a:p>
            <a:pPr marL="715963" lvl="0" indent="0">
              <a:buNone/>
            </a:pPr>
            <a:r>
              <a:rPr lang="en-US" altLang="zh-TW" sz="1800" dirty="0">
                <a:latin typeface="Microsoft JhengHei" panose="020B0604030504040204" pitchFamily="34" charset="-120"/>
                <a:ea typeface="Microsoft JhengHei" panose="020B0604030504040204" pitchFamily="34" charset="-120"/>
              </a:rPr>
              <a:t>1.</a:t>
            </a:r>
            <a:r>
              <a:rPr lang="zh-TW" altLang="zh-TW" sz="1800" dirty="0">
                <a:latin typeface="Microsoft JhengHei" panose="020B0604030504040204" pitchFamily="34" charset="-120"/>
                <a:ea typeface="Microsoft JhengHei" panose="020B0604030504040204" pitchFamily="34" charset="-120"/>
              </a:rPr>
              <a:t>曾選習國中技藝教育應屆畢（結）業生。</a:t>
            </a:r>
          </a:p>
          <a:p>
            <a:pPr marL="715963" lvl="0" indent="0">
              <a:buNone/>
            </a:pPr>
            <a:r>
              <a:rPr lang="en-US" altLang="zh-TW" sz="1800" dirty="0">
                <a:latin typeface="Microsoft JhengHei" panose="020B0604030504040204" pitchFamily="34" charset="-120"/>
                <a:ea typeface="Microsoft JhengHei" panose="020B0604030504040204" pitchFamily="34" charset="-120"/>
              </a:rPr>
              <a:t>2.</a:t>
            </a:r>
            <a:r>
              <a:rPr lang="zh-TW" altLang="zh-TW" sz="1800" dirty="0">
                <a:latin typeface="Microsoft JhengHei" panose="020B0604030504040204" pitchFamily="34" charset="-120"/>
                <a:ea typeface="Microsoft JhengHei" panose="020B0604030504040204" pitchFamily="34" charset="-120"/>
              </a:rPr>
              <a:t>曾選習國中技藝教育非應屆畢（結）業生。</a:t>
            </a:r>
          </a:p>
          <a:p>
            <a:pPr marL="715963" lvl="0" indent="0">
              <a:buNone/>
            </a:pPr>
            <a:r>
              <a:rPr lang="en-US" altLang="zh-TW" sz="1800" dirty="0">
                <a:latin typeface="Microsoft JhengHei" panose="020B0604030504040204" pitchFamily="34" charset="-120"/>
                <a:ea typeface="Microsoft JhengHei" panose="020B0604030504040204" pitchFamily="34" charset="-120"/>
              </a:rPr>
              <a:t>3.</a:t>
            </a:r>
            <a:r>
              <a:rPr lang="zh-TW" altLang="zh-TW" sz="1800" dirty="0">
                <a:latin typeface="Microsoft JhengHei" panose="020B0604030504040204" pitchFamily="34" charset="-120"/>
                <a:ea typeface="Microsoft JhengHei" panose="020B0604030504040204" pitchFamily="34" charset="-120"/>
              </a:rPr>
              <a:t>未曾選習國中技藝教育應屆畢</a:t>
            </a:r>
            <a:r>
              <a:rPr lang="en-US" altLang="zh-TW" sz="1800" dirty="0">
                <a:latin typeface="Microsoft JhengHei" panose="020B0604030504040204" pitchFamily="34" charset="-120"/>
                <a:ea typeface="Microsoft JhengHei" panose="020B0604030504040204" pitchFamily="34" charset="-120"/>
              </a:rPr>
              <a:t>(</a:t>
            </a:r>
            <a:r>
              <a:rPr lang="zh-TW" altLang="zh-TW" sz="1800" dirty="0">
                <a:latin typeface="Microsoft JhengHei" panose="020B0604030504040204" pitchFamily="34" charset="-120"/>
                <a:ea typeface="Microsoft JhengHei" panose="020B0604030504040204" pitchFamily="34" charset="-120"/>
              </a:rPr>
              <a:t>結</a:t>
            </a:r>
            <a:r>
              <a:rPr lang="en-US" altLang="zh-TW" sz="1800" dirty="0">
                <a:latin typeface="Microsoft JhengHei" panose="020B0604030504040204" pitchFamily="34" charset="-120"/>
                <a:ea typeface="Microsoft JhengHei" panose="020B0604030504040204" pitchFamily="34" charset="-120"/>
              </a:rPr>
              <a:t>)</a:t>
            </a:r>
            <a:r>
              <a:rPr lang="zh-TW" altLang="zh-TW" sz="1800" dirty="0">
                <a:latin typeface="Microsoft JhengHei" panose="020B0604030504040204" pitchFamily="34" charset="-120"/>
                <a:ea typeface="Microsoft JhengHei" panose="020B0604030504040204" pitchFamily="34" charset="-120"/>
              </a:rPr>
              <a:t>業生。</a:t>
            </a:r>
          </a:p>
          <a:p>
            <a:pPr marL="715963" lvl="0" indent="0">
              <a:buNone/>
            </a:pPr>
            <a:r>
              <a:rPr lang="en-US" altLang="zh-TW" sz="1800" dirty="0">
                <a:latin typeface="Microsoft JhengHei" panose="020B0604030504040204" pitchFamily="34" charset="-120"/>
                <a:ea typeface="Microsoft JhengHei" panose="020B0604030504040204" pitchFamily="34" charset="-120"/>
              </a:rPr>
              <a:t>4.</a:t>
            </a:r>
            <a:r>
              <a:rPr lang="zh-TW" altLang="zh-TW" sz="1800" dirty="0">
                <a:latin typeface="Microsoft JhengHei" panose="020B0604030504040204" pitchFamily="34" charset="-120"/>
                <a:ea typeface="Microsoft JhengHei" panose="020B0604030504040204" pitchFamily="34" charset="-120"/>
              </a:rPr>
              <a:t>未曾選習國中技藝教育非應屆畢</a:t>
            </a:r>
            <a:r>
              <a:rPr lang="en-US" altLang="zh-TW" sz="1800" dirty="0">
                <a:latin typeface="Microsoft JhengHei" panose="020B0604030504040204" pitchFamily="34" charset="-120"/>
                <a:ea typeface="Microsoft JhengHei" panose="020B0604030504040204" pitchFamily="34" charset="-120"/>
              </a:rPr>
              <a:t>(</a:t>
            </a:r>
            <a:r>
              <a:rPr lang="zh-TW" altLang="zh-TW" sz="1800" dirty="0">
                <a:latin typeface="Microsoft JhengHei" panose="020B0604030504040204" pitchFamily="34" charset="-120"/>
                <a:ea typeface="Microsoft JhengHei" panose="020B0604030504040204" pitchFamily="34" charset="-120"/>
              </a:rPr>
              <a:t>結</a:t>
            </a:r>
            <a:r>
              <a:rPr lang="en-US" altLang="zh-TW" sz="1800" dirty="0">
                <a:latin typeface="Microsoft JhengHei" panose="020B0604030504040204" pitchFamily="34" charset="-120"/>
                <a:ea typeface="Microsoft JhengHei" panose="020B0604030504040204" pitchFamily="34" charset="-120"/>
              </a:rPr>
              <a:t>)</a:t>
            </a:r>
            <a:r>
              <a:rPr lang="zh-TW" altLang="zh-TW" sz="1800" dirty="0">
                <a:latin typeface="Microsoft JhengHei" panose="020B0604030504040204" pitchFamily="34" charset="-120"/>
                <a:ea typeface="Microsoft JhengHei" panose="020B0604030504040204" pitchFamily="34" charset="-120"/>
              </a:rPr>
              <a:t>業生。</a:t>
            </a:r>
            <a:endParaRPr lang="en-US" altLang="zh-TW" sz="1800" dirty="0">
              <a:latin typeface="Microsoft JhengHei" panose="020B0604030504040204" pitchFamily="34" charset="-120"/>
              <a:ea typeface="Microsoft JhengHei" panose="020B0604030504040204" pitchFamily="34" charset="-120"/>
            </a:endParaRPr>
          </a:p>
          <a:p>
            <a:pPr marL="534988" lvl="0" indent="0">
              <a:buNone/>
            </a:pPr>
            <a:r>
              <a:rPr lang="zh-TW" altLang="zh-TW" sz="1800" dirty="0">
                <a:solidFill>
                  <a:srgbClr val="FF0000"/>
                </a:solidFill>
                <a:latin typeface="Microsoft JhengHei" panose="020B0604030504040204" pitchFamily="34" charset="-120"/>
                <a:ea typeface="Microsoft JhengHei" panose="020B0604030504040204" pitchFamily="34" charset="-120"/>
              </a:rPr>
              <a:t>相同志願申請人數超過核定招生名額時</a:t>
            </a:r>
            <a:r>
              <a:rPr lang="zh-TW" altLang="en-US" sz="1800" dirty="0">
                <a:solidFill>
                  <a:srgbClr val="FF0000"/>
                </a:solidFill>
                <a:latin typeface="Microsoft JhengHei" panose="020B0604030504040204" pitchFamily="34" charset="-120"/>
                <a:ea typeface="Microsoft JhengHei" panose="020B0604030504040204" pitchFamily="34" charset="-120"/>
              </a:rPr>
              <a:t>，詳細順序詳見簡章說明</a:t>
            </a:r>
            <a:endParaRPr lang="zh-TW" altLang="zh-TW" sz="1800" dirty="0">
              <a:solidFill>
                <a:srgbClr val="FF0000"/>
              </a:solidFill>
              <a:latin typeface="Microsoft JhengHei" panose="020B0604030504040204" pitchFamily="34" charset="-120"/>
              <a:ea typeface="Microsoft JhengHei" panose="020B0604030504040204" pitchFamily="34" charset="-120"/>
            </a:endParaRPr>
          </a:p>
          <a:p>
            <a:pPr marL="941388" indent="-449263">
              <a:buNone/>
            </a:pPr>
            <a:endParaRPr lang="en-US" altLang="zh-TW" sz="2000" dirty="0">
              <a:solidFill>
                <a:srgbClr val="C00000"/>
              </a:solidFill>
              <a:highlight>
                <a:srgbClr val="FFFF00"/>
              </a:highlight>
              <a:latin typeface="微軟正黑體" panose="020B0604030504040204" pitchFamily="34" charset="-120"/>
              <a:ea typeface="微軟正黑體" panose="020B0604030504040204" pitchFamily="34" charset="-120"/>
            </a:endParaRPr>
          </a:p>
          <a:p>
            <a:pPr marL="490538" lvl="1" indent="-214313" algn="just">
              <a:lnSpc>
                <a:spcPct val="120000"/>
              </a:lnSpc>
              <a:spcBef>
                <a:spcPts val="0"/>
              </a:spcBef>
              <a:buFont typeface="Wingdings" pitchFamily="2" charset="2"/>
              <a:buChar char="Ø"/>
              <a:defRPr/>
            </a:pPr>
            <a:endParaRPr lang="en-US" altLang="zh-TW" sz="1800" dirty="0">
              <a:solidFill>
                <a:srgbClr val="C00000"/>
              </a:solidFill>
              <a:latin typeface="微軟正黑體" panose="020B0604030504040204" pitchFamily="34" charset="-120"/>
              <a:ea typeface="微軟正黑體" panose="020B0604030504040204" pitchFamily="34" charset="-120"/>
            </a:endParaRPr>
          </a:p>
          <a:p>
            <a:pPr marL="808038" lvl="1" indent="-531813" algn="just">
              <a:lnSpc>
                <a:spcPct val="120000"/>
              </a:lnSpc>
              <a:spcBef>
                <a:spcPts val="0"/>
              </a:spcBef>
              <a:buFont typeface="Arial" panose="020B0604020202020204" pitchFamily="34" charset="0"/>
              <a:buNone/>
              <a:defRPr/>
            </a:pPr>
            <a:endParaRPr lang="zh-TW" altLang="en-US" sz="2000" dirty="0">
              <a:latin typeface="Microsoft JhengHei" panose="020B0604030504040204" pitchFamily="34" charset="-120"/>
              <a:ea typeface="Microsoft JhengHei" panose="020B0604030504040204" pitchFamily="34" charset="-120"/>
            </a:endParaRPr>
          </a:p>
          <a:p>
            <a:pPr marL="808038" lvl="1" indent="-531813" algn="just">
              <a:lnSpc>
                <a:spcPct val="120000"/>
              </a:lnSpc>
              <a:spcBef>
                <a:spcPts val="0"/>
              </a:spcBef>
              <a:buFont typeface="Arial" panose="020B0604020202020204" pitchFamily="34" charset="0"/>
              <a:buNone/>
              <a:defRPr/>
            </a:pPr>
            <a:endParaRPr lang="zh-TW" altLang="zh-TW" sz="1800" dirty="0">
              <a:latin typeface="Microsoft JhengHei" panose="020B0604030504040204" pitchFamily="34" charset="-120"/>
              <a:ea typeface="Microsoft JhengHei" panose="020B0604030504040204" pitchFamily="34" charset="-120"/>
            </a:endParaRPr>
          </a:p>
        </p:txBody>
      </p:sp>
      <p:sp>
        <p:nvSpPr>
          <p:cNvPr id="22" name="Rectangle 3">
            <a:extLst>
              <a:ext uri="{FF2B5EF4-FFF2-40B4-BE49-F238E27FC236}">
                <a16:creationId xmlns:a16="http://schemas.microsoft.com/office/drawing/2014/main" id="{E0222C4B-FE71-4D40-BF63-C6C0D4B4F20B}"/>
              </a:ext>
            </a:extLst>
          </p:cNvPr>
          <p:cNvSpPr/>
          <p:nvPr/>
        </p:nvSpPr>
        <p:spPr>
          <a:xfrm>
            <a:off x="-4890" y="3824886"/>
            <a:ext cx="1352568" cy="646247"/>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技優甄審入學</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86905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6" name="投影片編號版面配置區 3">
            <a:extLst>
              <a:ext uri="{FF2B5EF4-FFF2-40B4-BE49-F238E27FC236}">
                <a16:creationId xmlns:a16="http://schemas.microsoft.com/office/drawing/2014/main" id="{14A7ACD6-5D2F-4F2D-978E-D992E69A61E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lr>
                <a:schemeClr val="accent1"/>
              </a:buClr>
              <a:buSzPct val="50000"/>
              <a:buFont typeface="Wingdings 2" panose="05020102010507070707" pitchFamily="18" charset="2"/>
              <a:buChar char=""/>
              <a:defRPr sz="2400">
                <a:solidFill>
                  <a:schemeClr val="tx1"/>
                </a:solidFill>
                <a:latin typeface="Cambria" panose="02040503050406030204" pitchFamily="18" charset="0"/>
                <a:ea typeface="新細明體" panose="02020500000000000000" pitchFamily="18" charset="-120"/>
              </a:defRPr>
            </a:lvl1pPr>
            <a:lvl2pPr marL="557213" indent="-214313">
              <a:spcBef>
                <a:spcPct val="20000"/>
              </a:spcBef>
              <a:buClr>
                <a:schemeClr val="accent2"/>
              </a:buClr>
              <a:buSzPct val="50000"/>
              <a:buFont typeface="Wingdings 2" panose="05020102010507070707" pitchFamily="18" charset="2"/>
              <a:buChar char="³"/>
              <a:defRPr sz="2100">
                <a:solidFill>
                  <a:schemeClr val="tx1"/>
                </a:solidFill>
                <a:latin typeface="Cambria" panose="02040503050406030204" pitchFamily="18" charset="0"/>
                <a:ea typeface="新細明體" panose="02020500000000000000" pitchFamily="18" charset="-120"/>
              </a:defRPr>
            </a:lvl2pPr>
            <a:lvl3pPr marL="857250" indent="-171450">
              <a:spcBef>
                <a:spcPct val="20000"/>
              </a:spcBef>
              <a:buClr>
                <a:srgbClr val="7B9B57"/>
              </a:buClr>
              <a:buSzPct val="60000"/>
              <a:buFont typeface="Wingdings 2" panose="05020102010507070707" pitchFamily="18" charset="2"/>
              <a:buChar char="®"/>
              <a:defRPr sz="1800">
                <a:solidFill>
                  <a:schemeClr val="tx1"/>
                </a:solidFill>
                <a:latin typeface="Cambria" panose="02040503050406030204" pitchFamily="18" charset="0"/>
                <a:ea typeface="新細明體" panose="02020500000000000000" pitchFamily="18" charset="-120"/>
              </a:defRPr>
            </a:lvl3pPr>
            <a:lvl4pPr marL="1200150" indent="-171450">
              <a:spcBef>
                <a:spcPct val="20000"/>
              </a:spcBef>
              <a:buClr>
                <a:srgbClr val="8B7396"/>
              </a:buClr>
              <a:buSzPct val="45000"/>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4pPr>
            <a:lvl5pPr marL="1543050" indent="-171450">
              <a:spcBef>
                <a:spcPct val="20000"/>
              </a:spcBef>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5pPr>
            <a:lvl6pPr marL="18859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6pPr>
            <a:lvl7pPr marL="22288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7pPr>
            <a:lvl8pPr marL="25717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8pPr>
            <a:lvl9pPr marL="29146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9pPr>
          </a:lstStyle>
          <a:p>
            <a:pPr>
              <a:spcBef>
                <a:spcPct val="0"/>
              </a:spcBef>
              <a:buClrTx/>
              <a:buSzTx/>
              <a:buFontTx/>
              <a:buNone/>
            </a:pPr>
            <a:fld id="{4F686C16-416F-4D9D-811F-0F632BC99A15}" type="slidenum">
              <a:rPr lang="zh-TW" altLang="en-US" sz="825">
                <a:solidFill>
                  <a:schemeClr val="bg1"/>
                </a:solidFill>
                <a:latin typeface="微軟正黑體" panose="020B0604030504040204" pitchFamily="34" charset="-120"/>
                <a:ea typeface="微軟正黑體" panose="020B0604030504040204" pitchFamily="34" charset="-120"/>
              </a:rPr>
              <a:pPr>
                <a:spcBef>
                  <a:spcPct val="0"/>
                </a:spcBef>
                <a:buClrTx/>
                <a:buSzTx/>
                <a:buFontTx/>
                <a:buNone/>
              </a:pPr>
              <a:t>28</a:t>
            </a:fld>
            <a:endParaRPr lang="zh-TW" altLang="en-US" sz="825" dirty="0">
              <a:solidFill>
                <a:schemeClr val="bg1"/>
              </a:solidFill>
              <a:latin typeface="微軟正黑體" panose="020B0604030504040204" pitchFamily="34" charset="-120"/>
              <a:ea typeface="微軟正黑體" panose="020B0604030504040204" pitchFamily="34" charset="-120"/>
            </a:endParaRPr>
          </a:p>
        </p:txBody>
      </p:sp>
      <p:grpSp>
        <p:nvGrpSpPr>
          <p:cNvPr id="13" name="群組 12">
            <a:extLst>
              <a:ext uri="{FF2B5EF4-FFF2-40B4-BE49-F238E27FC236}">
                <a16:creationId xmlns:a16="http://schemas.microsoft.com/office/drawing/2014/main" id="{4625787D-541C-8243-92B0-C525B83A5F35}"/>
              </a:ext>
            </a:extLst>
          </p:cNvPr>
          <p:cNvGrpSpPr/>
          <p:nvPr/>
        </p:nvGrpSpPr>
        <p:grpSpPr>
          <a:xfrm>
            <a:off x="-3" y="298586"/>
            <a:ext cx="3937574" cy="556154"/>
            <a:chOff x="-3" y="853451"/>
            <a:chExt cx="3937574" cy="556154"/>
          </a:xfrm>
        </p:grpSpPr>
        <p:sp>
          <p:nvSpPr>
            <p:cNvPr id="14" name="等腰三角形 20">
              <a:extLst>
                <a:ext uri="{FF2B5EF4-FFF2-40B4-BE49-F238E27FC236}">
                  <a16:creationId xmlns:a16="http://schemas.microsoft.com/office/drawing/2014/main" id="{5F8F57DE-3C33-014A-ACB3-3E4694CAB1BB}"/>
                </a:ext>
              </a:extLst>
            </p:cNvPr>
            <p:cNvSpPr/>
            <p:nvPr/>
          </p:nvSpPr>
          <p:spPr>
            <a:xfrm>
              <a:off x="2773541" y="853451"/>
              <a:ext cx="956458" cy="507831"/>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solidFill>
                  <a:schemeClr val="accent5">
                    <a:lumMod val="75000"/>
                  </a:schemeClr>
                </a:solidFill>
              </a:endParaRPr>
            </a:p>
          </p:txBody>
        </p:sp>
        <p:sp>
          <p:nvSpPr>
            <p:cNvPr id="15" name="Rectangle 3">
              <a:extLst>
                <a:ext uri="{FF2B5EF4-FFF2-40B4-BE49-F238E27FC236}">
                  <a16:creationId xmlns:a16="http://schemas.microsoft.com/office/drawing/2014/main" id="{4772E20B-DEEB-D445-A0BC-E97252E8F429}"/>
                </a:ext>
              </a:extLst>
            </p:cNvPr>
            <p:cNvSpPr/>
            <p:nvPr/>
          </p:nvSpPr>
          <p:spPr>
            <a:xfrm>
              <a:off x="-3" y="853451"/>
              <a:ext cx="3251774" cy="50895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latin typeface="Microsoft JhengHei" panose="020B0604030504040204" pitchFamily="34" charset="-120"/>
                  <a:ea typeface="Microsoft JhengHei" panose="020B0604030504040204" pitchFamily="34" charset="-120"/>
                </a:rPr>
                <a:t>技職傾向學生入學管道</a:t>
              </a:r>
              <a:endParaRPr lang="en-US" altLang="zh-TW" sz="2400" b="1" dirty="0">
                <a:latin typeface="Microsoft JhengHei" panose="020B0604030504040204" pitchFamily="34" charset="-120"/>
                <a:ea typeface="Microsoft JhengHei" panose="020B0604030504040204" pitchFamily="34" charset="-120"/>
              </a:endParaRPr>
            </a:p>
          </p:txBody>
        </p:sp>
        <p:cxnSp>
          <p:nvCxnSpPr>
            <p:cNvPr id="16" name="直線接點 15">
              <a:extLst>
                <a:ext uri="{FF2B5EF4-FFF2-40B4-BE49-F238E27FC236}">
                  <a16:creationId xmlns:a16="http://schemas.microsoft.com/office/drawing/2014/main" id="{A4DCA74F-CE78-8744-A49B-4F056BF453AA}"/>
                </a:ext>
              </a:extLst>
            </p:cNvPr>
            <p:cNvCxnSpPr/>
            <p:nvPr/>
          </p:nvCxnSpPr>
          <p:spPr>
            <a:xfrm>
              <a:off x="0" y="1409605"/>
              <a:ext cx="3937571" cy="0"/>
            </a:xfrm>
            <a:prstGeom prst="line">
              <a:avLst/>
            </a:prstGeom>
            <a:ln w="136525">
              <a:headEnd type="none"/>
              <a:tailEnd type="oval" w="sm" len="med"/>
            </a:ln>
          </p:spPr>
          <p:style>
            <a:lnRef idx="1">
              <a:schemeClr val="accent1"/>
            </a:lnRef>
            <a:fillRef idx="0">
              <a:schemeClr val="accent1"/>
            </a:fillRef>
            <a:effectRef idx="0">
              <a:schemeClr val="accent1"/>
            </a:effectRef>
            <a:fontRef idx="minor">
              <a:schemeClr val="tx1"/>
            </a:fontRef>
          </p:style>
        </p:cxnSp>
      </p:grpSp>
      <p:grpSp>
        <p:nvGrpSpPr>
          <p:cNvPr id="24" name="群組 23">
            <a:extLst>
              <a:ext uri="{FF2B5EF4-FFF2-40B4-BE49-F238E27FC236}">
                <a16:creationId xmlns:a16="http://schemas.microsoft.com/office/drawing/2014/main" id="{8295C060-E8B6-DF48-AC54-302900CC1420}"/>
              </a:ext>
            </a:extLst>
          </p:cNvPr>
          <p:cNvGrpSpPr/>
          <p:nvPr/>
        </p:nvGrpSpPr>
        <p:grpSpPr>
          <a:xfrm>
            <a:off x="-4887" y="2974246"/>
            <a:ext cx="1359819" cy="3585167"/>
            <a:chOff x="0" y="2974246"/>
            <a:chExt cx="1359819" cy="3585167"/>
          </a:xfrm>
        </p:grpSpPr>
        <p:sp>
          <p:nvSpPr>
            <p:cNvPr id="25" name="Rectangle 5">
              <a:extLst>
                <a:ext uri="{FF2B5EF4-FFF2-40B4-BE49-F238E27FC236}">
                  <a16:creationId xmlns:a16="http://schemas.microsoft.com/office/drawing/2014/main" id="{5398CA2D-5BFD-6D4D-926E-0122ABBB2B63}"/>
                </a:ext>
              </a:extLst>
            </p:cNvPr>
            <p:cNvSpPr/>
            <p:nvPr/>
          </p:nvSpPr>
          <p:spPr>
            <a:xfrm>
              <a:off x="8516" y="2974246"/>
              <a:ext cx="1322171" cy="358516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6" name="Rectangle 3">
              <a:extLst>
                <a:ext uri="{FF2B5EF4-FFF2-40B4-BE49-F238E27FC236}">
                  <a16:creationId xmlns:a16="http://schemas.microsoft.com/office/drawing/2014/main" id="{7A9FAA68-4C2F-334E-9E45-4EF94A56C6EB}"/>
                </a:ext>
              </a:extLst>
            </p:cNvPr>
            <p:cNvSpPr/>
            <p:nvPr/>
          </p:nvSpPr>
          <p:spPr>
            <a:xfrm>
              <a:off x="0" y="3096800"/>
              <a:ext cx="1352565" cy="646247"/>
            </a:xfrm>
            <a:prstGeom prst="rect">
              <a:avLst/>
            </a:prstGeom>
            <a:solidFill>
              <a:schemeClr val="accent5">
                <a:lumMod val="20000"/>
                <a:lumOff val="8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60000"/>
                      <a:lumOff val="40000"/>
                    </a:schemeClr>
                  </a:solidFill>
                  <a:latin typeface="微軟正黑體" panose="020B0604030504040204" pitchFamily="34" charset="-120"/>
                  <a:ea typeface="微軟正黑體" panose="020B0604030504040204" pitchFamily="34" charset="-120"/>
                </a:rPr>
                <a:t>專業群科</a:t>
              </a:r>
              <a:endParaRPr lang="en-US" altLang="zh-TW" sz="2100" dirty="0">
                <a:solidFill>
                  <a:schemeClr val="accent5">
                    <a:lumMod val="60000"/>
                    <a:lumOff val="40000"/>
                  </a:schemeClr>
                </a:solidFill>
                <a:latin typeface="微軟正黑體" panose="020B0604030504040204" pitchFamily="34" charset="-120"/>
                <a:ea typeface="微軟正黑體" panose="020B0604030504040204" pitchFamily="34" charset="-120"/>
              </a:endParaRPr>
            </a:p>
            <a:p>
              <a:pPr algn="ctr"/>
              <a:r>
                <a:rPr lang="zh-TW" altLang="en-US" sz="2100" dirty="0">
                  <a:solidFill>
                    <a:schemeClr val="accent5">
                      <a:lumMod val="60000"/>
                      <a:lumOff val="40000"/>
                    </a:schemeClr>
                  </a:solidFill>
                  <a:latin typeface="微軟正黑體" panose="020B0604030504040204" pitchFamily="34" charset="-120"/>
                  <a:ea typeface="微軟正黑體" panose="020B0604030504040204" pitchFamily="34" charset="-120"/>
                </a:rPr>
                <a:t>甄選入學</a:t>
              </a:r>
              <a:endParaRPr lang="en-US" sz="2100" dirty="0">
                <a:solidFill>
                  <a:schemeClr val="accent5">
                    <a:lumMod val="60000"/>
                    <a:lumOff val="40000"/>
                  </a:schemeClr>
                </a:solidFill>
                <a:latin typeface="Microsoft JhengHei" panose="020B0604030504040204" pitchFamily="34" charset="-120"/>
                <a:ea typeface="Microsoft JhengHei" panose="020B0604030504040204" pitchFamily="34" charset="-120"/>
              </a:endParaRPr>
            </a:p>
          </p:txBody>
        </p:sp>
        <p:sp>
          <p:nvSpPr>
            <p:cNvPr id="28" name="Rectangle 3">
              <a:extLst>
                <a:ext uri="{FF2B5EF4-FFF2-40B4-BE49-F238E27FC236}">
                  <a16:creationId xmlns:a16="http://schemas.microsoft.com/office/drawing/2014/main" id="{2FFFD0DE-335E-E74C-89B7-9A63054D2F4D}"/>
                </a:ext>
              </a:extLst>
            </p:cNvPr>
            <p:cNvSpPr/>
            <p:nvPr/>
          </p:nvSpPr>
          <p:spPr>
            <a:xfrm>
              <a:off x="7254" y="4558108"/>
              <a:ext cx="1352565" cy="646247"/>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zh-TW" altLang="en-US" sz="2100" b="1" dirty="0">
                  <a:solidFill>
                    <a:srgbClr val="0432FF"/>
                  </a:solidFill>
                  <a:latin typeface="微軟正黑體" panose="020B0604030504040204" pitchFamily="34" charset="-120"/>
                  <a:ea typeface="微軟正黑體" panose="020B0604030504040204" pitchFamily="34" charset="-120"/>
                </a:rPr>
                <a:t>實用技能學程分發</a:t>
              </a:r>
              <a:endParaRPr lang="en-US" sz="2100" b="1" dirty="0">
                <a:solidFill>
                  <a:srgbClr val="0432FF"/>
                </a:solidFill>
                <a:latin typeface="Microsoft JhengHei" panose="020B0604030504040204" pitchFamily="34" charset="-120"/>
                <a:ea typeface="Microsoft JhengHei" panose="020B0604030504040204" pitchFamily="34" charset="-120"/>
              </a:endParaRPr>
            </a:p>
          </p:txBody>
        </p:sp>
        <p:sp>
          <p:nvSpPr>
            <p:cNvPr id="29" name="Rectangle 3">
              <a:extLst>
                <a:ext uri="{FF2B5EF4-FFF2-40B4-BE49-F238E27FC236}">
                  <a16:creationId xmlns:a16="http://schemas.microsoft.com/office/drawing/2014/main" id="{56A11005-CB18-0745-9E93-68B995910942}"/>
                </a:ext>
              </a:extLst>
            </p:cNvPr>
            <p:cNvSpPr/>
            <p:nvPr/>
          </p:nvSpPr>
          <p:spPr>
            <a:xfrm>
              <a:off x="7254" y="5279289"/>
              <a:ext cx="1352565" cy="416839"/>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建教合作</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30" name="Rectangle 3">
              <a:extLst>
                <a:ext uri="{FF2B5EF4-FFF2-40B4-BE49-F238E27FC236}">
                  <a16:creationId xmlns:a16="http://schemas.microsoft.com/office/drawing/2014/main" id="{7BC80EE5-DFD4-A343-A994-DAF83A360E43}"/>
                </a:ext>
              </a:extLst>
            </p:cNvPr>
            <p:cNvSpPr/>
            <p:nvPr/>
          </p:nvSpPr>
          <p:spPr>
            <a:xfrm>
              <a:off x="7254" y="5771062"/>
              <a:ext cx="1352565" cy="646247"/>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產業特殊需求類科</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grpSp>
      <p:grpSp>
        <p:nvGrpSpPr>
          <p:cNvPr id="31" name="群組 30">
            <a:extLst>
              <a:ext uri="{FF2B5EF4-FFF2-40B4-BE49-F238E27FC236}">
                <a16:creationId xmlns:a16="http://schemas.microsoft.com/office/drawing/2014/main" id="{30243874-22D8-B149-9D7E-2AFDCD5BEBA6}"/>
              </a:ext>
            </a:extLst>
          </p:cNvPr>
          <p:cNvGrpSpPr/>
          <p:nvPr/>
        </p:nvGrpSpPr>
        <p:grpSpPr>
          <a:xfrm>
            <a:off x="-6682" y="1233119"/>
            <a:ext cx="1354972" cy="1758043"/>
            <a:chOff x="-6682" y="1109692"/>
            <a:chExt cx="1354972" cy="1758043"/>
          </a:xfrm>
        </p:grpSpPr>
        <p:sp>
          <p:nvSpPr>
            <p:cNvPr id="32" name="Rectangle 5">
              <a:extLst>
                <a:ext uri="{FF2B5EF4-FFF2-40B4-BE49-F238E27FC236}">
                  <a16:creationId xmlns:a16="http://schemas.microsoft.com/office/drawing/2014/main" id="{6805683E-92D3-9D41-B448-2559E691DF89}"/>
                </a:ext>
              </a:extLst>
            </p:cNvPr>
            <p:cNvSpPr/>
            <p:nvPr/>
          </p:nvSpPr>
          <p:spPr>
            <a:xfrm>
              <a:off x="0" y="1109692"/>
              <a:ext cx="1322171" cy="175804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3" name="Rectangle 3">
              <a:extLst>
                <a:ext uri="{FF2B5EF4-FFF2-40B4-BE49-F238E27FC236}">
                  <a16:creationId xmlns:a16="http://schemas.microsoft.com/office/drawing/2014/main" id="{898749B2-869B-5441-AEA6-26962825E780}"/>
                </a:ext>
              </a:extLst>
            </p:cNvPr>
            <p:cNvSpPr/>
            <p:nvPr/>
          </p:nvSpPr>
          <p:spPr>
            <a:xfrm>
              <a:off x="-4278" y="1210686"/>
              <a:ext cx="1352568" cy="478245"/>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accent5">
                      <a:lumMod val="40000"/>
                      <a:lumOff val="60000"/>
                    </a:schemeClr>
                  </a:solidFill>
                  <a:latin typeface="Microsoft JhengHei" panose="020B0604030504040204" pitchFamily="34" charset="-120"/>
                  <a:ea typeface="Microsoft JhengHei" panose="020B0604030504040204" pitchFamily="34" charset="-120"/>
                </a:rPr>
                <a:t>入學管道</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34" name="Rectangle 3">
              <a:extLst>
                <a:ext uri="{FF2B5EF4-FFF2-40B4-BE49-F238E27FC236}">
                  <a16:creationId xmlns:a16="http://schemas.microsoft.com/office/drawing/2014/main" id="{215678CB-F294-EB45-B6B5-82333B213A00}"/>
                </a:ext>
              </a:extLst>
            </p:cNvPr>
            <p:cNvSpPr/>
            <p:nvPr/>
          </p:nvSpPr>
          <p:spPr>
            <a:xfrm>
              <a:off x="-6682" y="1741134"/>
              <a:ext cx="1352568" cy="478245"/>
            </a:xfrm>
            <a:prstGeom prst="rect">
              <a:avLst/>
            </a:prstGeom>
            <a:solidFill>
              <a:srgbClr val="E7E6E6">
                <a:alpha val="7451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accent5">
                      <a:lumMod val="60000"/>
                      <a:lumOff val="40000"/>
                    </a:schemeClr>
                  </a:solidFill>
                  <a:latin typeface="Microsoft JhengHei" panose="020B0604030504040204" pitchFamily="34" charset="-120"/>
                  <a:ea typeface="Microsoft JhengHei" panose="020B0604030504040204" pitchFamily="34" charset="-120"/>
                </a:rPr>
                <a:t>主要管道</a:t>
              </a:r>
              <a:endParaRPr lang="en-US" sz="2100" dirty="0">
                <a:solidFill>
                  <a:schemeClr val="accent5">
                    <a:lumMod val="60000"/>
                    <a:lumOff val="40000"/>
                  </a:schemeClr>
                </a:solidFill>
                <a:latin typeface="Microsoft JhengHei" panose="020B0604030504040204" pitchFamily="34" charset="-120"/>
                <a:ea typeface="Microsoft JhengHei" panose="020B0604030504040204" pitchFamily="34" charset="-120"/>
              </a:endParaRPr>
            </a:p>
          </p:txBody>
        </p:sp>
        <p:sp>
          <p:nvSpPr>
            <p:cNvPr id="35" name="Rectangle 3">
              <a:extLst>
                <a:ext uri="{FF2B5EF4-FFF2-40B4-BE49-F238E27FC236}">
                  <a16:creationId xmlns:a16="http://schemas.microsoft.com/office/drawing/2014/main" id="{A5392AE0-BE4A-D241-8EDC-AEFC401AC0D6}"/>
                </a:ext>
              </a:extLst>
            </p:cNvPr>
            <p:cNvSpPr/>
            <p:nvPr/>
          </p:nvSpPr>
          <p:spPr>
            <a:xfrm>
              <a:off x="1" y="2271582"/>
              <a:ext cx="1345886" cy="478245"/>
            </a:xfrm>
            <a:prstGeom prst="rect">
              <a:avLst/>
            </a:prstGeom>
            <a:solidFill>
              <a:srgbClr val="E7E6E6">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accent5">
                      <a:lumMod val="60000"/>
                      <a:lumOff val="40000"/>
                    </a:schemeClr>
                  </a:solidFill>
                  <a:latin typeface="Microsoft JhengHei" panose="020B0604030504040204" pitchFamily="34" charset="-120"/>
                  <a:ea typeface="Microsoft JhengHei" panose="020B0604030504040204" pitchFamily="34" charset="-120"/>
                </a:rPr>
                <a:t>重要日程</a:t>
              </a:r>
              <a:endParaRPr lang="en-US" sz="2100" dirty="0">
                <a:solidFill>
                  <a:schemeClr val="accent5">
                    <a:lumMod val="60000"/>
                    <a:lumOff val="40000"/>
                  </a:schemeClr>
                </a:solidFill>
                <a:latin typeface="Microsoft JhengHei" panose="020B0604030504040204" pitchFamily="34" charset="-120"/>
                <a:ea typeface="Microsoft JhengHei" panose="020B0604030504040204" pitchFamily="34" charset="-120"/>
              </a:endParaRPr>
            </a:p>
          </p:txBody>
        </p:sp>
      </p:grpSp>
      <p:sp>
        <p:nvSpPr>
          <p:cNvPr id="36" name="TextBox 7">
            <a:extLst>
              <a:ext uri="{FF2B5EF4-FFF2-40B4-BE49-F238E27FC236}">
                <a16:creationId xmlns:a16="http://schemas.microsoft.com/office/drawing/2014/main" id="{ECD64BEC-B229-A04B-8E85-226BD9395A83}"/>
              </a:ext>
            </a:extLst>
          </p:cNvPr>
          <p:cNvSpPr txBox="1"/>
          <p:nvPr/>
        </p:nvSpPr>
        <p:spPr>
          <a:xfrm>
            <a:off x="4246677" y="646991"/>
            <a:ext cx="4496331" cy="369332"/>
          </a:xfrm>
          <a:prstGeom prst="rect">
            <a:avLst/>
          </a:prstGeom>
          <a:noFill/>
        </p:spPr>
        <p:txBody>
          <a:bodyPr wrap="square" lIns="0" tIns="0" rIns="0" bIns="0" rtlCol="0" anchor="t">
            <a:spAutoFit/>
          </a:bodyPr>
          <a:lstStyle/>
          <a:p>
            <a:r>
              <a:rPr lang="en-US" sz="2400" dirty="0" err="1">
                <a:solidFill>
                  <a:srgbClr val="0432FF"/>
                </a:solidFill>
                <a:latin typeface="Microsoft JhengHei" panose="020B0604030504040204" pitchFamily="34" charset="-120"/>
                <a:ea typeface="Microsoft JhengHei" panose="020B0604030504040204" pitchFamily="34" charset="-120"/>
              </a:rPr>
              <a:t>實用技能學程輔導分發</a:t>
            </a:r>
            <a:r>
              <a:rPr lang="en-US" sz="2400" dirty="0" err="1">
                <a:solidFill>
                  <a:srgbClr val="FF0000"/>
                </a:solidFill>
                <a:latin typeface="Microsoft JhengHei" panose="020B0604030504040204" pitchFamily="34" charset="-120"/>
                <a:ea typeface="Microsoft JhengHei" panose="020B0604030504040204" pitchFamily="34" charset="-120"/>
              </a:rPr>
              <a:t>相關作業</a:t>
            </a:r>
            <a:endParaRPr lang="en-US" sz="2400" dirty="0">
              <a:solidFill>
                <a:srgbClr val="FF0000"/>
              </a:solidFill>
            </a:endParaRPr>
          </a:p>
        </p:txBody>
      </p:sp>
      <p:sp>
        <p:nvSpPr>
          <p:cNvPr id="22" name="Rectangle 3">
            <a:extLst>
              <a:ext uri="{FF2B5EF4-FFF2-40B4-BE49-F238E27FC236}">
                <a16:creationId xmlns:a16="http://schemas.microsoft.com/office/drawing/2014/main" id="{E0222C4B-FE71-4D40-BF63-C6C0D4B4F20B}"/>
              </a:ext>
            </a:extLst>
          </p:cNvPr>
          <p:cNvSpPr/>
          <p:nvPr/>
        </p:nvSpPr>
        <p:spPr>
          <a:xfrm>
            <a:off x="-4890" y="3824886"/>
            <a:ext cx="1352568" cy="646247"/>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技優甄審入學</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23" name="內容版面配置區 1">
            <a:extLst>
              <a:ext uri="{FF2B5EF4-FFF2-40B4-BE49-F238E27FC236}">
                <a16:creationId xmlns:a16="http://schemas.microsoft.com/office/drawing/2014/main" id="{5A8717D2-D385-C14B-BBFE-BDED6CACC71B}"/>
              </a:ext>
            </a:extLst>
          </p:cNvPr>
          <p:cNvSpPr txBox="1">
            <a:spLocks/>
          </p:cNvSpPr>
          <p:nvPr/>
        </p:nvSpPr>
        <p:spPr>
          <a:xfrm>
            <a:off x="1523111" y="1573234"/>
            <a:ext cx="7189787" cy="4512993"/>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spcBef>
                <a:spcPts val="600"/>
              </a:spcBef>
              <a:buFont typeface="Wingdings" panose="05000000000000000000" pitchFamily="2" charset="2"/>
              <a:buChar char="Ø"/>
            </a:pPr>
            <a:r>
              <a:rPr lang="en-US" altLang="zh-TW" sz="2000" dirty="0">
                <a:latin typeface="微軟正黑體" panose="020B0604030504040204" pitchFamily="34" charset="-120"/>
                <a:ea typeface="微軟正黑體" panose="020B0604030504040204" pitchFamily="34" charset="-120"/>
              </a:rPr>
              <a:t>110</a:t>
            </a:r>
            <a:r>
              <a:rPr lang="zh-TW" altLang="en-US" sz="2000" dirty="0">
                <a:latin typeface="微軟正黑體" panose="020B0604030504040204" pitchFamily="34" charset="-120"/>
                <a:ea typeface="微軟正黑體" panose="020B0604030504040204" pitchFamily="34" charset="-120"/>
              </a:rPr>
              <a:t>學年度全國實用技能學程輔導分發，由國立南投高商統籌辦理。 </a:t>
            </a:r>
            <a:endParaRPr lang="en-US" altLang="zh-TW" sz="2000" dirty="0">
              <a:latin typeface="微軟正黑體" panose="020B0604030504040204" pitchFamily="34" charset="-120"/>
              <a:ea typeface="微軟正黑體" panose="020B0604030504040204" pitchFamily="34" charset="-120"/>
            </a:endParaRPr>
          </a:p>
          <a:p>
            <a:pPr marL="342900" indent="-342900" algn="just">
              <a:spcBef>
                <a:spcPts val="600"/>
              </a:spcBef>
              <a:buFont typeface="Wingdings" panose="05000000000000000000" pitchFamily="2" charset="2"/>
              <a:buChar char="Ø"/>
            </a:pPr>
            <a:r>
              <a:rPr lang="zh-TW" altLang="zh-TW" sz="2000" dirty="0">
                <a:latin typeface="微軟正黑體" panose="020B0604030504040204" pitchFamily="34" charset="-120"/>
                <a:ea typeface="微軟正黑體" panose="020B0604030504040204" pitchFamily="34" charset="-120"/>
              </a:rPr>
              <a:t>依十二年國民基本教育的就學區，全國分別成立</a:t>
            </a:r>
            <a:r>
              <a:rPr lang="en-US" altLang="zh-TW" sz="2000" dirty="0">
                <a:latin typeface="微軟正黑體" panose="020B0604030504040204" pitchFamily="34" charset="-120"/>
                <a:ea typeface="微軟正黑體" panose="020B0604030504040204" pitchFamily="34" charset="-120"/>
              </a:rPr>
              <a:t>12</a:t>
            </a:r>
            <a:r>
              <a:rPr lang="zh-TW" altLang="zh-TW" sz="2000" dirty="0">
                <a:latin typeface="微軟正黑體" panose="020B0604030504040204" pitchFamily="34" charset="-120"/>
                <a:ea typeface="微軟正黑體" panose="020B0604030504040204" pitchFamily="34" charset="-120"/>
              </a:rPr>
              <a:t>個輔導分發作業小組。臺東縣、澎湖縣、金門縣等地區實用技能學程班級數少，不設輔導分發作業小組</a:t>
            </a:r>
            <a:r>
              <a:rPr lang="zh-TW" altLang="en-US" sz="2000" dirty="0">
                <a:latin typeface="微軟正黑體" panose="020B0604030504040204" pitchFamily="34" charset="-120"/>
                <a:ea typeface="微軟正黑體" panose="020B0604030504040204" pitchFamily="34" charset="-120"/>
              </a:rPr>
              <a:t>。</a:t>
            </a:r>
            <a:endParaRPr lang="zh-TW" altLang="zh-TW" sz="2000" dirty="0">
              <a:latin typeface="微軟正黑體" panose="020B0604030504040204" pitchFamily="34" charset="-120"/>
              <a:ea typeface="微軟正黑體" panose="020B0604030504040204" pitchFamily="34" charset="-120"/>
            </a:endParaRPr>
          </a:p>
          <a:p>
            <a:pPr marL="342900" indent="-342900" algn="just">
              <a:spcBef>
                <a:spcPts val="600"/>
              </a:spcBef>
              <a:buFont typeface="Wingdings" panose="05000000000000000000" pitchFamily="2" charset="2"/>
              <a:buChar char="Ø"/>
            </a:pPr>
            <a:r>
              <a:rPr lang="zh-TW" altLang="en-US" sz="2000" dirty="0">
                <a:latin typeface="微軟正黑體" panose="020B0604030504040204" pitchFamily="34" charset="-120"/>
                <a:ea typeface="微軟正黑體" panose="020B0604030504040204" pitchFamily="34" charset="-120"/>
              </a:rPr>
              <a:t>各區各校招生科別及名額，可至國立南投高商網站或各分發區辦理學校查詢。</a:t>
            </a:r>
            <a:endParaRPr lang="en-US" altLang="zh-TW" sz="2000" dirty="0">
              <a:latin typeface="微軟正黑體" panose="020B0604030504040204" pitchFamily="34" charset="-120"/>
              <a:ea typeface="微軟正黑體" panose="020B0604030504040204" pitchFamily="34" charset="-120"/>
            </a:endParaRPr>
          </a:p>
          <a:p>
            <a:pPr marL="268288" indent="-268288" algn="just">
              <a:buFont typeface="Wingdings" panose="05000000000000000000" pitchFamily="2" charset="2"/>
              <a:buChar char="Ø"/>
              <a:defRPr/>
            </a:pPr>
            <a:r>
              <a:rPr lang="zh-TW" altLang="en-US" sz="2000" dirty="0">
                <a:latin typeface="微軟正黑體" panose="020B0604030504040204" pitchFamily="34" charset="-120"/>
                <a:ea typeface="微軟正黑體" panose="020B0604030504040204" pitchFamily="34" charset="-120"/>
              </a:rPr>
              <a:t>依據「</a:t>
            </a:r>
            <a:r>
              <a:rPr lang="zh-TW" altLang="zh-TW" sz="2000" dirty="0">
                <a:latin typeface="微軟正黑體" panose="020B0604030504040204" pitchFamily="34" charset="-120"/>
                <a:ea typeface="微軟正黑體" panose="020B0604030504040204" pitchFamily="34" charset="-120"/>
              </a:rPr>
              <a:t>高中職實用技能學程輔導分發作業要點</a:t>
            </a:r>
            <a:r>
              <a:rPr lang="zh-TW" altLang="en-US" sz="2000" dirty="0">
                <a:latin typeface="微軟正黑體" panose="020B0604030504040204" pitchFamily="34" charset="-120"/>
                <a:ea typeface="微軟正黑體" panose="020B0604030504040204" pitchFamily="34" charset="-120"/>
              </a:rPr>
              <a:t>」規定，全國分區域同時辦理分發，採一階段分發，每位學生可任選一區報名，採</a:t>
            </a:r>
            <a:r>
              <a:rPr lang="zh-TW" altLang="en-US" sz="2000" u="sng" dirty="0">
                <a:latin typeface="微軟正黑體" panose="020B0604030504040204" pitchFamily="34" charset="-120"/>
                <a:ea typeface="微軟正黑體" panose="020B0604030504040204" pitchFamily="34" charset="-120"/>
              </a:rPr>
              <a:t>志願序</a:t>
            </a:r>
            <a:r>
              <a:rPr lang="zh-TW" altLang="en-US" sz="2000" dirty="0">
                <a:latin typeface="微軟正黑體" panose="020B0604030504040204" pitchFamily="34" charset="-120"/>
                <a:ea typeface="微軟正黑體" panose="020B0604030504040204" pitchFamily="34" charset="-120"/>
              </a:rPr>
              <a:t>方式分發。</a:t>
            </a:r>
            <a:endParaRPr lang="en-US" altLang="zh-TW" sz="2000" dirty="0">
              <a:latin typeface="微軟正黑體" panose="020B0604030504040204" pitchFamily="34" charset="-120"/>
              <a:ea typeface="微軟正黑體" panose="020B0604030504040204" pitchFamily="34" charset="-120"/>
            </a:endParaRPr>
          </a:p>
          <a:p>
            <a:pPr marL="268288" indent="-268288" algn="just">
              <a:buFont typeface="Wingdings" panose="05000000000000000000" pitchFamily="2" charset="2"/>
              <a:buChar char="Ø"/>
              <a:defRPr/>
            </a:pPr>
            <a:r>
              <a:rPr lang="zh-TW" altLang="en-US" sz="2000" dirty="0">
                <a:solidFill>
                  <a:srgbClr val="FF0000"/>
                </a:solidFill>
                <a:latin typeface="微軟正黑體" panose="020B0604030504040204" pitchFamily="34" charset="-120"/>
                <a:ea typeface="微軟正黑體" panose="020B0604030504040204" pitchFamily="34" charset="-120"/>
              </a:rPr>
              <a:t>申請報名以一區為限，如有跨區重複報名情形，家長或監護人應回第一次報名區取消報名後，方可至第二區報名。</a:t>
            </a:r>
            <a:endParaRPr lang="en-US" altLang="zh-TW" sz="2000" dirty="0">
              <a:latin typeface="微軟正黑體" panose="020B0604030504040204" pitchFamily="34" charset="-120"/>
              <a:ea typeface="微軟正黑體" panose="020B0604030504040204" pitchFamily="34" charset="-120"/>
            </a:endParaRPr>
          </a:p>
          <a:p>
            <a:pPr algn="just">
              <a:buFont typeface="Wingdings" panose="05000000000000000000" pitchFamily="2" charset="2"/>
              <a:buChar char="Ø"/>
              <a:defRPr/>
            </a:pPr>
            <a:r>
              <a:rPr lang="zh-TW" altLang="en-US" sz="2000" dirty="0">
                <a:solidFill>
                  <a:srgbClr val="0432FF"/>
                </a:solidFill>
                <a:latin typeface="微軟正黑體" panose="020B0604030504040204" pitchFamily="34" charset="-120"/>
                <a:ea typeface="微軟正黑體" panose="020B0604030504040204" pitchFamily="34" charset="-120"/>
              </a:rPr>
              <a:t>不採計在校或國中教育會考成績</a:t>
            </a:r>
            <a:endParaRPr lang="en-US" altLang="zh-TW" sz="2000" dirty="0">
              <a:solidFill>
                <a:srgbClr val="0432FF"/>
              </a:solidFill>
              <a:latin typeface="微軟正黑體" panose="020B0604030504040204" pitchFamily="34" charset="-120"/>
              <a:ea typeface="微軟正黑體" panose="020B0604030504040204" pitchFamily="34" charset="-120"/>
            </a:endParaRPr>
          </a:p>
          <a:p>
            <a:pPr marL="268288" indent="-268288" algn="just">
              <a:buFont typeface="Wingdings" panose="05000000000000000000" pitchFamily="2" charset="2"/>
              <a:buChar char="Ø"/>
              <a:defRPr/>
            </a:pPr>
            <a:r>
              <a:rPr lang="zh-TW" altLang="en-US" sz="2000" dirty="0">
                <a:latin typeface="微軟正黑體" panose="020B0604030504040204" pitchFamily="34" charset="-120"/>
                <a:ea typeface="微軟正黑體" panose="020B0604030504040204" pitchFamily="34" charset="-120"/>
              </a:rPr>
              <a:t>修習國中技藝教育課程之國中畢業生優先錄取</a:t>
            </a:r>
          </a:p>
        </p:txBody>
      </p:sp>
      <p:sp>
        <p:nvSpPr>
          <p:cNvPr id="2" name="矩形 1">
            <a:extLst>
              <a:ext uri="{FF2B5EF4-FFF2-40B4-BE49-F238E27FC236}">
                <a16:creationId xmlns:a16="http://schemas.microsoft.com/office/drawing/2014/main" id="{2D6446C0-FC22-FD44-9114-87AE99160BE1}"/>
              </a:ext>
            </a:extLst>
          </p:cNvPr>
          <p:cNvSpPr/>
          <p:nvPr/>
        </p:nvSpPr>
        <p:spPr>
          <a:xfrm>
            <a:off x="1523111" y="1093752"/>
            <a:ext cx="1723549" cy="461665"/>
          </a:xfrm>
          <a:prstGeom prst="rect">
            <a:avLst/>
          </a:prstGeom>
        </p:spPr>
        <p:txBody>
          <a:bodyPr wrap="none">
            <a:spAutoFit/>
          </a:bodyPr>
          <a:lstStyle/>
          <a:p>
            <a:r>
              <a:rPr lang="zh-TW" altLang="zh-TW" sz="2400" dirty="0">
                <a:solidFill>
                  <a:srgbClr val="C00000"/>
                </a:solidFill>
                <a:highlight>
                  <a:srgbClr val="FFFF00"/>
                </a:highlight>
                <a:latin typeface="微軟正黑體" panose="020B0604030504040204" pitchFamily="34" charset="-120"/>
                <a:ea typeface="微軟正黑體" panose="020B0604030504040204" pitchFamily="34" charset="-120"/>
              </a:rPr>
              <a:t>分發</a:t>
            </a:r>
            <a:r>
              <a:rPr lang="zh-TW" altLang="en-US" sz="2400" dirty="0">
                <a:solidFill>
                  <a:srgbClr val="C00000"/>
                </a:solidFill>
                <a:highlight>
                  <a:srgbClr val="FFFF00"/>
                </a:highlight>
                <a:latin typeface="微軟正黑體" panose="020B0604030504040204" pitchFamily="34" charset="-120"/>
                <a:ea typeface="微軟正黑體" panose="020B0604030504040204" pitchFamily="34" charset="-120"/>
              </a:rPr>
              <a:t>作業</a:t>
            </a:r>
            <a:r>
              <a:rPr lang="zh-TW" altLang="en-US" sz="2400" dirty="0">
                <a:solidFill>
                  <a:srgbClr val="C00000"/>
                </a:solidFill>
                <a:highlight>
                  <a:srgbClr val="FFFF00"/>
                </a:highlight>
                <a:latin typeface="微軟正黑體" panose="020B0604030504040204" pitchFamily="34" charset="-120"/>
                <a:ea typeface="微軟正黑體" panose="020B0604030504040204" pitchFamily="34" charset="-120"/>
                <a:sym typeface="Wingdings" pitchFamily="2" charset="2"/>
              </a:rPr>
              <a:t>：</a:t>
            </a:r>
            <a:endParaRPr lang="zh-TW" altLang="en-US" sz="2400" dirty="0"/>
          </a:p>
        </p:txBody>
      </p:sp>
    </p:spTree>
    <p:extLst>
      <p:ext uri="{BB962C8B-B14F-4D97-AF65-F5344CB8AC3E}">
        <p14:creationId xmlns:p14="http://schemas.microsoft.com/office/powerpoint/2010/main" val="11472052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6" name="投影片編號版面配置區 3">
            <a:extLst>
              <a:ext uri="{FF2B5EF4-FFF2-40B4-BE49-F238E27FC236}">
                <a16:creationId xmlns:a16="http://schemas.microsoft.com/office/drawing/2014/main" id="{14A7ACD6-5D2F-4F2D-978E-D992E69A61E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lr>
                <a:schemeClr val="accent1"/>
              </a:buClr>
              <a:buSzPct val="50000"/>
              <a:buFont typeface="Wingdings 2" panose="05020102010507070707" pitchFamily="18" charset="2"/>
              <a:buChar char=""/>
              <a:defRPr sz="2400">
                <a:solidFill>
                  <a:schemeClr val="tx1"/>
                </a:solidFill>
                <a:latin typeface="Cambria" panose="02040503050406030204" pitchFamily="18" charset="0"/>
                <a:ea typeface="新細明體" panose="02020500000000000000" pitchFamily="18" charset="-120"/>
              </a:defRPr>
            </a:lvl1pPr>
            <a:lvl2pPr marL="557213" indent="-214313">
              <a:spcBef>
                <a:spcPct val="20000"/>
              </a:spcBef>
              <a:buClr>
                <a:schemeClr val="accent2"/>
              </a:buClr>
              <a:buSzPct val="50000"/>
              <a:buFont typeface="Wingdings 2" panose="05020102010507070707" pitchFamily="18" charset="2"/>
              <a:buChar char="³"/>
              <a:defRPr sz="2100">
                <a:solidFill>
                  <a:schemeClr val="tx1"/>
                </a:solidFill>
                <a:latin typeface="Cambria" panose="02040503050406030204" pitchFamily="18" charset="0"/>
                <a:ea typeface="新細明體" panose="02020500000000000000" pitchFamily="18" charset="-120"/>
              </a:defRPr>
            </a:lvl2pPr>
            <a:lvl3pPr marL="857250" indent="-171450">
              <a:spcBef>
                <a:spcPct val="20000"/>
              </a:spcBef>
              <a:buClr>
                <a:srgbClr val="7B9B57"/>
              </a:buClr>
              <a:buSzPct val="60000"/>
              <a:buFont typeface="Wingdings 2" panose="05020102010507070707" pitchFamily="18" charset="2"/>
              <a:buChar char="®"/>
              <a:defRPr sz="1800">
                <a:solidFill>
                  <a:schemeClr val="tx1"/>
                </a:solidFill>
                <a:latin typeface="Cambria" panose="02040503050406030204" pitchFamily="18" charset="0"/>
                <a:ea typeface="新細明體" panose="02020500000000000000" pitchFamily="18" charset="-120"/>
              </a:defRPr>
            </a:lvl3pPr>
            <a:lvl4pPr marL="1200150" indent="-171450">
              <a:spcBef>
                <a:spcPct val="20000"/>
              </a:spcBef>
              <a:buClr>
                <a:srgbClr val="8B7396"/>
              </a:buClr>
              <a:buSzPct val="45000"/>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4pPr>
            <a:lvl5pPr marL="1543050" indent="-171450">
              <a:spcBef>
                <a:spcPct val="20000"/>
              </a:spcBef>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5pPr>
            <a:lvl6pPr marL="18859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6pPr>
            <a:lvl7pPr marL="22288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7pPr>
            <a:lvl8pPr marL="25717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8pPr>
            <a:lvl9pPr marL="29146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9pPr>
          </a:lstStyle>
          <a:p>
            <a:pPr>
              <a:spcBef>
                <a:spcPct val="0"/>
              </a:spcBef>
              <a:buClrTx/>
              <a:buSzTx/>
              <a:buFontTx/>
              <a:buNone/>
            </a:pPr>
            <a:fld id="{4F686C16-416F-4D9D-811F-0F632BC99A15}" type="slidenum">
              <a:rPr lang="zh-TW" altLang="en-US" sz="825">
                <a:solidFill>
                  <a:schemeClr val="bg1"/>
                </a:solidFill>
                <a:latin typeface="微軟正黑體" panose="020B0604030504040204" pitchFamily="34" charset="-120"/>
                <a:ea typeface="微軟正黑體" panose="020B0604030504040204" pitchFamily="34" charset="-120"/>
              </a:rPr>
              <a:pPr>
                <a:spcBef>
                  <a:spcPct val="0"/>
                </a:spcBef>
                <a:buClrTx/>
                <a:buSzTx/>
                <a:buFontTx/>
                <a:buNone/>
              </a:pPr>
              <a:t>29</a:t>
            </a:fld>
            <a:endParaRPr lang="zh-TW" altLang="en-US" sz="825" dirty="0">
              <a:solidFill>
                <a:schemeClr val="bg1"/>
              </a:solidFill>
              <a:latin typeface="微軟正黑體" panose="020B0604030504040204" pitchFamily="34" charset="-120"/>
              <a:ea typeface="微軟正黑體" panose="020B0604030504040204" pitchFamily="34" charset="-120"/>
            </a:endParaRPr>
          </a:p>
        </p:txBody>
      </p:sp>
      <p:grpSp>
        <p:nvGrpSpPr>
          <p:cNvPr id="13" name="群組 12">
            <a:extLst>
              <a:ext uri="{FF2B5EF4-FFF2-40B4-BE49-F238E27FC236}">
                <a16:creationId xmlns:a16="http://schemas.microsoft.com/office/drawing/2014/main" id="{4625787D-541C-8243-92B0-C525B83A5F35}"/>
              </a:ext>
            </a:extLst>
          </p:cNvPr>
          <p:cNvGrpSpPr/>
          <p:nvPr/>
        </p:nvGrpSpPr>
        <p:grpSpPr>
          <a:xfrm>
            <a:off x="-3" y="298586"/>
            <a:ext cx="3937574" cy="556154"/>
            <a:chOff x="-3" y="853451"/>
            <a:chExt cx="3937574" cy="556154"/>
          </a:xfrm>
        </p:grpSpPr>
        <p:sp>
          <p:nvSpPr>
            <p:cNvPr id="14" name="等腰三角形 20">
              <a:extLst>
                <a:ext uri="{FF2B5EF4-FFF2-40B4-BE49-F238E27FC236}">
                  <a16:creationId xmlns:a16="http://schemas.microsoft.com/office/drawing/2014/main" id="{5F8F57DE-3C33-014A-ACB3-3E4694CAB1BB}"/>
                </a:ext>
              </a:extLst>
            </p:cNvPr>
            <p:cNvSpPr/>
            <p:nvPr/>
          </p:nvSpPr>
          <p:spPr>
            <a:xfrm>
              <a:off x="2773541" y="853451"/>
              <a:ext cx="956458" cy="507831"/>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solidFill>
                  <a:schemeClr val="accent5">
                    <a:lumMod val="75000"/>
                  </a:schemeClr>
                </a:solidFill>
              </a:endParaRPr>
            </a:p>
          </p:txBody>
        </p:sp>
        <p:sp>
          <p:nvSpPr>
            <p:cNvPr id="15" name="Rectangle 3">
              <a:extLst>
                <a:ext uri="{FF2B5EF4-FFF2-40B4-BE49-F238E27FC236}">
                  <a16:creationId xmlns:a16="http://schemas.microsoft.com/office/drawing/2014/main" id="{4772E20B-DEEB-D445-A0BC-E97252E8F429}"/>
                </a:ext>
              </a:extLst>
            </p:cNvPr>
            <p:cNvSpPr/>
            <p:nvPr/>
          </p:nvSpPr>
          <p:spPr>
            <a:xfrm>
              <a:off x="-3" y="853451"/>
              <a:ext cx="3251774" cy="50895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latin typeface="Microsoft JhengHei" panose="020B0604030504040204" pitchFamily="34" charset="-120"/>
                  <a:ea typeface="Microsoft JhengHei" panose="020B0604030504040204" pitchFamily="34" charset="-120"/>
                </a:rPr>
                <a:t>技職傾向學生入學管道</a:t>
              </a:r>
              <a:endParaRPr lang="en-US" altLang="zh-TW" sz="2400" b="1" dirty="0">
                <a:latin typeface="Microsoft JhengHei" panose="020B0604030504040204" pitchFamily="34" charset="-120"/>
                <a:ea typeface="Microsoft JhengHei" panose="020B0604030504040204" pitchFamily="34" charset="-120"/>
              </a:endParaRPr>
            </a:p>
          </p:txBody>
        </p:sp>
        <p:cxnSp>
          <p:nvCxnSpPr>
            <p:cNvPr id="16" name="直線接點 15">
              <a:extLst>
                <a:ext uri="{FF2B5EF4-FFF2-40B4-BE49-F238E27FC236}">
                  <a16:creationId xmlns:a16="http://schemas.microsoft.com/office/drawing/2014/main" id="{A4DCA74F-CE78-8744-A49B-4F056BF453AA}"/>
                </a:ext>
              </a:extLst>
            </p:cNvPr>
            <p:cNvCxnSpPr/>
            <p:nvPr/>
          </p:nvCxnSpPr>
          <p:spPr>
            <a:xfrm>
              <a:off x="0" y="1409605"/>
              <a:ext cx="3937571" cy="0"/>
            </a:xfrm>
            <a:prstGeom prst="line">
              <a:avLst/>
            </a:prstGeom>
            <a:ln w="136525">
              <a:headEnd type="none"/>
              <a:tailEnd type="oval" w="sm" len="med"/>
            </a:ln>
          </p:spPr>
          <p:style>
            <a:lnRef idx="1">
              <a:schemeClr val="accent1"/>
            </a:lnRef>
            <a:fillRef idx="0">
              <a:schemeClr val="accent1"/>
            </a:fillRef>
            <a:effectRef idx="0">
              <a:schemeClr val="accent1"/>
            </a:effectRef>
            <a:fontRef idx="minor">
              <a:schemeClr val="tx1"/>
            </a:fontRef>
          </p:style>
        </p:cxnSp>
      </p:grpSp>
      <p:grpSp>
        <p:nvGrpSpPr>
          <p:cNvPr id="24" name="群組 23">
            <a:extLst>
              <a:ext uri="{FF2B5EF4-FFF2-40B4-BE49-F238E27FC236}">
                <a16:creationId xmlns:a16="http://schemas.microsoft.com/office/drawing/2014/main" id="{8295C060-E8B6-DF48-AC54-302900CC1420}"/>
              </a:ext>
            </a:extLst>
          </p:cNvPr>
          <p:cNvGrpSpPr/>
          <p:nvPr/>
        </p:nvGrpSpPr>
        <p:grpSpPr>
          <a:xfrm>
            <a:off x="-4887" y="2974246"/>
            <a:ext cx="1359819" cy="3585167"/>
            <a:chOff x="0" y="2974246"/>
            <a:chExt cx="1359819" cy="3585167"/>
          </a:xfrm>
        </p:grpSpPr>
        <p:sp>
          <p:nvSpPr>
            <p:cNvPr id="25" name="Rectangle 5">
              <a:extLst>
                <a:ext uri="{FF2B5EF4-FFF2-40B4-BE49-F238E27FC236}">
                  <a16:creationId xmlns:a16="http://schemas.microsoft.com/office/drawing/2014/main" id="{5398CA2D-5BFD-6D4D-926E-0122ABBB2B63}"/>
                </a:ext>
              </a:extLst>
            </p:cNvPr>
            <p:cNvSpPr/>
            <p:nvPr/>
          </p:nvSpPr>
          <p:spPr>
            <a:xfrm>
              <a:off x="8516" y="2974246"/>
              <a:ext cx="1322171" cy="358516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6" name="Rectangle 3">
              <a:extLst>
                <a:ext uri="{FF2B5EF4-FFF2-40B4-BE49-F238E27FC236}">
                  <a16:creationId xmlns:a16="http://schemas.microsoft.com/office/drawing/2014/main" id="{7A9FAA68-4C2F-334E-9E45-4EF94A56C6EB}"/>
                </a:ext>
              </a:extLst>
            </p:cNvPr>
            <p:cNvSpPr/>
            <p:nvPr/>
          </p:nvSpPr>
          <p:spPr>
            <a:xfrm>
              <a:off x="0" y="3096800"/>
              <a:ext cx="1352565" cy="646247"/>
            </a:xfrm>
            <a:prstGeom prst="rect">
              <a:avLst/>
            </a:prstGeom>
            <a:solidFill>
              <a:schemeClr val="accent5">
                <a:lumMod val="20000"/>
                <a:lumOff val="8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60000"/>
                      <a:lumOff val="40000"/>
                    </a:schemeClr>
                  </a:solidFill>
                  <a:latin typeface="微軟正黑體" panose="020B0604030504040204" pitchFamily="34" charset="-120"/>
                  <a:ea typeface="微軟正黑體" panose="020B0604030504040204" pitchFamily="34" charset="-120"/>
                </a:rPr>
                <a:t>專業群科</a:t>
              </a:r>
              <a:endParaRPr lang="en-US" altLang="zh-TW" sz="2100" dirty="0">
                <a:solidFill>
                  <a:schemeClr val="accent5">
                    <a:lumMod val="60000"/>
                    <a:lumOff val="40000"/>
                  </a:schemeClr>
                </a:solidFill>
                <a:latin typeface="微軟正黑體" panose="020B0604030504040204" pitchFamily="34" charset="-120"/>
                <a:ea typeface="微軟正黑體" panose="020B0604030504040204" pitchFamily="34" charset="-120"/>
              </a:endParaRPr>
            </a:p>
            <a:p>
              <a:pPr algn="ctr"/>
              <a:r>
                <a:rPr lang="zh-TW" altLang="en-US" sz="2100" dirty="0">
                  <a:solidFill>
                    <a:schemeClr val="accent5">
                      <a:lumMod val="60000"/>
                      <a:lumOff val="40000"/>
                    </a:schemeClr>
                  </a:solidFill>
                  <a:latin typeface="微軟正黑體" panose="020B0604030504040204" pitchFamily="34" charset="-120"/>
                  <a:ea typeface="微軟正黑體" panose="020B0604030504040204" pitchFamily="34" charset="-120"/>
                </a:rPr>
                <a:t>甄選入學</a:t>
              </a:r>
              <a:endParaRPr lang="en-US" sz="2100" dirty="0">
                <a:solidFill>
                  <a:schemeClr val="accent5">
                    <a:lumMod val="60000"/>
                    <a:lumOff val="40000"/>
                  </a:schemeClr>
                </a:solidFill>
                <a:latin typeface="Microsoft JhengHei" panose="020B0604030504040204" pitchFamily="34" charset="-120"/>
                <a:ea typeface="Microsoft JhengHei" panose="020B0604030504040204" pitchFamily="34" charset="-120"/>
              </a:endParaRPr>
            </a:p>
          </p:txBody>
        </p:sp>
        <p:sp>
          <p:nvSpPr>
            <p:cNvPr id="28" name="Rectangle 3">
              <a:extLst>
                <a:ext uri="{FF2B5EF4-FFF2-40B4-BE49-F238E27FC236}">
                  <a16:creationId xmlns:a16="http://schemas.microsoft.com/office/drawing/2014/main" id="{2FFFD0DE-335E-E74C-89B7-9A63054D2F4D}"/>
                </a:ext>
              </a:extLst>
            </p:cNvPr>
            <p:cNvSpPr/>
            <p:nvPr/>
          </p:nvSpPr>
          <p:spPr>
            <a:xfrm>
              <a:off x="7254" y="4558108"/>
              <a:ext cx="1352565" cy="646247"/>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zh-TW" altLang="en-US" sz="2100" b="1" dirty="0">
                  <a:solidFill>
                    <a:srgbClr val="0432FF"/>
                  </a:solidFill>
                  <a:latin typeface="微軟正黑體" panose="020B0604030504040204" pitchFamily="34" charset="-120"/>
                  <a:ea typeface="微軟正黑體" panose="020B0604030504040204" pitchFamily="34" charset="-120"/>
                </a:rPr>
                <a:t>實用技能學程分發</a:t>
              </a:r>
              <a:endParaRPr lang="en-US" sz="2100" b="1" dirty="0">
                <a:solidFill>
                  <a:srgbClr val="0432FF"/>
                </a:solidFill>
                <a:latin typeface="Microsoft JhengHei" panose="020B0604030504040204" pitchFamily="34" charset="-120"/>
                <a:ea typeface="Microsoft JhengHei" panose="020B0604030504040204" pitchFamily="34" charset="-120"/>
              </a:endParaRPr>
            </a:p>
          </p:txBody>
        </p:sp>
        <p:sp>
          <p:nvSpPr>
            <p:cNvPr id="29" name="Rectangle 3">
              <a:extLst>
                <a:ext uri="{FF2B5EF4-FFF2-40B4-BE49-F238E27FC236}">
                  <a16:creationId xmlns:a16="http://schemas.microsoft.com/office/drawing/2014/main" id="{56A11005-CB18-0745-9E93-68B995910942}"/>
                </a:ext>
              </a:extLst>
            </p:cNvPr>
            <p:cNvSpPr/>
            <p:nvPr/>
          </p:nvSpPr>
          <p:spPr>
            <a:xfrm>
              <a:off x="7254" y="5279289"/>
              <a:ext cx="1352565" cy="416839"/>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建教合作</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30" name="Rectangle 3">
              <a:extLst>
                <a:ext uri="{FF2B5EF4-FFF2-40B4-BE49-F238E27FC236}">
                  <a16:creationId xmlns:a16="http://schemas.microsoft.com/office/drawing/2014/main" id="{7BC80EE5-DFD4-A343-A994-DAF83A360E43}"/>
                </a:ext>
              </a:extLst>
            </p:cNvPr>
            <p:cNvSpPr/>
            <p:nvPr/>
          </p:nvSpPr>
          <p:spPr>
            <a:xfrm>
              <a:off x="7254" y="5771062"/>
              <a:ext cx="1352565" cy="646247"/>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產業特殊需求類科</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grpSp>
      <p:grpSp>
        <p:nvGrpSpPr>
          <p:cNvPr id="31" name="群組 30">
            <a:extLst>
              <a:ext uri="{FF2B5EF4-FFF2-40B4-BE49-F238E27FC236}">
                <a16:creationId xmlns:a16="http://schemas.microsoft.com/office/drawing/2014/main" id="{30243874-22D8-B149-9D7E-2AFDCD5BEBA6}"/>
              </a:ext>
            </a:extLst>
          </p:cNvPr>
          <p:cNvGrpSpPr/>
          <p:nvPr/>
        </p:nvGrpSpPr>
        <p:grpSpPr>
          <a:xfrm>
            <a:off x="-6682" y="1233119"/>
            <a:ext cx="1354972" cy="1758043"/>
            <a:chOff x="-6682" y="1109692"/>
            <a:chExt cx="1354972" cy="1758043"/>
          </a:xfrm>
        </p:grpSpPr>
        <p:sp>
          <p:nvSpPr>
            <p:cNvPr id="32" name="Rectangle 5">
              <a:extLst>
                <a:ext uri="{FF2B5EF4-FFF2-40B4-BE49-F238E27FC236}">
                  <a16:creationId xmlns:a16="http://schemas.microsoft.com/office/drawing/2014/main" id="{6805683E-92D3-9D41-B448-2559E691DF89}"/>
                </a:ext>
              </a:extLst>
            </p:cNvPr>
            <p:cNvSpPr/>
            <p:nvPr/>
          </p:nvSpPr>
          <p:spPr>
            <a:xfrm>
              <a:off x="0" y="1109692"/>
              <a:ext cx="1322171" cy="175804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3" name="Rectangle 3">
              <a:extLst>
                <a:ext uri="{FF2B5EF4-FFF2-40B4-BE49-F238E27FC236}">
                  <a16:creationId xmlns:a16="http://schemas.microsoft.com/office/drawing/2014/main" id="{898749B2-869B-5441-AEA6-26962825E780}"/>
                </a:ext>
              </a:extLst>
            </p:cNvPr>
            <p:cNvSpPr/>
            <p:nvPr/>
          </p:nvSpPr>
          <p:spPr>
            <a:xfrm>
              <a:off x="-4278" y="1210686"/>
              <a:ext cx="1352568" cy="478245"/>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accent5">
                      <a:lumMod val="40000"/>
                      <a:lumOff val="60000"/>
                    </a:schemeClr>
                  </a:solidFill>
                  <a:latin typeface="Microsoft JhengHei" panose="020B0604030504040204" pitchFamily="34" charset="-120"/>
                  <a:ea typeface="Microsoft JhengHei" panose="020B0604030504040204" pitchFamily="34" charset="-120"/>
                </a:rPr>
                <a:t>入學管道</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34" name="Rectangle 3">
              <a:extLst>
                <a:ext uri="{FF2B5EF4-FFF2-40B4-BE49-F238E27FC236}">
                  <a16:creationId xmlns:a16="http://schemas.microsoft.com/office/drawing/2014/main" id="{215678CB-F294-EB45-B6B5-82333B213A00}"/>
                </a:ext>
              </a:extLst>
            </p:cNvPr>
            <p:cNvSpPr/>
            <p:nvPr/>
          </p:nvSpPr>
          <p:spPr>
            <a:xfrm>
              <a:off x="-6682" y="1741134"/>
              <a:ext cx="1352568" cy="478245"/>
            </a:xfrm>
            <a:prstGeom prst="rect">
              <a:avLst/>
            </a:prstGeom>
            <a:solidFill>
              <a:srgbClr val="E7E6E6">
                <a:alpha val="7451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accent5">
                      <a:lumMod val="60000"/>
                      <a:lumOff val="40000"/>
                    </a:schemeClr>
                  </a:solidFill>
                  <a:latin typeface="Microsoft JhengHei" panose="020B0604030504040204" pitchFamily="34" charset="-120"/>
                  <a:ea typeface="Microsoft JhengHei" panose="020B0604030504040204" pitchFamily="34" charset="-120"/>
                </a:rPr>
                <a:t>主要管道</a:t>
              </a:r>
              <a:endParaRPr lang="en-US" sz="2100" dirty="0">
                <a:solidFill>
                  <a:schemeClr val="accent5">
                    <a:lumMod val="60000"/>
                    <a:lumOff val="40000"/>
                  </a:schemeClr>
                </a:solidFill>
                <a:latin typeface="Microsoft JhengHei" panose="020B0604030504040204" pitchFamily="34" charset="-120"/>
                <a:ea typeface="Microsoft JhengHei" panose="020B0604030504040204" pitchFamily="34" charset="-120"/>
              </a:endParaRPr>
            </a:p>
          </p:txBody>
        </p:sp>
        <p:sp>
          <p:nvSpPr>
            <p:cNvPr id="35" name="Rectangle 3">
              <a:extLst>
                <a:ext uri="{FF2B5EF4-FFF2-40B4-BE49-F238E27FC236}">
                  <a16:creationId xmlns:a16="http://schemas.microsoft.com/office/drawing/2014/main" id="{A5392AE0-BE4A-D241-8EDC-AEFC401AC0D6}"/>
                </a:ext>
              </a:extLst>
            </p:cNvPr>
            <p:cNvSpPr/>
            <p:nvPr/>
          </p:nvSpPr>
          <p:spPr>
            <a:xfrm>
              <a:off x="1" y="2271582"/>
              <a:ext cx="1345886" cy="478245"/>
            </a:xfrm>
            <a:prstGeom prst="rect">
              <a:avLst/>
            </a:prstGeom>
            <a:solidFill>
              <a:srgbClr val="E7E6E6">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accent5">
                      <a:lumMod val="60000"/>
                      <a:lumOff val="40000"/>
                    </a:schemeClr>
                  </a:solidFill>
                  <a:latin typeface="Microsoft JhengHei" panose="020B0604030504040204" pitchFamily="34" charset="-120"/>
                  <a:ea typeface="Microsoft JhengHei" panose="020B0604030504040204" pitchFamily="34" charset="-120"/>
                </a:rPr>
                <a:t>重要日程</a:t>
              </a:r>
              <a:endParaRPr lang="en-US" sz="2100" dirty="0">
                <a:solidFill>
                  <a:schemeClr val="accent5">
                    <a:lumMod val="60000"/>
                    <a:lumOff val="40000"/>
                  </a:schemeClr>
                </a:solidFill>
                <a:latin typeface="Microsoft JhengHei" panose="020B0604030504040204" pitchFamily="34" charset="-120"/>
                <a:ea typeface="Microsoft JhengHei" panose="020B0604030504040204" pitchFamily="34" charset="-120"/>
              </a:endParaRPr>
            </a:p>
          </p:txBody>
        </p:sp>
      </p:grpSp>
      <p:sp>
        <p:nvSpPr>
          <p:cNvPr id="36" name="TextBox 7">
            <a:extLst>
              <a:ext uri="{FF2B5EF4-FFF2-40B4-BE49-F238E27FC236}">
                <a16:creationId xmlns:a16="http://schemas.microsoft.com/office/drawing/2014/main" id="{ECD64BEC-B229-A04B-8E85-226BD9395A83}"/>
              </a:ext>
            </a:extLst>
          </p:cNvPr>
          <p:cNvSpPr txBox="1"/>
          <p:nvPr/>
        </p:nvSpPr>
        <p:spPr>
          <a:xfrm>
            <a:off x="4246677" y="646991"/>
            <a:ext cx="4496331" cy="369332"/>
          </a:xfrm>
          <a:prstGeom prst="rect">
            <a:avLst/>
          </a:prstGeom>
          <a:noFill/>
        </p:spPr>
        <p:txBody>
          <a:bodyPr wrap="square" lIns="0" tIns="0" rIns="0" bIns="0" rtlCol="0" anchor="t">
            <a:spAutoFit/>
          </a:bodyPr>
          <a:lstStyle/>
          <a:p>
            <a:r>
              <a:rPr lang="en-US" sz="2400" dirty="0" err="1">
                <a:solidFill>
                  <a:srgbClr val="0432FF"/>
                </a:solidFill>
                <a:latin typeface="Microsoft JhengHei" panose="020B0604030504040204" pitchFamily="34" charset="-120"/>
                <a:ea typeface="Microsoft JhengHei" panose="020B0604030504040204" pitchFamily="34" charset="-120"/>
              </a:rPr>
              <a:t>實用技能學程輔導分發</a:t>
            </a:r>
            <a:r>
              <a:rPr lang="en-US" sz="2400" dirty="0" err="1">
                <a:solidFill>
                  <a:srgbClr val="FF0000"/>
                </a:solidFill>
                <a:latin typeface="Microsoft JhengHei" panose="020B0604030504040204" pitchFamily="34" charset="-120"/>
                <a:ea typeface="Microsoft JhengHei" panose="020B0604030504040204" pitchFamily="34" charset="-120"/>
              </a:rPr>
              <a:t>相關作業</a:t>
            </a:r>
            <a:endParaRPr lang="en-US" sz="2400" dirty="0">
              <a:solidFill>
                <a:srgbClr val="FF0000"/>
              </a:solidFill>
            </a:endParaRPr>
          </a:p>
        </p:txBody>
      </p:sp>
      <p:sp>
        <p:nvSpPr>
          <p:cNvPr id="22" name="Rectangle 3">
            <a:extLst>
              <a:ext uri="{FF2B5EF4-FFF2-40B4-BE49-F238E27FC236}">
                <a16:creationId xmlns:a16="http://schemas.microsoft.com/office/drawing/2014/main" id="{E0222C4B-FE71-4D40-BF63-C6C0D4B4F20B}"/>
              </a:ext>
            </a:extLst>
          </p:cNvPr>
          <p:cNvSpPr/>
          <p:nvPr/>
        </p:nvSpPr>
        <p:spPr>
          <a:xfrm>
            <a:off x="-4890" y="3824886"/>
            <a:ext cx="1352568" cy="646247"/>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技優甄審入學</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pic>
        <p:nvPicPr>
          <p:cNvPr id="5" name="圖片 4" descr="一張含有 桌 的圖片&#10;&#10;自動產生的描述">
            <a:extLst>
              <a:ext uri="{FF2B5EF4-FFF2-40B4-BE49-F238E27FC236}">
                <a16:creationId xmlns:a16="http://schemas.microsoft.com/office/drawing/2014/main" id="{D7002FF0-C1CA-A241-95BA-3B6630528978}"/>
              </a:ext>
            </a:extLst>
          </p:cNvPr>
          <p:cNvPicPr>
            <a:picLocks noChangeAspect="1"/>
          </p:cNvPicPr>
          <p:nvPr/>
        </p:nvPicPr>
        <p:blipFill>
          <a:blip r:embed="rId3"/>
          <a:stretch>
            <a:fillRect/>
          </a:stretch>
        </p:blipFill>
        <p:spPr>
          <a:xfrm>
            <a:off x="1703844" y="1075419"/>
            <a:ext cx="7039163" cy="5341883"/>
          </a:xfrm>
          <a:prstGeom prst="rect">
            <a:avLst/>
          </a:prstGeom>
        </p:spPr>
      </p:pic>
    </p:spTree>
    <p:extLst>
      <p:ext uri="{BB962C8B-B14F-4D97-AF65-F5344CB8AC3E}">
        <p14:creationId xmlns:p14="http://schemas.microsoft.com/office/powerpoint/2010/main" val="2055780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8615363" y="5624513"/>
            <a:ext cx="335756" cy="273844"/>
          </a:xfrm>
        </p:spPr>
        <p:txBody>
          <a:bodyPr/>
          <a:lstStyle/>
          <a:p>
            <a:pPr algn="ctr"/>
            <a:fld id="{1046B996-B622-4B67-A455-51FC79324563}" type="slidenum">
              <a:rPr lang="en-US" sz="1200">
                <a:solidFill>
                  <a:prstClr val="white"/>
                </a:solidFill>
              </a:rPr>
              <a:pPr algn="ctr"/>
              <a:t>3</a:t>
            </a:fld>
            <a:endParaRPr lang="en-US" sz="1200" dirty="0">
              <a:solidFill>
                <a:prstClr val="white"/>
              </a:solidFill>
            </a:endParaRPr>
          </a:p>
        </p:txBody>
      </p:sp>
      <p:graphicFrame>
        <p:nvGraphicFramePr>
          <p:cNvPr id="18" name="內容版面配置區 13">
            <a:extLst>
              <a:ext uri="{FF2B5EF4-FFF2-40B4-BE49-F238E27FC236}">
                <a16:creationId xmlns:a16="http://schemas.microsoft.com/office/drawing/2014/main" id="{A98DF069-7A80-B44B-874C-2CA6E75ED9D1}"/>
              </a:ext>
            </a:extLst>
          </p:cNvPr>
          <p:cNvGraphicFramePr>
            <a:graphicFrameLocks/>
          </p:cNvGraphicFramePr>
          <p:nvPr>
            <p:extLst>
              <p:ext uri="{D42A27DB-BD31-4B8C-83A1-F6EECF244321}">
                <p14:modId xmlns:p14="http://schemas.microsoft.com/office/powerpoint/2010/main" val="2986150476"/>
              </p:ext>
            </p:extLst>
          </p:nvPr>
        </p:nvGraphicFramePr>
        <p:xfrm>
          <a:off x="1504027" y="1233118"/>
          <a:ext cx="6935630" cy="51841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3" name="群組 22">
            <a:extLst>
              <a:ext uri="{FF2B5EF4-FFF2-40B4-BE49-F238E27FC236}">
                <a16:creationId xmlns:a16="http://schemas.microsoft.com/office/drawing/2014/main" id="{926A3C63-7BDA-6C44-AB72-D55F5ADF16AE}"/>
              </a:ext>
            </a:extLst>
          </p:cNvPr>
          <p:cNvGrpSpPr/>
          <p:nvPr/>
        </p:nvGrpSpPr>
        <p:grpSpPr>
          <a:xfrm>
            <a:off x="-3" y="298586"/>
            <a:ext cx="3937574" cy="556154"/>
            <a:chOff x="-3" y="853451"/>
            <a:chExt cx="3937574" cy="556154"/>
          </a:xfrm>
        </p:grpSpPr>
        <p:sp>
          <p:nvSpPr>
            <p:cNvPr id="24" name="等腰三角形 20">
              <a:extLst>
                <a:ext uri="{FF2B5EF4-FFF2-40B4-BE49-F238E27FC236}">
                  <a16:creationId xmlns:a16="http://schemas.microsoft.com/office/drawing/2014/main" id="{FA2E1D12-5655-E74A-AD4A-0560573F6EC2}"/>
                </a:ext>
              </a:extLst>
            </p:cNvPr>
            <p:cNvSpPr/>
            <p:nvPr/>
          </p:nvSpPr>
          <p:spPr>
            <a:xfrm>
              <a:off x="2773541" y="853451"/>
              <a:ext cx="956458" cy="507831"/>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solidFill>
                  <a:schemeClr val="accent5">
                    <a:lumMod val="75000"/>
                  </a:schemeClr>
                </a:solidFill>
              </a:endParaRPr>
            </a:p>
          </p:txBody>
        </p:sp>
        <p:sp>
          <p:nvSpPr>
            <p:cNvPr id="25" name="Rectangle 3">
              <a:extLst>
                <a:ext uri="{FF2B5EF4-FFF2-40B4-BE49-F238E27FC236}">
                  <a16:creationId xmlns:a16="http://schemas.microsoft.com/office/drawing/2014/main" id="{BFD818B5-34E6-AC4B-8A81-4081F6871E77}"/>
                </a:ext>
              </a:extLst>
            </p:cNvPr>
            <p:cNvSpPr/>
            <p:nvPr/>
          </p:nvSpPr>
          <p:spPr>
            <a:xfrm>
              <a:off x="-3" y="853451"/>
              <a:ext cx="3251774" cy="50895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latin typeface="Microsoft JhengHei" panose="020B0604030504040204" pitchFamily="34" charset="-120"/>
                  <a:ea typeface="Microsoft JhengHei" panose="020B0604030504040204" pitchFamily="34" charset="-120"/>
                </a:rPr>
                <a:t>技職傾向學生入學管道</a:t>
              </a:r>
              <a:endParaRPr lang="en-US" altLang="zh-TW" sz="2400" b="1" dirty="0">
                <a:latin typeface="Microsoft JhengHei" panose="020B0604030504040204" pitchFamily="34" charset="-120"/>
                <a:ea typeface="Microsoft JhengHei" panose="020B0604030504040204" pitchFamily="34" charset="-120"/>
              </a:endParaRPr>
            </a:p>
          </p:txBody>
        </p:sp>
        <p:cxnSp>
          <p:nvCxnSpPr>
            <p:cNvPr id="27" name="直線接點 26">
              <a:extLst>
                <a:ext uri="{FF2B5EF4-FFF2-40B4-BE49-F238E27FC236}">
                  <a16:creationId xmlns:a16="http://schemas.microsoft.com/office/drawing/2014/main" id="{0EF8E9EF-0F3E-2B4E-9603-2653C735ACC4}"/>
                </a:ext>
              </a:extLst>
            </p:cNvPr>
            <p:cNvCxnSpPr/>
            <p:nvPr/>
          </p:nvCxnSpPr>
          <p:spPr>
            <a:xfrm>
              <a:off x="0" y="1409605"/>
              <a:ext cx="3937571" cy="0"/>
            </a:xfrm>
            <a:prstGeom prst="line">
              <a:avLst/>
            </a:prstGeom>
            <a:ln w="136525">
              <a:headEnd type="none"/>
              <a:tailEnd type="oval" w="sm" len="med"/>
            </a:ln>
          </p:spPr>
          <p:style>
            <a:lnRef idx="1">
              <a:schemeClr val="accent1"/>
            </a:lnRef>
            <a:fillRef idx="0">
              <a:schemeClr val="accent1"/>
            </a:fillRef>
            <a:effectRef idx="0">
              <a:schemeClr val="accent1"/>
            </a:effectRef>
            <a:fontRef idx="minor">
              <a:schemeClr val="tx1"/>
            </a:fontRef>
          </p:style>
        </p:cxnSp>
      </p:grpSp>
      <p:sp>
        <p:nvSpPr>
          <p:cNvPr id="29" name="TextBox 7">
            <a:extLst>
              <a:ext uri="{FF2B5EF4-FFF2-40B4-BE49-F238E27FC236}">
                <a16:creationId xmlns:a16="http://schemas.microsoft.com/office/drawing/2014/main" id="{5FABD0D7-9CCA-6B4C-AF7C-CC4A64999BBB}"/>
              </a:ext>
            </a:extLst>
          </p:cNvPr>
          <p:cNvSpPr txBox="1"/>
          <p:nvPr/>
        </p:nvSpPr>
        <p:spPr>
          <a:xfrm>
            <a:off x="4246677" y="646991"/>
            <a:ext cx="4496331" cy="369332"/>
          </a:xfrm>
          <a:prstGeom prst="rect">
            <a:avLst/>
          </a:prstGeom>
          <a:noFill/>
        </p:spPr>
        <p:txBody>
          <a:bodyPr wrap="square" lIns="0" tIns="0" rIns="0" bIns="0" rtlCol="0" anchor="t">
            <a:spAutoFit/>
          </a:bodyPr>
          <a:lstStyle/>
          <a:p>
            <a:r>
              <a:rPr lang="en-US" sz="2400" b="1" dirty="0" err="1">
                <a:solidFill>
                  <a:srgbClr val="0432FF"/>
                </a:solidFill>
                <a:latin typeface="Microsoft JhengHei" panose="020B0604030504040204" pitchFamily="34" charset="-120"/>
                <a:ea typeface="Microsoft JhengHei" panose="020B0604030504040204" pitchFamily="34" charset="-120"/>
              </a:rPr>
              <a:t>幾個</a:t>
            </a:r>
            <a:r>
              <a:rPr lang="en-US" sz="2400" b="1" dirty="0" err="1">
                <a:solidFill>
                  <a:srgbClr val="FF0000"/>
                </a:solidFill>
                <a:latin typeface="Microsoft JhengHei" panose="020B0604030504040204" pitchFamily="34" charset="-120"/>
                <a:ea typeface="Microsoft JhengHei" panose="020B0604030504040204" pitchFamily="34" charset="-120"/>
              </a:rPr>
              <a:t>主要管道</a:t>
            </a:r>
            <a:r>
              <a:rPr lang="en-US" sz="2400" b="1" dirty="0">
                <a:solidFill>
                  <a:srgbClr val="0432FF"/>
                </a:solidFill>
                <a:latin typeface="Microsoft JhengHei" panose="020B0604030504040204" pitchFamily="34" charset="-120"/>
                <a:ea typeface="Microsoft JhengHei" panose="020B0604030504040204" pitchFamily="34" charset="-120"/>
              </a:rPr>
              <a:t>？</a:t>
            </a:r>
            <a:endParaRPr lang="en-US" sz="2400" b="1" dirty="0">
              <a:solidFill>
                <a:srgbClr val="FF40FF"/>
              </a:solidFill>
            </a:endParaRPr>
          </a:p>
        </p:txBody>
      </p:sp>
      <p:grpSp>
        <p:nvGrpSpPr>
          <p:cNvPr id="45" name="群組 44">
            <a:extLst>
              <a:ext uri="{FF2B5EF4-FFF2-40B4-BE49-F238E27FC236}">
                <a16:creationId xmlns:a16="http://schemas.microsoft.com/office/drawing/2014/main" id="{F449560E-8601-614C-9027-F8A934FFD1A9}"/>
              </a:ext>
            </a:extLst>
          </p:cNvPr>
          <p:cNvGrpSpPr/>
          <p:nvPr/>
        </p:nvGrpSpPr>
        <p:grpSpPr>
          <a:xfrm>
            <a:off x="-4890" y="2974246"/>
            <a:ext cx="1502767" cy="3585167"/>
            <a:chOff x="-4890" y="2974246"/>
            <a:chExt cx="1502767" cy="3585167"/>
          </a:xfrm>
        </p:grpSpPr>
        <p:sp>
          <p:nvSpPr>
            <p:cNvPr id="46" name="Rectangle 5">
              <a:extLst>
                <a:ext uri="{FF2B5EF4-FFF2-40B4-BE49-F238E27FC236}">
                  <a16:creationId xmlns:a16="http://schemas.microsoft.com/office/drawing/2014/main" id="{56FE67DD-BEC6-2642-9CAA-7CAF4C67B0AF}"/>
                </a:ext>
              </a:extLst>
            </p:cNvPr>
            <p:cNvSpPr/>
            <p:nvPr/>
          </p:nvSpPr>
          <p:spPr>
            <a:xfrm>
              <a:off x="3629" y="2974246"/>
              <a:ext cx="1322171" cy="358516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7" name="Rectangle 3">
              <a:extLst>
                <a:ext uri="{FF2B5EF4-FFF2-40B4-BE49-F238E27FC236}">
                  <a16:creationId xmlns:a16="http://schemas.microsoft.com/office/drawing/2014/main" id="{CAA48831-8A7C-DD47-9D9E-18FEB5B06CE7}"/>
                </a:ext>
              </a:extLst>
            </p:cNvPr>
            <p:cNvSpPr/>
            <p:nvPr/>
          </p:nvSpPr>
          <p:spPr>
            <a:xfrm>
              <a:off x="-4887" y="3096800"/>
              <a:ext cx="1495510" cy="646247"/>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60000"/>
                      <a:lumOff val="40000"/>
                    </a:schemeClr>
                  </a:solidFill>
                  <a:latin typeface="微軟正黑體" panose="020B0604030504040204" pitchFamily="34" charset="-120"/>
                  <a:ea typeface="微軟正黑體" panose="020B0604030504040204" pitchFamily="34" charset="-120"/>
                </a:rPr>
                <a:t>專業群科</a:t>
              </a:r>
              <a:endParaRPr lang="en-US" altLang="zh-TW" sz="2100" dirty="0">
                <a:solidFill>
                  <a:schemeClr val="accent5">
                    <a:lumMod val="60000"/>
                    <a:lumOff val="40000"/>
                  </a:schemeClr>
                </a:solidFill>
                <a:latin typeface="微軟正黑體" panose="020B0604030504040204" pitchFamily="34" charset="-120"/>
                <a:ea typeface="微軟正黑體" panose="020B0604030504040204" pitchFamily="34" charset="-120"/>
              </a:endParaRPr>
            </a:p>
            <a:p>
              <a:pPr algn="ctr"/>
              <a:r>
                <a:rPr lang="zh-TW" altLang="en-US" sz="2100" dirty="0">
                  <a:solidFill>
                    <a:schemeClr val="accent5">
                      <a:lumMod val="60000"/>
                      <a:lumOff val="40000"/>
                    </a:schemeClr>
                  </a:solidFill>
                  <a:latin typeface="微軟正黑體" panose="020B0604030504040204" pitchFamily="34" charset="-120"/>
                  <a:ea typeface="微軟正黑體" panose="020B0604030504040204" pitchFamily="34" charset="-120"/>
                </a:rPr>
                <a:t>甄選入學</a:t>
              </a:r>
              <a:endParaRPr lang="en-US" sz="2100" dirty="0">
                <a:solidFill>
                  <a:schemeClr val="accent5">
                    <a:lumMod val="60000"/>
                    <a:lumOff val="40000"/>
                  </a:schemeClr>
                </a:solidFill>
                <a:latin typeface="Microsoft JhengHei" panose="020B0604030504040204" pitchFamily="34" charset="-120"/>
                <a:ea typeface="Microsoft JhengHei" panose="020B0604030504040204" pitchFamily="34" charset="-120"/>
              </a:endParaRPr>
            </a:p>
          </p:txBody>
        </p:sp>
        <p:sp>
          <p:nvSpPr>
            <p:cNvPr id="49" name="Rectangle 3">
              <a:extLst>
                <a:ext uri="{FF2B5EF4-FFF2-40B4-BE49-F238E27FC236}">
                  <a16:creationId xmlns:a16="http://schemas.microsoft.com/office/drawing/2014/main" id="{085046E3-9A33-F648-8E5F-68251E3A13FB}"/>
                </a:ext>
              </a:extLst>
            </p:cNvPr>
            <p:cNvSpPr/>
            <p:nvPr/>
          </p:nvSpPr>
          <p:spPr>
            <a:xfrm>
              <a:off x="-4890" y="3824886"/>
              <a:ext cx="1495510" cy="646247"/>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60000"/>
                      <a:lumOff val="40000"/>
                    </a:schemeClr>
                  </a:solidFill>
                  <a:latin typeface="微軟正黑體" panose="020B0604030504040204" pitchFamily="34" charset="-120"/>
                  <a:ea typeface="微軟正黑體" panose="020B0604030504040204" pitchFamily="34" charset="-120"/>
                </a:rPr>
                <a:t>技優甄審入學</a:t>
              </a:r>
              <a:endParaRPr lang="en-US" sz="2100" dirty="0">
                <a:solidFill>
                  <a:schemeClr val="accent5">
                    <a:lumMod val="60000"/>
                    <a:lumOff val="40000"/>
                  </a:schemeClr>
                </a:solidFill>
                <a:latin typeface="Microsoft JhengHei" panose="020B0604030504040204" pitchFamily="34" charset="-120"/>
                <a:ea typeface="Microsoft JhengHei" panose="020B0604030504040204" pitchFamily="34" charset="-120"/>
              </a:endParaRPr>
            </a:p>
          </p:txBody>
        </p:sp>
        <p:sp>
          <p:nvSpPr>
            <p:cNvPr id="50" name="Rectangle 3">
              <a:extLst>
                <a:ext uri="{FF2B5EF4-FFF2-40B4-BE49-F238E27FC236}">
                  <a16:creationId xmlns:a16="http://schemas.microsoft.com/office/drawing/2014/main" id="{CF9C3646-EBB8-824D-BF0D-DC7902DD0A41}"/>
                </a:ext>
              </a:extLst>
            </p:cNvPr>
            <p:cNvSpPr/>
            <p:nvPr/>
          </p:nvSpPr>
          <p:spPr>
            <a:xfrm>
              <a:off x="2367" y="4558108"/>
              <a:ext cx="1495510" cy="646247"/>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60000"/>
                      <a:lumOff val="40000"/>
                    </a:schemeClr>
                  </a:solidFill>
                  <a:latin typeface="微軟正黑體" panose="020B0604030504040204" pitchFamily="34" charset="-120"/>
                  <a:ea typeface="微軟正黑體" panose="020B0604030504040204" pitchFamily="34" charset="-120"/>
                </a:rPr>
                <a:t>實用技能學程分發</a:t>
              </a:r>
              <a:endParaRPr lang="en-US" sz="2100" dirty="0">
                <a:solidFill>
                  <a:schemeClr val="accent5">
                    <a:lumMod val="60000"/>
                    <a:lumOff val="40000"/>
                  </a:schemeClr>
                </a:solidFill>
                <a:latin typeface="Microsoft JhengHei" panose="020B0604030504040204" pitchFamily="34" charset="-120"/>
                <a:ea typeface="Microsoft JhengHei" panose="020B0604030504040204" pitchFamily="34" charset="-120"/>
              </a:endParaRPr>
            </a:p>
          </p:txBody>
        </p:sp>
        <p:sp>
          <p:nvSpPr>
            <p:cNvPr id="51" name="Rectangle 3">
              <a:extLst>
                <a:ext uri="{FF2B5EF4-FFF2-40B4-BE49-F238E27FC236}">
                  <a16:creationId xmlns:a16="http://schemas.microsoft.com/office/drawing/2014/main" id="{7316149F-0923-C142-A6B8-1D79BA135940}"/>
                </a:ext>
              </a:extLst>
            </p:cNvPr>
            <p:cNvSpPr/>
            <p:nvPr/>
          </p:nvSpPr>
          <p:spPr>
            <a:xfrm>
              <a:off x="2367" y="5279289"/>
              <a:ext cx="1495510" cy="416839"/>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60000"/>
                      <a:lumOff val="40000"/>
                    </a:schemeClr>
                  </a:solidFill>
                  <a:latin typeface="微軟正黑體" panose="020B0604030504040204" pitchFamily="34" charset="-120"/>
                  <a:ea typeface="微軟正黑體" panose="020B0604030504040204" pitchFamily="34" charset="-120"/>
                </a:rPr>
                <a:t>建教合作</a:t>
              </a:r>
              <a:endParaRPr lang="en-US" sz="2100" dirty="0">
                <a:solidFill>
                  <a:schemeClr val="accent5">
                    <a:lumMod val="60000"/>
                    <a:lumOff val="40000"/>
                  </a:schemeClr>
                </a:solidFill>
                <a:latin typeface="Microsoft JhengHei" panose="020B0604030504040204" pitchFamily="34" charset="-120"/>
                <a:ea typeface="Microsoft JhengHei" panose="020B0604030504040204" pitchFamily="34" charset="-120"/>
              </a:endParaRPr>
            </a:p>
          </p:txBody>
        </p:sp>
        <p:sp>
          <p:nvSpPr>
            <p:cNvPr id="52" name="Rectangle 3">
              <a:extLst>
                <a:ext uri="{FF2B5EF4-FFF2-40B4-BE49-F238E27FC236}">
                  <a16:creationId xmlns:a16="http://schemas.microsoft.com/office/drawing/2014/main" id="{43E43E88-29A6-A346-9E34-782F9ACF1DE2}"/>
                </a:ext>
              </a:extLst>
            </p:cNvPr>
            <p:cNvSpPr/>
            <p:nvPr/>
          </p:nvSpPr>
          <p:spPr>
            <a:xfrm>
              <a:off x="2367" y="5771062"/>
              <a:ext cx="1495510" cy="646247"/>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60000"/>
                      <a:lumOff val="40000"/>
                    </a:schemeClr>
                  </a:solidFill>
                  <a:latin typeface="微軟正黑體" panose="020B0604030504040204" pitchFamily="34" charset="-120"/>
                  <a:ea typeface="微軟正黑體" panose="020B0604030504040204" pitchFamily="34" charset="-120"/>
                </a:rPr>
                <a:t>產業特殊需求類科</a:t>
              </a:r>
              <a:endParaRPr lang="en-US" sz="2100" dirty="0">
                <a:solidFill>
                  <a:schemeClr val="accent5">
                    <a:lumMod val="60000"/>
                    <a:lumOff val="40000"/>
                  </a:schemeClr>
                </a:solidFill>
                <a:latin typeface="Microsoft JhengHei" panose="020B0604030504040204" pitchFamily="34" charset="-120"/>
                <a:ea typeface="Microsoft JhengHei" panose="020B0604030504040204" pitchFamily="34" charset="-120"/>
              </a:endParaRPr>
            </a:p>
          </p:txBody>
        </p:sp>
      </p:grpSp>
      <p:grpSp>
        <p:nvGrpSpPr>
          <p:cNvPr id="53" name="群組 52">
            <a:extLst>
              <a:ext uri="{FF2B5EF4-FFF2-40B4-BE49-F238E27FC236}">
                <a16:creationId xmlns:a16="http://schemas.microsoft.com/office/drawing/2014/main" id="{AF552C63-BFD9-F44A-9E74-58D784FCC66B}"/>
              </a:ext>
            </a:extLst>
          </p:cNvPr>
          <p:cNvGrpSpPr/>
          <p:nvPr/>
        </p:nvGrpSpPr>
        <p:grpSpPr>
          <a:xfrm>
            <a:off x="-6682" y="1233119"/>
            <a:ext cx="1502192" cy="1758043"/>
            <a:chOff x="-6682" y="1109692"/>
            <a:chExt cx="1502192" cy="1758043"/>
          </a:xfrm>
        </p:grpSpPr>
        <p:sp>
          <p:nvSpPr>
            <p:cNvPr id="54" name="Rectangle 5">
              <a:extLst>
                <a:ext uri="{FF2B5EF4-FFF2-40B4-BE49-F238E27FC236}">
                  <a16:creationId xmlns:a16="http://schemas.microsoft.com/office/drawing/2014/main" id="{D83E98B7-8184-E84B-875A-29ACF94F55EF}"/>
                </a:ext>
              </a:extLst>
            </p:cNvPr>
            <p:cNvSpPr/>
            <p:nvPr/>
          </p:nvSpPr>
          <p:spPr>
            <a:xfrm>
              <a:off x="0" y="1109692"/>
              <a:ext cx="1322171" cy="175804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5" name="Rectangle 3">
              <a:extLst>
                <a:ext uri="{FF2B5EF4-FFF2-40B4-BE49-F238E27FC236}">
                  <a16:creationId xmlns:a16="http://schemas.microsoft.com/office/drawing/2014/main" id="{9646D94D-CE1F-9D42-9D32-CA996E8F7394}"/>
                </a:ext>
              </a:extLst>
            </p:cNvPr>
            <p:cNvSpPr/>
            <p:nvPr/>
          </p:nvSpPr>
          <p:spPr>
            <a:xfrm>
              <a:off x="-4278" y="1210686"/>
              <a:ext cx="1499788" cy="478245"/>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100" b="1" dirty="0" err="1">
                  <a:solidFill>
                    <a:schemeClr val="accent5">
                      <a:lumMod val="60000"/>
                      <a:lumOff val="40000"/>
                    </a:schemeClr>
                  </a:solidFill>
                  <a:latin typeface="Microsoft JhengHei" panose="020B0604030504040204" pitchFamily="34" charset="-120"/>
                  <a:ea typeface="Microsoft JhengHei" panose="020B0604030504040204" pitchFamily="34" charset="-120"/>
                </a:rPr>
                <a:t>入學管道</a:t>
              </a:r>
              <a:endParaRPr lang="en-US" sz="2100" b="1" dirty="0">
                <a:solidFill>
                  <a:schemeClr val="accent5">
                    <a:lumMod val="60000"/>
                    <a:lumOff val="40000"/>
                  </a:schemeClr>
                </a:solidFill>
                <a:latin typeface="Microsoft JhengHei" panose="020B0604030504040204" pitchFamily="34" charset="-120"/>
                <a:ea typeface="Microsoft JhengHei" panose="020B0604030504040204" pitchFamily="34" charset="-120"/>
              </a:endParaRPr>
            </a:p>
          </p:txBody>
        </p:sp>
        <p:sp>
          <p:nvSpPr>
            <p:cNvPr id="56" name="Rectangle 3">
              <a:extLst>
                <a:ext uri="{FF2B5EF4-FFF2-40B4-BE49-F238E27FC236}">
                  <a16:creationId xmlns:a16="http://schemas.microsoft.com/office/drawing/2014/main" id="{7FAA47E5-ABFA-7B4E-81C8-3C497819D327}"/>
                </a:ext>
              </a:extLst>
            </p:cNvPr>
            <p:cNvSpPr/>
            <p:nvPr/>
          </p:nvSpPr>
          <p:spPr>
            <a:xfrm>
              <a:off x="-6682" y="1741134"/>
              <a:ext cx="1352568" cy="4782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100" b="1" dirty="0" err="1">
                  <a:solidFill>
                    <a:srgbClr val="0432FF"/>
                  </a:solidFill>
                  <a:latin typeface="Microsoft JhengHei" panose="020B0604030504040204" pitchFamily="34" charset="-120"/>
                  <a:ea typeface="Microsoft JhengHei" panose="020B0604030504040204" pitchFamily="34" charset="-120"/>
                </a:rPr>
                <a:t>主要管道</a:t>
              </a:r>
              <a:endParaRPr lang="en-US" sz="2100" b="1" dirty="0">
                <a:solidFill>
                  <a:srgbClr val="0432FF"/>
                </a:solidFill>
                <a:latin typeface="Microsoft JhengHei" panose="020B0604030504040204" pitchFamily="34" charset="-120"/>
                <a:ea typeface="Microsoft JhengHei" panose="020B0604030504040204" pitchFamily="34" charset="-120"/>
              </a:endParaRPr>
            </a:p>
          </p:txBody>
        </p:sp>
        <p:sp>
          <p:nvSpPr>
            <p:cNvPr id="57" name="Rectangle 3">
              <a:extLst>
                <a:ext uri="{FF2B5EF4-FFF2-40B4-BE49-F238E27FC236}">
                  <a16:creationId xmlns:a16="http://schemas.microsoft.com/office/drawing/2014/main" id="{4D0C7E35-3AFA-C04A-A39C-62A4AA26F68C}"/>
                </a:ext>
              </a:extLst>
            </p:cNvPr>
            <p:cNvSpPr/>
            <p:nvPr/>
          </p:nvSpPr>
          <p:spPr>
            <a:xfrm>
              <a:off x="1" y="2271582"/>
              <a:ext cx="1345886" cy="478245"/>
            </a:xfrm>
            <a:prstGeom prst="rect">
              <a:avLst/>
            </a:prstGeom>
            <a:solidFill>
              <a:srgbClr val="E7E6E6">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100" dirty="0" err="1">
                  <a:solidFill>
                    <a:schemeClr val="accent5">
                      <a:lumMod val="60000"/>
                      <a:lumOff val="40000"/>
                    </a:schemeClr>
                  </a:solidFill>
                  <a:latin typeface="Microsoft JhengHei" panose="020B0604030504040204" pitchFamily="34" charset="-120"/>
                  <a:ea typeface="Microsoft JhengHei" panose="020B0604030504040204" pitchFamily="34" charset="-120"/>
                </a:rPr>
                <a:t>重要日程</a:t>
              </a:r>
              <a:endParaRPr lang="en-US" sz="2100" dirty="0">
                <a:solidFill>
                  <a:schemeClr val="accent5">
                    <a:lumMod val="60000"/>
                    <a:lumOff val="40000"/>
                  </a:schemeClr>
                </a:solidFill>
                <a:latin typeface="Microsoft JhengHei" panose="020B0604030504040204" pitchFamily="34" charset="-120"/>
                <a:ea typeface="Microsoft JhengHei" panose="020B0604030504040204" pitchFamily="34" charset="-120"/>
              </a:endParaRPr>
            </a:p>
          </p:txBody>
        </p:sp>
      </p:grpSp>
    </p:spTree>
    <p:extLst>
      <p:ext uri="{BB962C8B-B14F-4D97-AF65-F5344CB8AC3E}">
        <p14:creationId xmlns:p14="http://schemas.microsoft.com/office/powerpoint/2010/main" val="22689292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6" name="投影片編號版面配置區 3">
            <a:extLst>
              <a:ext uri="{FF2B5EF4-FFF2-40B4-BE49-F238E27FC236}">
                <a16:creationId xmlns:a16="http://schemas.microsoft.com/office/drawing/2014/main" id="{14A7ACD6-5D2F-4F2D-978E-D992E69A61E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lr>
                <a:schemeClr val="accent1"/>
              </a:buClr>
              <a:buSzPct val="50000"/>
              <a:buFont typeface="Wingdings 2" panose="05020102010507070707" pitchFamily="18" charset="2"/>
              <a:buChar char=""/>
              <a:defRPr sz="2400">
                <a:solidFill>
                  <a:schemeClr val="tx1"/>
                </a:solidFill>
                <a:latin typeface="Cambria" panose="02040503050406030204" pitchFamily="18" charset="0"/>
                <a:ea typeface="新細明體" panose="02020500000000000000" pitchFamily="18" charset="-120"/>
              </a:defRPr>
            </a:lvl1pPr>
            <a:lvl2pPr marL="557213" indent="-214313">
              <a:spcBef>
                <a:spcPct val="20000"/>
              </a:spcBef>
              <a:buClr>
                <a:schemeClr val="accent2"/>
              </a:buClr>
              <a:buSzPct val="50000"/>
              <a:buFont typeface="Wingdings 2" panose="05020102010507070707" pitchFamily="18" charset="2"/>
              <a:buChar char="³"/>
              <a:defRPr sz="2100">
                <a:solidFill>
                  <a:schemeClr val="tx1"/>
                </a:solidFill>
                <a:latin typeface="Cambria" panose="02040503050406030204" pitchFamily="18" charset="0"/>
                <a:ea typeface="新細明體" panose="02020500000000000000" pitchFamily="18" charset="-120"/>
              </a:defRPr>
            </a:lvl2pPr>
            <a:lvl3pPr marL="857250" indent="-171450">
              <a:spcBef>
                <a:spcPct val="20000"/>
              </a:spcBef>
              <a:buClr>
                <a:srgbClr val="7B9B57"/>
              </a:buClr>
              <a:buSzPct val="60000"/>
              <a:buFont typeface="Wingdings 2" panose="05020102010507070707" pitchFamily="18" charset="2"/>
              <a:buChar char="®"/>
              <a:defRPr sz="1800">
                <a:solidFill>
                  <a:schemeClr val="tx1"/>
                </a:solidFill>
                <a:latin typeface="Cambria" panose="02040503050406030204" pitchFamily="18" charset="0"/>
                <a:ea typeface="新細明體" panose="02020500000000000000" pitchFamily="18" charset="-120"/>
              </a:defRPr>
            </a:lvl3pPr>
            <a:lvl4pPr marL="1200150" indent="-171450">
              <a:spcBef>
                <a:spcPct val="20000"/>
              </a:spcBef>
              <a:buClr>
                <a:srgbClr val="8B7396"/>
              </a:buClr>
              <a:buSzPct val="45000"/>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4pPr>
            <a:lvl5pPr marL="1543050" indent="-171450">
              <a:spcBef>
                <a:spcPct val="20000"/>
              </a:spcBef>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5pPr>
            <a:lvl6pPr marL="18859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6pPr>
            <a:lvl7pPr marL="22288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7pPr>
            <a:lvl8pPr marL="25717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8pPr>
            <a:lvl9pPr marL="29146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9pPr>
          </a:lstStyle>
          <a:p>
            <a:pPr>
              <a:spcBef>
                <a:spcPct val="0"/>
              </a:spcBef>
              <a:buClrTx/>
              <a:buSzTx/>
              <a:buFontTx/>
              <a:buNone/>
            </a:pPr>
            <a:fld id="{4F686C16-416F-4D9D-811F-0F632BC99A15}" type="slidenum">
              <a:rPr lang="zh-TW" altLang="en-US" sz="825">
                <a:solidFill>
                  <a:schemeClr val="bg1"/>
                </a:solidFill>
                <a:latin typeface="微軟正黑體" panose="020B0604030504040204" pitchFamily="34" charset="-120"/>
                <a:ea typeface="微軟正黑體" panose="020B0604030504040204" pitchFamily="34" charset="-120"/>
              </a:rPr>
              <a:pPr>
                <a:spcBef>
                  <a:spcPct val="0"/>
                </a:spcBef>
                <a:buClrTx/>
                <a:buSzTx/>
                <a:buFontTx/>
                <a:buNone/>
              </a:pPr>
              <a:t>30</a:t>
            </a:fld>
            <a:endParaRPr lang="zh-TW" altLang="en-US" sz="825" dirty="0">
              <a:solidFill>
                <a:schemeClr val="bg1"/>
              </a:solidFill>
              <a:latin typeface="微軟正黑體" panose="020B0604030504040204" pitchFamily="34" charset="-120"/>
              <a:ea typeface="微軟正黑體" panose="020B0604030504040204" pitchFamily="34" charset="-120"/>
            </a:endParaRPr>
          </a:p>
        </p:txBody>
      </p:sp>
      <p:grpSp>
        <p:nvGrpSpPr>
          <p:cNvPr id="13" name="群組 12">
            <a:extLst>
              <a:ext uri="{FF2B5EF4-FFF2-40B4-BE49-F238E27FC236}">
                <a16:creationId xmlns:a16="http://schemas.microsoft.com/office/drawing/2014/main" id="{4625787D-541C-8243-92B0-C525B83A5F35}"/>
              </a:ext>
            </a:extLst>
          </p:cNvPr>
          <p:cNvGrpSpPr/>
          <p:nvPr/>
        </p:nvGrpSpPr>
        <p:grpSpPr>
          <a:xfrm>
            <a:off x="-3" y="298586"/>
            <a:ext cx="3937574" cy="556154"/>
            <a:chOff x="-3" y="853451"/>
            <a:chExt cx="3937574" cy="556154"/>
          </a:xfrm>
        </p:grpSpPr>
        <p:sp>
          <p:nvSpPr>
            <p:cNvPr id="14" name="等腰三角形 20">
              <a:extLst>
                <a:ext uri="{FF2B5EF4-FFF2-40B4-BE49-F238E27FC236}">
                  <a16:creationId xmlns:a16="http://schemas.microsoft.com/office/drawing/2014/main" id="{5F8F57DE-3C33-014A-ACB3-3E4694CAB1BB}"/>
                </a:ext>
              </a:extLst>
            </p:cNvPr>
            <p:cNvSpPr/>
            <p:nvPr/>
          </p:nvSpPr>
          <p:spPr>
            <a:xfrm>
              <a:off x="2773541" y="853451"/>
              <a:ext cx="956458" cy="507831"/>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solidFill>
                  <a:schemeClr val="accent5">
                    <a:lumMod val="75000"/>
                  </a:schemeClr>
                </a:solidFill>
              </a:endParaRPr>
            </a:p>
          </p:txBody>
        </p:sp>
        <p:sp>
          <p:nvSpPr>
            <p:cNvPr id="15" name="Rectangle 3">
              <a:extLst>
                <a:ext uri="{FF2B5EF4-FFF2-40B4-BE49-F238E27FC236}">
                  <a16:creationId xmlns:a16="http://schemas.microsoft.com/office/drawing/2014/main" id="{4772E20B-DEEB-D445-A0BC-E97252E8F429}"/>
                </a:ext>
              </a:extLst>
            </p:cNvPr>
            <p:cNvSpPr/>
            <p:nvPr/>
          </p:nvSpPr>
          <p:spPr>
            <a:xfrm>
              <a:off x="-3" y="853451"/>
              <a:ext cx="3251774" cy="50895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latin typeface="Microsoft JhengHei" panose="020B0604030504040204" pitchFamily="34" charset="-120"/>
                  <a:ea typeface="Microsoft JhengHei" panose="020B0604030504040204" pitchFamily="34" charset="-120"/>
                </a:rPr>
                <a:t>技職傾向學生入學管道</a:t>
              </a:r>
              <a:endParaRPr lang="en-US" altLang="zh-TW" sz="2400" b="1" dirty="0">
                <a:latin typeface="Microsoft JhengHei" panose="020B0604030504040204" pitchFamily="34" charset="-120"/>
                <a:ea typeface="Microsoft JhengHei" panose="020B0604030504040204" pitchFamily="34" charset="-120"/>
              </a:endParaRPr>
            </a:p>
          </p:txBody>
        </p:sp>
        <p:cxnSp>
          <p:nvCxnSpPr>
            <p:cNvPr id="16" name="直線接點 15">
              <a:extLst>
                <a:ext uri="{FF2B5EF4-FFF2-40B4-BE49-F238E27FC236}">
                  <a16:creationId xmlns:a16="http://schemas.microsoft.com/office/drawing/2014/main" id="{A4DCA74F-CE78-8744-A49B-4F056BF453AA}"/>
                </a:ext>
              </a:extLst>
            </p:cNvPr>
            <p:cNvCxnSpPr/>
            <p:nvPr/>
          </p:nvCxnSpPr>
          <p:spPr>
            <a:xfrm>
              <a:off x="0" y="1409605"/>
              <a:ext cx="3937571" cy="0"/>
            </a:xfrm>
            <a:prstGeom prst="line">
              <a:avLst/>
            </a:prstGeom>
            <a:ln w="136525">
              <a:headEnd type="none"/>
              <a:tailEnd type="oval" w="sm" len="med"/>
            </a:ln>
          </p:spPr>
          <p:style>
            <a:lnRef idx="1">
              <a:schemeClr val="accent1"/>
            </a:lnRef>
            <a:fillRef idx="0">
              <a:schemeClr val="accent1"/>
            </a:fillRef>
            <a:effectRef idx="0">
              <a:schemeClr val="accent1"/>
            </a:effectRef>
            <a:fontRef idx="minor">
              <a:schemeClr val="tx1"/>
            </a:fontRef>
          </p:style>
        </p:cxnSp>
      </p:grpSp>
      <p:grpSp>
        <p:nvGrpSpPr>
          <p:cNvPr id="24" name="群組 23">
            <a:extLst>
              <a:ext uri="{FF2B5EF4-FFF2-40B4-BE49-F238E27FC236}">
                <a16:creationId xmlns:a16="http://schemas.microsoft.com/office/drawing/2014/main" id="{8295C060-E8B6-DF48-AC54-302900CC1420}"/>
              </a:ext>
            </a:extLst>
          </p:cNvPr>
          <p:cNvGrpSpPr/>
          <p:nvPr/>
        </p:nvGrpSpPr>
        <p:grpSpPr>
          <a:xfrm>
            <a:off x="-4887" y="2974246"/>
            <a:ext cx="1359819" cy="3585167"/>
            <a:chOff x="0" y="2974246"/>
            <a:chExt cx="1359819" cy="3585167"/>
          </a:xfrm>
        </p:grpSpPr>
        <p:sp>
          <p:nvSpPr>
            <p:cNvPr id="25" name="Rectangle 5">
              <a:extLst>
                <a:ext uri="{FF2B5EF4-FFF2-40B4-BE49-F238E27FC236}">
                  <a16:creationId xmlns:a16="http://schemas.microsoft.com/office/drawing/2014/main" id="{5398CA2D-5BFD-6D4D-926E-0122ABBB2B63}"/>
                </a:ext>
              </a:extLst>
            </p:cNvPr>
            <p:cNvSpPr/>
            <p:nvPr/>
          </p:nvSpPr>
          <p:spPr>
            <a:xfrm>
              <a:off x="8516" y="2974246"/>
              <a:ext cx="1322171" cy="358516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6" name="Rectangle 3">
              <a:extLst>
                <a:ext uri="{FF2B5EF4-FFF2-40B4-BE49-F238E27FC236}">
                  <a16:creationId xmlns:a16="http://schemas.microsoft.com/office/drawing/2014/main" id="{7A9FAA68-4C2F-334E-9E45-4EF94A56C6EB}"/>
                </a:ext>
              </a:extLst>
            </p:cNvPr>
            <p:cNvSpPr/>
            <p:nvPr/>
          </p:nvSpPr>
          <p:spPr>
            <a:xfrm>
              <a:off x="0" y="3096800"/>
              <a:ext cx="1352565" cy="646247"/>
            </a:xfrm>
            <a:prstGeom prst="rect">
              <a:avLst/>
            </a:prstGeom>
            <a:solidFill>
              <a:schemeClr val="accent5">
                <a:lumMod val="20000"/>
                <a:lumOff val="8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60000"/>
                      <a:lumOff val="40000"/>
                    </a:schemeClr>
                  </a:solidFill>
                  <a:latin typeface="微軟正黑體" panose="020B0604030504040204" pitchFamily="34" charset="-120"/>
                  <a:ea typeface="微軟正黑體" panose="020B0604030504040204" pitchFamily="34" charset="-120"/>
                </a:rPr>
                <a:t>專業群科</a:t>
              </a:r>
              <a:endParaRPr lang="en-US" altLang="zh-TW" sz="2100" dirty="0">
                <a:solidFill>
                  <a:schemeClr val="accent5">
                    <a:lumMod val="60000"/>
                    <a:lumOff val="40000"/>
                  </a:schemeClr>
                </a:solidFill>
                <a:latin typeface="微軟正黑體" panose="020B0604030504040204" pitchFamily="34" charset="-120"/>
                <a:ea typeface="微軟正黑體" panose="020B0604030504040204" pitchFamily="34" charset="-120"/>
              </a:endParaRPr>
            </a:p>
            <a:p>
              <a:pPr algn="ctr"/>
              <a:r>
                <a:rPr lang="zh-TW" altLang="en-US" sz="2100" dirty="0">
                  <a:solidFill>
                    <a:schemeClr val="accent5">
                      <a:lumMod val="60000"/>
                      <a:lumOff val="40000"/>
                    </a:schemeClr>
                  </a:solidFill>
                  <a:latin typeface="微軟正黑體" panose="020B0604030504040204" pitchFamily="34" charset="-120"/>
                  <a:ea typeface="微軟正黑體" panose="020B0604030504040204" pitchFamily="34" charset="-120"/>
                </a:rPr>
                <a:t>甄選入學</a:t>
              </a:r>
              <a:endParaRPr lang="en-US" sz="2100" dirty="0">
                <a:solidFill>
                  <a:schemeClr val="accent5">
                    <a:lumMod val="60000"/>
                    <a:lumOff val="40000"/>
                  </a:schemeClr>
                </a:solidFill>
                <a:latin typeface="Microsoft JhengHei" panose="020B0604030504040204" pitchFamily="34" charset="-120"/>
                <a:ea typeface="Microsoft JhengHei" panose="020B0604030504040204" pitchFamily="34" charset="-120"/>
              </a:endParaRPr>
            </a:p>
          </p:txBody>
        </p:sp>
        <p:sp>
          <p:nvSpPr>
            <p:cNvPr id="28" name="Rectangle 3">
              <a:extLst>
                <a:ext uri="{FF2B5EF4-FFF2-40B4-BE49-F238E27FC236}">
                  <a16:creationId xmlns:a16="http://schemas.microsoft.com/office/drawing/2014/main" id="{2FFFD0DE-335E-E74C-89B7-9A63054D2F4D}"/>
                </a:ext>
              </a:extLst>
            </p:cNvPr>
            <p:cNvSpPr/>
            <p:nvPr/>
          </p:nvSpPr>
          <p:spPr>
            <a:xfrm>
              <a:off x="7254" y="4558108"/>
              <a:ext cx="1352565" cy="646247"/>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zh-TW" altLang="en-US" sz="2100" b="1" dirty="0">
                  <a:solidFill>
                    <a:srgbClr val="0432FF"/>
                  </a:solidFill>
                  <a:latin typeface="微軟正黑體" panose="020B0604030504040204" pitchFamily="34" charset="-120"/>
                  <a:ea typeface="微軟正黑體" panose="020B0604030504040204" pitchFamily="34" charset="-120"/>
                </a:rPr>
                <a:t>實用技能學程分發</a:t>
              </a:r>
              <a:endParaRPr lang="en-US" sz="2100" b="1" dirty="0">
                <a:solidFill>
                  <a:srgbClr val="0432FF"/>
                </a:solidFill>
                <a:latin typeface="Microsoft JhengHei" panose="020B0604030504040204" pitchFamily="34" charset="-120"/>
                <a:ea typeface="Microsoft JhengHei" panose="020B0604030504040204" pitchFamily="34" charset="-120"/>
              </a:endParaRPr>
            </a:p>
          </p:txBody>
        </p:sp>
        <p:sp>
          <p:nvSpPr>
            <p:cNvPr id="29" name="Rectangle 3">
              <a:extLst>
                <a:ext uri="{FF2B5EF4-FFF2-40B4-BE49-F238E27FC236}">
                  <a16:creationId xmlns:a16="http://schemas.microsoft.com/office/drawing/2014/main" id="{56A11005-CB18-0745-9E93-68B995910942}"/>
                </a:ext>
              </a:extLst>
            </p:cNvPr>
            <p:cNvSpPr/>
            <p:nvPr/>
          </p:nvSpPr>
          <p:spPr>
            <a:xfrm>
              <a:off x="7254" y="5279289"/>
              <a:ext cx="1352565" cy="416839"/>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建教合作</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30" name="Rectangle 3">
              <a:extLst>
                <a:ext uri="{FF2B5EF4-FFF2-40B4-BE49-F238E27FC236}">
                  <a16:creationId xmlns:a16="http://schemas.microsoft.com/office/drawing/2014/main" id="{7BC80EE5-DFD4-A343-A994-DAF83A360E43}"/>
                </a:ext>
              </a:extLst>
            </p:cNvPr>
            <p:cNvSpPr/>
            <p:nvPr/>
          </p:nvSpPr>
          <p:spPr>
            <a:xfrm>
              <a:off x="7254" y="5771062"/>
              <a:ext cx="1352565" cy="646247"/>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產業特殊需求類科</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grpSp>
      <p:grpSp>
        <p:nvGrpSpPr>
          <p:cNvPr id="31" name="群組 30">
            <a:extLst>
              <a:ext uri="{FF2B5EF4-FFF2-40B4-BE49-F238E27FC236}">
                <a16:creationId xmlns:a16="http://schemas.microsoft.com/office/drawing/2014/main" id="{30243874-22D8-B149-9D7E-2AFDCD5BEBA6}"/>
              </a:ext>
            </a:extLst>
          </p:cNvPr>
          <p:cNvGrpSpPr/>
          <p:nvPr/>
        </p:nvGrpSpPr>
        <p:grpSpPr>
          <a:xfrm>
            <a:off x="-6682" y="1233119"/>
            <a:ext cx="1354972" cy="1758043"/>
            <a:chOff x="-6682" y="1109692"/>
            <a:chExt cx="1354972" cy="1758043"/>
          </a:xfrm>
        </p:grpSpPr>
        <p:sp>
          <p:nvSpPr>
            <p:cNvPr id="32" name="Rectangle 5">
              <a:extLst>
                <a:ext uri="{FF2B5EF4-FFF2-40B4-BE49-F238E27FC236}">
                  <a16:creationId xmlns:a16="http://schemas.microsoft.com/office/drawing/2014/main" id="{6805683E-92D3-9D41-B448-2559E691DF89}"/>
                </a:ext>
              </a:extLst>
            </p:cNvPr>
            <p:cNvSpPr/>
            <p:nvPr/>
          </p:nvSpPr>
          <p:spPr>
            <a:xfrm>
              <a:off x="0" y="1109692"/>
              <a:ext cx="1322171" cy="175804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3" name="Rectangle 3">
              <a:extLst>
                <a:ext uri="{FF2B5EF4-FFF2-40B4-BE49-F238E27FC236}">
                  <a16:creationId xmlns:a16="http://schemas.microsoft.com/office/drawing/2014/main" id="{898749B2-869B-5441-AEA6-26962825E780}"/>
                </a:ext>
              </a:extLst>
            </p:cNvPr>
            <p:cNvSpPr/>
            <p:nvPr/>
          </p:nvSpPr>
          <p:spPr>
            <a:xfrm>
              <a:off x="-4278" y="1210686"/>
              <a:ext cx="1352568" cy="478245"/>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accent5">
                      <a:lumMod val="40000"/>
                      <a:lumOff val="60000"/>
                    </a:schemeClr>
                  </a:solidFill>
                  <a:latin typeface="Microsoft JhengHei" panose="020B0604030504040204" pitchFamily="34" charset="-120"/>
                  <a:ea typeface="Microsoft JhengHei" panose="020B0604030504040204" pitchFamily="34" charset="-120"/>
                </a:rPr>
                <a:t>入學管道</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34" name="Rectangle 3">
              <a:extLst>
                <a:ext uri="{FF2B5EF4-FFF2-40B4-BE49-F238E27FC236}">
                  <a16:creationId xmlns:a16="http://schemas.microsoft.com/office/drawing/2014/main" id="{215678CB-F294-EB45-B6B5-82333B213A00}"/>
                </a:ext>
              </a:extLst>
            </p:cNvPr>
            <p:cNvSpPr/>
            <p:nvPr/>
          </p:nvSpPr>
          <p:spPr>
            <a:xfrm>
              <a:off x="-6682" y="1741134"/>
              <a:ext cx="1352568" cy="478245"/>
            </a:xfrm>
            <a:prstGeom prst="rect">
              <a:avLst/>
            </a:prstGeom>
            <a:solidFill>
              <a:srgbClr val="E7E6E6">
                <a:alpha val="7451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accent5">
                      <a:lumMod val="60000"/>
                      <a:lumOff val="40000"/>
                    </a:schemeClr>
                  </a:solidFill>
                  <a:latin typeface="Microsoft JhengHei" panose="020B0604030504040204" pitchFamily="34" charset="-120"/>
                  <a:ea typeface="Microsoft JhengHei" panose="020B0604030504040204" pitchFamily="34" charset="-120"/>
                </a:rPr>
                <a:t>主要管道</a:t>
              </a:r>
              <a:endParaRPr lang="en-US" sz="2100" dirty="0">
                <a:solidFill>
                  <a:schemeClr val="accent5">
                    <a:lumMod val="60000"/>
                    <a:lumOff val="40000"/>
                  </a:schemeClr>
                </a:solidFill>
                <a:latin typeface="Microsoft JhengHei" panose="020B0604030504040204" pitchFamily="34" charset="-120"/>
                <a:ea typeface="Microsoft JhengHei" panose="020B0604030504040204" pitchFamily="34" charset="-120"/>
              </a:endParaRPr>
            </a:p>
          </p:txBody>
        </p:sp>
        <p:sp>
          <p:nvSpPr>
            <p:cNvPr id="35" name="Rectangle 3">
              <a:extLst>
                <a:ext uri="{FF2B5EF4-FFF2-40B4-BE49-F238E27FC236}">
                  <a16:creationId xmlns:a16="http://schemas.microsoft.com/office/drawing/2014/main" id="{A5392AE0-BE4A-D241-8EDC-AEFC401AC0D6}"/>
                </a:ext>
              </a:extLst>
            </p:cNvPr>
            <p:cNvSpPr/>
            <p:nvPr/>
          </p:nvSpPr>
          <p:spPr>
            <a:xfrm>
              <a:off x="1" y="2271582"/>
              <a:ext cx="1345886" cy="478245"/>
            </a:xfrm>
            <a:prstGeom prst="rect">
              <a:avLst/>
            </a:prstGeom>
            <a:solidFill>
              <a:srgbClr val="E7E6E6">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accent5">
                      <a:lumMod val="60000"/>
                      <a:lumOff val="40000"/>
                    </a:schemeClr>
                  </a:solidFill>
                  <a:latin typeface="Microsoft JhengHei" panose="020B0604030504040204" pitchFamily="34" charset="-120"/>
                  <a:ea typeface="Microsoft JhengHei" panose="020B0604030504040204" pitchFamily="34" charset="-120"/>
                </a:rPr>
                <a:t>重要日程</a:t>
              </a:r>
              <a:endParaRPr lang="en-US" sz="2100" dirty="0">
                <a:solidFill>
                  <a:schemeClr val="accent5">
                    <a:lumMod val="60000"/>
                    <a:lumOff val="40000"/>
                  </a:schemeClr>
                </a:solidFill>
                <a:latin typeface="Microsoft JhengHei" panose="020B0604030504040204" pitchFamily="34" charset="-120"/>
                <a:ea typeface="Microsoft JhengHei" panose="020B0604030504040204" pitchFamily="34" charset="-120"/>
              </a:endParaRPr>
            </a:p>
          </p:txBody>
        </p:sp>
      </p:grpSp>
      <p:sp>
        <p:nvSpPr>
          <p:cNvPr id="36" name="TextBox 7">
            <a:extLst>
              <a:ext uri="{FF2B5EF4-FFF2-40B4-BE49-F238E27FC236}">
                <a16:creationId xmlns:a16="http://schemas.microsoft.com/office/drawing/2014/main" id="{ECD64BEC-B229-A04B-8E85-226BD9395A83}"/>
              </a:ext>
            </a:extLst>
          </p:cNvPr>
          <p:cNvSpPr txBox="1"/>
          <p:nvPr/>
        </p:nvSpPr>
        <p:spPr>
          <a:xfrm>
            <a:off x="4246677" y="646991"/>
            <a:ext cx="4496331" cy="369332"/>
          </a:xfrm>
          <a:prstGeom prst="rect">
            <a:avLst/>
          </a:prstGeom>
          <a:noFill/>
        </p:spPr>
        <p:txBody>
          <a:bodyPr wrap="square" lIns="0" tIns="0" rIns="0" bIns="0" rtlCol="0" anchor="t">
            <a:spAutoFit/>
          </a:bodyPr>
          <a:lstStyle/>
          <a:p>
            <a:r>
              <a:rPr lang="en-US" sz="2400" dirty="0" err="1">
                <a:solidFill>
                  <a:srgbClr val="0432FF"/>
                </a:solidFill>
                <a:latin typeface="Microsoft JhengHei" panose="020B0604030504040204" pitchFamily="34" charset="-120"/>
                <a:ea typeface="Microsoft JhengHei" panose="020B0604030504040204" pitchFamily="34" charset="-120"/>
              </a:rPr>
              <a:t>實用技能學程輔導分發</a:t>
            </a:r>
            <a:r>
              <a:rPr lang="en-US" sz="2400" dirty="0" err="1">
                <a:solidFill>
                  <a:srgbClr val="FF0000"/>
                </a:solidFill>
                <a:latin typeface="Microsoft JhengHei" panose="020B0604030504040204" pitchFamily="34" charset="-120"/>
                <a:ea typeface="Microsoft JhengHei" panose="020B0604030504040204" pitchFamily="34" charset="-120"/>
              </a:rPr>
              <a:t>相關作業</a:t>
            </a:r>
            <a:endParaRPr lang="en-US" sz="2400" dirty="0">
              <a:solidFill>
                <a:srgbClr val="FF0000"/>
              </a:solidFill>
            </a:endParaRPr>
          </a:p>
        </p:txBody>
      </p:sp>
      <p:sp>
        <p:nvSpPr>
          <p:cNvPr id="22" name="Rectangle 3">
            <a:extLst>
              <a:ext uri="{FF2B5EF4-FFF2-40B4-BE49-F238E27FC236}">
                <a16:creationId xmlns:a16="http://schemas.microsoft.com/office/drawing/2014/main" id="{E0222C4B-FE71-4D40-BF63-C6C0D4B4F20B}"/>
              </a:ext>
            </a:extLst>
          </p:cNvPr>
          <p:cNvSpPr/>
          <p:nvPr/>
        </p:nvSpPr>
        <p:spPr>
          <a:xfrm>
            <a:off x="-4890" y="3824886"/>
            <a:ext cx="1352568" cy="646247"/>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技優甄審入學</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23" name="內容版面配置區 1">
            <a:extLst>
              <a:ext uri="{FF2B5EF4-FFF2-40B4-BE49-F238E27FC236}">
                <a16:creationId xmlns:a16="http://schemas.microsoft.com/office/drawing/2014/main" id="{5A8717D2-D385-C14B-BBFE-BDED6CACC71B}"/>
              </a:ext>
            </a:extLst>
          </p:cNvPr>
          <p:cNvSpPr txBox="1">
            <a:spLocks/>
          </p:cNvSpPr>
          <p:nvPr/>
        </p:nvSpPr>
        <p:spPr>
          <a:xfrm>
            <a:off x="1523111" y="1573234"/>
            <a:ext cx="7219897" cy="4844075"/>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None/>
            </a:pPr>
            <a:r>
              <a:rPr lang="zh-TW" altLang="en-US" sz="2000" spc="100" dirty="0">
                <a:latin typeface="微軟正黑體" panose="020B0604030504040204" pitchFamily="34" charset="-120"/>
                <a:ea typeface="微軟正黑體" panose="020B0604030504040204" pitchFamily="34" charset="-120"/>
              </a:rPr>
              <a:t>一、曾選習國中技藝教育應屆畢</a:t>
            </a:r>
            <a:r>
              <a:rPr lang="en-US" altLang="zh-TW" sz="2000" spc="100" dirty="0">
                <a:latin typeface="微軟正黑體" panose="020B0604030504040204" pitchFamily="34" charset="-120"/>
                <a:ea typeface="微軟正黑體" panose="020B0604030504040204" pitchFamily="34" charset="-120"/>
              </a:rPr>
              <a:t>(</a:t>
            </a:r>
            <a:r>
              <a:rPr lang="zh-TW" altLang="en-US" sz="2000" spc="100" dirty="0">
                <a:latin typeface="微軟正黑體" panose="020B0604030504040204" pitchFamily="34" charset="-120"/>
                <a:ea typeface="微軟正黑體" panose="020B0604030504040204" pitchFamily="34" charset="-120"/>
              </a:rPr>
              <a:t>結</a:t>
            </a:r>
            <a:r>
              <a:rPr lang="en-US" altLang="zh-TW" sz="2000" spc="100" dirty="0">
                <a:latin typeface="微軟正黑體" panose="020B0604030504040204" pitchFamily="34" charset="-120"/>
                <a:ea typeface="微軟正黑體" panose="020B0604030504040204" pitchFamily="34" charset="-120"/>
              </a:rPr>
              <a:t>)</a:t>
            </a:r>
            <a:r>
              <a:rPr lang="zh-TW" altLang="en-US" sz="2000" spc="100" dirty="0">
                <a:latin typeface="微軟正黑體" panose="020B0604030504040204" pitchFamily="34" charset="-120"/>
                <a:ea typeface="微軟正黑體" panose="020B0604030504040204" pitchFamily="34" charset="-120"/>
              </a:rPr>
              <a:t>業生。</a:t>
            </a:r>
          </a:p>
          <a:p>
            <a:pPr marL="0" indent="0" algn="just">
              <a:lnSpc>
                <a:spcPct val="100000"/>
              </a:lnSpc>
              <a:spcBef>
                <a:spcPts val="0"/>
              </a:spcBef>
              <a:buNone/>
            </a:pPr>
            <a:r>
              <a:rPr lang="zh-TW" altLang="en-US" sz="2000" spc="100" dirty="0">
                <a:latin typeface="微軟正黑體" panose="020B0604030504040204" pitchFamily="34" charset="-120"/>
                <a:ea typeface="微軟正黑體" panose="020B0604030504040204" pitchFamily="34" charset="-120"/>
              </a:rPr>
              <a:t>二、曾選習國中技藝教育非應屆畢</a:t>
            </a:r>
            <a:r>
              <a:rPr lang="en-US" altLang="zh-TW" sz="2000" spc="100" dirty="0">
                <a:latin typeface="微軟正黑體" panose="020B0604030504040204" pitchFamily="34" charset="-120"/>
                <a:ea typeface="微軟正黑體" panose="020B0604030504040204" pitchFamily="34" charset="-120"/>
              </a:rPr>
              <a:t>(</a:t>
            </a:r>
            <a:r>
              <a:rPr lang="zh-TW" altLang="en-US" sz="2000" spc="100" dirty="0">
                <a:latin typeface="微軟正黑體" panose="020B0604030504040204" pitchFamily="34" charset="-120"/>
                <a:ea typeface="微軟正黑體" panose="020B0604030504040204" pitchFamily="34" charset="-120"/>
              </a:rPr>
              <a:t>結</a:t>
            </a:r>
            <a:r>
              <a:rPr lang="en-US" altLang="zh-TW" sz="2000" spc="100" dirty="0">
                <a:latin typeface="微軟正黑體" panose="020B0604030504040204" pitchFamily="34" charset="-120"/>
                <a:ea typeface="微軟正黑體" panose="020B0604030504040204" pitchFamily="34" charset="-120"/>
              </a:rPr>
              <a:t>)</a:t>
            </a:r>
            <a:r>
              <a:rPr lang="zh-TW" altLang="en-US" sz="2000" spc="100" dirty="0">
                <a:latin typeface="微軟正黑體" panose="020B0604030504040204" pitchFamily="34" charset="-120"/>
                <a:ea typeface="微軟正黑體" panose="020B0604030504040204" pitchFamily="34" charset="-120"/>
              </a:rPr>
              <a:t>業生。</a:t>
            </a:r>
          </a:p>
          <a:p>
            <a:pPr marL="0" indent="0" algn="just">
              <a:lnSpc>
                <a:spcPct val="100000"/>
              </a:lnSpc>
              <a:spcBef>
                <a:spcPts val="0"/>
              </a:spcBef>
              <a:buNone/>
            </a:pPr>
            <a:r>
              <a:rPr lang="zh-TW" altLang="en-US" sz="2000" spc="100" dirty="0">
                <a:latin typeface="微軟正黑體" panose="020B0604030504040204" pitchFamily="34" charset="-120"/>
                <a:ea typeface="微軟正黑體" panose="020B0604030504040204" pitchFamily="34" charset="-120"/>
              </a:rPr>
              <a:t>三、未曾選習國中技藝教育應屆畢</a:t>
            </a:r>
            <a:r>
              <a:rPr lang="en-US" altLang="zh-TW" sz="2000" spc="100" dirty="0">
                <a:latin typeface="微軟正黑體" panose="020B0604030504040204" pitchFamily="34" charset="-120"/>
                <a:ea typeface="微軟正黑體" panose="020B0604030504040204" pitchFamily="34" charset="-120"/>
              </a:rPr>
              <a:t>(</a:t>
            </a:r>
            <a:r>
              <a:rPr lang="zh-TW" altLang="en-US" sz="2000" spc="100" dirty="0">
                <a:latin typeface="微軟正黑體" panose="020B0604030504040204" pitchFamily="34" charset="-120"/>
                <a:ea typeface="微軟正黑體" panose="020B0604030504040204" pitchFamily="34" charset="-120"/>
              </a:rPr>
              <a:t>結</a:t>
            </a:r>
            <a:r>
              <a:rPr lang="en-US" altLang="zh-TW" sz="2000" spc="100" dirty="0">
                <a:latin typeface="微軟正黑體" panose="020B0604030504040204" pitchFamily="34" charset="-120"/>
                <a:ea typeface="微軟正黑體" panose="020B0604030504040204" pitchFamily="34" charset="-120"/>
              </a:rPr>
              <a:t>)</a:t>
            </a:r>
            <a:r>
              <a:rPr lang="zh-TW" altLang="en-US" sz="2000" spc="100" dirty="0">
                <a:latin typeface="微軟正黑體" panose="020B0604030504040204" pitchFamily="34" charset="-120"/>
                <a:ea typeface="微軟正黑體" panose="020B0604030504040204" pitchFamily="34" charset="-120"/>
              </a:rPr>
              <a:t>業生。</a:t>
            </a:r>
          </a:p>
          <a:p>
            <a:pPr marL="0" indent="0" algn="just">
              <a:lnSpc>
                <a:spcPct val="100000"/>
              </a:lnSpc>
              <a:spcBef>
                <a:spcPts val="0"/>
              </a:spcBef>
              <a:buNone/>
            </a:pPr>
            <a:r>
              <a:rPr lang="zh-TW" altLang="en-US" sz="2000" spc="100" dirty="0">
                <a:latin typeface="微軟正黑體" panose="020B0604030504040204" pitchFamily="34" charset="-120"/>
                <a:ea typeface="微軟正黑體" panose="020B0604030504040204" pitchFamily="34" charset="-120"/>
              </a:rPr>
              <a:t>四、未曾選習國中技藝教育非應屆畢</a:t>
            </a:r>
            <a:r>
              <a:rPr lang="en-US" altLang="zh-TW" sz="2000" spc="100" dirty="0">
                <a:latin typeface="微軟正黑體" panose="020B0604030504040204" pitchFamily="34" charset="-120"/>
                <a:ea typeface="微軟正黑體" panose="020B0604030504040204" pitchFamily="34" charset="-120"/>
              </a:rPr>
              <a:t>(</a:t>
            </a:r>
            <a:r>
              <a:rPr lang="zh-TW" altLang="en-US" sz="2000" spc="100" dirty="0">
                <a:latin typeface="微軟正黑體" panose="020B0604030504040204" pitchFamily="34" charset="-120"/>
                <a:ea typeface="微軟正黑體" panose="020B0604030504040204" pitchFamily="34" charset="-120"/>
              </a:rPr>
              <a:t>結</a:t>
            </a:r>
            <a:r>
              <a:rPr lang="en-US" altLang="zh-TW" sz="2000" spc="100" dirty="0">
                <a:latin typeface="微軟正黑體" panose="020B0604030504040204" pitchFamily="34" charset="-120"/>
                <a:ea typeface="微軟正黑體" panose="020B0604030504040204" pitchFamily="34" charset="-120"/>
              </a:rPr>
              <a:t>)</a:t>
            </a:r>
            <a:r>
              <a:rPr lang="zh-TW" altLang="en-US" sz="2000" spc="100" dirty="0">
                <a:latin typeface="微軟正黑體" panose="020B0604030504040204" pitchFamily="34" charset="-120"/>
                <a:ea typeface="微軟正黑體" panose="020B0604030504040204" pitchFamily="34" charset="-120"/>
              </a:rPr>
              <a:t>業生。</a:t>
            </a:r>
            <a:endParaRPr lang="en-US" altLang="zh-TW" sz="2000" spc="100" dirty="0">
              <a:latin typeface="微軟正黑體" panose="020B0604030504040204" pitchFamily="34" charset="-120"/>
              <a:ea typeface="微軟正黑體" panose="020B0604030504040204" pitchFamily="34" charset="-120"/>
            </a:endParaRPr>
          </a:p>
          <a:p>
            <a:pPr marL="0" indent="0">
              <a:lnSpc>
                <a:spcPct val="100000"/>
              </a:lnSpc>
              <a:spcBef>
                <a:spcPts val="400"/>
              </a:spcBef>
              <a:buNone/>
            </a:pPr>
            <a:r>
              <a:rPr lang="zh-TW" altLang="zh-TW" sz="2000" spc="100" dirty="0">
                <a:latin typeface="微軟正黑體" panose="020B0604030504040204" pitchFamily="34" charset="-120"/>
                <a:ea typeface="微軟正黑體" panose="020B0604030504040204" pitchFamily="34" charset="-120"/>
              </a:rPr>
              <a:t>各該對象，依其志願順序進行分發，若相同志願申請人數超過招生名額時</a:t>
            </a:r>
            <a:r>
              <a:rPr lang="zh-TW" altLang="zh-TW" sz="2000" spc="100" dirty="0">
                <a:solidFill>
                  <a:srgbClr val="FF0000"/>
                </a:solidFill>
                <a:latin typeface="微軟正黑體" panose="020B0604030504040204" pitchFamily="34" charset="-120"/>
                <a:ea typeface="微軟正黑體" panose="020B0604030504040204" pitchFamily="34" charset="-120"/>
              </a:rPr>
              <a:t>依下列規定順序分發</a:t>
            </a:r>
            <a:r>
              <a:rPr lang="zh-TW" altLang="en-US" sz="2000" spc="100" dirty="0">
                <a:latin typeface="微軟正黑體" panose="020B0604030504040204" pitchFamily="34" charset="-120"/>
                <a:ea typeface="微軟正黑體" panose="020B0604030504040204" pitchFamily="34" charset="-120"/>
              </a:rPr>
              <a:t>：</a:t>
            </a:r>
            <a:endParaRPr lang="en-US" altLang="zh-TW" sz="2000" spc="100" dirty="0">
              <a:latin typeface="微軟正黑體" panose="020B0604030504040204" pitchFamily="34" charset="-120"/>
              <a:ea typeface="微軟正黑體" panose="020B0604030504040204" pitchFamily="34" charset="-120"/>
            </a:endParaRPr>
          </a:p>
          <a:p>
            <a:pPr marL="0" indent="0">
              <a:lnSpc>
                <a:spcPct val="110000"/>
              </a:lnSpc>
              <a:spcBef>
                <a:spcPts val="600"/>
              </a:spcBef>
              <a:buNone/>
            </a:pPr>
            <a:r>
              <a:rPr lang="en-US" altLang="zh-TW" sz="2000" dirty="0">
                <a:solidFill>
                  <a:srgbClr val="0432FF"/>
                </a:solidFill>
                <a:latin typeface="微軟正黑體" panose="020B0604030504040204" pitchFamily="34" charset="-120"/>
                <a:ea typeface="微軟正黑體" panose="020B0604030504040204" pitchFamily="34" charset="-120"/>
              </a:rPr>
              <a:t>(</a:t>
            </a:r>
            <a:r>
              <a:rPr lang="zh-TW" altLang="zh-TW" sz="2000" dirty="0">
                <a:solidFill>
                  <a:srgbClr val="0432FF"/>
                </a:solidFill>
                <a:latin typeface="微軟正黑體" panose="020B0604030504040204" pitchFamily="34" charset="-120"/>
                <a:ea typeface="微軟正黑體" panose="020B0604030504040204" pitchFamily="34" charset="-120"/>
              </a:rPr>
              <a:t>一</a:t>
            </a:r>
            <a:r>
              <a:rPr lang="en-US" altLang="zh-TW" sz="2000" dirty="0">
                <a:solidFill>
                  <a:srgbClr val="0432FF"/>
                </a:solidFill>
                <a:latin typeface="微軟正黑體" panose="020B0604030504040204" pitchFamily="34" charset="-120"/>
                <a:ea typeface="微軟正黑體" panose="020B0604030504040204" pitchFamily="34" charset="-120"/>
              </a:rPr>
              <a:t>)</a:t>
            </a:r>
            <a:r>
              <a:rPr lang="zh-TW" altLang="zh-TW" sz="2000" dirty="0">
                <a:solidFill>
                  <a:srgbClr val="FF0000"/>
                </a:solidFill>
                <a:latin typeface="微軟正黑體" panose="020B0604030504040204" pitchFamily="34" charset="-120"/>
                <a:ea typeface="微軟正黑體" panose="020B0604030504040204" pitchFamily="34" charset="-120"/>
              </a:rPr>
              <a:t>曾選習</a:t>
            </a:r>
            <a:r>
              <a:rPr lang="zh-TW" altLang="zh-TW" sz="2000" dirty="0">
                <a:solidFill>
                  <a:srgbClr val="0432FF"/>
                </a:solidFill>
                <a:latin typeface="微軟正黑體" panose="020B0604030504040204" pitchFamily="34" charset="-120"/>
                <a:ea typeface="微軟正黑體" panose="020B0604030504040204" pitchFamily="34" charset="-120"/>
              </a:rPr>
              <a:t>國中技藝教育應屆及非應屆畢</a:t>
            </a:r>
            <a:r>
              <a:rPr lang="en-US" altLang="zh-TW" sz="2000" dirty="0">
                <a:solidFill>
                  <a:srgbClr val="0432FF"/>
                </a:solidFill>
                <a:latin typeface="微軟正黑體" panose="020B0604030504040204" pitchFamily="34" charset="-120"/>
                <a:ea typeface="微軟正黑體" panose="020B0604030504040204" pitchFamily="34" charset="-120"/>
              </a:rPr>
              <a:t>(</a:t>
            </a:r>
            <a:r>
              <a:rPr lang="zh-TW" altLang="zh-TW" sz="2000" dirty="0">
                <a:solidFill>
                  <a:srgbClr val="0432FF"/>
                </a:solidFill>
                <a:latin typeface="微軟正黑體" panose="020B0604030504040204" pitchFamily="34" charset="-120"/>
                <a:ea typeface="微軟正黑體" panose="020B0604030504040204" pitchFamily="34" charset="-120"/>
              </a:rPr>
              <a:t>結</a:t>
            </a:r>
            <a:r>
              <a:rPr lang="en-US" altLang="zh-TW" sz="2000" dirty="0">
                <a:solidFill>
                  <a:srgbClr val="0432FF"/>
                </a:solidFill>
                <a:latin typeface="微軟正黑體" panose="020B0604030504040204" pitchFamily="34" charset="-120"/>
                <a:ea typeface="微軟正黑體" panose="020B0604030504040204" pitchFamily="34" charset="-120"/>
              </a:rPr>
              <a:t>)</a:t>
            </a:r>
            <a:r>
              <a:rPr lang="zh-TW" altLang="zh-TW" sz="2000" dirty="0">
                <a:solidFill>
                  <a:srgbClr val="0432FF"/>
                </a:solidFill>
                <a:latin typeface="微軟正黑體" panose="020B0604030504040204" pitchFamily="34" charset="-120"/>
                <a:ea typeface="微軟正黑體" panose="020B0604030504040204" pitchFamily="34" charset="-120"/>
              </a:rPr>
              <a:t>業生</a:t>
            </a:r>
          </a:p>
          <a:p>
            <a:pPr marL="673100" indent="-231775">
              <a:lnSpc>
                <a:spcPct val="100000"/>
              </a:lnSpc>
              <a:spcBef>
                <a:spcPts val="0"/>
              </a:spcBef>
              <a:buNone/>
            </a:pPr>
            <a:r>
              <a:rPr lang="en-US" altLang="zh-TW" sz="2000" dirty="0">
                <a:latin typeface="微軟正黑體" panose="020B0604030504040204" pitchFamily="34" charset="-120"/>
                <a:ea typeface="微軟正黑體" panose="020B0604030504040204" pitchFamily="34" charset="-120"/>
              </a:rPr>
              <a:t>1.</a:t>
            </a:r>
            <a:r>
              <a:rPr lang="zh-TW" altLang="zh-TW" sz="2000" spc="200" dirty="0">
                <a:latin typeface="微軟正黑體" panose="020B0604030504040204" pitchFamily="34" charset="-120"/>
                <a:ea typeface="微軟正黑體" panose="020B0604030504040204" pitchFamily="34" charset="-120"/>
              </a:rPr>
              <a:t>曾參加各直轄市、縣</a:t>
            </a:r>
            <a:r>
              <a:rPr lang="en-US" altLang="zh-TW" sz="2000" spc="200" dirty="0">
                <a:latin typeface="微軟正黑體" panose="020B0604030504040204" pitchFamily="34" charset="-120"/>
                <a:ea typeface="微軟正黑體" panose="020B0604030504040204" pitchFamily="34" charset="-120"/>
              </a:rPr>
              <a:t>(</a:t>
            </a:r>
            <a:r>
              <a:rPr lang="zh-TW" altLang="zh-TW" sz="2000" spc="200" dirty="0">
                <a:latin typeface="微軟正黑體" panose="020B0604030504040204" pitchFamily="34" charset="-120"/>
                <a:ea typeface="微軟正黑體" panose="020B0604030504040204" pitchFamily="34" charset="-120"/>
              </a:rPr>
              <a:t>市</a:t>
            </a:r>
            <a:r>
              <a:rPr lang="en-US" altLang="zh-TW" sz="2000" spc="200" dirty="0">
                <a:latin typeface="微軟正黑體" panose="020B0604030504040204" pitchFamily="34" charset="-120"/>
                <a:ea typeface="微軟正黑體" panose="020B0604030504040204" pitchFamily="34" charset="-120"/>
              </a:rPr>
              <a:t>)</a:t>
            </a:r>
            <a:r>
              <a:rPr lang="zh-TW" altLang="zh-TW" sz="2000" spc="200" dirty="0">
                <a:latin typeface="微軟正黑體" panose="020B0604030504040204" pitchFamily="34" charset="-120"/>
                <a:ea typeface="微軟正黑體" panose="020B0604030504040204" pitchFamily="34" charset="-120"/>
              </a:rPr>
              <a:t>政府主辦之技藝競賽或成果展，獲獎並為低收入戶者。</a:t>
            </a:r>
            <a:endParaRPr lang="en-US" altLang="zh-TW" sz="2000" spc="200" dirty="0">
              <a:latin typeface="微軟正黑體" panose="020B0604030504040204" pitchFamily="34" charset="-120"/>
              <a:ea typeface="微軟正黑體" panose="020B0604030504040204" pitchFamily="34" charset="-120"/>
            </a:endParaRPr>
          </a:p>
          <a:p>
            <a:pPr marL="715963" indent="-274638">
              <a:lnSpc>
                <a:spcPct val="100000"/>
              </a:lnSpc>
              <a:spcBef>
                <a:spcPts val="0"/>
              </a:spcBef>
              <a:buNone/>
            </a:pPr>
            <a:r>
              <a:rPr lang="en-US" altLang="zh-TW" sz="2000" spc="200" dirty="0">
                <a:latin typeface="微軟正黑體" panose="020B0604030504040204" pitchFamily="34" charset="-120"/>
                <a:ea typeface="微軟正黑體" panose="020B0604030504040204" pitchFamily="34" charset="-120"/>
              </a:rPr>
              <a:t>2.</a:t>
            </a:r>
            <a:r>
              <a:rPr lang="zh-TW" altLang="zh-TW" sz="2000" spc="200" dirty="0">
                <a:latin typeface="微軟正黑體" panose="020B0604030504040204" pitchFamily="34" charset="-120"/>
                <a:ea typeface="微軟正黑體" panose="020B0604030504040204" pitchFamily="34" charset="-120"/>
              </a:rPr>
              <a:t>曾參加各直轄市、縣</a:t>
            </a:r>
            <a:r>
              <a:rPr lang="en-US" altLang="zh-TW" sz="2000" spc="200" dirty="0">
                <a:latin typeface="微軟正黑體" panose="020B0604030504040204" pitchFamily="34" charset="-120"/>
                <a:ea typeface="微軟正黑體" panose="020B0604030504040204" pitchFamily="34" charset="-120"/>
              </a:rPr>
              <a:t>(</a:t>
            </a:r>
            <a:r>
              <a:rPr lang="zh-TW" altLang="zh-TW" sz="2000" spc="200" dirty="0">
                <a:latin typeface="微軟正黑體" panose="020B0604030504040204" pitchFamily="34" charset="-120"/>
                <a:ea typeface="微軟正黑體" panose="020B0604030504040204" pitchFamily="34" charset="-120"/>
              </a:rPr>
              <a:t>市</a:t>
            </a:r>
            <a:r>
              <a:rPr lang="en-US" altLang="zh-TW" sz="2000" spc="200" dirty="0">
                <a:latin typeface="微軟正黑體" panose="020B0604030504040204" pitchFamily="34" charset="-120"/>
                <a:ea typeface="微軟正黑體" panose="020B0604030504040204" pitchFamily="34" charset="-120"/>
              </a:rPr>
              <a:t>)</a:t>
            </a:r>
            <a:r>
              <a:rPr lang="zh-TW" altLang="zh-TW" sz="2000" spc="200" dirty="0">
                <a:latin typeface="微軟正黑體" panose="020B0604030504040204" pitchFamily="34" charset="-120"/>
                <a:ea typeface="微軟正黑體" panose="020B0604030504040204" pitchFamily="34" charset="-120"/>
              </a:rPr>
              <a:t>政府主辦之技藝競賽或成果展，獲獎者。</a:t>
            </a:r>
            <a:endParaRPr lang="en-US" altLang="zh-TW" sz="2000" spc="200" dirty="0">
              <a:latin typeface="微軟正黑體" panose="020B0604030504040204" pitchFamily="34" charset="-120"/>
              <a:ea typeface="微軟正黑體" panose="020B0604030504040204" pitchFamily="34" charset="-120"/>
            </a:endParaRPr>
          </a:p>
          <a:p>
            <a:pPr marL="442912" indent="0">
              <a:lnSpc>
                <a:spcPct val="100000"/>
              </a:lnSpc>
              <a:spcBef>
                <a:spcPts val="0"/>
              </a:spcBef>
              <a:buNone/>
            </a:pPr>
            <a:r>
              <a:rPr lang="en-US" altLang="zh-TW" sz="2000" spc="200" dirty="0">
                <a:latin typeface="微軟正黑體" panose="020B0604030504040204" pitchFamily="34" charset="-120"/>
                <a:ea typeface="微軟正黑體" panose="020B0604030504040204" pitchFamily="34" charset="-120"/>
              </a:rPr>
              <a:t>3.</a:t>
            </a:r>
            <a:r>
              <a:rPr lang="zh-TW" altLang="zh-TW" sz="2000" spc="200" dirty="0">
                <a:latin typeface="微軟正黑體" panose="020B0604030504040204" pitchFamily="34" charset="-120"/>
                <a:ea typeface="微軟正黑體" panose="020B0604030504040204" pitchFamily="34" charset="-120"/>
              </a:rPr>
              <a:t>低收入戶。</a:t>
            </a:r>
            <a:endParaRPr lang="en-US" altLang="zh-TW" sz="2000" spc="200" dirty="0">
              <a:latin typeface="微軟正黑體" panose="020B0604030504040204" pitchFamily="34" charset="-120"/>
              <a:ea typeface="微軟正黑體" panose="020B0604030504040204" pitchFamily="34" charset="-120"/>
            </a:endParaRPr>
          </a:p>
          <a:p>
            <a:pPr marL="442912" indent="0">
              <a:lnSpc>
                <a:spcPct val="100000"/>
              </a:lnSpc>
              <a:spcBef>
                <a:spcPts val="0"/>
              </a:spcBef>
              <a:buNone/>
            </a:pPr>
            <a:r>
              <a:rPr lang="en-US" altLang="zh-TW" sz="2000" spc="200" dirty="0">
                <a:latin typeface="微軟正黑體" panose="020B0604030504040204" pitchFamily="34" charset="-120"/>
                <a:ea typeface="微軟正黑體" panose="020B0604030504040204" pitchFamily="34" charset="-120"/>
              </a:rPr>
              <a:t>4.</a:t>
            </a:r>
            <a:r>
              <a:rPr lang="zh-TW" altLang="zh-TW" sz="2000" spc="200" dirty="0">
                <a:latin typeface="微軟正黑體" panose="020B0604030504040204" pitchFamily="34" charset="-120"/>
                <a:ea typeface="微軟正黑體" panose="020B0604030504040204" pitchFamily="34" charset="-120"/>
              </a:rPr>
              <a:t>職群綜合表現積分。</a:t>
            </a:r>
            <a:endParaRPr lang="en-US" altLang="zh-TW" sz="2000" spc="200" dirty="0">
              <a:latin typeface="微軟正黑體" panose="020B0604030504040204" pitchFamily="34" charset="-120"/>
              <a:ea typeface="微軟正黑體" panose="020B0604030504040204" pitchFamily="34" charset="-120"/>
            </a:endParaRPr>
          </a:p>
          <a:p>
            <a:pPr marL="442912" indent="0">
              <a:lnSpc>
                <a:spcPct val="100000"/>
              </a:lnSpc>
              <a:spcBef>
                <a:spcPts val="0"/>
              </a:spcBef>
              <a:buNone/>
            </a:pPr>
            <a:r>
              <a:rPr lang="en-US" altLang="zh-TW" sz="2000" spc="200" dirty="0">
                <a:latin typeface="微軟正黑體" panose="020B0604030504040204" pitchFamily="34" charset="-120"/>
                <a:ea typeface="微軟正黑體" panose="020B0604030504040204" pitchFamily="34" charset="-120"/>
              </a:rPr>
              <a:t>5.</a:t>
            </a:r>
            <a:r>
              <a:rPr lang="zh-TW" altLang="en-US" sz="2000" spc="200" dirty="0">
                <a:latin typeface="微軟正黑體" panose="020B0604030504040204" pitchFamily="34" charset="-120"/>
                <a:ea typeface="微軟正黑體" panose="020B0604030504040204" pitchFamily="34" charset="-120"/>
              </a:rPr>
              <a:t>總積分相同時，由各分區小組訂定優先分發順序</a:t>
            </a:r>
            <a:r>
              <a:rPr lang="zh-TW" altLang="en-US" sz="2000" dirty="0">
                <a:latin typeface="微軟正黑體" panose="020B0604030504040204" pitchFamily="34" charset="-120"/>
                <a:ea typeface="微軟正黑體" panose="020B0604030504040204" pitchFamily="34" charset="-120"/>
              </a:rPr>
              <a:t>。</a:t>
            </a:r>
          </a:p>
        </p:txBody>
      </p:sp>
      <p:sp>
        <p:nvSpPr>
          <p:cNvPr id="2" name="矩形 1">
            <a:extLst>
              <a:ext uri="{FF2B5EF4-FFF2-40B4-BE49-F238E27FC236}">
                <a16:creationId xmlns:a16="http://schemas.microsoft.com/office/drawing/2014/main" id="{2D6446C0-FC22-FD44-9114-87AE99160BE1}"/>
              </a:ext>
            </a:extLst>
          </p:cNvPr>
          <p:cNvSpPr/>
          <p:nvPr/>
        </p:nvSpPr>
        <p:spPr>
          <a:xfrm>
            <a:off x="1523111" y="1093752"/>
            <a:ext cx="4060727" cy="461665"/>
          </a:xfrm>
          <a:prstGeom prst="rect">
            <a:avLst/>
          </a:prstGeom>
        </p:spPr>
        <p:txBody>
          <a:bodyPr wrap="none">
            <a:spAutoFit/>
          </a:bodyPr>
          <a:lstStyle/>
          <a:p>
            <a:r>
              <a:rPr lang="zh-TW" altLang="zh-TW" sz="2400" dirty="0">
                <a:solidFill>
                  <a:srgbClr val="FF0000"/>
                </a:solidFill>
                <a:highlight>
                  <a:srgbClr val="FFFF00"/>
                </a:highlight>
                <a:latin typeface="微軟正黑體" panose="020B0604030504040204" pitchFamily="34" charset="-120"/>
                <a:ea typeface="微軟正黑體" panose="020B0604030504040204" pitchFamily="34" charset="-120"/>
              </a:rPr>
              <a:t>分發</a:t>
            </a:r>
            <a:r>
              <a:rPr lang="zh-TW" altLang="en-US" sz="2400" spc="100" dirty="0">
                <a:solidFill>
                  <a:srgbClr val="FF0000"/>
                </a:solidFill>
                <a:highlight>
                  <a:srgbClr val="FFFF00"/>
                </a:highlight>
                <a:latin typeface="微軟正黑體" panose="020B0604030504040204" pitchFamily="34" charset="-120"/>
                <a:ea typeface="微軟正黑體" panose="020B0604030504040204" pitchFamily="34" charset="-120"/>
              </a:rPr>
              <a:t>對象的優先順序：</a:t>
            </a:r>
            <a:r>
              <a:rPr lang="en-US" altLang="zh-TW" sz="2400" spc="100" dirty="0">
                <a:solidFill>
                  <a:srgbClr val="0432FF"/>
                </a:solidFill>
                <a:highlight>
                  <a:srgbClr val="FFFF00"/>
                </a:highlight>
                <a:latin typeface="微軟正黑體" panose="020B0604030504040204" pitchFamily="34" charset="-120"/>
                <a:ea typeface="微軟正黑體" panose="020B0604030504040204" pitchFamily="34" charset="-120"/>
                <a:sym typeface="Wingdings" pitchFamily="2" charset="2"/>
              </a:rPr>
              <a:t>(</a:t>
            </a:r>
            <a:r>
              <a:rPr lang="en-US" altLang="zh-TW" sz="2400" dirty="0">
                <a:solidFill>
                  <a:srgbClr val="0432FF"/>
                </a:solidFill>
                <a:highlight>
                  <a:srgbClr val="FFFF00"/>
                </a:highlight>
                <a:latin typeface="微軟正黑體" panose="020B0604030504040204" pitchFamily="34" charset="-120"/>
                <a:ea typeface="微軟正黑體" panose="020B0604030504040204" pitchFamily="34" charset="-120"/>
                <a:sym typeface="Wingdings" pitchFamily="2" charset="2"/>
              </a:rPr>
              <a:t>1/2)</a:t>
            </a:r>
            <a:endParaRPr lang="zh-TW" altLang="en-US" sz="2400" dirty="0">
              <a:solidFill>
                <a:srgbClr val="0432FF"/>
              </a:solidFill>
            </a:endParaRPr>
          </a:p>
        </p:txBody>
      </p:sp>
    </p:spTree>
    <p:extLst>
      <p:ext uri="{BB962C8B-B14F-4D97-AF65-F5344CB8AC3E}">
        <p14:creationId xmlns:p14="http://schemas.microsoft.com/office/powerpoint/2010/main" val="24536629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6" name="投影片編號版面配置區 3">
            <a:extLst>
              <a:ext uri="{FF2B5EF4-FFF2-40B4-BE49-F238E27FC236}">
                <a16:creationId xmlns:a16="http://schemas.microsoft.com/office/drawing/2014/main" id="{14A7ACD6-5D2F-4F2D-978E-D992E69A61E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lr>
                <a:schemeClr val="accent1"/>
              </a:buClr>
              <a:buSzPct val="50000"/>
              <a:buFont typeface="Wingdings 2" panose="05020102010507070707" pitchFamily="18" charset="2"/>
              <a:buChar char=""/>
              <a:defRPr sz="2400">
                <a:solidFill>
                  <a:schemeClr val="tx1"/>
                </a:solidFill>
                <a:latin typeface="Cambria" panose="02040503050406030204" pitchFamily="18" charset="0"/>
                <a:ea typeface="新細明體" panose="02020500000000000000" pitchFamily="18" charset="-120"/>
              </a:defRPr>
            </a:lvl1pPr>
            <a:lvl2pPr marL="557213" indent="-214313">
              <a:spcBef>
                <a:spcPct val="20000"/>
              </a:spcBef>
              <a:buClr>
                <a:schemeClr val="accent2"/>
              </a:buClr>
              <a:buSzPct val="50000"/>
              <a:buFont typeface="Wingdings 2" panose="05020102010507070707" pitchFamily="18" charset="2"/>
              <a:buChar char="³"/>
              <a:defRPr sz="2100">
                <a:solidFill>
                  <a:schemeClr val="tx1"/>
                </a:solidFill>
                <a:latin typeface="Cambria" panose="02040503050406030204" pitchFamily="18" charset="0"/>
                <a:ea typeface="新細明體" panose="02020500000000000000" pitchFamily="18" charset="-120"/>
              </a:defRPr>
            </a:lvl2pPr>
            <a:lvl3pPr marL="857250" indent="-171450">
              <a:spcBef>
                <a:spcPct val="20000"/>
              </a:spcBef>
              <a:buClr>
                <a:srgbClr val="7B9B57"/>
              </a:buClr>
              <a:buSzPct val="60000"/>
              <a:buFont typeface="Wingdings 2" panose="05020102010507070707" pitchFamily="18" charset="2"/>
              <a:buChar char="®"/>
              <a:defRPr sz="1800">
                <a:solidFill>
                  <a:schemeClr val="tx1"/>
                </a:solidFill>
                <a:latin typeface="Cambria" panose="02040503050406030204" pitchFamily="18" charset="0"/>
                <a:ea typeface="新細明體" panose="02020500000000000000" pitchFamily="18" charset="-120"/>
              </a:defRPr>
            </a:lvl3pPr>
            <a:lvl4pPr marL="1200150" indent="-171450">
              <a:spcBef>
                <a:spcPct val="20000"/>
              </a:spcBef>
              <a:buClr>
                <a:srgbClr val="8B7396"/>
              </a:buClr>
              <a:buSzPct val="45000"/>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4pPr>
            <a:lvl5pPr marL="1543050" indent="-171450">
              <a:spcBef>
                <a:spcPct val="20000"/>
              </a:spcBef>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5pPr>
            <a:lvl6pPr marL="18859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6pPr>
            <a:lvl7pPr marL="22288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7pPr>
            <a:lvl8pPr marL="25717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8pPr>
            <a:lvl9pPr marL="29146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9pPr>
          </a:lstStyle>
          <a:p>
            <a:pPr>
              <a:spcBef>
                <a:spcPct val="0"/>
              </a:spcBef>
              <a:buClrTx/>
              <a:buSzTx/>
              <a:buFontTx/>
              <a:buNone/>
            </a:pPr>
            <a:fld id="{4F686C16-416F-4D9D-811F-0F632BC99A15}" type="slidenum">
              <a:rPr lang="zh-TW" altLang="en-US" sz="825">
                <a:solidFill>
                  <a:schemeClr val="bg1"/>
                </a:solidFill>
                <a:latin typeface="微軟正黑體" panose="020B0604030504040204" pitchFamily="34" charset="-120"/>
                <a:ea typeface="微軟正黑體" panose="020B0604030504040204" pitchFamily="34" charset="-120"/>
              </a:rPr>
              <a:pPr>
                <a:spcBef>
                  <a:spcPct val="0"/>
                </a:spcBef>
                <a:buClrTx/>
                <a:buSzTx/>
                <a:buFontTx/>
                <a:buNone/>
              </a:pPr>
              <a:t>31</a:t>
            </a:fld>
            <a:endParaRPr lang="zh-TW" altLang="en-US" sz="825" dirty="0">
              <a:solidFill>
                <a:schemeClr val="bg1"/>
              </a:solidFill>
              <a:latin typeface="微軟正黑體" panose="020B0604030504040204" pitchFamily="34" charset="-120"/>
              <a:ea typeface="微軟正黑體" panose="020B0604030504040204" pitchFamily="34" charset="-120"/>
            </a:endParaRPr>
          </a:p>
        </p:txBody>
      </p:sp>
      <p:grpSp>
        <p:nvGrpSpPr>
          <p:cNvPr id="13" name="群組 12">
            <a:extLst>
              <a:ext uri="{FF2B5EF4-FFF2-40B4-BE49-F238E27FC236}">
                <a16:creationId xmlns:a16="http://schemas.microsoft.com/office/drawing/2014/main" id="{4625787D-541C-8243-92B0-C525B83A5F35}"/>
              </a:ext>
            </a:extLst>
          </p:cNvPr>
          <p:cNvGrpSpPr/>
          <p:nvPr/>
        </p:nvGrpSpPr>
        <p:grpSpPr>
          <a:xfrm>
            <a:off x="-3" y="298586"/>
            <a:ext cx="3937574" cy="556154"/>
            <a:chOff x="-3" y="853451"/>
            <a:chExt cx="3937574" cy="556154"/>
          </a:xfrm>
        </p:grpSpPr>
        <p:sp>
          <p:nvSpPr>
            <p:cNvPr id="14" name="等腰三角形 20">
              <a:extLst>
                <a:ext uri="{FF2B5EF4-FFF2-40B4-BE49-F238E27FC236}">
                  <a16:creationId xmlns:a16="http://schemas.microsoft.com/office/drawing/2014/main" id="{5F8F57DE-3C33-014A-ACB3-3E4694CAB1BB}"/>
                </a:ext>
              </a:extLst>
            </p:cNvPr>
            <p:cNvSpPr/>
            <p:nvPr/>
          </p:nvSpPr>
          <p:spPr>
            <a:xfrm>
              <a:off x="2773541" y="853451"/>
              <a:ext cx="956458" cy="507831"/>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solidFill>
                  <a:schemeClr val="accent5">
                    <a:lumMod val="75000"/>
                  </a:schemeClr>
                </a:solidFill>
              </a:endParaRPr>
            </a:p>
          </p:txBody>
        </p:sp>
        <p:sp>
          <p:nvSpPr>
            <p:cNvPr id="15" name="Rectangle 3">
              <a:extLst>
                <a:ext uri="{FF2B5EF4-FFF2-40B4-BE49-F238E27FC236}">
                  <a16:creationId xmlns:a16="http://schemas.microsoft.com/office/drawing/2014/main" id="{4772E20B-DEEB-D445-A0BC-E97252E8F429}"/>
                </a:ext>
              </a:extLst>
            </p:cNvPr>
            <p:cNvSpPr/>
            <p:nvPr/>
          </p:nvSpPr>
          <p:spPr>
            <a:xfrm>
              <a:off x="-3" y="853451"/>
              <a:ext cx="3251774" cy="50895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latin typeface="Microsoft JhengHei" panose="020B0604030504040204" pitchFamily="34" charset="-120"/>
                  <a:ea typeface="Microsoft JhengHei" panose="020B0604030504040204" pitchFamily="34" charset="-120"/>
                </a:rPr>
                <a:t>技職傾向學生入學管道</a:t>
              </a:r>
              <a:endParaRPr lang="en-US" altLang="zh-TW" sz="2400" b="1" dirty="0">
                <a:latin typeface="Microsoft JhengHei" panose="020B0604030504040204" pitchFamily="34" charset="-120"/>
                <a:ea typeface="Microsoft JhengHei" panose="020B0604030504040204" pitchFamily="34" charset="-120"/>
              </a:endParaRPr>
            </a:p>
          </p:txBody>
        </p:sp>
        <p:cxnSp>
          <p:nvCxnSpPr>
            <p:cNvPr id="16" name="直線接點 15">
              <a:extLst>
                <a:ext uri="{FF2B5EF4-FFF2-40B4-BE49-F238E27FC236}">
                  <a16:creationId xmlns:a16="http://schemas.microsoft.com/office/drawing/2014/main" id="{A4DCA74F-CE78-8744-A49B-4F056BF453AA}"/>
                </a:ext>
              </a:extLst>
            </p:cNvPr>
            <p:cNvCxnSpPr/>
            <p:nvPr/>
          </p:nvCxnSpPr>
          <p:spPr>
            <a:xfrm>
              <a:off x="0" y="1409605"/>
              <a:ext cx="3937571" cy="0"/>
            </a:xfrm>
            <a:prstGeom prst="line">
              <a:avLst/>
            </a:prstGeom>
            <a:ln w="136525">
              <a:headEnd type="none"/>
              <a:tailEnd type="oval" w="sm" len="med"/>
            </a:ln>
          </p:spPr>
          <p:style>
            <a:lnRef idx="1">
              <a:schemeClr val="accent1"/>
            </a:lnRef>
            <a:fillRef idx="0">
              <a:schemeClr val="accent1"/>
            </a:fillRef>
            <a:effectRef idx="0">
              <a:schemeClr val="accent1"/>
            </a:effectRef>
            <a:fontRef idx="minor">
              <a:schemeClr val="tx1"/>
            </a:fontRef>
          </p:style>
        </p:cxnSp>
      </p:grpSp>
      <p:grpSp>
        <p:nvGrpSpPr>
          <p:cNvPr id="24" name="群組 23">
            <a:extLst>
              <a:ext uri="{FF2B5EF4-FFF2-40B4-BE49-F238E27FC236}">
                <a16:creationId xmlns:a16="http://schemas.microsoft.com/office/drawing/2014/main" id="{8295C060-E8B6-DF48-AC54-302900CC1420}"/>
              </a:ext>
            </a:extLst>
          </p:cNvPr>
          <p:cNvGrpSpPr/>
          <p:nvPr/>
        </p:nvGrpSpPr>
        <p:grpSpPr>
          <a:xfrm>
            <a:off x="-4887" y="2974246"/>
            <a:ext cx="1359819" cy="3585167"/>
            <a:chOff x="0" y="2974246"/>
            <a:chExt cx="1359819" cy="3585167"/>
          </a:xfrm>
        </p:grpSpPr>
        <p:sp>
          <p:nvSpPr>
            <p:cNvPr id="25" name="Rectangle 5">
              <a:extLst>
                <a:ext uri="{FF2B5EF4-FFF2-40B4-BE49-F238E27FC236}">
                  <a16:creationId xmlns:a16="http://schemas.microsoft.com/office/drawing/2014/main" id="{5398CA2D-5BFD-6D4D-926E-0122ABBB2B63}"/>
                </a:ext>
              </a:extLst>
            </p:cNvPr>
            <p:cNvSpPr/>
            <p:nvPr/>
          </p:nvSpPr>
          <p:spPr>
            <a:xfrm>
              <a:off x="8516" y="2974246"/>
              <a:ext cx="1322171" cy="358516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6" name="Rectangle 3">
              <a:extLst>
                <a:ext uri="{FF2B5EF4-FFF2-40B4-BE49-F238E27FC236}">
                  <a16:creationId xmlns:a16="http://schemas.microsoft.com/office/drawing/2014/main" id="{7A9FAA68-4C2F-334E-9E45-4EF94A56C6EB}"/>
                </a:ext>
              </a:extLst>
            </p:cNvPr>
            <p:cNvSpPr/>
            <p:nvPr/>
          </p:nvSpPr>
          <p:spPr>
            <a:xfrm>
              <a:off x="0" y="3096800"/>
              <a:ext cx="1352565" cy="646247"/>
            </a:xfrm>
            <a:prstGeom prst="rect">
              <a:avLst/>
            </a:prstGeom>
            <a:solidFill>
              <a:schemeClr val="accent5">
                <a:lumMod val="20000"/>
                <a:lumOff val="8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60000"/>
                      <a:lumOff val="40000"/>
                    </a:schemeClr>
                  </a:solidFill>
                  <a:latin typeface="微軟正黑體" panose="020B0604030504040204" pitchFamily="34" charset="-120"/>
                  <a:ea typeface="微軟正黑體" panose="020B0604030504040204" pitchFamily="34" charset="-120"/>
                </a:rPr>
                <a:t>專業群科</a:t>
              </a:r>
              <a:endParaRPr lang="en-US" altLang="zh-TW" sz="2100" dirty="0">
                <a:solidFill>
                  <a:schemeClr val="accent5">
                    <a:lumMod val="60000"/>
                    <a:lumOff val="40000"/>
                  </a:schemeClr>
                </a:solidFill>
                <a:latin typeface="微軟正黑體" panose="020B0604030504040204" pitchFamily="34" charset="-120"/>
                <a:ea typeface="微軟正黑體" panose="020B0604030504040204" pitchFamily="34" charset="-120"/>
              </a:endParaRPr>
            </a:p>
            <a:p>
              <a:pPr algn="ctr"/>
              <a:r>
                <a:rPr lang="zh-TW" altLang="en-US" sz="2100" dirty="0">
                  <a:solidFill>
                    <a:schemeClr val="accent5">
                      <a:lumMod val="60000"/>
                      <a:lumOff val="40000"/>
                    </a:schemeClr>
                  </a:solidFill>
                  <a:latin typeface="微軟正黑體" panose="020B0604030504040204" pitchFamily="34" charset="-120"/>
                  <a:ea typeface="微軟正黑體" panose="020B0604030504040204" pitchFamily="34" charset="-120"/>
                </a:rPr>
                <a:t>甄選入學</a:t>
              </a:r>
              <a:endParaRPr lang="en-US" sz="2100" dirty="0">
                <a:solidFill>
                  <a:schemeClr val="accent5">
                    <a:lumMod val="60000"/>
                    <a:lumOff val="40000"/>
                  </a:schemeClr>
                </a:solidFill>
                <a:latin typeface="Microsoft JhengHei" panose="020B0604030504040204" pitchFamily="34" charset="-120"/>
                <a:ea typeface="Microsoft JhengHei" panose="020B0604030504040204" pitchFamily="34" charset="-120"/>
              </a:endParaRPr>
            </a:p>
          </p:txBody>
        </p:sp>
        <p:sp>
          <p:nvSpPr>
            <p:cNvPr id="28" name="Rectangle 3">
              <a:extLst>
                <a:ext uri="{FF2B5EF4-FFF2-40B4-BE49-F238E27FC236}">
                  <a16:creationId xmlns:a16="http://schemas.microsoft.com/office/drawing/2014/main" id="{2FFFD0DE-335E-E74C-89B7-9A63054D2F4D}"/>
                </a:ext>
              </a:extLst>
            </p:cNvPr>
            <p:cNvSpPr/>
            <p:nvPr/>
          </p:nvSpPr>
          <p:spPr>
            <a:xfrm>
              <a:off x="7254" y="4558108"/>
              <a:ext cx="1352565" cy="646247"/>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zh-TW" altLang="en-US" sz="2100" b="1" dirty="0">
                  <a:solidFill>
                    <a:srgbClr val="0432FF"/>
                  </a:solidFill>
                  <a:latin typeface="微軟正黑體" panose="020B0604030504040204" pitchFamily="34" charset="-120"/>
                  <a:ea typeface="微軟正黑體" panose="020B0604030504040204" pitchFamily="34" charset="-120"/>
                </a:rPr>
                <a:t>實用技能學程分發</a:t>
              </a:r>
              <a:endParaRPr lang="en-US" sz="2100" b="1" dirty="0">
                <a:solidFill>
                  <a:srgbClr val="0432FF"/>
                </a:solidFill>
                <a:latin typeface="Microsoft JhengHei" panose="020B0604030504040204" pitchFamily="34" charset="-120"/>
                <a:ea typeface="Microsoft JhengHei" panose="020B0604030504040204" pitchFamily="34" charset="-120"/>
              </a:endParaRPr>
            </a:p>
          </p:txBody>
        </p:sp>
        <p:sp>
          <p:nvSpPr>
            <p:cNvPr id="29" name="Rectangle 3">
              <a:extLst>
                <a:ext uri="{FF2B5EF4-FFF2-40B4-BE49-F238E27FC236}">
                  <a16:creationId xmlns:a16="http://schemas.microsoft.com/office/drawing/2014/main" id="{56A11005-CB18-0745-9E93-68B995910942}"/>
                </a:ext>
              </a:extLst>
            </p:cNvPr>
            <p:cNvSpPr/>
            <p:nvPr/>
          </p:nvSpPr>
          <p:spPr>
            <a:xfrm>
              <a:off x="7254" y="5279289"/>
              <a:ext cx="1352565" cy="416839"/>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建教合作</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30" name="Rectangle 3">
              <a:extLst>
                <a:ext uri="{FF2B5EF4-FFF2-40B4-BE49-F238E27FC236}">
                  <a16:creationId xmlns:a16="http://schemas.microsoft.com/office/drawing/2014/main" id="{7BC80EE5-DFD4-A343-A994-DAF83A360E43}"/>
                </a:ext>
              </a:extLst>
            </p:cNvPr>
            <p:cNvSpPr/>
            <p:nvPr/>
          </p:nvSpPr>
          <p:spPr>
            <a:xfrm>
              <a:off x="7254" y="5771062"/>
              <a:ext cx="1352565" cy="646247"/>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產業特殊需求類科</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grpSp>
      <p:grpSp>
        <p:nvGrpSpPr>
          <p:cNvPr id="31" name="群組 30">
            <a:extLst>
              <a:ext uri="{FF2B5EF4-FFF2-40B4-BE49-F238E27FC236}">
                <a16:creationId xmlns:a16="http://schemas.microsoft.com/office/drawing/2014/main" id="{30243874-22D8-B149-9D7E-2AFDCD5BEBA6}"/>
              </a:ext>
            </a:extLst>
          </p:cNvPr>
          <p:cNvGrpSpPr/>
          <p:nvPr/>
        </p:nvGrpSpPr>
        <p:grpSpPr>
          <a:xfrm>
            <a:off x="-6682" y="1233119"/>
            <a:ext cx="1354972" cy="1758043"/>
            <a:chOff x="-6682" y="1109692"/>
            <a:chExt cx="1354972" cy="1758043"/>
          </a:xfrm>
        </p:grpSpPr>
        <p:sp>
          <p:nvSpPr>
            <p:cNvPr id="32" name="Rectangle 5">
              <a:extLst>
                <a:ext uri="{FF2B5EF4-FFF2-40B4-BE49-F238E27FC236}">
                  <a16:creationId xmlns:a16="http://schemas.microsoft.com/office/drawing/2014/main" id="{6805683E-92D3-9D41-B448-2559E691DF89}"/>
                </a:ext>
              </a:extLst>
            </p:cNvPr>
            <p:cNvSpPr/>
            <p:nvPr/>
          </p:nvSpPr>
          <p:spPr>
            <a:xfrm>
              <a:off x="0" y="1109692"/>
              <a:ext cx="1322171" cy="175804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3" name="Rectangle 3">
              <a:extLst>
                <a:ext uri="{FF2B5EF4-FFF2-40B4-BE49-F238E27FC236}">
                  <a16:creationId xmlns:a16="http://schemas.microsoft.com/office/drawing/2014/main" id="{898749B2-869B-5441-AEA6-26962825E780}"/>
                </a:ext>
              </a:extLst>
            </p:cNvPr>
            <p:cNvSpPr/>
            <p:nvPr/>
          </p:nvSpPr>
          <p:spPr>
            <a:xfrm>
              <a:off x="-4278" y="1210686"/>
              <a:ext cx="1352568" cy="478245"/>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accent5">
                      <a:lumMod val="40000"/>
                      <a:lumOff val="60000"/>
                    </a:schemeClr>
                  </a:solidFill>
                  <a:latin typeface="Microsoft JhengHei" panose="020B0604030504040204" pitchFamily="34" charset="-120"/>
                  <a:ea typeface="Microsoft JhengHei" panose="020B0604030504040204" pitchFamily="34" charset="-120"/>
                </a:rPr>
                <a:t>入學管道</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34" name="Rectangle 3">
              <a:extLst>
                <a:ext uri="{FF2B5EF4-FFF2-40B4-BE49-F238E27FC236}">
                  <a16:creationId xmlns:a16="http://schemas.microsoft.com/office/drawing/2014/main" id="{215678CB-F294-EB45-B6B5-82333B213A00}"/>
                </a:ext>
              </a:extLst>
            </p:cNvPr>
            <p:cNvSpPr/>
            <p:nvPr/>
          </p:nvSpPr>
          <p:spPr>
            <a:xfrm>
              <a:off x="-6682" y="1741134"/>
              <a:ext cx="1352568" cy="478245"/>
            </a:xfrm>
            <a:prstGeom prst="rect">
              <a:avLst/>
            </a:prstGeom>
            <a:solidFill>
              <a:srgbClr val="E7E6E6">
                <a:alpha val="7451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accent5">
                      <a:lumMod val="60000"/>
                      <a:lumOff val="40000"/>
                    </a:schemeClr>
                  </a:solidFill>
                  <a:latin typeface="Microsoft JhengHei" panose="020B0604030504040204" pitchFamily="34" charset="-120"/>
                  <a:ea typeface="Microsoft JhengHei" panose="020B0604030504040204" pitchFamily="34" charset="-120"/>
                </a:rPr>
                <a:t>主要管道</a:t>
              </a:r>
              <a:endParaRPr lang="en-US" sz="2100" dirty="0">
                <a:solidFill>
                  <a:schemeClr val="accent5">
                    <a:lumMod val="60000"/>
                    <a:lumOff val="40000"/>
                  </a:schemeClr>
                </a:solidFill>
                <a:latin typeface="Microsoft JhengHei" panose="020B0604030504040204" pitchFamily="34" charset="-120"/>
                <a:ea typeface="Microsoft JhengHei" panose="020B0604030504040204" pitchFamily="34" charset="-120"/>
              </a:endParaRPr>
            </a:p>
          </p:txBody>
        </p:sp>
        <p:sp>
          <p:nvSpPr>
            <p:cNvPr id="35" name="Rectangle 3">
              <a:extLst>
                <a:ext uri="{FF2B5EF4-FFF2-40B4-BE49-F238E27FC236}">
                  <a16:creationId xmlns:a16="http://schemas.microsoft.com/office/drawing/2014/main" id="{A5392AE0-BE4A-D241-8EDC-AEFC401AC0D6}"/>
                </a:ext>
              </a:extLst>
            </p:cNvPr>
            <p:cNvSpPr/>
            <p:nvPr/>
          </p:nvSpPr>
          <p:spPr>
            <a:xfrm>
              <a:off x="1" y="2271582"/>
              <a:ext cx="1345886" cy="478245"/>
            </a:xfrm>
            <a:prstGeom prst="rect">
              <a:avLst/>
            </a:prstGeom>
            <a:solidFill>
              <a:srgbClr val="E7E6E6">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accent5">
                      <a:lumMod val="60000"/>
                      <a:lumOff val="40000"/>
                    </a:schemeClr>
                  </a:solidFill>
                  <a:latin typeface="Microsoft JhengHei" panose="020B0604030504040204" pitchFamily="34" charset="-120"/>
                  <a:ea typeface="Microsoft JhengHei" panose="020B0604030504040204" pitchFamily="34" charset="-120"/>
                </a:rPr>
                <a:t>重要日程</a:t>
              </a:r>
              <a:endParaRPr lang="en-US" sz="2100" dirty="0">
                <a:solidFill>
                  <a:schemeClr val="accent5">
                    <a:lumMod val="60000"/>
                    <a:lumOff val="40000"/>
                  </a:schemeClr>
                </a:solidFill>
                <a:latin typeface="Microsoft JhengHei" panose="020B0604030504040204" pitchFamily="34" charset="-120"/>
                <a:ea typeface="Microsoft JhengHei" panose="020B0604030504040204" pitchFamily="34" charset="-120"/>
              </a:endParaRPr>
            </a:p>
          </p:txBody>
        </p:sp>
      </p:grpSp>
      <p:sp>
        <p:nvSpPr>
          <p:cNvPr id="36" name="TextBox 7">
            <a:extLst>
              <a:ext uri="{FF2B5EF4-FFF2-40B4-BE49-F238E27FC236}">
                <a16:creationId xmlns:a16="http://schemas.microsoft.com/office/drawing/2014/main" id="{ECD64BEC-B229-A04B-8E85-226BD9395A83}"/>
              </a:ext>
            </a:extLst>
          </p:cNvPr>
          <p:cNvSpPr txBox="1"/>
          <p:nvPr/>
        </p:nvSpPr>
        <p:spPr>
          <a:xfrm>
            <a:off x="4246677" y="646991"/>
            <a:ext cx="4496331" cy="369332"/>
          </a:xfrm>
          <a:prstGeom prst="rect">
            <a:avLst/>
          </a:prstGeom>
          <a:noFill/>
        </p:spPr>
        <p:txBody>
          <a:bodyPr wrap="square" lIns="0" tIns="0" rIns="0" bIns="0" rtlCol="0" anchor="t">
            <a:spAutoFit/>
          </a:bodyPr>
          <a:lstStyle/>
          <a:p>
            <a:r>
              <a:rPr lang="en-US" sz="2400" dirty="0" err="1">
                <a:solidFill>
                  <a:srgbClr val="0432FF"/>
                </a:solidFill>
                <a:latin typeface="Microsoft JhengHei" panose="020B0604030504040204" pitchFamily="34" charset="-120"/>
                <a:ea typeface="Microsoft JhengHei" panose="020B0604030504040204" pitchFamily="34" charset="-120"/>
              </a:rPr>
              <a:t>實用技能學程輔導分發</a:t>
            </a:r>
            <a:r>
              <a:rPr lang="en-US" sz="2400" dirty="0" err="1">
                <a:solidFill>
                  <a:srgbClr val="FF0000"/>
                </a:solidFill>
                <a:latin typeface="Microsoft JhengHei" panose="020B0604030504040204" pitchFamily="34" charset="-120"/>
                <a:ea typeface="Microsoft JhengHei" panose="020B0604030504040204" pitchFamily="34" charset="-120"/>
              </a:rPr>
              <a:t>相關作業</a:t>
            </a:r>
            <a:endParaRPr lang="en-US" sz="2400" dirty="0">
              <a:solidFill>
                <a:srgbClr val="FF0000"/>
              </a:solidFill>
            </a:endParaRPr>
          </a:p>
        </p:txBody>
      </p:sp>
      <p:sp>
        <p:nvSpPr>
          <p:cNvPr id="22" name="Rectangle 3">
            <a:extLst>
              <a:ext uri="{FF2B5EF4-FFF2-40B4-BE49-F238E27FC236}">
                <a16:creationId xmlns:a16="http://schemas.microsoft.com/office/drawing/2014/main" id="{E0222C4B-FE71-4D40-BF63-C6C0D4B4F20B}"/>
              </a:ext>
            </a:extLst>
          </p:cNvPr>
          <p:cNvSpPr/>
          <p:nvPr/>
        </p:nvSpPr>
        <p:spPr>
          <a:xfrm>
            <a:off x="-4890" y="3824886"/>
            <a:ext cx="1352568" cy="646247"/>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技優甄審入學</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23" name="內容版面配置區 1">
            <a:extLst>
              <a:ext uri="{FF2B5EF4-FFF2-40B4-BE49-F238E27FC236}">
                <a16:creationId xmlns:a16="http://schemas.microsoft.com/office/drawing/2014/main" id="{5A8717D2-D385-C14B-BBFE-BDED6CACC71B}"/>
              </a:ext>
            </a:extLst>
          </p:cNvPr>
          <p:cNvSpPr txBox="1">
            <a:spLocks/>
          </p:cNvSpPr>
          <p:nvPr/>
        </p:nvSpPr>
        <p:spPr>
          <a:xfrm>
            <a:off x="1523111" y="1573234"/>
            <a:ext cx="7219897" cy="3585167"/>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TW" sz="2000" dirty="0">
                <a:solidFill>
                  <a:srgbClr val="0432FF"/>
                </a:solidFill>
                <a:latin typeface="微軟正黑體" panose="020B0604030504040204" pitchFamily="34" charset="-120"/>
                <a:ea typeface="微軟正黑體" panose="020B0604030504040204" pitchFamily="34" charset="-120"/>
              </a:rPr>
              <a:t>(</a:t>
            </a:r>
            <a:r>
              <a:rPr lang="zh-TW" altLang="zh-TW" sz="2000" dirty="0">
                <a:solidFill>
                  <a:srgbClr val="0432FF"/>
                </a:solidFill>
                <a:latin typeface="微軟正黑體" panose="020B0604030504040204" pitchFamily="34" charset="-120"/>
                <a:ea typeface="微軟正黑體" panose="020B0604030504040204" pitchFamily="34" charset="-120"/>
              </a:rPr>
              <a:t>二</a:t>
            </a:r>
            <a:r>
              <a:rPr lang="en-US" altLang="zh-TW" sz="2000" dirty="0">
                <a:solidFill>
                  <a:srgbClr val="0432FF"/>
                </a:solidFill>
                <a:latin typeface="微軟正黑體" panose="020B0604030504040204" pitchFamily="34" charset="-120"/>
                <a:ea typeface="微軟正黑體" panose="020B0604030504040204" pitchFamily="34" charset="-120"/>
              </a:rPr>
              <a:t>)</a:t>
            </a:r>
            <a:r>
              <a:rPr lang="zh-TW" altLang="zh-TW" sz="2000" dirty="0">
                <a:solidFill>
                  <a:srgbClr val="FF0000"/>
                </a:solidFill>
                <a:latin typeface="微軟正黑體" panose="020B0604030504040204" pitchFamily="34" charset="-120"/>
                <a:ea typeface="微軟正黑體" panose="020B0604030504040204" pitchFamily="34" charset="-120"/>
              </a:rPr>
              <a:t>未曾選習</a:t>
            </a:r>
            <a:r>
              <a:rPr lang="zh-TW" altLang="zh-TW" sz="2000" dirty="0">
                <a:solidFill>
                  <a:srgbClr val="0432FF"/>
                </a:solidFill>
                <a:latin typeface="微軟正黑體" panose="020B0604030504040204" pitchFamily="34" charset="-120"/>
                <a:ea typeface="微軟正黑體" panose="020B0604030504040204" pitchFamily="34" charset="-120"/>
              </a:rPr>
              <a:t>國中技藝教育應屆</a:t>
            </a:r>
            <a:r>
              <a:rPr lang="zh-TW" altLang="zh-TW" sz="2000" dirty="0">
                <a:latin typeface="微軟正黑體" panose="020B0604030504040204" pitchFamily="34" charset="-120"/>
                <a:ea typeface="微軟正黑體" panose="020B0604030504040204" pitchFamily="34" charset="-120"/>
              </a:rPr>
              <a:t>及非應屆畢</a:t>
            </a:r>
            <a:r>
              <a:rPr lang="en-US" altLang="zh-TW" sz="2000" dirty="0">
                <a:latin typeface="微軟正黑體" panose="020B0604030504040204" pitchFamily="34" charset="-120"/>
                <a:ea typeface="微軟正黑體" panose="020B0604030504040204" pitchFamily="34" charset="-120"/>
              </a:rPr>
              <a:t>(</a:t>
            </a:r>
            <a:r>
              <a:rPr lang="zh-TW" altLang="zh-TW" sz="2000" dirty="0">
                <a:latin typeface="微軟正黑體" panose="020B0604030504040204" pitchFamily="34" charset="-120"/>
                <a:ea typeface="微軟正黑體" panose="020B0604030504040204" pitchFamily="34" charset="-120"/>
              </a:rPr>
              <a:t>結</a:t>
            </a:r>
            <a:r>
              <a:rPr lang="en-US" altLang="zh-TW" sz="2000" dirty="0">
                <a:latin typeface="微軟正黑體" panose="020B0604030504040204" pitchFamily="34" charset="-120"/>
                <a:ea typeface="微軟正黑體" panose="020B0604030504040204" pitchFamily="34" charset="-120"/>
              </a:rPr>
              <a:t>)</a:t>
            </a:r>
            <a:r>
              <a:rPr lang="zh-TW" altLang="zh-TW" sz="2000" dirty="0">
                <a:latin typeface="微軟正黑體" panose="020B0604030504040204" pitchFamily="34" charset="-120"/>
                <a:ea typeface="微軟正黑體" panose="020B0604030504040204" pitchFamily="34" charset="-120"/>
              </a:rPr>
              <a:t>業生</a:t>
            </a:r>
            <a:endParaRPr lang="en-US" altLang="zh-TW" sz="2000" dirty="0">
              <a:latin typeface="微軟正黑體" panose="020B0604030504040204" pitchFamily="34" charset="-120"/>
              <a:ea typeface="微軟正黑體" panose="020B0604030504040204" pitchFamily="34" charset="-120"/>
            </a:endParaRPr>
          </a:p>
          <a:p>
            <a:pPr marL="0" indent="0">
              <a:lnSpc>
                <a:spcPct val="100000"/>
              </a:lnSpc>
              <a:spcBef>
                <a:spcPts val="300"/>
              </a:spcBef>
              <a:buNone/>
            </a:pPr>
            <a:r>
              <a:rPr lang="zh-TW" altLang="en-US" sz="2000" dirty="0">
                <a:latin typeface="微軟正黑體" panose="020B0604030504040204" pitchFamily="34" charset="-120"/>
                <a:ea typeface="微軟正黑體" panose="020B0604030504040204" pitchFamily="34" charset="-120"/>
              </a:rPr>
              <a:t>   </a:t>
            </a:r>
            <a:r>
              <a:rPr lang="en-US" altLang="zh-TW" sz="2000" dirty="0">
                <a:latin typeface="微軟正黑體" panose="020B0604030504040204" pitchFamily="34" charset="-120"/>
                <a:ea typeface="微軟正黑體" panose="020B0604030504040204" pitchFamily="34" charset="-120"/>
              </a:rPr>
              <a:t>1.</a:t>
            </a:r>
            <a:r>
              <a:rPr lang="zh-TW" altLang="zh-TW" sz="2000" dirty="0">
                <a:latin typeface="微軟正黑體" panose="020B0604030504040204" pitchFamily="34" charset="-120"/>
                <a:ea typeface="微軟正黑體" panose="020B0604030504040204" pitchFamily="34" charset="-120"/>
              </a:rPr>
              <a:t>低收入戶。</a:t>
            </a:r>
            <a:r>
              <a:rPr lang="zh-TW" altLang="en-US" sz="2000" dirty="0">
                <a:latin typeface="微軟正黑體" panose="020B0604030504040204" pitchFamily="34" charset="-120"/>
                <a:ea typeface="微軟正黑體" panose="020B0604030504040204" pitchFamily="34" charset="-120"/>
              </a:rPr>
              <a:t>                       </a:t>
            </a:r>
            <a:endParaRPr lang="en-US" altLang="zh-TW" sz="2000" dirty="0">
              <a:latin typeface="微軟正黑體" panose="020B0604030504040204" pitchFamily="34" charset="-120"/>
              <a:ea typeface="微軟正黑體" panose="020B0604030504040204" pitchFamily="34" charset="-120"/>
            </a:endParaRPr>
          </a:p>
          <a:p>
            <a:pPr marL="0" indent="0">
              <a:lnSpc>
                <a:spcPct val="100000"/>
              </a:lnSpc>
              <a:spcBef>
                <a:spcPts val="300"/>
              </a:spcBef>
              <a:buNone/>
            </a:pPr>
            <a:r>
              <a:rPr lang="zh-TW" altLang="en-US" sz="2000" dirty="0">
                <a:latin typeface="微軟正黑體" panose="020B0604030504040204" pitchFamily="34" charset="-120"/>
                <a:ea typeface="微軟正黑體" panose="020B0604030504040204" pitchFamily="34" charset="-120"/>
              </a:rPr>
              <a:t>   </a:t>
            </a:r>
            <a:r>
              <a:rPr lang="en-US" altLang="zh-TW" sz="2000" dirty="0">
                <a:latin typeface="微軟正黑體" panose="020B0604030504040204" pitchFamily="34" charset="-120"/>
                <a:ea typeface="微軟正黑體" panose="020B0604030504040204" pitchFamily="34" charset="-120"/>
              </a:rPr>
              <a:t>2.</a:t>
            </a:r>
            <a:r>
              <a:rPr lang="zh-TW" altLang="zh-TW" sz="2000" dirty="0">
                <a:latin typeface="微軟正黑體" panose="020B0604030504040204" pitchFamily="34" charset="-120"/>
                <a:ea typeface="微軟正黑體" panose="020B0604030504040204" pitchFamily="34" charset="-120"/>
              </a:rPr>
              <a:t>中低收入戶。</a:t>
            </a:r>
          </a:p>
          <a:p>
            <a:pPr marL="0" indent="0">
              <a:lnSpc>
                <a:spcPct val="100000"/>
              </a:lnSpc>
              <a:spcBef>
                <a:spcPts val="300"/>
              </a:spcBef>
              <a:buNone/>
            </a:pPr>
            <a:r>
              <a:rPr lang="zh-TW" altLang="en-US" sz="2000" dirty="0">
                <a:latin typeface="微軟正黑體" panose="020B0604030504040204" pitchFamily="34" charset="-120"/>
                <a:ea typeface="微軟正黑體" panose="020B0604030504040204" pitchFamily="34" charset="-120"/>
              </a:rPr>
              <a:t>   </a:t>
            </a:r>
            <a:r>
              <a:rPr lang="en-US" altLang="zh-TW" sz="2000" dirty="0">
                <a:latin typeface="微軟正黑體" panose="020B0604030504040204" pitchFamily="34" charset="-120"/>
                <a:ea typeface="微軟正黑體" panose="020B0604030504040204" pitchFamily="34" charset="-120"/>
              </a:rPr>
              <a:t>3.</a:t>
            </a:r>
            <a:r>
              <a:rPr lang="zh-TW" altLang="zh-TW" sz="2000" dirty="0">
                <a:latin typeface="微軟正黑體" panose="020B0604030504040204" pitchFamily="34" charset="-120"/>
                <a:ea typeface="微軟正黑體" panose="020B0604030504040204" pitchFamily="34" charset="-120"/>
              </a:rPr>
              <a:t>家戶年所得新臺幣三十萬元以下。</a:t>
            </a:r>
            <a:r>
              <a:rPr lang="zh-TW" altLang="en-US" sz="2000" dirty="0">
                <a:latin typeface="微軟正黑體" panose="020B0604030504040204" pitchFamily="34" charset="-120"/>
                <a:ea typeface="微軟正黑體" panose="020B0604030504040204" pitchFamily="34" charset="-120"/>
              </a:rPr>
              <a:t>   </a:t>
            </a:r>
            <a:endParaRPr lang="en-US" altLang="zh-TW" sz="2000" dirty="0">
              <a:latin typeface="微軟正黑體" panose="020B0604030504040204" pitchFamily="34" charset="-120"/>
              <a:ea typeface="微軟正黑體" panose="020B0604030504040204" pitchFamily="34" charset="-120"/>
            </a:endParaRPr>
          </a:p>
          <a:p>
            <a:pPr marL="0" indent="0">
              <a:lnSpc>
                <a:spcPct val="100000"/>
              </a:lnSpc>
              <a:spcBef>
                <a:spcPts val="300"/>
              </a:spcBef>
              <a:buNone/>
            </a:pPr>
            <a:r>
              <a:rPr lang="zh-TW" altLang="en-US" sz="2000" dirty="0">
                <a:latin typeface="微軟正黑體" panose="020B0604030504040204" pitchFamily="34" charset="-120"/>
                <a:ea typeface="微軟正黑體" panose="020B0604030504040204" pitchFamily="34" charset="-120"/>
              </a:rPr>
              <a:t>   </a:t>
            </a:r>
            <a:r>
              <a:rPr lang="en-US" altLang="zh-TW" sz="2000" dirty="0">
                <a:latin typeface="微軟正黑體" panose="020B0604030504040204" pitchFamily="34" charset="-120"/>
                <a:ea typeface="微軟正黑體" panose="020B0604030504040204" pitchFamily="34" charset="-120"/>
              </a:rPr>
              <a:t>4.</a:t>
            </a:r>
            <a:r>
              <a:rPr lang="zh-TW" altLang="zh-TW" sz="2000" dirty="0">
                <a:latin typeface="微軟正黑體" panose="020B0604030504040204" pitchFamily="34" charset="-120"/>
                <a:ea typeface="微軟正黑體" panose="020B0604030504040204" pitchFamily="34" charset="-120"/>
              </a:rPr>
              <a:t>家戶年所得新臺幣六十萬元以下。</a:t>
            </a:r>
          </a:p>
          <a:p>
            <a:pPr marL="0" indent="0">
              <a:lnSpc>
                <a:spcPct val="100000"/>
              </a:lnSpc>
              <a:spcBef>
                <a:spcPts val="300"/>
              </a:spcBef>
              <a:buNone/>
            </a:pPr>
            <a:r>
              <a:rPr lang="zh-TW" altLang="en-US" sz="2000" dirty="0">
                <a:latin typeface="微軟正黑體" panose="020B0604030504040204" pitchFamily="34" charset="-120"/>
                <a:ea typeface="微軟正黑體" panose="020B0604030504040204" pitchFamily="34" charset="-120"/>
              </a:rPr>
              <a:t>   </a:t>
            </a:r>
            <a:r>
              <a:rPr lang="en-US" altLang="zh-TW" sz="2000" dirty="0">
                <a:latin typeface="微軟正黑體" panose="020B0604030504040204" pitchFamily="34" charset="-120"/>
                <a:ea typeface="微軟正黑體" panose="020B0604030504040204" pitchFamily="34" charset="-120"/>
              </a:rPr>
              <a:t>5.</a:t>
            </a:r>
            <a:r>
              <a:rPr lang="zh-TW" altLang="zh-TW" sz="2000" dirty="0">
                <a:latin typeface="微軟正黑體" panose="020B0604030504040204" pitchFamily="34" charset="-120"/>
                <a:ea typeface="微軟正黑體" panose="020B0604030504040204" pitchFamily="34" charset="-120"/>
              </a:rPr>
              <a:t>家戶年所得新臺幣一百一十四萬元以下。</a:t>
            </a:r>
            <a:r>
              <a:rPr lang="zh-TW" altLang="en-US" sz="2000" dirty="0">
                <a:latin typeface="微軟正黑體" panose="020B0604030504040204" pitchFamily="34" charset="-120"/>
                <a:ea typeface="微軟正黑體" panose="020B0604030504040204" pitchFamily="34" charset="-120"/>
              </a:rPr>
              <a:t> </a:t>
            </a:r>
            <a:endParaRPr lang="en-US" altLang="zh-TW" sz="2000" dirty="0">
              <a:latin typeface="微軟正黑體" panose="020B0604030504040204" pitchFamily="34" charset="-120"/>
              <a:ea typeface="微軟正黑體" panose="020B0604030504040204" pitchFamily="34" charset="-120"/>
            </a:endParaRPr>
          </a:p>
          <a:p>
            <a:pPr marL="0" indent="0">
              <a:lnSpc>
                <a:spcPct val="100000"/>
              </a:lnSpc>
              <a:spcBef>
                <a:spcPts val="300"/>
              </a:spcBef>
              <a:buNone/>
            </a:pPr>
            <a:r>
              <a:rPr lang="zh-TW" altLang="en-US" sz="2000" dirty="0">
                <a:latin typeface="微軟正黑體" panose="020B0604030504040204" pitchFamily="34" charset="-120"/>
                <a:ea typeface="微軟正黑體" panose="020B0604030504040204" pitchFamily="34" charset="-120"/>
              </a:rPr>
              <a:t>   </a:t>
            </a:r>
            <a:r>
              <a:rPr lang="en-US" altLang="zh-TW" sz="2000" dirty="0">
                <a:latin typeface="微軟正黑體" panose="020B0604030504040204" pitchFamily="34" charset="-120"/>
                <a:ea typeface="微軟正黑體" panose="020B0604030504040204" pitchFamily="34" charset="-120"/>
              </a:rPr>
              <a:t>6.</a:t>
            </a:r>
            <a:r>
              <a:rPr lang="zh-TW" altLang="zh-TW" sz="2000" dirty="0">
                <a:latin typeface="微軟正黑體" panose="020B0604030504040204" pitchFamily="34" charset="-120"/>
                <a:ea typeface="微軟正黑體" panose="020B0604030504040204" pitchFamily="34" charset="-120"/>
              </a:rPr>
              <a:t>具技藝學習傾向，並持有學校證明者</a:t>
            </a:r>
            <a:r>
              <a:rPr lang="zh-TW" altLang="en-US" sz="2000" dirty="0">
                <a:latin typeface="微軟正黑體" panose="020B0604030504040204" pitchFamily="34" charset="-120"/>
                <a:ea typeface="微軟正黑體" panose="020B0604030504040204" pitchFamily="34" charset="-120"/>
              </a:rPr>
              <a:t>。</a:t>
            </a:r>
            <a:endParaRPr lang="en-US" altLang="zh-TW" sz="2000" dirty="0">
              <a:latin typeface="微軟正黑體" panose="020B0604030504040204" pitchFamily="34" charset="-120"/>
              <a:ea typeface="微軟正黑體" panose="020B0604030504040204" pitchFamily="34" charset="-120"/>
            </a:endParaRPr>
          </a:p>
          <a:p>
            <a:pPr marL="404813" indent="-404813">
              <a:lnSpc>
                <a:spcPct val="100000"/>
              </a:lnSpc>
              <a:spcBef>
                <a:spcPts val="300"/>
              </a:spcBef>
              <a:buNone/>
            </a:pPr>
            <a:r>
              <a:rPr lang="en-US" altLang="zh-TW" sz="2000" dirty="0">
                <a:latin typeface="微軟正黑體" panose="020B0604030504040204" pitchFamily="34" charset="-120"/>
                <a:ea typeface="微軟正黑體" panose="020B0604030504040204" pitchFamily="34" charset="-120"/>
              </a:rPr>
              <a:t>   7.</a:t>
            </a:r>
            <a:r>
              <a:rPr lang="zh-TW" altLang="zh-TW" sz="2000" dirty="0">
                <a:latin typeface="微軟正黑體" panose="020B0604030504040204" pitchFamily="34" charset="-120"/>
                <a:ea typeface="微軟正黑體" panose="020B0604030504040204" pitchFamily="34" charset="-120"/>
              </a:rPr>
              <a:t>特殊表現及國中綜合活動領域前五學期平均成績加總後，依分數高低進行分發。</a:t>
            </a:r>
            <a:endParaRPr lang="zh-TW" altLang="en-US" sz="2000" dirty="0">
              <a:latin typeface="微軟正黑體" panose="020B0604030504040204" pitchFamily="34" charset="-120"/>
              <a:ea typeface="微軟正黑體" panose="020B0604030504040204" pitchFamily="34" charset="-120"/>
            </a:endParaRPr>
          </a:p>
        </p:txBody>
      </p:sp>
      <p:sp>
        <p:nvSpPr>
          <p:cNvPr id="2" name="矩形 1">
            <a:extLst>
              <a:ext uri="{FF2B5EF4-FFF2-40B4-BE49-F238E27FC236}">
                <a16:creationId xmlns:a16="http://schemas.microsoft.com/office/drawing/2014/main" id="{2D6446C0-FC22-FD44-9114-87AE99160BE1}"/>
              </a:ext>
            </a:extLst>
          </p:cNvPr>
          <p:cNvSpPr/>
          <p:nvPr/>
        </p:nvSpPr>
        <p:spPr>
          <a:xfrm>
            <a:off x="1523111" y="1093752"/>
            <a:ext cx="4073551" cy="461665"/>
          </a:xfrm>
          <a:prstGeom prst="rect">
            <a:avLst/>
          </a:prstGeom>
        </p:spPr>
        <p:txBody>
          <a:bodyPr wrap="none">
            <a:spAutoFit/>
          </a:bodyPr>
          <a:lstStyle/>
          <a:p>
            <a:r>
              <a:rPr lang="zh-TW" altLang="zh-TW" sz="2400" dirty="0">
                <a:solidFill>
                  <a:srgbClr val="FF0000"/>
                </a:solidFill>
                <a:highlight>
                  <a:srgbClr val="FFFF00"/>
                </a:highlight>
                <a:latin typeface="微軟正黑體" panose="020B0604030504040204" pitchFamily="34" charset="-120"/>
                <a:ea typeface="微軟正黑體" panose="020B0604030504040204" pitchFamily="34" charset="-120"/>
              </a:rPr>
              <a:t>分發</a:t>
            </a:r>
            <a:r>
              <a:rPr lang="zh-TW" altLang="en-US" sz="2400" spc="100" dirty="0">
                <a:solidFill>
                  <a:srgbClr val="FF0000"/>
                </a:solidFill>
                <a:highlight>
                  <a:srgbClr val="FFFF00"/>
                </a:highlight>
                <a:latin typeface="微軟正黑體" panose="020B0604030504040204" pitchFamily="34" charset="-120"/>
                <a:ea typeface="微軟正黑體" panose="020B0604030504040204" pitchFamily="34" charset="-120"/>
              </a:rPr>
              <a:t>對象的優先順序：</a:t>
            </a:r>
            <a:r>
              <a:rPr lang="en-US" altLang="zh-TW" sz="2400" spc="100" dirty="0">
                <a:solidFill>
                  <a:srgbClr val="0432FF"/>
                </a:solidFill>
                <a:highlight>
                  <a:srgbClr val="FFFF00"/>
                </a:highlight>
                <a:latin typeface="微軟正黑體" panose="020B0604030504040204" pitchFamily="34" charset="-120"/>
                <a:ea typeface="微軟正黑體" panose="020B0604030504040204" pitchFamily="34" charset="-120"/>
                <a:sym typeface="Wingdings" pitchFamily="2" charset="2"/>
              </a:rPr>
              <a:t>(2</a:t>
            </a:r>
            <a:r>
              <a:rPr lang="en-US" altLang="zh-TW" sz="2400" dirty="0">
                <a:solidFill>
                  <a:srgbClr val="0432FF"/>
                </a:solidFill>
                <a:highlight>
                  <a:srgbClr val="FFFF00"/>
                </a:highlight>
                <a:latin typeface="微軟正黑體" panose="020B0604030504040204" pitchFamily="34" charset="-120"/>
                <a:ea typeface="微軟正黑體" panose="020B0604030504040204" pitchFamily="34" charset="-120"/>
                <a:sym typeface="Wingdings" pitchFamily="2" charset="2"/>
              </a:rPr>
              <a:t>/2)</a:t>
            </a:r>
            <a:endParaRPr lang="zh-TW" altLang="en-US" sz="2400" dirty="0"/>
          </a:p>
        </p:txBody>
      </p:sp>
      <p:sp>
        <p:nvSpPr>
          <p:cNvPr id="27" name="標題 1">
            <a:extLst>
              <a:ext uri="{FF2B5EF4-FFF2-40B4-BE49-F238E27FC236}">
                <a16:creationId xmlns:a16="http://schemas.microsoft.com/office/drawing/2014/main" id="{3F977EF6-769F-9E4C-98AA-D8B563520A43}"/>
              </a:ext>
            </a:extLst>
          </p:cNvPr>
          <p:cNvSpPr txBox="1">
            <a:spLocks/>
          </p:cNvSpPr>
          <p:nvPr/>
        </p:nvSpPr>
        <p:spPr>
          <a:xfrm>
            <a:off x="1656469" y="4558108"/>
            <a:ext cx="6532564" cy="5524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2000" dirty="0">
                <a:solidFill>
                  <a:srgbClr val="C00000"/>
                </a:solidFill>
                <a:latin typeface="Microsoft JhengHei" panose="020B0604030504040204" pitchFamily="34" charset="-120"/>
                <a:ea typeface="Microsoft JhengHei" panose="020B0604030504040204" pitchFamily="34" charset="-120"/>
              </a:rPr>
              <a:t>實用技能學程資訊網 </a:t>
            </a:r>
            <a:r>
              <a:rPr lang="en-US" altLang="zh-TW" sz="1800" b="1" dirty="0">
                <a:solidFill>
                  <a:srgbClr val="0000FF"/>
                </a:solidFill>
                <a:latin typeface="微軟正黑體" panose="020B0604030504040204" pitchFamily="34" charset="-120"/>
                <a:ea typeface="微軟正黑體" panose="020B0604030504040204" pitchFamily="34" charset="-120"/>
                <a:hlinkClick r:id="rId3"/>
              </a:rPr>
              <a:t>http://www.vesc.tw</a:t>
            </a:r>
            <a:r>
              <a:rPr lang="en-US" altLang="zh-TW" sz="1800" b="1" dirty="0">
                <a:solidFill>
                  <a:srgbClr val="0000FF"/>
                </a:solidFill>
                <a:latin typeface="微軟正黑體" panose="020B0604030504040204" pitchFamily="34" charset="-120"/>
                <a:ea typeface="微軟正黑體" panose="020B0604030504040204" pitchFamily="34" charset="-120"/>
              </a:rPr>
              <a:t> </a:t>
            </a:r>
            <a:r>
              <a:rPr lang="zh-TW" altLang="en-US" sz="1800" b="1" dirty="0">
                <a:solidFill>
                  <a:srgbClr val="0000FF"/>
                </a:solidFill>
                <a:latin typeface="微軟正黑體" panose="020B0604030504040204" pitchFamily="34" charset="-120"/>
                <a:ea typeface="微軟正黑體" panose="020B0604030504040204" pitchFamily="34" charset="-120"/>
              </a:rPr>
              <a:t> </a:t>
            </a:r>
            <a:r>
              <a:rPr lang="en-US" altLang="zh-TW" sz="1800" b="1" dirty="0">
                <a:solidFill>
                  <a:srgbClr val="0000FF"/>
                </a:solidFill>
                <a:latin typeface="微軟正黑體" panose="020B0604030504040204" pitchFamily="34" charset="-120"/>
                <a:ea typeface="微軟正黑體" panose="020B0604030504040204" pitchFamily="34" charset="-120"/>
              </a:rPr>
              <a:t>(</a:t>
            </a:r>
            <a:r>
              <a:rPr lang="zh-TW" altLang="en-US" sz="1800" dirty="0">
                <a:solidFill>
                  <a:srgbClr val="0000FF"/>
                </a:solidFill>
                <a:latin typeface="微軟正黑體" panose="020B0604030504040204" pitchFamily="34" charset="-120"/>
                <a:ea typeface="微軟正黑體" panose="020B0604030504040204" pitchFamily="34" charset="-120"/>
              </a:rPr>
              <a:t>國立南投高商</a:t>
            </a:r>
            <a:r>
              <a:rPr lang="en-US" altLang="zh-TW" sz="1800" dirty="0">
                <a:solidFill>
                  <a:srgbClr val="0000FF"/>
                </a:solidFill>
                <a:latin typeface="微軟正黑體" panose="020B0604030504040204" pitchFamily="34" charset="-120"/>
                <a:ea typeface="微軟正黑體" panose="020B0604030504040204" pitchFamily="34" charset="-120"/>
              </a:rPr>
              <a:t>)</a:t>
            </a:r>
            <a:endParaRPr lang="zh-TW" altLang="en-US" sz="2000" dirty="0">
              <a:solidFill>
                <a:srgbClr val="0000FF"/>
              </a:solidFill>
              <a:latin typeface="微軟正黑體" panose="020B0604030504040204" pitchFamily="34" charset="-120"/>
              <a:ea typeface="微軟正黑體" panose="020B0604030504040204" pitchFamily="34" charset="-120"/>
            </a:endParaRPr>
          </a:p>
        </p:txBody>
      </p:sp>
      <p:pic>
        <p:nvPicPr>
          <p:cNvPr id="4" name="圖片 3">
            <a:extLst>
              <a:ext uri="{FF2B5EF4-FFF2-40B4-BE49-F238E27FC236}">
                <a16:creationId xmlns:a16="http://schemas.microsoft.com/office/drawing/2014/main" id="{05844C87-7113-424B-8B11-90150C9E7A8F}"/>
              </a:ext>
            </a:extLst>
          </p:cNvPr>
          <p:cNvPicPr>
            <a:picLocks noChangeAspect="1"/>
          </p:cNvPicPr>
          <p:nvPr/>
        </p:nvPicPr>
        <p:blipFill>
          <a:blip r:embed="rId4"/>
          <a:stretch>
            <a:fillRect/>
          </a:stretch>
        </p:blipFill>
        <p:spPr>
          <a:xfrm>
            <a:off x="1574497" y="5009734"/>
            <a:ext cx="7117124" cy="1407575"/>
          </a:xfrm>
          <a:prstGeom prst="rect">
            <a:avLst/>
          </a:prstGeom>
        </p:spPr>
      </p:pic>
    </p:spTree>
    <p:extLst>
      <p:ext uri="{BB962C8B-B14F-4D97-AF65-F5344CB8AC3E}">
        <p14:creationId xmlns:p14="http://schemas.microsoft.com/office/powerpoint/2010/main" val="40444601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6" name="投影片編號版面配置區 3">
            <a:extLst>
              <a:ext uri="{FF2B5EF4-FFF2-40B4-BE49-F238E27FC236}">
                <a16:creationId xmlns:a16="http://schemas.microsoft.com/office/drawing/2014/main" id="{14A7ACD6-5D2F-4F2D-978E-D992E69A61E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lr>
                <a:schemeClr val="accent1"/>
              </a:buClr>
              <a:buSzPct val="50000"/>
              <a:buFont typeface="Wingdings 2" panose="05020102010507070707" pitchFamily="18" charset="2"/>
              <a:buChar char=""/>
              <a:defRPr sz="2400">
                <a:solidFill>
                  <a:schemeClr val="tx1"/>
                </a:solidFill>
                <a:latin typeface="Cambria" panose="02040503050406030204" pitchFamily="18" charset="0"/>
                <a:ea typeface="新細明體" panose="02020500000000000000" pitchFamily="18" charset="-120"/>
              </a:defRPr>
            </a:lvl1pPr>
            <a:lvl2pPr marL="557213" indent="-214313">
              <a:spcBef>
                <a:spcPct val="20000"/>
              </a:spcBef>
              <a:buClr>
                <a:schemeClr val="accent2"/>
              </a:buClr>
              <a:buSzPct val="50000"/>
              <a:buFont typeface="Wingdings 2" panose="05020102010507070707" pitchFamily="18" charset="2"/>
              <a:buChar char="³"/>
              <a:defRPr sz="2100">
                <a:solidFill>
                  <a:schemeClr val="tx1"/>
                </a:solidFill>
                <a:latin typeface="Cambria" panose="02040503050406030204" pitchFamily="18" charset="0"/>
                <a:ea typeface="新細明體" panose="02020500000000000000" pitchFamily="18" charset="-120"/>
              </a:defRPr>
            </a:lvl2pPr>
            <a:lvl3pPr marL="857250" indent="-171450">
              <a:spcBef>
                <a:spcPct val="20000"/>
              </a:spcBef>
              <a:buClr>
                <a:srgbClr val="7B9B57"/>
              </a:buClr>
              <a:buSzPct val="60000"/>
              <a:buFont typeface="Wingdings 2" panose="05020102010507070707" pitchFamily="18" charset="2"/>
              <a:buChar char="®"/>
              <a:defRPr sz="1800">
                <a:solidFill>
                  <a:schemeClr val="tx1"/>
                </a:solidFill>
                <a:latin typeface="Cambria" panose="02040503050406030204" pitchFamily="18" charset="0"/>
                <a:ea typeface="新細明體" panose="02020500000000000000" pitchFamily="18" charset="-120"/>
              </a:defRPr>
            </a:lvl3pPr>
            <a:lvl4pPr marL="1200150" indent="-171450">
              <a:spcBef>
                <a:spcPct val="20000"/>
              </a:spcBef>
              <a:buClr>
                <a:srgbClr val="8B7396"/>
              </a:buClr>
              <a:buSzPct val="45000"/>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4pPr>
            <a:lvl5pPr marL="1543050" indent="-171450">
              <a:spcBef>
                <a:spcPct val="20000"/>
              </a:spcBef>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5pPr>
            <a:lvl6pPr marL="18859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6pPr>
            <a:lvl7pPr marL="22288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7pPr>
            <a:lvl8pPr marL="25717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8pPr>
            <a:lvl9pPr marL="29146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9pPr>
          </a:lstStyle>
          <a:p>
            <a:pPr>
              <a:spcBef>
                <a:spcPct val="0"/>
              </a:spcBef>
              <a:buClrTx/>
              <a:buSzTx/>
              <a:buFontTx/>
              <a:buNone/>
            </a:pPr>
            <a:fld id="{4F686C16-416F-4D9D-811F-0F632BC99A15}" type="slidenum">
              <a:rPr lang="zh-TW" altLang="en-US" sz="825">
                <a:solidFill>
                  <a:schemeClr val="bg1"/>
                </a:solidFill>
                <a:latin typeface="微軟正黑體" panose="020B0604030504040204" pitchFamily="34" charset="-120"/>
                <a:ea typeface="微軟正黑體" panose="020B0604030504040204" pitchFamily="34" charset="-120"/>
              </a:rPr>
              <a:pPr>
                <a:spcBef>
                  <a:spcPct val="0"/>
                </a:spcBef>
                <a:buClrTx/>
                <a:buSzTx/>
                <a:buFontTx/>
                <a:buNone/>
              </a:pPr>
              <a:t>32</a:t>
            </a:fld>
            <a:endParaRPr lang="zh-TW" altLang="en-US" sz="825" dirty="0">
              <a:solidFill>
                <a:schemeClr val="bg1"/>
              </a:solidFill>
              <a:latin typeface="微軟正黑體" panose="020B0604030504040204" pitchFamily="34" charset="-120"/>
              <a:ea typeface="微軟正黑體" panose="020B0604030504040204" pitchFamily="34" charset="-120"/>
            </a:endParaRPr>
          </a:p>
        </p:txBody>
      </p:sp>
      <p:grpSp>
        <p:nvGrpSpPr>
          <p:cNvPr id="13" name="群組 12">
            <a:extLst>
              <a:ext uri="{FF2B5EF4-FFF2-40B4-BE49-F238E27FC236}">
                <a16:creationId xmlns:a16="http://schemas.microsoft.com/office/drawing/2014/main" id="{4625787D-541C-8243-92B0-C525B83A5F35}"/>
              </a:ext>
            </a:extLst>
          </p:cNvPr>
          <p:cNvGrpSpPr/>
          <p:nvPr/>
        </p:nvGrpSpPr>
        <p:grpSpPr>
          <a:xfrm>
            <a:off x="-3" y="298586"/>
            <a:ext cx="3937574" cy="556154"/>
            <a:chOff x="-3" y="853451"/>
            <a:chExt cx="3937574" cy="556154"/>
          </a:xfrm>
        </p:grpSpPr>
        <p:sp>
          <p:nvSpPr>
            <p:cNvPr id="14" name="等腰三角形 20">
              <a:extLst>
                <a:ext uri="{FF2B5EF4-FFF2-40B4-BE49-F238E27FC236}">
                  <a16:creationId xmlns:a16="http://schemas.microsoft.com/office/drawing/2014/main" id="{5F8F57DE-3C33-014A-ACB3-3E4694CAB1BB}"/>
                </a:ext>
              </a:extLst>
            </p:cNvPr>
            <p:cNvSpPr/>
            <p:nvPr/>
          </p:nvSpPr>
          <p:spPr>
            <a:xfrm>
              <a:off x="2773541" y="853451"/>
              <a:ext cx="956458" cy="507831"/>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solidFill>
                  <a:schemeClr val="accent5">
                    <a:lumMod val="75000"/>
                  </a:schemeClr>
                </a:solidFill>
              </a:endParaRPr>
            </a:p>
          </p:txBody>
        </p:sp>
        <p:sp>
          <p:nvSpPr>
            <p:cNvPr id="15" name="Rectangle 3">
              <a:extLst>
                <a:ext uri="{FF2B5EF4-FFF2-40B4-BE49-F238E27FC236}">
                  <a16:creationId xmlns:a16="http://schemas.microsoft.com/office/drawing/2014/main" id="{4772E20B-DEEB-D445-A0BC-E97252E8F429}"/>
                </a:ext>
              </a:extLst>
            </p:cNvPr>
            <p:cNvSpPr/>
            <p:nvPr/>
          </p:nvSpPr>
          <p:spPr>
            <a:xfrm>
              <a:off x="-3" y="853451"/>
              <a:ext cx="3251774" cy="50895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latin typeface="Microsoft JhengHei" panose="020B0604030504040204" pitchFamily="34" charset="-120"/>
                  <a:ea typeface="Microsoft JhengHei" panose="020B0604030504040204" pitchFamily="34" charset="-120"/>
                </a:rPr>
                <a:t>技職傾向學生入學管道</a:t>
              </a:r>
              <a:endParaRPr lang="en-US" altLang="zh-TW" sz="2400" b="1" dirty="0">
                <a:latin typeface="Microsoft JhengHei" panose="020B0604030504040204" pitchFamily="34" charset="-120"/>
                <a:ea typeface="Microsoft JhengHei" panose="020B0604030504040204" pitchFamily="34" charset="-120"/>
              </a:endParaRPr>
            </a:p>
          </p:txBody>
        </p:sp>
        <p:cxnSp>
          <p:nvCxnSpPr>
            <p:cNvPr id="16" name="直線接點 15">
              <a:extLst>
                <a:ext uri="{FF2B5EF4-FFF2-40B4-BE49-F238E27FC236}">
                  <a16:creationId xmlns:a16="http://schemas.microsoft.com/office/drawing/2014/main" id="{A4DCA74F-CE78-8744-A49B-4F056BF453AA}"/>
                </a:ext>
              </a:extLst>
            </p:cNvPr>
            <p:cNvCxnSpPr/>
            <p:nvPr/>
          </p:nvCxnSpPr>
          <p:spPr>
            <a:xfrm>
              <a:off x="0" y="1409605"/>
              <a:ext cx="3937571" cy="0"/>
            </a:xfrm>
            <a:prstGeom prst="line">
              <a:avLst/>
            </a:prstGeom>
            <a:ln w="136525">
              <a:headEnd type="none"/>
              <a:tailEnd type="oval" w="sm" len="med"/>
            </a:ln>
          </p:spPr>
          <p:style>
            <a:lnRef idx="1">
              <a:schemeClr val="accent1"/>
            </a:lnRef>
            <a:fillRef idx="0">
              <a:schemeClr val="accent1"/>
            </a:fillRef>
            <a:effectRef idx="0">
              <a:schemeClr val="accent1"/>
            </a:effectRef>
            <a:fontRef idx="minor">
              <a:schemeClr val="tx1"/>
            </a:fontRef>
          </p:style>
        </p:cxnSp>
      </p:grpSp>
      <p:grpSp>
        <p:nvGrpSpPr>
          <p:cNvPr id="24" name="群組 23">
            <a:extLst>
              <a:ext uri="{FF2B5EF4-FFF2-40B4-BE49-F238E27FC236}">
                <a16:creationId xmlns:a16="http://schemas.microsoft.com/office/drawing/2014/main" id="{8295C060-E8B6-DF48-AC54-302900CC1420}"/>
              </a:ext>
            </a:extLst>
          </p:cNvPr>
          <p:cNvGrpSpPr/>
          <p:nvPr/>
        </p:nvGrpSpPr>
        <p:grpSpPr>
          <a:xfrm>
            <a:off x="-4887" y="2974246"/>
            <a:ext cx="1359819" cy="3585167"/>
            <a:chOff x="0" y="2974246"/>
            <a:chExt cx="1359819" cy="3585167"/>
          </a:xfrm>
        </p:grpSpPr>
        <p:sp>
          <p:nvSpPr>
            <p:cNvPr id="25" name="Rectangle 5">
              <a:extLst>
                <a:ext uri="{FF2B5EF4-FFF2-40B4-BE49-F238E27FC236}">
                  <a16:creationId xmlns:a16="http://schemas.microsoft.com/office/drawing/2014/main" id="{5398CA2D-5BFD-6D4D-926E-0122ABBB2B63}"/>
                </a:ext>
              </a:extLst>
            </p:cNvPr>
            <p:cNvSpPr/>
            <p:nvPr/>
          </p:nvSpPr>
          <p:spPr>
            <a:xfrm>
              <a:off x="8516" y="2974246"/>
              <a:ext cx="1322171" cy="358516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6" name="Rectangle 3">
              <a:extLst>
                <a:ext uri="{FF2B5EF4-FFF2-40B4-BE49-F238E27FC236}">
                  <a16:creationId xmlns:a16="http://schemas.microsoft.com/office/drawing/2014/main" id="{7A9FAA68-4C2F-334E-9E45-4EF94A56C6EB}"/>
                </a:ext>
              </a:extLst>
            </p:cNvPr>
            <p:cNvSpPr/>
            <p:nvPr/>
          </p:nvSpPr>
          <p:spPr>
            <a:xfrm>
              <a:off x="0" y="3096800"/>
              <a:ext cx="1352565" cy="646247"/>
            </a:xfrm>
            <a:prstGeom prst="rect">
              <a:avLst/>
            </a:prstGeom>
            <a:solidFill>
              <a:schemeClr val="accent5">
                <a:lumMod val="20000"/>
                <a:lumOff val="8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60000"/>
                      <a:lumOff val="40000"/>
                    </a:schemeClr>
                  </a:solidFill>
                  <a:latin typeface="微軟正黑體" panose="020B0604030504040204" pitchFamily="34" charset="-120"/>
                  <a:ea typeface="微軟正黑體" panose="020B0604030504040204" pitchFamily="34" charset="-120"/>
                </a:rPr>
                <a:t>專業群科</a:t>
              </a:r>
              <a:endParaRPr lang="en-US" altLang="zh-TW" sz="2100" dirty="0">
                <a:solidFill>
                  <a:schemeClr val="accent5">
                    <a:lumMod val="60000"/>
                    <a:lumOff val="40000"/>
                  </a:schemeClr>
                </a:solidFill>
                <a:latin typeface="微軟正黑體" panose="020B0604030504040204" pitchFamily="34" charset="-120"/>
                <a:ea typeface="微軟正黑體" panose="020B0604030504040204" pitchFamily="34" charset="-120"/>
              </a:endParaRPr>
            </a:p>
            <a:p>
              <a:pPr algn="ctr"/>
              <a:r>
                <a:rPr lang="zh-TW" altLang="en-US" sz="2100" dirty="0">
                  <a:solidFill>
                    <a:schemeClr val="accent5">
                      <a:lumMod val="60000"/>
                      <a:lumOff val="40000"/>
                    </a:schemeClr>
                  </a:solidFill>
                  <a:latin typeface="微軟正黑體" panose="020B0604030504040204" pitchFamily="34" charset="-120"/>
                  <a:ea typeface="微軟正黑體" panose="020B0604030504040204" pitchFamily="34" charset="-120"/>
                </a:rPr>
                <a:t>甄選入學</a:t>
              </a:r>
              <a:endParaRPr lang="en-US" sz="2100" dirty="0">
                <a:solidFill>
                  <a:schemeClr val="accent5">
                    <a:lumMod val="60000"/>
                    <a:lumOff val="40000"/>
                  </a:schemeClr>
                </a:solidFill>
                <a:latin typeface="Microsoft JhengHei" panose="020B0604030504040204" pitchFamily="34" charset="-120"/>
                <a:ea typeface="Microsoft JhengHei" panose="020B0604030504040204" pitchFamily="34" charset="-120"/>
              </a:endParaRPr>
            </a:p>
          </p:txBody>
        </p:sp>
        <p:sp>
          <p:nvSpPr>
            <p:cNvPr id="29" name="Rectangle 3">
              <a:extLst>
                <a:ext uri="{FF2B5EF4-FFF2-40B4-BE49-F238E27FC236}">
                  <a16:creationId xmlns:a16="http://schemas.microsoft.com/office/drawing/2014/main" id="{56A11005-CB18-0745-9E93-68B995910942}"/>
                </a:ext>
              </a:extLst>
            </p:cNvPr>
            <p:cNvSpPr/>
            <p:nvPr/>
          </p:nvSpPr>
          <p:spPr>
            <a:xfrm>
              <a:off x="7254" y="5279289"/>
              <a:ext cx="1352565" cy="416839"/>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建教合作</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30" name="Rectangle 3">
              <a:extLst>
                <a:ext uri="{FF2B5EF4-FFF2-40B4-BE49-F238E27FC236}">
                  <a16:creationId xmlns:a16="http://schemas.microsoft.com/office/drawing/2014/main" id="{7BC80EE5-DFD4-A343-A994-DAF83A360E43}"/>
                </a:ext>
              </a:extLst>
            </p:cNvPr>
            <p:cNvSpPr/>
            <p:nvPr/>
          </p:nvSpPr>
          <p:spPr>
            <a:xfrm>
              <a:off x="7254" y="5771062"/>
              <a:ext cx="1352565" cy="646247"/>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產業特殊需求類科</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grpSp>
      <p:grpSp>
        <p:nvGrpSpPr>
          <p:cNvPr id="31" name="群組 30">
            <a:extLst>
              <a:ext uri="{FF2B5EF4-FFF2-40B4-BE49-F238E27FC236}">
                <a16:creationId xmlns:a16="http://schemas.microsoft.com/office/drawing/2014/main" id="{30243874-22D8-B149-9D7E-2AFDCD5BEBA6}"/>
              </a:ext>
            </a:extLst>
          </p:cNvPr>
          <p:cNvGrpSpPr/>
          <p:nvPr/>
        </p:nvGrpSpPr>
        <p:grpSpPr>
          <a:xfrm>
            <a:off x="-6682" y="1233119"/>
            <a:ext cx="1354972" cy="1758043"/>
            <a:chOff x="-6682" y="1109692"/>
            <a:chExt cx="1354972" cy="1758043"/>
          </a:xfrm>
        </p:grpSpPr>
        <p:sp>
          <p:nvSpPr>
            <p:cNvPr id="32" name="Rectangle 5">
              <a:extLst>
                <a:ext uri="{FF2B5EF4-FFF2-40B4-BE49-F238E27FC236}">
                  <a16:creationId xmlns:a16="http://schemas.microsoft.com/office/drawing/2014/main" id="{6805683E-92D3-9D41-B448-2559E691DF89}"/>
                </a:ext>
              </a:extLst>
            </p:cNvPr>
            <p:cNvSpPr/>
            <p:nvPr/>
          </p:nvSpPr>
          <p:spPr>
            <a:xfrm>
              <a:off x="0" y="1109692"/>
              <a:ext cx="1322171" cy="175804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3" name="Rectangle 3">
              <a:extLst>
                <a:ext uri="{FF2B5EF4-FFF2-40B4-BE49-F238E27FC236}">
                  <a16:creationId xmlns:a16="http://schemas.microsoft.com/office/drawing/2014/main" id="{898749B2-869B-5441-AEA6-26962825E780}"/>
                </a:ext>
              </a:extLst>
            </p:cNvPr>
            <p:cNvSpPr/>
            <p:nvPr/>
          </p:nvSpPr>
          <p:spPr>
            <a:xfrm>
              <a:off x="-4278" y="1210686"/>
              <a:ext cx="1352568" cy="478245"/>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accent5">
                      <a:lumMod val="40000"/>
                      <a:lumOff val="60000"/>
                    </a:schemeClr>
                  </a:solidFill>
                  <a:latin typeface="Microsoft JhengHei" panose="020B0604030504040204" pitchFamily="34" charset="-120"/>
                  <a:ea typeface="Microsoft JhengHei" panose="020B0604030504040204" pitchFamily="34" charset="-120"/>
                </a:rPr>
                <a:t>入學管道</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34" name="Rectangle 3">
              <a:extLst>
                <a:ext uri="{FF2B5EF4-FFF2-40B4-BE49-F238E27FC236}">
                  <a16:creationId xmlns:a16="http://schemas.microsoft.com/office/drawing/2014/main" id="{215678CB-F294-EB45-B6B5-82333B213A00}"/>
                </a:ext>
              </a:extLst>
            </p:cNvPr>
            <p:cNvSpPr/>
            <p:nvPr/>
          </p:nvSpPr>
          <p:spPr>
            <a:xfrm>
              <a:off x="-6682" y="1741134"/>
              <a:ext cx="1352568" cy="478245"/>
            </a:xfrm>
            <a:prstGeom prst="rect">
              <a:avLst/>
            </a:prstGeom>
            <a:solidFill>
              <a:srgbClr val="E7E6E6">
                <a:alpha val="7451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accent5">
                      <a:lumMod val="60000"/>
                      <a:lumOff val="40000"/>
                    </a:schemeClr>
                  </a:solidFill>
                  <a:latin typeface="Microsoft JhengHei" panose="020B0604030504040204" pitchFamily="34" charset="-120"/>
                  <a:ea typeface="Microsoft JhengHei" panose="020B0604030504040204" pitchFamily="34" charset="-120"/>
                </a:rPr>
                <a:t>主要管道</a:t>
              </a:r>
              <a:endParaRPr lang="en-US" sz="2100" dirty="0">
                <a:solidFill>
                  <a:schemeClr val="accent5">
                    <a:lumMod val="60000"/>
                    <a:lumOff val="40000"/>
                  </a:schemeClr>
                </a:solidFill>
                <a:latin typeface="Microsoft JhengHei" panose="020B0604030504040204" pitchFamily="34" charset="-120"/>
                <a:ea typeface="Microsoft JhengHei" panose="020B0604030504040204" pitchFamily="34" charset="-120"/>
              </a:endParaRPr>
            </a:p>
          </p:txBody>
        </p:sp>
        <p:sp>
          <p:nvSpPr>
            <p:cNvPr id="35" name="Rectangle 3">
              <a:extLst>
                <a:ext uri="{FF2B5EF4-FFF2-40B4-BE49-F238E27FC236}">
                  <a16:creationId xmlns:a16="http://schemas.microsoft.com/office/drawing/2014/main" id="{A5392AE0-BE4A-D241-8EDC-AEFC401AC0D6}"/>
                </a:ext>
              </a:extLst>
            </p:cNvPr>
            <p:cNvSpPr/>
            <p:nvPr/>
          </p:nvSpPr>
          <p:spPr>
            <a:xfrm>
              <a:off x="1" y="2271582"/>
              <a:ext cx="1345886" cy="478245"/>
            </a:xfrm>
            <a:prstGeom prst="rect">
              <a:avLst/>
            </a:prstGeom>
            <a:solidFill>
              <a:srgbClr val="E7E6E6">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accent5">
                      <a:lumMod val="60000"/>
                      <a:lumOff val="40000"/>
                    </a:schemeClr>
                  </a:solidFill>
                  <a:latin typeface="Microsoft JhengHei" panose="020B0604030504040204" pitchFamily="34" charset="-120"/>
                  <a:ea typeface="Microsoft JhengHei" panose="020B0604030504040204" pitchFamily="34" charset="-120"/>
                </a:rPr>
                <a:t>重要日程</a:t>
              </a:r>
              <a:endParaRPr lang="en-US" sz="2100" dirty="0">
                <a:solidFill>
                  <a:schemeClr val="accent5">
                    <a:lumMod val="60000"/>
                    <a:lumOff val="40000"/>
                  </a:schemeClr>
                </a:solidFill>
                <a:latin typeface="Microsoft JhengHei" panose="020B0604030504040204" pitchFamily="34" charset="-120"/>
                <a:ea typeface="Microsoft JhengHei" panose="020B0604030504040204" pitchFamily="34" charset="-120"/>
              </a:endParaRPr>
            </a:p>
          </p:txBody>
        </p:sp>
      </p:grpSp>
      <p:sp>
        <p:nvSpPr>
          <p:cNvPr id="36" name="TextBox 7">
            <a:extLst>
              <a:ext uri="{FF2B5EF4-FFF2-40B4-BE49-F238E27FC236}">
                <a16:creationId xmlns:a16="http://schemas.microsoft.com/office/drawing/2014/main" id="{ECD64BEC-B229-A04B-8E85-226BD9395A83}"/>
              </a:ext>
            </a:extLst>
          </p:cNvPr>
          <p:cNvSpPr txBox="1"/>
          <p:nvPr/>
        </p:nvSpPr>
        <p:spPr>
          <a:xfrm>
            <a:off x="4246677" y="646991"/>
            <a:ext cx="4496331" cy="369332"/>
          </a:xfrm>
          <a:prstGeom prst="rect">
            <a:avLst/>
          </a:prstGeom>
          <a:noFill/>
        </p:spPr>
        <p:txBody>
          <a:bodyPr wrap="square" lIns="0" tIns="0" rIns="0" bIns="0" rtlCol="0" anchor="t">
            <a:spAutoFit/>
          </a:bodyPr>
          <a:lstStyle/>
          <a:p>
            <a:r>
              <a:rPr lang="en-US" sz="2400" dirty="0" err="1">
                <a:solidFill>
                  <a:srgbClr val="0432FF"/>
                </a:solidFill>
                <a:latin typeface="Microsoft JhengHei" panose="020B0604030504040204" pitchFamily="34" charset="-120"/>
                <a:ea typeface="Microsoft JhengHei" panose="020B0604030504040204" pitchFamily="34" charset="-120"/>
              </a:rPr>
              <a:t>實用技能學程</a:t>
            </a:r>
            <a:r>
              <a:rPr lang="en-US" sz="2400" dirty="0" err="1">
                <a:solidFill>
                  <a:srgbClr val="FF0000"/>
                </a:solidFill>
                <a:latin typeface="Microsoft JhengHei" panose="020B0604030504040204" pitchFamily="34" charset="-120"/>
                <a:ea typeface="Microsoft JhengHei" panose="020B0604030504040204" pitchFamily="34" charset="-120"/>
              </a:rPr>
              <a:t>相關簡介</a:t>
            </a:r>
            <a:endParaRPr lang="en-US" sz="2400" dirty="0">
              <a:solidFill>
                <a:srgbClr val="FF0000"/>
              </a:solidFill>
            </a:endParaRPr>
          </a:p>
        </p:txBody>
      </p:sp>
      <p:sp>
        <p:nvSpPr>
          <p:cNvPr id="21" name="內容版面配置區 2">
            <a:extLst>
              <a:ext uri="{FF2B5EF4-FFF2-40B4-BE49-F238E27FC236}">
                <a16:creationId xmlns:a16="http://schemas.microsoft.com/office/drawing/2014/main" id="{E3ECB6B2-98A1-3340-88A9-242345A75046}"/>
              </a:ext>
            </a:extLst>
          </p:cNvPr>
          <p:cNvSpPr txBox="1">
            <a:spLocks/>
          </p:cNvSpPr>
          <p:nvPr/>
        </p:nvSpPr>
        <p:spPr>
          <a:xfrm>
            <a:off x="1345886" y="1099556"/>
            <a:ext cx="7304954" cy="55375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3838" indent="-223838">
              <a:spcBef>
                <a:spcPts val="600"/>
              </a:spcBef>
              <a:buClr>
                <a:srgbClr val="FF0000"/>
              </a:buClr>
              <a:buFont typeface="Wingdings" panose="05000000000000000000" pitchFamily="2" charset="2"/>
              <a:buChar char="Ø"/>
            </a:pPr>
            <a:r>
              <a:rPr lang="zh-TW" altLang="en-US" sz="1800" dirty="0">
                <a:latin typeface="微軟正黑體" panose="020B0604030504040204" pitchFamily="34" charset="-120"/>
                <a:ea typeface="微軟正黑體" panose="020B0604030504040204" pitchFamily="34" charset="-120"/>
              </a:rPr>
              <a:t>實用技能學程是以學生為中心、學校為本位的教育，注重學生多元性向與適性發展教育環境。</a:t>
            </a:r>
            <a:endParaRPr lang="en-US" altLang="zh-TW" sz="1800" dirty="0">
              <a:latin typeface="微軟正黑體" panose="020B0604030504040204" pitchFamily="34" charset="-120"/>
              <a:ea typeface="微軟正黑體" panose="020B0604030504040204" pitchFamily="34" charset="-120"/>
            </a:endParaRPr>
          </a:p>
          <a:p>
            <a:pPr marL="223838" indent="-223838">
              <a:spcBef>
                <a:spcPts val="600"/>
              </a:spcBef>
              <a:buClr>
                <a:srgbClr val="FF0000"/>
              </a:buClr>
              <a:buFont typeface="Wingdings" panose="05000000000000000000" pitchFamily="2" charset="2"/>
              <a:buChar char="Ø"/>
            </a:pPr>
            <a:r>
              <a:rPr lang="zh-TW" altLang="en-US" sz="1800" dirty="0">
                <a:solidFill>
                  <a:srgbClr val="0432FF"/>
                </a:solidFill>
                <a:latin typeface="微軟正黑體" panose="020B0604030504040204" pitchFamily="34" charset="-120"/>
                <a:ea typeface="微軟正黑體" panose="020B0604030504040204" pitchFamily="34" charset="-120"/>
              </a:rPr>
              <a:t>課程設計是延續國中技藝教育課程，為具有技藝傾向、就業意願和想學習一技之長的學生所設計的學習環境</a:t>
            </a:r>
            <a:r>
              <a:rPr lang="zh-TW" altLang="en-US" sz="1800" dirty="0">
                <a:latin typeface="微軟正黑體" panose="020B0604030504040204" pitchFamily="34" charset="-120"/>
                <a:ea typeface="微軟正黑體" panose="020B0604030504040204" pitchFamily="34" charset="-120"/>
              </a:rPr>
              <a:t>。</a:t>
            </a:r>
            <a:endParaRPr lang="en-US" altLang="zh-TW" sz="1800" dirty="0">
              <a:latin typeface="微軟正黑體" panose="020B0604030504040204" pitchFamily="34" charset="-120"/>
              <a:ea typeface="微軟正黑體" panose="020B0604030504040204" pitchFamily="34" charset="-120"/>
            </a:endParaRPr>
          </a:p>
          <a:p>
            <a:pPr marL="223838" indent="-223838">
              <a:spcBef>
                <a:spcPts val="600"/>
              </a:spcBef>
              <a:buClr>
                <a:srgbClr val="FF0000"/>
              </a:buClr>
              <a:buFont typeface="Wingdings" panose="05000000000000000000" pitchFamily="2" charset="2"/>
              <a:buChar char="Ø"/>
            </a:pPr>
            <a:r>
              <a:rPr lang="zh-TW" altLang="en-US" sz="1800" dirty="0">
                <a:latin typeface="微軟正黑體" panose="020B0604030504040204" pitchFamily="34" charset="-120"/>
                <a:ea typeface="微軟正黑體" panose="020B0604030504040204" pitchFamily="34" charset="-120"/>
              </a:rPr>
              <a:t>熟練各職群之專業基礎知能，加深對未來職涯發展之試探。</a:t>
            </a:r>
            <a:endParaRPr lang="en-US" altLang="zh-TW" sz="1800" dirty="0">
              <a:latin typeface="微軟正黑體" panose="020B0604030504040204" pitchFamily="34" charset="-120"/>
              <a:ea typeface="微軟正黑體" panose="020B0604030504040204" pitchFamily="34" charset="-120"/>
            </a:endParaRPr>
          </a:p>
          <a:p>
            <a:pPr marL="223838" indent="-223838">
              <a:spcBef>
                <a:spcPts val="600"/>
              </a:spcBef>
              <a:buClr>
                <a:srgbClr val="FF0000"/>
              </a:buClr>
              <a:buFont typeface="Wingdings" panose="05000000000000000000" pitchFamily="2" charset="2"/>
              <a:buChar char="Ø"/>
            </a:pPr>
            <a:r>
              <a:rPr lang="zh-TW" altLang="en-US" sz="1800" dirty="0">
                <a:latin typeface="微軟正黑體" panose="020B0604030504040204" pitchFamily="34" charset="-120"/>
                <a:ea typeface="微軟正黑體" panose="020B0604030504040204" pitchFamily="34" charset="-120"/>
              </a:rPr>
              <a:t>習得各行職業之就業技能，培養以謀職為主，繼續進修為輔之能力。</a:t>
            </a:r>
            <a:endParaRPr lang="en-US" altLang="zh-TW" sz="1800" dirty="0">
              <a:latin typeface="微軟正黑體" panose="020B0604030504040204" pitchFamily="34" charset="-120"/>
              <a:ea typeface="微軟正黑體" panose="020B0604030504040204" pitchFamily="34" charset="-120"/>
            </a:endParaRPr>
          </a:p>
          <a:p>
            <a:pPr marL="223838" indent="-223838">
              <a:spcBef>
                <a:spcPts val="600"/>
              </a:spcBef>
              <a:buClr>
                <a:srgbClr val="FF0000"/>
              </a:buClr>
              <a:buFont typeface="Wingdings" panose="05000000000000000000" pitchFamily="2" charset="2"/>
              <a:buChar char="Ø"/>
            </a:pPr>
            <a:r>
              <a:rPr lang="zh-TW" altLang="en-US" sz="1800" dirty="0">
                <a:latin typeface="微軟正黑體" panose="020B0604030504040204" pitchFamily="34" charset="-120"/>
                <a:ea typeface="微軟正黑體" panose="020B0604030504040204" pitchFamily="34" charset="-120"/>
              </a:rPr>
              <a:t>養成敬業、樂群、負責、勤奮之良好工作態度，因應職場工作需要。</a:t>
            </a:r>
            <a:endParaRPr lang="en-US" altLang="zh-TW" sz="1800" dirty="0">
              <a:latin typeface="微軟正黑體" panose="020B0604030504040204" pitchFamily="34" charset="-120"/>
              <a:ea typeface="微軟正黑體" panose="020B0604030504040204" pitchFamily="34" charset="-120"/>
            </a:endParaRPr>
          </a:p>
          <a:p>
            <a:pPr marL="223838" indent="-223838">
              <a:spcBef>
                <a:spcPts val="600"/>
              </a:spcBef>
              <a:buClr>
                <a:srgbClr val="FF0000"/>
              </a:buClr>
              <a:buFont typeface="Wingdings" panose="05000000000000000000" pitchFamily="2" charset="2"/>
              <a:buChar char="Ø"/>
            </a:pPr>
            <a:r>
              <a:rPr lang="zh-TW" altLang="en-US" sz="1800" dirty="0">
                <a:latin typeface="微軟正黑體" panose="020B0604030504040204" pitchFamily="34" charset="-120"/>
                <a:ea typeface="微軟正黑體" panose="020B0604030504040204" pitchFamily="34" charset="-120"/>
              </a:rPr>
              <a:t>綜合培養自我發展、創造思考及適應變遷之能力，厚實生涯發展基礎。</a:t>
            </a:r>
            <a:endParaRPr lang="en-US" altLang="zh-TW" sz="1800" dirty="0">
              <a:latin typeface="微軟正黑體" panose="020B0604030504040204" pitchFamily="34" charset="-120"/>
              <a:ea typeface="微軟正黑體" panose="020B0604030504040204" pitchFamily="34" charset="-120"/>
            </a:endParaRPr>
          </a:p>
          <a:p>
            <a:pPr marL="223838" indent="-223838">
              <a:spcBef>
                <a:spcPts val="600"/>
              </a:spcBef>
              <a:buClr>
                <a:srgbClr val="FF0000"/>
              </a:buClr>
              <a:buFont typeface="Wingdings" panose="05000000000000000000" pitchFamily="2" charset="2"/>
              <a:buChar char="Ø"/>
            </a:pPr>
            <a:r>
              <a:rPr lang="zh-TW" altLang="en-US" sz="1800" dirty="0">
                <a:solidFill>
                  <a:srgbClr val="0432FF"/>
                </a:solidFill>
                <a:latin typeface="微軟正黑體" panose="020B0604030504040204" pitchFamily="34" charset="-120"/>
                <a:ea typeface="微軟正黑體" panose="020B0604030504040204" pitchFamily="34" charset="-120"/>
              </a:rPr>
              <a:t>實用技能學程以就業為導向，可學得一技</a:t>
            </a:r>
            <a:r>
              <a:rPr lang="zh-TW" altLang="en-US" sz="1800" dirty="0">
                <a:latin typeface="微軟正黑體" panose="020B0604030504040204" pitchFamily="34" charset="-120"/>
                <a:ea typeface="微軟正黑體" panose="020B0604030504040204" pitchFamily="34" charset="-120"/>
              </a:rPr>
              <a:t>之長</a:t>
            </a:r>
          </a:p>
          <a:p>
            <a:pPr marL="223838" indent="-223838">
              <a:spcBef>
                <a:spcPts val="600"/>
              </a:spcBef>
              <a:buClr>
                <a:srgbClr val="FF0000"/>
              </a:buClr>
              <a:buFont typeface="Wingdings" panose="05000000000000000000" pitchFamily="2" charset="2"/>
              <a:buChar char="Ø"/>
            </a:pPr>
            <a:r>
              <a:rPr lang="zh-TW" altLang="en-US" sz="1800" dirty="0">
                <a:latin typeface="微軟正黑體" panose="020B0604030504040204" pitchFamily="34" charset="-120"/>
                <a:ea typeface="微軟正黑體" panose="020B0604030504040204" pitchFamily="34" charset="-120"/>
              </a:rPr>
              <a:t>免費提供學生國文、英文、數學三科目圖文並茂之教材</a:t>
            </a:r>
            <a:endParaRPr lang="en-US" altLang="zh-TW" sz="1800" dirty="0">
              <a:latin typeface="微軟正黑體" panose="020B0604030504040204" pitchFamily="34" charset="-120"/>
              <a:ea typeface="微軟正黑體" panose="020B0604030504040204" pitchFamily="34" charset="-120"/>
            </a:endParaRPr>
          </a:p>
          <a:p>
            <a:pPr marL="223838" indent="-223838">
              <a:spcBef>
                <a:spcPts val="600"/>
              </a:spcBef>
              <a:buClr>
                <a:srgbClr val="FF0000"/>
              </a:buClr>
              <a:buFont typeface="Wingdings" panose="05000000000000000000" pitchFamily="2" charset="2"/>
              <a:buChar char="Ø"/>
            </a:pPr>
            <a:r>
              <a:rPr lang="zh-TW" altLang="en-US" sz="1800" dirty="0">
                <a:solidFill>
                  <a:srgbClr val="0432FF"/>
                </a:solidFill>
                <a:latin typeface="微軟正黑體" panose="020B0604030504040204" pitchFamily="34" charset="-120"/>
                <a:ea typeface="微軟正黑體" panose="020B0604030504040204" pitchFamily="34" charset="-120"/>
              </a:rPr>
              <a:t>規劃職涯體驗課程，增強與業界連結，強化實務能力</a:t>
            </a:r>
            <a:endParaRPr lang="en-US" altLang="zh-TW" sz="1800" dirty="0">
              <a:solidFill>
                <a:srgbClr val="0432FF"/>
              </a:solidFill>
              <a:latin typeface="微軟正黑體" panose="020B0604030504040204" pitchFamily="34" charset="-120"/>
              <a:ea typeface="微軟正黑體" panose="020B0604030504040204" pitchFamily="34" charset="-120"/>
            </a:endParaRPr>
          </a:p>
          <a:p>
            <a:pPr marL="223838" indent="-223838">
              <a:spcBef>
                <a:spcPts val="600"/>
              </a:spcBef>
              <a:buClr>
                <a:srgbClr val="FF0000"/>
              </a:buClr>
              <a:buFont typeface="Wingdings" panose="05000000000000000000" pitchFamily="2" charset="2"/>
              <a:buChar char="Ø"/>
            </a:pPr>
            <a:r>
              <a:rPr lang="zh-TW" altLang="en-US" sz="1800" dirty="0">
                <a:solidFill>
                  <a:srgbClr val="FF0000"/>
                </a:solidFill>
                <a:latin typeface="微軟正黑體" panose="020B0604030504040204" pitchFamily="34" charset="-120"/>
                <a:ea typeface="微軟正黑體" panose="020B0604030504040204" pitchFamily="34" charset="-120"/>
              </a:rPr>
              <a:t>採年段式課程設計</a:t>
            </a:r>
            <a:r>
              <a:rPr lang="zh-TW" altLang="en-US" sz="1800" dirty="0">
                <a:latin typeface="微軟正黑體" panose="020B0604030504040204" pitchFamily="34" charset="-120"/>
                <a:ea typeface="微軟正黑體" panose="020B0604030504040204" pitchFamily="34" charset="-120"/>
              </a:rPr>
              <a:t>，輔導同學參加技能檢定，取得技術士證照</a:t>
            </a:r>
            <a:endParaRPr lang="en-US" altLang="zh-TW" sz="1800" dirty="0">
              <a:latin typeface="微軟正黑體" panose="020B0604030504040204" pitchFamily="34" charset="-120"/>
              <a:ea typeface="微軟正黑體" panose="020B0604030504040204" pitchFamily="34" charset="-120"/>
            </a:endParaRPr>
          </a:p>
          <a:p>
            <a:pPr marL="223838" indent="-223838">
              <a:spcBef>
                <a:spcPts val="600"/>
              </a:spcBef>
              <a:buClr>
                <a:srgbClr val="FF0000"/>
              </a:buClr>
              <a:buFont typeface="Wingdings" panose="05000000000000000000" pitchFamily="2" charset="2"/>
              <a:buChar char="Ø"/>
              <a:defRPr/>
            </a:pPr>
            <a:r>
              <a:rPr lang="zh-TW" altLang="en-US" sz="1800" dirty="0">
                <a:latin typeface="微軟正黑體" panose="020B0604030504040204" pitchFamily="34" charset="-120"/>
                <a:ea typeface="微軟正黑體" panose="020B0604030504040204" pitchFamily="34" charset="-120"/>
              </a:rPr>
              <a:t>實用技能學程目前共設有</a:t>
            </a:r>
            <a:r>
              <a:rPr lang="en-US" altLang="zh-TW" sz="1800" dirty="0">
                <a:latin typeface="微軟正黑體" panose="020B0604030504040204" pitchFamily="34" charset="-120"/>
                <a:ea typeface="微軟正黑體" panose="020B0604030504040204" pitchFamily="34" charset="-120"/>
              </a:rPr>
              <a:t>14</a:t>
            </a:r>
            <a:r>
              <a:rPr lang="zh-TW" altLang="en-US" sz="1800" dirty="0">
                <a:latin typeface="微軟正黑體" panose="020B0604030504040204" pitchFamily="34" charset="-120"/>
                <a:ea typeface="微軟正黑體" panose="020B0604030504040204" pitchFamily="34" charset="-120"/>
              </a:rPr>
              <a:t>群</a:t>
            </a:r>
            <a:r>
              <a:rPr lang="en-US" altLang="zh-TW" sz="1800" dirty="0">
                <a:latin typeface="微軟正黑體" panose="020B0604030504040204" pitchFamily="34" charset="-120"/>
                <a:ea typeface="微軟正黑體" panose="020B0604030504040204" pitchFamily="34" charset="-120"/>
              </a:rPr>
              <a:t>59</a:t>
            </a:r>
            <a:r>
              <a:rPr lang="zh-TW" altLang="en-US" sz="1800" dirty="0">
                <a:latin typeface="微軟正黑體" panose="020B0604030504040204" pitchFamily="34" charset="-120"/>
                <a:ea typeface="微軟正黑體" panose="020B0604030504040204" pitchFamily="34" charset="-120"/>
              </a:rPr>
              <a:t>科，所設群別以技高</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高職</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現有群科別為主</a:t>
            </a:r>
            <a:endParaRPr lang="en-US" altLang="zh-TW" sz="1800" dirty="0">
              <a:latin typeface="微軟正黑體" panose="020B0604030504040204" pitchFamily="34" charset="-120"/>
              <a:ea typeface="微軟正黑體" panose="020B0604030504040204" pitchFamily="34" charset="-120"/>
            </a:endParaRPr>
          </a:p>
          <a:p>
            <a:pPr marL="223838" indent="-223838">
              <a:spcBef>
                <a:spcPts val="600"/>
              </a:spcBef>
              <a:buClr>
                <a:srgbClr val="FF0000"/>
              </a:buClr>
              <a:buFont typeface="Wingdings" panose="05000000000000000000" pitchFamily="2" charset="2"/>
              <a:buChar char="Ø"/>
              <a:defRPr/>
            </a:pPr>
            <a:r>
              <a:rPr lang="zh-TW" altLang="en-US" sz="1800" dirty="0">
                <a:solidFill>
                  <a:srgbClr val="0432FF"/>
                </a:solidFill>
                <a:latin typeface="微軟正黑體" panose="020B0604030504040204" pitchFamily="34" charset="-120"/>
                <a:ea typeface="微軟正黑體" panose="020B0604030504040204" pitchFamily="34" charset="-120"/>
              </a:rPr>
              <a:t>無外語群，另家政群在實用技能學程中改為美容造型群</a:t>
            </a:r>
            <a:endParaRPr lang="en-US" altLang="zh-TW" sz="1800" dirty="0">
              <a:solidFill>
                <a:srgbClr val="0432FF"/>
              </a:solidFill>
              <a:latin typeface="微軟正黑體" panose="020B0604030504040204" pitchFamily="34" charset="-120"/>
              <a:ea typeface="微軟正黑體" panose="020B0604030504040204" pitchFamily="34" charset="-120"/>
            </a:endParaRPr>
          </a:p>
          <a:p>
            <a:pPr marL="223838" indent="-223838">
              <a:spcBef>
                <a:spcPts val="600"/>
              </a:spcBef>
              <a:buClr>
                <a:srgbClr val="FF0000"/>
              </a:buClr>
              <a:buFont typeface="Wingdings" panose="05000000000000000000" pitchFamily="2" charset="2"/>
              <a:buChar char="Ø"/>
              <a:defRPr/>
            </a:pPr>
            <a:r>
              <a:rPr lang="zh-TW" altLang="en-US" sz="1800" dirty="0">
                <a:solidFill>
                  <a:srgbClr val="FF0000"/>
                </a:solidFill>
                <a:latin typeface="微軟正黑體" panose="020B0604030504040204" pitchFamily="34" charset="-120"/>
                <a:ea typeface="微軟正黑體" panose="020B0604030504040204" pitchFamily="34" charset="-120"/>
              </a:rPr>
              <a:t>所設科別名稱與技高現有科別名稱不同，以利區隔</a:t>
            </a:r>
            <a:endParaRPr lang="en-US" altLang="zh-TW" sz="1800" dirty="0">
              <a:solidFill>
                <a:srgbClr val="FF0000"/>
              </a:solidFill>
              <a:latin typeface="微軟正黑體" panose="020B0604030504040204" pitchFamily="34" charset="-120"/>
              <a:ea typeface="微軟正黑體" panose="020B0604030504040204" pitchFamily="34" charset="-120"/>
            </a:endParaRPr>
          </a:p>
          <a:p>
            <a:pPr marL="223838" indent="-223838">
              <a:spcBef>
                <a:spcPts val="600"/>
              </a:spcBef>
              <a:buClr>
                <a:srgbClr val="FF0000"/>
              </a:buClr>
              <a:buFont typeface="Wingdings" panose="05000000000000000000" pitchFamily="2" charset="2"/>
              <a:buChar char="Ø"/>
            </a:pPr>
            <a:endParaRPr lang="zh-TW" altLang="en-US" sz="1800" dirty="0">
              <a:latin typeface="微軟正黑體" panose="020B0604030504040204" pitchFamily="34" charset="-120"/>
              <a:ea typeface="微軟正黑體" panose="020B0604030504040204" pitchFamily="34" charset="-120"/>
            </a:endParaRPr>
          </a:p>
          <a:p>
            <a:pPr marL="223838" indent="-223838">
              <a:spcBef>
                <a:spcPts val="600"/>
              </a:spcBef>
              <a:buClr>
                <a:srgbClr val="FF0000"/>
              </a:buClr>
              <a:buFont typeface="Wingdings" panose="05000000000000000000" pitchFamily="2" charset="2"/>
              <a:buChar char="Ø"/>
            </a:pPr>
            <a:endParaRPr lang="zh-TW" altLang="en-US" sz="1800" dirty="0">
              <a:latin typeface="微軟正黑體" panose="020B0604030504040204" pitchFamily="34" charset="-120"/>
              <a:ea typeface="微軟正黑體" panose="020B0604030504040204" pitchFamily="34" charset="-120"/>
            </a:endParaRPr>
          </a:p>
          <a:p>
            <a:pPr marL="223838" indent="-223838">
              <a:spcBef>
                <a:spcPts val="600"/>
              </a:spcBef>
              <a:buClr>
                <a:srgbClr val="FF0000"/>
              </a:buClr>
              <a:buFont typeface="Wingdings" panose="05000000000000000000" pitchFamily="2" charset="2"/>
              <a:buChar char="Ø"/>
            </a:pPr>
            <a:endParaRPr lang="en-US" altLang="zh-TW" sz="2000" dirty="0">
              <a:solidFill>
                <a:srgbClr val="C00000"/>
              </a:solidFill>
              <a:highlight>
                <a:srgbClr val="FFFF00"/>
              </a:highlight>
              <a:latin typeface="微軟正黑體" panose="020B0604030504040204" pitchFamily="34" charset="-120"/>
              <a:ea typeface="微軟正黑體" panose="020B0604030504040204" pitchFamily="34" charset="-120"/>
            </a:endParaRPr>
          </a:p>
          <a:p>
            <a:pPr marL="490538" lvl="1" indent="-214313" algn="just">
              <a:lnSpc>
                <a:spcPct val="120000"/>
              </a:lnSpc>
              <a:spcBef>
                <a:spcPts val="0"/>
              </a:spcBef>
              <a:buFont typeface="Wingdings" pitchFamily="2" charset="2"/>
              <a:buChar char="Ø"/>
              <a:defRPr/>
            </a:pPr>
            <a:endParaRPr lang="en-US" altLang="zh-TW" sz="1800" dirty="0">
              <a:solidFill>
                <a:srgbClr val="C00000"/>
              </a:solidFill>
              <a:latin typeface="微軟正黑體" panose="020B0604030504040204" pitchFamily="34" charset="-120"/>
              <a:ea typeface="微軟正黑體" panose="020B0604030504040204" pitchFamily="34" charset="-120"/>
            </a:endParaRPr>
          </a:p>
          <a:p>
            <a:pPr marL="808038" lvl="1" indent="-531813" algn="just">
              <a:lnSpc>
                <a:spcPct val="120000"/>
              </a:lnSpc>
              <a:spcBef>
                <a:spcPts val="0"/>
              </a:spcBef>
              <a:buFont typeface="Arial" panose="020B0604020202020204" pitchFamily="34" charset="0"/>
              <a:buNone/>
              <a:defRPr/>
            </a:pPr>
            <a:endParaRPr lang="zh-TW" altLang="en-US" sz="2000" dirty="0">
              <a:latin typeface="Microsoft JhengHei" panose="020B0604030504040204" pitchFamily="34" charset="-120"/>
              <a:ea typeface="Microsoft JhengHei" panose="020B0604030504040204" pitchFamily="34" charset="-120"/>
            </a:endParaRPr>
          </a:p>
          <a:p>
            <a:pPr marL="808038" lvl="1" indent="-531813" algn="just">
              <a:lnSpc>
                <a:spcPct val="120000"/>
              </a:lnSpc>
              <a:spcBef>
                <a:spcPts val="0"/>
              </a:spcBef>
              <a:buFont typeface="Arial" panose="020B0604020202020204" pitchFamily="34" charset="0"/>
              <a:buNone/>
              <a:defRPr/>
            </a:pPr>
            <a:endParaRPr lang="zh-TW" altLang="zh-TW" sz="1800" dirty="0">
              <a:latin typeface="Microsoft JhengHei" panose="020B0604030504040204" pitchFamily="34" charset="-120"/>
              <a:ea typeface="Microsoft JhengHei" panose="020B0604030504040204" pitchFamily="34" charset="-120"/>
            </a:endParaRPr>
          </a:p>
        </p:txBody>
      </p:sp>
      <p:sp>
        <p:nvSpPr>
          <p:cNvPr id="22" name="Rectangle 3">
            <a:extLst>
              <a:ext uri="{FF2B5EF4-FFF2-40B4-BE49-F238E27FC236}">
                <a16:creationId xmlns:a16="http://schemas.microsoft.com/office/drawing/2014/main" id="{5E57751C-85C3-6842-AB54-E9810D295F2E}"/>
              </a:ext>
            </a:extLst>
          </p:cNvPr>
          <p:cNvSpPr/>
          <p:nvPr/>
        </p:nvSpPr>
        <p:spPr>
          <a:xfrm>
            <a:off x="-4890" y="3824886"/>
            <a:ext cx="1352568" cy="646247"/>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技優甄審入學</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23" name="Rectangle 3">
            <a:extLst>
              <a:ext uri="{FF2B5EF4-FFF2-40B4-BE49-F238E27FC236}">
                <a16:creationId xmlns:a16="http://schemas.microsoft.com/office/drawing/2014/main" id="{F33178E1-A8AC-174D-84A5-750C28C950A0}"/>
              </a:ext>
            </a:extLst>
          </p:cNvPr>
          <p:cNvSpPr/>
          <p:nvPr/>
        </p:nvSpPr>
        <p:spPr>
          <a:xfrm>
            <a:off x="2367" y="4558108"/>
            <a:ext cx="1352565" cy="646247"/>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zh-TW" altLang="en-US" sz="2100" b="1" dirty="0">
                <a:solidFill>
                  <a:srgbClr val="0432FF"/>
                </a:solidFill>
                <a:latin typeface="微軟正黑體" panose="020B0604030504040204" pitchFamily="34" charset="-120"/>
                <a:ea typeface="微軟正黑體" panose="020B0604030504040204" pitchFamily="34" charset="-120"/>
              </a:rPr>
              <a:t>實用技能學程分發</a:t>
            </a:r>
            <a:endParaRPr lang="en-US" sz="2100" b="1" dirty="0">
              <a:solidFill>
                <a:srgbClr val="0432FF"/>
              </a:solidFill>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39080480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6" name="投影片編號版面配置區 3">
            <a:extLst>
              <a:ext uri="{FF2B5EF4-FFF2-40B4-BE49-F238E27FC236}">
                <a16:creationId xmlns:a16="http://schemas.microsoft.com/office/drawing/2014/main" id="{14A7ACD6-5D2F-4F2D-978E-D992E69A61E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lr>
                <a:schemeClr val="accent1"/>
              </a:buClr>
              <a:buSzPct val="50000"/>
              <a:buFont typeface="Wingdings 2" panose="05020102010507070707" pitchFamily="18" charset="2"/>
              <a:buChar char=""/>
              <a:defRPr sz="2400">
                <a:solidFill>
                  <a:schemeClr val="tx1"/>
                </a:solidFill>
                <a:latin typeface="Cambria" panose="02040503050406030204" pitchFamily="18" charset="0"/>
                <a:ea typeface="新細明體" panose="02020500000000000000" pitchFamily="18" charset="-120"/>
              </a:defRPr>
            </a:lvl1pPr>
            <a:lvl2pPr marL="557213" indent="-214313">
              <a:spcBef>
                <a:spcPct val="20000"/>
              </a:spcBef>
              <a:buClr>
                <a:schemeClr val="accent2"/>
              </a:buClr>
              <a:buSzPct val="50000"/>
              <a:buFont typeface="Wingdings 2" panose="05020102010507070707" pitchFamily="18" charset="2"/>
              <a:buChar char="³"/>
              <a:defRPr sz="2100">
                <a:solidFill>
                  <a:schemeClr val="tx1"/>
                </a:solidFill>
                <a:latin typeface="Cambria" panose="02040503050406030204" pitchFamily="18" charset="0"/>
                <a:ea typeface="新細明體" panose="02020500000000000000" pitchFamily="18" charset="-120"/>
              </a:defRPr>
            </a:lvl2pPr>
            <a:lvl3pPr marL="857250" indent="-171450">
              <a:spcBef>
                <a:spcPct val="20000"/>
              </a:spcBef>
              <a:buClr>
                <a:srgbClr val="7B9B57"/>
              </a:buClr>
              <a:buSzPct val="60000"/>
              <a:buFont typeface="Wingdings 2" panose="05020102010507070707" pitchFamily="18" charset="2"/>
              <a:buChar char="®"/>
              <a:defRPr sz="1800">
                <a:solidFill>
                  <a:schemeClr val="tx1"/>
                </a:solidFill>
                <a:latin typeface="Cambria" panose="02040503050406030204" pitchFamily="18" charset="0"/>
                <a:ea typeface="新細明體" panose="02020500000000000000" pitchFamily="18" charset="-120"/>
              </a:defRPr>
            </a:lvl3pPr>
            <a:lvl4pPr marL="1200150" indent="-171450">
              <a:spcBef>
                <a:spcPct val="20000"/>
              </a:spcBef>
              <a:buClr>
                <a:srgbClr val="8B7396"/>
              </a:buClr>
              <a:buSzPct val="45000"/>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4pPr>
            <a:lvl5pPr marL="1543050" indent="-171450">
              <a:spcBef>
                <a:spcPct val="20000"/>
              </a:spcBef>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5pPr>
            <a:lvl6pPr marL="18859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6pPr>
            <a:lvl7pPr marL="22288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7pPr>
            <a:lvl8pPr marL="25717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8pPr>
            <a:lvl9pPr marL="29146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9pPr>
          </a:lstStyle>
          <a:p>
            <a:pPr>
              <a:spcBef>
                <a:spcPct val="0"/>
              </a:spcBef>
              <a:buClrTx/>
              <a:buSzTx/>
              <a:buFontTx/>
              <a:buNone/>
            </a:pPr>
            <a:fld id="{4F686C16-416F-4D9D-811F-0F632BC99A15}" type="slidenum">
              <a:rPr lang="zh-TW" altLang="en-US" sz="825">
                <a:solidFill>
                  <a:schemeClr val="bg1"/>
                </a:solidFill>
                <a:latin typeface="微軟正黑體" panose="020B0604030504040204" pitchFamily="34" charset="-120"/>
                <a:ea typeface="微軟正黑體" panose="020B0604030504040204" pitchFamily="34" charset="-120"/>
              </a:rPr>
              <a:pPr>
                <a:spcBef>
                  <a:spcPct val="0"/>
                </a:spcBef>
                <a:buClrTx/>
                <a:buSzTx/>
                <a:buFontTx/>
                <a:buNone/>
              </a:pPr>
              <a:t>33</a:t>
            </a:fld>
            <a:endParaRPr lang="zh-TW" altLang="en-US" sz="825" dirty="0">
              <a:solidFill>
                <a:schemeClr val="bg1"/>
              </a:solidFill>
              <a:latin typeface="微軟正黑體" panose="020B0604030504040204" pitchFamily="34" charset="-120"/>
              <a:ea typeface="微軟正黑體" panose="020B0604030504040204" pitchFamily="34" charset="-120"/>
            </a:endParaRPr>
          </a:p>
        </p:txBody>
      </p:sp>
      <p:grpSp>
        <p:nvGrpSpPr>
          <p:cNvPr id="13" name="群組 12">
            <a:extLst>
              <a:ext uri="{FF2B5EF4-FFF2-40B4-BE49-F238E27FC236}">
                <a16:creationId xmlns:a16="http://schemas.microsoft.com/office/drawing/2014/main" id="{4625787D-541C-8243-92B0-C525B83A5F35}"/>
              </a:ext>
            </a:extLst>
          </p:cNvPr>
          <p:cNvGrpSpPr/>
          <p:nvPr/>
        </p:nvGrpSpPr>
        <p:grpSpPr>
          <a:xfrm>
            <a:off x="-3" y="298586"/>
            <a:ext cx="3937574" cy="556154"/>
            <a:chOff x="-3" y="853451"/>
            <a:chExt cx="3937574" cy="556154"/>
          </a:xfrm>
        </p:grpSpPr>
        <p:sp>
          <p:nvSpPr>
            <p:cNvPr id="14" name="等腰三角形 20">
              <a:extLst>
                <a:ext uri="{FF2B5EF4-FFF2-40B4-BE49-F238E27FC236}">
                  <a16:creationId xmlns:a16="http://schemas.microsoft.com/office/drawing/2014/main" id="{5F8F57DE-3C33-014A-ACB3-3E4694CAB1BB}"/>
                </a:ext>
              </a:extLst>
            </p:cNvPr>
            <p:cNvSpPr/>
            <p:nvPr/>
          </p:nvSpPr>
          <p:spPr>
            <a:xfrm>
              <a:off x="2773541" y="853451"/>
              <a:ext cx="956458" cy="507831"/>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solidFill>
                  <a:schemeClr val="accent5">
                    <a:lumMod val="75000"/>
                  </a:schemeClr>
                </a:solidFill>
              </a:endParaRPr>
            </a:p>
          </p:txBody>
        </p:sp>
        <p:sp>
          <p:nvSpPr>
            <p:cNvPr id="15" name="Rectangle 3">
              <a:extLst>
                <a:ext uri="{FF2B5EF4-FFF2-40B4-BE49-F238E27FC236}">
                  <a16:creationId xmlns:a16="http://schemas.microsoft.com/office/drawing/2014/main" id="{4772E20B-DEEB-D445-A0BC-E97252E8F429}"/>
                </a:ext>
              </a:extLst>
            </p:cNvPr>
            <p:cNvSpPr/>
            <p:nvPr/>
          </p:nvSpPr>
          <p:spPr>
            <a:xfrm>
              <a:off x="-3" y="853451"/>
              <a:ext cx="3251774" cy="50895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latin typeface="Microsoft JhengHei" panose="020B0604030504040204" pitchFamily="34" charset="-120"/>
                  <a:ea typeface="Microsoft JhengHei" panose="020B0604030504040204" pitchFamily="34" charset="-120"/>
                </a:rPr>
                <a:t>技職傾向學生入學管道</a:t>
              </a:r>
              <a:endParaRPr lang="en-US" altLang="zh-TW" sz="2400" b="1" dirty="0">
                <a:latin typeface="Microsoft JhengHei" panose="020B0604030504040204" pitchFamily="34" charset="-120"/>
                <a:ea typeface="Microsoft JhengHei" panose="020B0604030504040204" pitchFamily="34" charset="-120"/>
              </a:endParaRPr>
            </a:p>
          </p:txBody>
        </p:sp>
        <p:cxnSp>
          <p:nvCxnSpPr>
            <p:cNvPr id="16" name="直線接點 15">
              <a:extLst>
                <a:ext uri="{FF2B5EF4-FFF2-40B4-BE49-F238E27FC236}">
                  <a16:creationId xmlns:a16="http://schemas.microsoft.com/office/drawing/2014/main" id="{A4DCA74F-CE78-8744-A49B-4F056BF453AA}"/>
                </a:ext>
              </a:extLst>
            </p:cNvPr>
            <p:cNvCxnSpPr/>
            <p:nvPr/>
          </p:nvCxnSpPr>
          <p:spPr>
            <a:xfrm>
              <a:off x="0" y="1409605"/>
              <a:ext cx="3937571" cy="0"/>
            </a:xfrm>
            <a:prstGeom prst="line">
              <a:avLst/>
            </a:prstGeom>
            <a:ln w="136525">
              <a:headEnd type="none"/>
              <a:tailEnd type="oval" w="sm" len="med"/>
            </a:ln>
          </p:spPr>
          <p:style>
            <a:lnRef idx="1">
              <a:schemeClr val="accent1"/>
            </a:lnRef>
            <a:fillRef idx="0">
              <a:schemeClr val="accent1"/>
            </a:fillRef>
            <a:effectRef idx="0">
              <a:schemeClr val="accent1"/>
            </a:effectRef>
            <a:fontRef idx="minor">
              <a:schemeClr val="tx1"/>
            </a:fontRef>
          </p:style>
        </p:cxnSp>
      </p:grpSp>
      <p:grpSp>
        <p:nvGrpSpPr>
          <p:cNvPr id="24" name="群組 23">
            <a:extLst>
              <a:ext uri="{FF2B5EF4-FFF2-40B4-BE49-F238E27FC236}">
                <a16:creationId xmlns:a16="http://schemas.microsoft.com/office/drawing/2014/main" id="{8295C060-E8B6-DF48-AC54-302900CC1420}"/>
              </a:ext>
            </a:extLst>
          </p:cNvPr>
          <p:cNvGrpSpPr/>
          <p:nvPr/>
        </p:nvGrpSpPr>
        <p:grpSpPr>
          <a:xfrm>
            <a:off x="-4887" y="2974246"/>
            <a:ext cx="1359819" cy="3585167"/>
            <a:chOff x="0" y="2974246"/>
            <a:chExt cx="1359819" cy="3585167"/>
          </a:xfrm>
        </p:grpSpPr>
        <p:sp>
          <p:nvSpPr>
            <p:cNvPr id="25" name="Rectangle 5">
              <a:extLst>
                <a:ext uri="{FF2B5EF4-FFF2-40B4-BE49-F238E27FC236}">
                  <a16:creationId xmlns:a16="http://schemas.microsoft.com/office/drawing/2014/main" id="{5398CA2D-5BFD-6D4D-926E-0122ABBB2B63}"/>
                </a:ext>
              </a:extLst>
            </p:cNvPr>
            <p:cNvSpPr/>
            <p:nvPr/>
          </p:nvSpPr>
          <p:spPr>
            <a:xfrm>
              <a:off x="8516" y="2974246"/>
              <a:ext cx="1322171" cy="358516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6" name="Rectangle 3">
              <a:extLst>
                <a:ext uri="{FF2B5EF4-FFF2-40B4-BE49-F238E27FC236}">
                  <a16:creationId xmlns:a16="http://schemas.microsoft.com/office/drawing/2014/main" id="{7A9FAA68-4C2F-334E-9E45-4EF94A56C6EB}"/>
                </a:ext>
              </a:extLst>
            </p:cNvPr>
            <p:cNvSpPr/>
            <p:nvPr/>
          </p:nvSpPr>
          <p:spPr>
            <a:xfrm>
              <a:off x="0" y="3096800"/>
              <a:ext cx="1352565" cy="646247"/>
            </a:xfrm>
            <a:prstGeom prst="rect">
              <a:avLst/>
            </a:prstGeom>
            <a:solidFill>
              <a:schemeClr val="accent5">
                <a:lumMod val="20000"/>
                <a:lumOff val="8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60000"/>
                      <a:lumOff val="40000"/>
                    </a:schemeClr>
                  </a:solidFill>
                  <a:latin typeface="微軟正黑體" panose="020B0604030504040204" pitchFamily="34" charset="-120"/>
                  <a:ea typeface="微軟正黑體" panose="020B0604030504040204" pitchFamily="34" charset="-120"/>
                </a:rPr>
                <a:t>專業群科</a:t>
              </a:r>
              <a:endParaRPr lang="en-US" altLang="zh-TW" sz="2100" dirty="0">
                <a:solidFill>
                  <a:schemeClr val="accent5">
                    <a:lumMod val="60000"/>
                    <a:lumOff val="40000"/>
                  </a:schemeClr>
                </a:solidFill>
                <a:latin typeface="微軟正黑體" panose="020B0604030504040204" pitchFamily="34" charset="-120"/>
                <a:ea typeface="微軟正黑體" panose="020B0604030504040204" pitchFamily="34" charset="-120"/>
              </a:endParaRPr>
            </a:p>
            <a:p>
              <a:pPr algn="ctr"/>
              <a:r>
                <a:rPr lang="zh-TW" altLang="en-US" sz="2100" dirty="0">
                  <a:solidFill>
                    <a:schemeClr val="accent5">
                      <a:lumMod val="60000"/>
                      <a:lumOff val="40000"/>
                    </a:schemeClr>
                  </a:solidFill>
                  <a:latin typeface="微軟正黑體" panose="020B0604030504040204" pitchFamily="34" charset="-120"/>
                  <a:ea typeface="微軟正黑體" panose="020B0604030504040204" pitchFamily="34" charset="-120"/>
                </a:rPr>
                <a:t>甄選入學</a:t>
              </a:r>
              <a:endParaRPr lang="en-US" sz="2100" dirty="0">
                <a:solidFill>
                  <a:schemeClr val="accent5">
                    <a:lumMod val="60000"/>
                    <a:lumOff val="40000"/>
                  </a:schemeClr>
                </a:solidFill>
                <a:latin typeface="Microsoft JhengHei" panose="020B0604030504040204" pitchFamily="34" charset="-120"/>
                <a:ea typeface="Microsoft JhengHei" panose="020B0604030504040204" pitchFamily="34" charset="-120"/>
              </a:endParaRPr>
            </a:p>
          </p:txBody>
        </p:sp>
        <p:sp>
          <p:nvSpPr>
            <p:cNvPr id="29" name="Rectangle 3">
              <a:extLst>
                <a:ext uri="{FF2B5EF4-FFF2-40B4-BE49-F238E27FC236}">
                  <a16:creationId xmlns:a16="http://schemas.microsoft.com/office/drawing/2014/main" id="{56A11005-CB18-0745-9E93-68B995910942}"/>
                </a:ext>
              </a:extLst>
            </p:cNvPr>
            <p:cNvSpPr/>
            <p:nvPr/>
          </p:nvSpPr>
          <p:spPr>
            <a:xfrm>
              <a:off x="7254" y="5279289"/>
              <a:ext cx="1352565" cy="416839"/>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建教合作</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30" name="Rectangle 3">
              <a:extLst>
                <a:ext uri="{FF2B5EF4-FFF2-40B4-BE49-F238E27FC236}">
                  <a16:creationId xmlns:a16="http://schemas.microsoft.com/office/drawing/2014/main" id="{7BC80EE5-DFD4-A343-A994-DAF83A360E43}"/>
                </a:ext>
              </a:extLst>
            </p:cNvPr>
            <p:cNvSpPr/>
            <p:nvPr/>
          </p:nvSpPr>
          <p:spPr>
            <a:xfrm>
              <a:off x="7254" y="5771062"/>
              <a:ext cx="1352565" cy="646247"/>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產業特殊需求類科</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grpSp>
      <p:grpSp>
        <p:nvGrpSpPr>
          <p:cNvPr id="31" name="群組 30">
            <a:extLst>
              <a:ext uri="{FF2B5EF4-FFF2-40B4-BE49-F238E27FC236}">
                <a16:creationId xmlns:a16="http://schemas.microsoft.com/office/drawing/2014/main" id="{30243874-22D8-B149-9D7E-2AFDCD5BEBA6}"/>
              </a:ext>
            </a:extLst>
          </p:cNvPr>
          <p:cNvGrpSpPr/>
          <p:nvPr/>
        </p:nvGrpSpPr>
        <p:grpSpPr>
          <a:xfrm>
            <a:off x="-6682" y="1233119"/>
            <a:ext cx="1354972" cy="1758043"/>
            <a:chOff x="-6682" y="1109692"/>
            <a:chExt cx="1354972" cy="1758043"/>
          </a:xfrm>
        </p:grpSpPr>
        <p:sp>
          <p:nvSpPr>
            <p:cNvPr id="32" name="Rectangle 5">
              <a:extLst>
                <a:ext uri="{FF2B5EF4-FFF2-40B4-BE49-F238E27FC236}">
                  <a16:creationId xmlns:a16="http://schemas.microsoft.com/office/drawing/2014/main" id="{6805683E-92D3-9D41-B448-2559E691DF89}"/>
                </a:ext>
              </a:extLst>
            </p:cNvPr>
            <p:cNvSpPr/>
            <p:nvPr/>
          </p:nvSpPr>
          <p:spPr>
            <a:xfrm>
              <a:off x="0" y="1109692"/>
              <a:ext cx="1322171" cy="175804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3" name="Rectangle 3">
              <a:extLst>
                <a:ext uri="{FF2B5EF4-FFF2-40B4-BE49-F238E27FC236}">
                  <a16:creationId xmlns:a16="http://schemas.microsoft.com/office/drawing/2014/main" id="{898749B2-869B-5441-AEA6-26962825E780}"/>
                </a:ext>
              </a:extLst>
            </p:cNvPr>
            <p:cNvSpPr/>
            <p:nvPr/>
          </p:nvSpPr>
          <p:spPr>
            <a:xfrm>
              <a:off x="-4278" y="1210686"/>
              <a:ext cx="1352568" cy="478245"/>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accent5">
                      <a:lumMod val="40000"/>
                      <a:lumOff val="60000"/>
                    </a:schemeClr>
                  </a:solidFill>
                  <a:latin typeface="Microsoft JhengHei" panose="020B0604030504040204" pitchFamily="34" charset="-120"/>
                  <a:ea typeface="Microsoft JhengHei" panose="020B0604030504040204" pitchFamily="34" charset="-120"/>
                </a:rPr>
                <a:t>入學管道</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34" name="Rectangle 3">
              <a:extLst>
                <a:ext uri="{FF2B5EF4-FFF2-40B4-BE49-F238E27FC236}">
                  <a16:creationId xmlns:a16="http://schemas.microsoft.com/office/drawing/2014/main" id="{215678CB-F294-EB45-B6B5-82333B213A00}"/>
                </a:ext>
              </a:extLst>
            </p:cNvPr>
            <p:cNvSpPr/>
            <p:nvPr/>
          </p:nvSpPr>
          <p:spPr>
            <a:xfrm>
              <a:off x="-6682" y="1741134"/>
              <a:ext cx="1352568" cy="478245"/>
            </a:xfrm>
            <a:prstGeom prst="rect">
              <a:avLst/>
            </a:prstGeom>
            <a:solidFill>
              <a:srgbClr val="E7E6E6">
                <a:alpha val="7451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accent5">
                      <a:lumMod val="60000"/>
                      <a:lumOff val="40000"/>
                    </a:schemeClr>
                  </a:solidFill>
                  <a:latin typeface="Microsoft JhengHei" panose="020B0604030504040204" pitchFamily="34" charset="-120"/>
                  <a:ea typeface="Microsoft JhengHei" panose="020B0604030504040204" pitchFamily="34" charset="-120"/>
                </a:rPr>
                <a:t>主要管道</a:t>
              </a:r>
              <a:endParaRPr lang="en-US" sz="2100" dirty="0">
                <a:solidFill>
                  <a:schemeClr val="accent5">
                    <a:lumMod val="60000"/>
                    <a:lumOff val="40000"/>
                  </a:schemeClr>
                </a:solidFill>
                <a:latin typeface="Microsoft JhengHei" panose="020B0604030504040204" pitchFamily="34" charset="-120"/>
                <a:ea typeface="Microsoft JhengHei" panose="020B0604030504040204" pitchFamily="34" charset="-120"/>
              </a:endParaRPr>
            </a:p>
          </p:txBody>
        </p:sp>
        <p:sp>
          <p:nvSpPr>
            <p:cNvPr id="35" name="Rectangle 3">
              <a:extLst>
                <a:ext uri="{FF2B5EF4-FFF2-40B4-BE49-F238E27FC236}">
                  <a16:creationId xmlns:a16="http://schemas.microsoft.com/office/drawing/2014/main" id="{A5392AE0-BE4A-D241-8EDC-AEFC401AC0D6}"/>
                </a:ext>
              </a:extLst>
            </p:cNvPr>
            <p:cNvSpPr/>
            <p:nvPr/>
          </p:nvSpPr>
          <p:spPr>
            <a:xfrm>
              <a:off x="1" y="2271582"/>
              <a:ext cx="1345886" cy="478245"/>
            </a:xfrm>
            <a:prstGeom prst="rect">
              <a:avLst/>
            </a:prstGeom>
            <a:solidFill>
              <a:srgbClr val="E7E6E6">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accent5">
                      <a:lumMod val="60000"/>
                      <a:lumOff val="40000"/>
                    </a:schemeClr>
                  </a:solidFill>
                  <a:latin typeface="Microsoft JhengHei" panose="020B0604030504040204" pitchFamily="34" charset="-120"/>
                  <a:ea typeface="Microsoft JhengHei" panose="020B0604030504040204" pitchFamily="34" charset="-120"/>
                </a:rPr>
                <a:t>重要日程</a:t>
              </a:r>
              <a:endParaRPr lang="en-US" sz="2100" dirty="0">
                <a:solidFill>
                  <a:schemeClr val="accent5">
                    <a:lumMod val="60000"/>
                    <a:lumOff val="40000"/>
                  </a:schemeClr>
                </a:solidFill>
                <a:latin typeface="Microsoft JhengHei" panose="020B0604030504040204" pitchFamily="34" charset="-120"/>
                <a:ea typeface="Microsoft JhengHei" panose="020B0604030504040204" pitchFamily="34" charset="-120"/>
              </a:endParaRPr>
            </a:p>
          </p:txBody>
        </p:sp>
      </p:grpSp>
      <p:sp>
        <p:nvSpPr>
          <p:cNvPr id="36" name="TextBox 7">
            <a:extLst>
              <a:ext uri="{FF2B5EF4-FFF2-40B4-BE49-F238E27FC236}">
                <a16:creationId xmlns:a16="http://schemas.microsoft.com/office/drawing/2014/main" id="{ECD64BEC-B229-A04B-8E85-226BD9395A83}"/>
              </a:ext>
            </a:extLst>
          </p:cNvPr>
          <p:cNvSpPr txBox="1"/>
          <p:nvPr/>
        </p:nvSpPr>
        <p:spPr>
          <a:xfrm>
            <a:off x="4246677" y="646991"/>
            <a:ext cx="4496331" cy="369332"/>
          </a:xfrm>
          <a:prstGeom prst="rect">
            <a:avLst/>
          </a:prstGeom>
          <a:noFill/>
        </p:spPr>
        <p:txBody>
          <a:bodyPr wrap="square" lIns="0" tIns="0" rIns="0" bIns="0" rtlCol="0" anchor="t">
            <a:spAutoFit/>
          </a:bodyPr>
          <a:lstStyle/>
          <a:p>
            <a:r>
              <a:rPr lang="en-US" sz="2400" dirty="0" err="1">
                <a:solidFill>
                  <a:srgbClr val="0432FF"/>
                </a:solidFill>
                <a:latin typeface="Microsoft JhengHei" panose="020B0604030504040204" pitchFamily="34" charset="-120"/>
                <a:ea typeface="Microsoft JhengHei" panose="020B0604030504040204" pitchFamily="34" charset="-120"/>
              </a:rPr>
              <a:t>實用技能學程分發</a:t>
            </a:r>
            <a:r>
              <a:rPr lang="en-US" sz="2400" dirty="0" err="1">
                <a:solidFill>
                  <a:srgbClr val="FF0000"/>
                </a:solidFill>
                <a:latin typeface="Microsoft JhengHei" panose="020B0604030504040204" pitchFamily="34" charset="-120"/>
                <a:ea typeface="Microsoft JhengHei" panose="020B0604030504040204" pitchFamily="34" charset="-120"/>
              </a:rPr>
              <a:t>相關科別</a:t>
            </a:r>
            <a:endParaRPr lang="en-US" sz="2400" dirty="0">
              <a:solidFill>
                <a:srgbClr val="FF0000"/>
              </a:solidFill>
            </a:endParaRPr>
          </a:p>
        </p:txBody>
      </p:sp>
      <p:pic>
        <p:nvPicPr>
          <p:cNvPr id="22" name="table">
            <a:extLst>
              <a:ext uri="{FF2B5EF4-FFF2-40B4-BE49-F238E27FC236}">
                <a16:creationId xmlns:a16="http://schemas.microsoft.com/office/drawing/2014/main" id="{82A5EF64-FE36-2940-A480-219602BEDEF5}"/>
              </a:ext>
            </a:extLst>
          </p:cNvPr>
          <p:cNvPicPr>
            <a:picLocks noChangeAspect="1"/>
          </p:cNvPicPr>
          <p:nvPr/>
        </p:nvPicPr>
        <p:blipFill>
          <a:blip r:embed="rId3"/>
          <a:stretch>
            <a:fillRect/>
          </a:stretch>
        </p:blipFill>
        <p:spPr>
          <a:xfrm>
            <a:off x="1798871" y="1068150"/>
            <a:ext cx="6756705" cy="5076201"/>
          </a:xfrm>
          <a:prstGeom prst="rect">
            <a:avLst/>
          </a:prstGeom>
        </p:spPr>
      </p:pic>
      <p:sp>
        <p:nvSpPr>
          <p:cNvPr id="23" name="Rectangle 3">
            <a:extLst>
              <a:ext uri="{FF2B5EF4-FFF2-40B4-BE49-F238E27FC236}">
                <a16:creationId xmlns:a16="http://schemas.microsoft.com/office/drawing/2014/main" id="{4836838A-218D-3C44-ACCB-433EC48CB374}"/>
              </a:ext>
            </a:extLst>
          </p:cNvPr>
          <p:cNvSpPr/>
          <p:nvPr/>
        </p:nvSpPr>
        <p:spPr>
          <a:xfrm>
            <a:off x="-4890" y="3824886"/>
            <a:ext cx="1352568" cy="646247"/>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技優甄審入學</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37" name="Rectangle 3">
            <a:extLst>
              <a:ext uri="{FF2B5EF4-FFF2-40B4-BE49-F238E27FC236}">
                <a16:creationId xmlns:a16="http://schemas.microsoft.com/office/drawing/2014/main" id="{F8C3CAA3-559A-C54C-83DF-C317CE846AFE}"/>
              </a:ext>
            </a:extLst>
          </p:cNvPr>
          <p:cNvSpPr/>
          <p:nvPr/>
        </p:nvSpPr>
        <p:spPr>
          <a:xfrm>
            <a:off x="2367" y="4558108"/>
            <a:ext cx="1352565" cy="646247"/>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zh-TW" altLang="en-US" sz="2100" b="1" dirty="0">
                <a:solidFill>
                  <a:srgbClr val="0432FF"/>
                </a:solidFill>
                <a:latin typeface="微軟正黑體" panose="020B0604030504040204" pitchFamily="34" charset="-120"/>
                <a:ea typeface="微軟正黑體" panose="020B0604030504040204" pitchFamily="34" charset="-120"/>
              </a:rPr>
              <a:t>實用技能學程分發</a:t>
            </a:r>
            <a:endParaRPr lang="en-US" sz="2100" b="1" dirty="0">
              <a:solidFill>
                <a:srgbClr val="0432FF"/>
              </a:solidFill>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3742498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6" name="投影片編號版面配置區 3">
            <a:extLst>
              <a:ext uri="{FF2B5EF4-FFF2-40B4-BE49-F238E27FC236}">
                <a16:creationId xmlns:a16="http://schemas.microsoft.com/office/drawing/2014/main" id="{14A7ACD6-5D2F-4F2D-978E-D992E69A61E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lr>
                <a:schemeClr val="accent1"/>
              </a:buClr>
              <a:buSzPct val="50000"/>
              <a:buFont typeface="Wingdings 2" panose="05020102010507070707" pitchFamily="18" charset="2"/>
              <a:buChar char=""/>
              <a:defRPr sz="2400">
                <a:solidFill>
                  <a:schemeClr val="tx1"/>
                </a:solidFill>
                <a:latin typeface="Cambria" panose="02040503050406030204" pitchFamily="18" charset="0"/>
                <a:ea typeface="新細明體" panose="02020500000000000000" pitchFamily="18" charset="-120"/>
              </a:defRPr>
            </a:lvl1pPr>
            <a:lvl2pPr marL="557213" indent="-214313">
              <a:spcBef>
                <a:spcPct val="20000"/>
              </a:spcBef>
              <a:buClr>
                <a:schemeClr val="accent2"/>
              </a:buClr>
              <a:buSzPct val="50000"/>
              <a:buFont typeface="Wingdings 2" panose="05020102010507070707" pitchFamily="18" charset="2"/>
              <a:buChar char="³"/>
              <a:defRPr sz="2100">
                <a:solidFill>
                  <a:schemeClr val="tx1"/>
                </a:solidFill>
                <a:latin typeface="Cambria" panose="02040503050406030204" pitchFamily="18" charset="0"/>
                <a:ea typeface="新細明體" panose="02020500000000000000" pitchFamily="18" charset="-120"/>
              </a:defRPr>
            </a:lvl2pPr>
            <a:lvl3pPr marL="857250" indent="-171450">
              <a:spcBef>
                <a:spcPct val="20000"/>
              </a:spcBef>
              <a:buClr>
                <a:srgbClr val="7B9B57"/>
              </a:buClr>
              <a:buSzPct val="60000"/>
              <a:buFont typeface="Wingdings 2" panose="05020102010507070707" pitchFamily="18" charset="2"/>
              <a:buChar char="®"/>
              <a:defRPr sz="1800">
                <a:solidFill>
                  <a:schemeClr val="tx1"/>
                </a:solidFill>
                <a:latin typeface="Cambria" panose="02040503050406030204" pitchFamily="18" charset="0"/>
                <a:ea typeface="新細明體" panose="02020500000000000000" pitchFamily="18" charset="-120"/>
              </a:defRPr>
            </a:lvl3pPr>
            <a:lvl4pPr marL="1200150" indent="-171450">
              <a:spcBef>
                <a:spcPct val="20000"/>
              </a:spcBef>
              <a:buClr>
                <a:srgbClr val="8B7396"/>
              </a:buClr>
              <a:buSzPct val="45000"/>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4pPr>
            <a:lvl5pPr marL="1543050" indent="-171450">
              <a:spcBef>
                <a:spcPct val="20000"/>
              </a:spcBef>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5pPr>
            <a:lvl6pPr marL="18859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6pPr>
            <a:lvl7pPr marL="22288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7pPr>
            <a:lvl8pPr marL="25717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8pPr>
            <a:lvl9pPr marL="29146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9pPr>
          </a:lstStyle>
          <a:p>
            <a:pPr>
              <a:spcBef>
                <a:spcPct val="0"/>
              </a:spcBef>
              <a:buClrTx/>
              <a:buSzTx/>
              <a:buFontTx/>
              <a:buNone/>
            </a:pPr>
            <a:fld id="{4F686C16-416F-4D9D-811F-0F632BC99A15}" type="slidenum">
              <a:rPr lang="zh-TW" altLang="en-US" sz="825">
                <a:solidFill>
                  <a:schemeClr val="bg1"/>
                </a:solidFill>
                <a:latin typeface="微軟正黑體" panose="020B0604030504040204" pitchFamily="34" charset="-120"/>
                <a:ea typeface="微軟正黑體" panose="020B0604030504040204" pitchFamily="34" charset="-120"/>
              </a:rPr>
              <a:pPr>
                <a:spcBef>
                  <a:spcPct val="0"/>
                </a:spcBef>
                <a:buClrTx/>
                <a:buSzTx/>
                <a:buFontTx/>
                <a:buNone/>
              </a:pPr>
              <a:t>34</a:t>
            </a:fld>
            <a:endParaRPr lang="zh-TW" altLang="en-US" sz="825" dirty="0">
              <a:solidFill>
                <a:schemeClr val="bg1"/>
              </a:solidFill>
              <a:latin typeface="微軟正黑體" panose="020B0604030504040204" pitchFamily="34" charset="-120"/>
              <a:ea typeface="微軟正黑體" panose="020B0604030504040204" pitchFamily="34" charset="-120"/>
            </a:endParaRPr>
          </a:p>
        </p:txBody>
      </p:sp>
      <p:grpSp>
        <p:nvGrpSpPr>
          <p:cNvPr id="13" name="群組 12">
            <a:extLst>
              <a:ext uri="{FF2B5EF4-FFF2-40B4-BE49-F238E27FC236}">
                <a16:creationId xmlns:a16="http://schemas.microsoft.com/office/drawing/2014/main" id="{4625787D-541C-8243-92B0-C525B83A5F35}"/>
              </a:ext>
            </a:extLst>
          </p:cNvPr>
          <p:cNvGrpSpPr/>
          <p:nvPr/>
        </p:nvGrpSpPr>
        <p:grpSpPr>
          <a:xfrm>
            <a:off x="-3" y="298586"/>
            <a:ext cx="3937574" cy="556154"/>
            <a:chOff x="-3" y="853451"/>
            <a:chExt cx="3937574" cy="556154"/>
          </a:xfrm>
        </p:grpSpPr>
        <p:sp>
          <p:nvSpPr>
            <p:cNvPr id="14" name="等腰三角形 20">
              <a:extLst>
                <a:ext uri="{FF2B5EF4-FFF2-40B4-BE49-F238E27FC236}">
                  <a16:creationId xmlns:a16="http://schemas.microsoft.com/office/drawing/2014/main" id="{5F8F57DE-3C33-014A-ACB3-3E4694CAB1BB}"/>
                </a:ext>
              </a:extLst>
            </p:cNvPr>
            <p:cNvSpPr/>
            <p:nvPr/>
          </p:nvSpPr>
          <p:spPr>
            <a:xfrm>
              <a:off x="2773541" y="853451"/>
              <a:ext cx="956458" cy="507831"/>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solidFill>
                  <a:schemeClr val="accent5">
                    <a:lumMod val="75000"/>
                  </a:schemeClr>
                </a:solidFill>
              </a:endParaRPr>
            </a:p>
          </p:txBody>
        </p:sp>
        <p:sp>
          <p:nvSpPr>
            <p:cNvPr id="15" name="Rectangle 3">
              <a:extLst>
                <a:ext uri="{FF2B5EF4-FFF2-40B4-BE49-F238E27FC236}">
                  <a16:creationId xmlns:a16="http://schemas.microsoft.com/office/drawing/2014/main" id="{4772E20B-DEEB-D445-A0BC-E97252E8F429}"/>
                </a:ext>
              </a:extLst>
            </p:cNvPr>
            <p:cNvSpPr/>
            <p:nvPr/>
          </p:nvSpPr>
          <p:spPr>
            <a:xfrm>
              <a:off x="-3" y="853451"/>
              <a:ext cx="3251774" cy="50895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latin typeface="Microsoft JhengHei" panose="020B0604030504040204" pitchFamily="34" charset="-120"/>
                  <a:ea typeface="Microsoft JhengHei" panose="020B0604030504040204" pitchFamily="34" charset="-120"/>
                </a:rPr>
                <a:t>技職傾向學生入學管道</a:t>
              </a:r>
              <a:endParaRPr lang="en-US" altLang="zh-TW" sz="2400" b="1" dirty="0">
                <a:latin typeface="Microsoft JhengHei" panose="020B0604030504040204" pitchFamily="34" charset="-120"/>
                <a:ea typeface="Microsoft JhengHei" panose="020B0604030504040204" pitchFamily="34" charset="-120"/>
              </a:endParaRPr>
            </a:p>
          </p:txBody>
        </p:sp>
        <p:cxnSp>
          <p:nvCxnSpPr>
            <p:cNvPr id="16" name="直線接點 15">
              <a:extLst>
                <a:ext uri="{FF2B5EF4-FFF2-40B4-BE49-F238E27FC236}">
                  <a16:creationId xmlns:a16="http://schemas.microsoft.com/office/drawing/2014/main" id="{A4DCA74F-CE78-8744-A49B-4F056BF453AA}"/>
                </a:ext>
              </a:extLst>
            </p:cNvPr>
            <p:cNvCxnSpPr/>
            <p:nvPr/>
          </p:nvCxnSpPr>
          <p:spPr>
            <a:xfrm>
              <a:off x="0" y="1409605"/>
              <a:ext cx="3937571" cy="0"/>
            </a:xfrm>
            <a:prstGeom prst="line">
              <a:avLst/>
            </a:prstGeom>
            <a:ln w="136525">
              <a:headEnd type="none"/>
              <a:tailEnd type="oval" w="sm" len="med"/>
            </a:ln>
          </p:spPr>
          <p:style>
            <a:lnRef idx="1">
              <a:schemeClr val="accent1"/>
            </a:lnRef>
            <a:fillRef idx="0">
              <a:schemeClr val="accent1"/>
            </a:fillRef>
            <a:effectRef idx="0">
              <a:schemeClr val="accent1"/>
            </a:effectRef>
            <a:fontRef idx="minor">
              <a:schemeClr val="tx1"/>
            </a:fontRef>
          </p:style>
        </p:cxnSp>
      </p:grpSp>
      <p:grpSp>
        <p:nvGrpSpPr>
          <p:cNvPr id="24" name="群組 23">
            <a:extLst>
              <a:ext uri="{FF2B5EF4-FFF2-40B4-BE49-F238E27FC236}">
                <a16:creationId xmlns:a16="http://schemas.microsoft.com/office/drawing/2014/main" id="{8295C060-E8B6-DF48-AC54-302900CC1420}"/>
              </a:ext>
            </a:extLst>
          </p:cNvPr>
          <p:cNvGrpSpPr/>
          <p:nvPr/>
        </p:nvGrpSpPr>
        <p:grpSpPr>
          <a:xfrm>
            <a:off x="-4887" y="2974246"/>
            <a:ext cx="1359819" cy="3585167"/>
            <a:chOff x="0" y="2974246"/>
            <a:chExt cx="1359819" cy="3585167"/>
          </a:xfrm>
        </p:grpSpPr>
        <p:sp>
          <p:nvSpPr>
            <p:cNvPr id="25" name="Rectangle 5">
              <a:extLst>
                <a:ext uri="{FF2B5EF4-FFF2-40B4-BE49-F238E27FC236}">
                  <a16:creationId xmlns:a16="http://schemas.microsoft.com/office/drawing/2014/main" id="{5398CA2D-5BFD-6D4D-926E-0122ABBB2B63}"/>
                </a:ext>
              </a:extLst>
            </p:cNvPr>
            <p:cNvSpPr/>
            <p:nvPr/>
          </p:nvSpPr>
          <p:spPr>
            <a:xfrm>
              <a:off x="8516" y="2974246"/>
              <a:ext cx="1322171" cy="358516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6" name="Rectangle 3">
              <a:extLst>
                <a:ext uri="{FF2B5EF4-FFF2-40B4-BE49-F238E27FC236}">
                  <a16:creationId xmlns:a16="http://schemas.microsoft.com/office/drawing/2014/main" id="{7A9FAA68-4C2F-334E-9E45-4EF94A56C6EB}"/>
                </a:ext>
              </a:extLst>
            </p:cNvPr>
            <p:cNvSpPr/>
            <p:nvPr/>
          </p:nvSpPr>
          <p:spPr>
            <a:xfrm>
              <a:off x="0" y="3096800"/>
              <a:ext cx="1352565" cy="646247"/>
            </a:xfrm>
            <a:prstGeom prst="rect">
              <a:avLst/>
            </a:prstGeom>
            <a:solidFill>
              <a:schemeClr val="accent5">
                <a:lumMod val="20000"/>
                <a:lumOff val="8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60000"/>
                      <a:lumOff val="40000"/>
                    </a:schemeClr>
                  </a:solidFill>
                  <a:latin typeface="微軟正黑體" panose="020B0604030504040204" pitchFamily="34" charset="-120"/>
                  <a:ea typeface="微軟正黑體" panose="020B0604030504040204" pitchFamily="34" charset="-120"/>
                </a:rPr>
                <a:t>專業群科</a:t>
              </a:r>
              <a:endParaRPr lang="en-US" altLang="zh-TW" sz="2100" dirty="0">
                <a:solidFill>
                  <a:schemeClr val="accent5">
                    <a:lumMod val="60000"/>
                    <a:lumOff val="40000"/>
                  </a:schemeClr>
                </a:solidFill>
                <a:latin typeface="微軟正黑體" panose="020B0604030504040204" pitchFamily="34" charset="-120"/>
                <a:ea typeface="微軟正黑體" panose="020B0604030504040204" pitchFamily="34" charset="-120"/>
              </a:endParaRPr>
            </a:p>
            <a:p>
              <a:pPr algn="ctr"/>
              <a:r>
                <a:rPr lang="zh-TW" altLang="en-US" sz="2100" dirty="0">
                  <a:solidFill>
                    <a:schemeClr val="accent5">
                      <a:lumMod val="60000"/>
                      <a:lumOff val="40000"/>
                    </a:schemeClr>
                  </a:solidFill>
                  <a:latin typeface="微軟正黑體" panose="020B0604030504040204" pitchFamily="34" charset="-120"/>
                  <a:ea typeface="微軟正黑體" panose="020B0604030504040204" pitchFamily="34" charset="-120"/>
                </a:rPr>
                <a:t>甄選入學</a:t>
              </a:r>
              <a:endParaRPr lang="en-US" sz="2100" dirty="0">
                <a:solidFill>
                  <a:schemeClr val="accent5">
                    <a:lumMod val="60000"/>
                    <a:lumOff val="40000"/>
                  </a:schemeClr>
                </a:solidFill>
                <a:latin typeface="Microsoft JhengHei" panose="020B0604030504040204" pitchFamily="34" charset="-120"/>
                <a:ea typeface="Microsoft JhengHei" panose="020B0604030504040204" pitchFamily="34" charset="-120"/>
              </a:endParaRPr>
            </a:p>
          </p:txBody>
        </p:sp>
        <p:sp>
          <p:nvSpPr>
            <p:cNvPr id="29" name="Rectangle 3">
              <a:extLst>
                <a:ext uri="{FF2B5EF4-FFF2-40B4-BE49-F238E27FC236}">
                  <a16:creationId xmlns:a16="http://schemas.microsoft.com/office/drawing/2014/main" id="{56A11005-CB18-0745-9E93-68B995910942}"/>
                </a:ext>
              </a:extLst>
            </p:cNvPr>
            <p:cNvSpPr/>
            <p:nvPr/>
          </p:nvSpPr>
          <p:spPr>
            <a:xfrm>
              <a:off x="7254" y="5279289"/>
              <a:ext cx="1352565" cy="416839"/>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zh-TW" altLang="en-US" sz="2100" b="1" dirty="0">
                  <a:solidFill>
                    <a:srgbClr val="0432FF"/>
                  </a:solidFill>
                  <a:latin typeface="微軟正黑體" panose="020B0604030504040204" pitchFamily="34" charset="-120"/>
                  <a:ea typeface="微軟正黑體" panose="020B0604030504040204" pitchFamily="34" charset="-120"/>
                </a:rPr>
                <a:t>建教合作</a:t>
              </a:r>
              <a:endParaRPr lang="en-US" sz="2100" b="1" dirty="0">
                <a:solidFill>
                  <a:srgbClr val="0432FF"/>
                </a:solidFill>
                <a:latin typeface="Microsoft JhengHei" panose="020B0604030504040204" pitchFamily="34" charset="-120"/>
                <a:ea typeface="Microsoft JhengHei" panose="020B0604030504040204" pitchFamily="34" charset="-120"/>
              </a:endParaRPr>
            </a:p>
          </p:txBody>
        </p:sp>
        <p:sp>
          <p:nvSpPr>
            <p:cNvPr id="30" name="Rectangle 3">
              <a:extLst>
                <a:ext uri="{FF2B5EF4-FFF2-40B4-BE49-F238E27FC236}">
                  <a16:creationId xmlns:a16="http://schemas.microsoft.com/office/drawing/2014/main" id="{7BC80EE5-DFD4-A343-A994-DAF83A360E43}"/>
                </a:ext>
              </a:extLst>
            </p:cNvPr>
            <p:cNvSpPr/>
            <p:nvPr/>
          </p:nvSpPr>
          <p:spPr>
            <a:xfrm>
              <a:off x="7254" y="5771062"/>
              <a:ext cx="1352565" cy="646247"/>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產業特殊需求類科</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grpSp>
      <p:grpSp>
        <p:nvGrpSpPr>
          <p:cNvPr id="31" name="群組 30">
            <a:extLst>
              <a:ext uri="{FF2B5EF4-FFF2-40B4-BE49-F238E27FC236}">
                <a16:creationId xmlns:a16="http://schemas.microsoft.com/office/drawing/2014/main" id="{30243874-22D8-B149-9D7E-2AFDCD5BEBA6}"/>
              </a:ext>
            </a:extLst>
          </p:cNvPr>
          <p:cNvGrpSpPr/>
          <p:nvPr/>
        </p:nvGrpSpPr>
        <p:grpSpPr>
          <a:xfrm>
            <a:off x="-6682" y="1233119"/>
            <a:ext cx="1354972" cy="1758043"/>
            <a:chOff x="-6682" y="1109692"/>
            <a:chExt cx="1354972" cy="1758043"/>
          </a:xfrm>
        </p:grpSpPr>
        <p:sp>
          <p:nvSpPr>
            <p:cNvPr id="32" name="Rectangle 5">
              <a:extLst>
                <a:ext uri="{FF2B5EF4-FFF2-40B4-BE49-F238E27FC236}">
                  <a16:creationId xmlns:a16="http://schemas.microsoft.com/office/drawing/2014/main" id="{6805683E-92D3-9D41-B448-2559E691DF89}"/>
                </a:ext>
              </a:extLst>
            </p:cNvPr>
            <p:cNvSpPr/>
            <p:nvPr/>
          </p:nvSpPr>
          <p:spPr>
            <a:xfrm>
              <a:off x="0" y="1109692"/>
              <a:ext cx="1322171" cy="175804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3" name="Rectangle 3">
              <a:extLst>
                <a:ext uri="{FF2B5EF4-FFF2-40B4-BE49-F238E27FC236}">
                  <a16:creationId xmlns:a16="http://schemas.microsoft.com/office/drawing/2014/main" id="{898749B2-869B-5441-AEA6-26962825E780}"/>
                </a:ext>
              </a:extLst>
            </p:cNvPr>
            <p:cNvSpPr/>
            <p:nvPr/>
          </p:nvSpPr>
          <p:spPr>
            <a:xfrm>
              <a:off x="-4278" y="1210686"/>
              <a:ext cx="1352568" cy="478245"/>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accent5">
                      <a:lumMod val="40000"/>
                      <a:lumOff val="60000"/>
                    </a:schemeClr>
                  </a:solidFill>
                  <a:latin typeface="Microsoft JhengHei" panose="020B0604030504040204" pitchFamily="34" charset="-120"/>
                  <a:ea typeface="Microsoft JhengHei" panose="020B0604030504040204" pitchFamily="34" charset="-120"/>
                </a:rPr>
                <a:t>入學管道</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34" name="Rectangle 3">
              <a:extLst>
                <a:ext uri="{FF2B5EF4-FFF2-40B4-BE49-F238E27FC236}">
                  <a16:creationId xmlns:a16="http://schemas.microsoft.com/office/drawing/2014/main" id="{215678CB-F294-EB45-B6B5-82333B213A00}"/>
                </a:ext>
              </a:extLst>
            </p:cNvPr>
            <p:cNvSpPr/>
            <p:nvPr/>
          </p:nvSpPr>
          <p:spPr>
            <a:xfrm>
              <a:off x="-6682" y="1741134"/>
              <a:ext cx="1352568" cy="478245"/>
            </a:xfrm>
            <a:prstGeom prst="rect">
              <a:avLst/>
            </a:prstGeom>
            <a:solidFill>
              <a:srgbClr val="E7E6E6">
                <a:alpha val="7451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accent5">
                      <a:lumMod val="60000"/>
                      <a:lumOff val="40000"/>
                    </a:schemeClr>
                  </a:solidFill>
                  <a:latin typeface="Microsoft JhengHei" panose="020B0604030504040204" pitchFamily="34" charset="-120"/>
                  <a:ea typeface="Microsoft JhengHei" panose="020B0604030504040204" pitchFamily="34" charset="-120"/>
                </a:rPr>
                <a:t>主要管道</a:t>
              </a:r>
              <a:endParaRPr lang="en-US" sz="2100" dirty="0">
                <a:solidFill>
                  <a:schemeClr val="accent5">
                    <a:lumMod val="60000"/>
                    <a:lumOff val="40000"/>
                  </a:schemeClr>
                </a:solidFill>
                <a:latin typeface="Microsoft JhengHei" panose="020B0604030504040204" pitchFamily="34" charset="-120"/>
                <a:ea typeface="Microsoft JhengHei" panose="020B0604030504040204" pitchFamily="34" charset="-120"/>
              </a:endParaRPr>
            </a:p>
          </p:txBody>
        </p:sp>
        <p:sp>
          <p:nvSpPr>
            <p:cNvPr id="35" name="Rectangle 3">
              <a:extLst>
                <a:ext uri="{FF2B5EF4-FFF2-40B4-BE49-F238E27FC236}">
                  <a16:creationId xmlns:a16="http://schemas.microsoft.com/office/drawing/2014/main" id="{A5392AE0-BE4A-D241-8EDC-AEFC401AC0D6}"/>
                </a:ext>
              </a:extLst>
            </p:cNvPr>
            <p:cNvSpPr/>
            <p:nvPr/>
          </p:nvSpPr>
          <p:spPr>
            <a:xfrm>
              <a:off x="1" y="2271582"/>
              <a:ext cx="1345886" cy="478245"/>
            </a:xfrm>
            <a:prstGeom prst="rect">
              <a:avLst/>
            </a:prstGeom>
            <a:solidFill>
              <a:srgbClr val="E7E6E6">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accent5">
                      <a:lumMod val="60000"/>
                      <a:lumOff val="40000"/>
                    </a:schemeClr>
                  </a:solidFill>
                  <a:latin typeface="Microsoft JhengHei" panose="020B0604030504040204" pitchFamily="34" charset="-120"/>
                  <a:ea typeface="Microsoft JhengHei" panose="020B0604030504040204" pitchFamily="34" charset="-120"/>
                </a:rPr>
                <a:t>重要日程</a:t>
              </a:r>
              <a:endParaRPr lang="en-US" sz="2100" dirty="0">
                <a:solidFill>
                  <a:schemeClr val="accent5">
                    <a:lumMod val="60000"/>
                    <a:lumOff val="40000"/>
                  </a:schemeClr>
                </a:solidFill>
                <a:latin typeface="Microsoft JhengHei" panose="020B0604030504040204" pitchFamily="34" charset="-120"/>
                <a:ea typeface="Microsoft JhengHei" panose="020B0604030504040204" pitchFamily="34" charset="-120"/>
              </a:endParaRPr>
            </a:p>
          </p:txBody>
        </p:sp>
      </p:grpSp>
      <p:sp>
        <p:nvSpPr>
          <p:cNvPr id="36" name="TextBox 7">
            <a:extLst>
              <a:ext uri="{FF2B5EF4-FFF2-40B4-BE49-F238E27FC236}">
                <a16:creationId xmlns:a16="http://schemas.microsoft.com/office/drawing/2014/main" id="{ECD64BEC-B229-A04B-8E85-226BD9395A83}"/>
              </a:ext>
            </a:extLst>
          </p:cNvPr>
          <p:cNvSpPr txBox="1"/>
          <p:nvPr/>
        </p:nvSpPr>
        <p:spPr>
          <a:xfrm>
            <a:off x="4246677" y="646991"/>
            <a:ext cx="4496331" cy="369332"/>
          </a:xfrm>
          <a:prstGeom prst="rect">
            <a:avLst/>
          </a:prstGeom>
          <a:noFill/>
        </p:spPr>
        <p:txBody>
          <a:bodyPr wrap="square" lIns="0" tIns="0" rIns="0" bIns="0" rtlCol="0" anchor="t">
            <a:spAutoFit/>
          </a:bodyPr>
          <a:lstStyle/>
          <a:p>
            <a:r>
              <a:rPr lang="en-US" sz="2400" dirty="0" err="1">
                <a:solidFill>
                  <a:srgbClr val="0432FF"/>
                </a:solidFill>
                <a:latin typeface="Microsoft JhengHei" panose="020B0604030504040204" pitchFamily="34" charset="-120"/>
                <a:ea typeface="Microsoft JhengHei" panose="020B0604030504040204" pitchFamily="34" charset="-120"/>
              </a:rPr>
              <a:t>建教合作</a:t>
            </a:r>
            <a:r>
              <a:rPr lang="en-US" sz="2400" dirty="0" err="1">
                <a:solidFill>
                  <a:srgbClr val="FF0000"/>
                </a:solidFill>
                <a:latin typeface="Microsoft JhengHei" panose="020B0604030504040204" pitchFamily="34" charset="-120"/>
                <a:ea typeface="Microsoft JhengHei" panose="020B0604030504040204" pitchFamily="34" charset="-120"/>
              </a:rPr>
              <a:t>相關法規</a:t>
            </a:r>
            <a:endParaRPr lang="en-US" sz="2400" dirty="0">
              <a:solidFill>
                <a:srgbClr val="FF0000"/>
              </a:solidFill>
            </a:endParaRPr>
          </a:p>
        </p:txBody>
      </p:sp>
      <p:sp>
        <p:nvSpPr>
          <p:cNvPr id="21" name="內容版面配置區 2">
            <a:extLst>
              <a:ext uri="{FF2B5EF4-FFF2-40B4-BE49-F238E27FC236}">
                <a16:creationId xmlns:a16="http://schemas.microsoft.com/office/drawing/2014/main" id="{E3ECB6B2-98A1-3340-88A9-242345A75046}"/>
              </a:ext>
            </a:extLst>
          </p:cNvPr>
          <p:cNvSpPr txBox="1">
            <a:spLocks/>
          </p:cNvSpPr>
          <p:nvPr/>
        </p:nvSpPr>
        <p:spPr>
          <a:xfrm>
            <a:off x="1345886" y="1099556"/>
            <a:ext cx="7304954" cy="55375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300"/>
              </a:spcBef>
              <a:buFont typeface="Wingdings" panose="05000000000000000000" pitchFamily="2" charset="2"/>
              <a:buChar char="Ø"/>
              <a:defRPr/>
            </a:pPr>
            <a:r>
              <a:rPr lang="zh-TW" altLang="en-US" sz="1800" spc="75" dirty="0">
                <a:latin typeface="DFKai-SB" panose="03000509000000000000" pitchFamily="49" charset="-120"/>
                <a:ea typeface="DFKai-SB" panose="03000509000000000000" pitchFamily="49" charset="-120"/>
                <a:cs typeface="DFKai-SB" panose="03000509000000000000" pitchFamily="49" charset="-120"/>
              </a:rPr>
              <a:t>依據</a:t>
            </a:r>
            <a:r>
              <a:rPr lang="en-US" altLang="zh-TW" sz="1800" dirty="0">
                <a:latin typeface="DFKai-SB" panose="03000509000000000000" pitchFamily="49" charset="-120"/>
                <a:ea typeface="DFKai-SB" panose="03000509000000000000" pitchFamily="49" charset="-120"/>
                <a:cs typeface="DFKai-SB" panose="03000509000000000000" pitchFamily="49" charset="-120"/>
              </a:rPr>
              <a:t>102.1.2 </a:t>
            </a:r>
            <a:r>
              <a:rPr lang="zh-TW" altLang="en-US" sz="1800" spc="75" dirty="0">
                <a:latin typeface="DFKai-SB" panose="03000509000000000000" pitchFamily="49" charset="-120"/>
                <a:ea typeface="DFKai-SB" panose="03000509000000000000" pitchFamily="49" charset="-120"/>
                <a:cs typeface="DFKai-SB" panose="03000509000000000000" pitchFamily="49" charset="-120"/>
              </a:rPr>
              <a:t>「</a:t>
            </a:r>
            <a:r>
              <a:rPr lang="zh-TW" altLang="en-US" sz="1800" dirty="0">
                <a:latin typeface="DFKai-SB" panose="03000509000000000000" pitchFamily="49" charset="-120"/>
                <a:ea typeface="DFKai-SB" panose="03000509000000000000" pitchFamily="49" charset="-120"/>
                <a:cs typeface="DFKai-SB" panose="03000509000000000000" pitchFamily="49" charset="-120"/>
              </a:rPr>
              <a:t>高級中等學校建教合作實施及建教生權益保障法</a:t>
            </a:r>
            <a:r>
              <a:rPr lang="zh-TW" altLang="en-US" sz="1800" spc="75" dirty="0">
                <a:latin typeface="DFKai-SB" panose="03000509000000000000" pitchFamily="49" charset="-120"/>
                <a:ea typeface="DFKai-SB" panose="03000509000000000000" pitchFamily="49" charset="-120"/>
                <a:cs typeface="DFKai-SB" panose="03000509000000000000" pitchFamily="49" charset="-120"/>
              </a:rPr>
              <a:t>」</a:t>
            </a:r>
            <a:r>
              <a:rPr lang="zh-TW" altLang="en-US" sz="1800" dirty="0">
                <a:latin typeface="DFKai-SB" panose="03000509000000000000" pitchFamily="49" charset="-120"/>
                <a:ea typeface="DFKai-SB" panose="03000509000000000000" pitchFamily="49" charset="-120"/>
                <a:cs typeface="DFKai-SB" panose="03000509000000000000" pitchFamily="49" charset="-120"/>
              </a:rPr>
              <a:t>辦理</a:t>
            </a:r>
            <a:r>
              <a:rPr lang="zh-TW" altLang="en-US" sz="1800" b="1" dirty="0">
                <a:latin typeface="DFKai-SB" panose="03000509000000000000" pitchFamily="49" charset="-120"/>
                <a:ea typeface="DFKai-SB" panose="03000509000000000000" pitchFamily="49" charset="-120"/>
                <a:cs typeface="DFKai-SB" panose="03000509000000000000" pitchFamily="49" charset="-120"/>
              </a:rPr>
              <a:t>：</a:t>
            </a:r>
          </a:p>
          <a:p>
            <a:pPr marL="541338" lvl="1" indent="-265113" algn="just">
              <a:lnSpc>
                <a:spcPct val="120000"/>
              </a:lnSpc>
              <a:spcBef>
                <a:spcPts val="0"/>
              </a:spcBef>
              <a:buFont typeface="Wingdings" pitchFamily="2" charset="2"/>
              <a:buChar char="Ø"/>
              <a:defRPr/>
            </a:pPr>
            <a:r>
              <a:rPr lang="zh-TW" altLang="en-US" sz="2000" dirty="0">
                <a:solidFill>
                  <a:srgbClr val="C00000"/>
                </a:solidFill>
                <a:highlight>
                  <a:srgbClr val="FFFF00"/>
                </a:highlight>
                <a:latin typeface="微軟正黑體" panose="020B0604030504040204" pitchFamily="34" charset="-120"/>
                <a:ea typeface="微軟正黑體" panose="020B0604030504040204" pitchFamily="34" charset="-120"/>
              </a:rPr>
              <a:t>學校辦理建教合作，得有以下模式</a:t>
            </a:r>
            <a:r>
              <a:rPr lang="zh-TW" altLang="en-US" sz="1800" dirty="0">
                <a:solidFill>
                  <a:srgbClr val="C00000"/>
                </a:solidFill>
                <a:highlight>
                  <a:srgbClr val="FFFF00"/>
                </a:highlight>
                <a:latin typeface="微軟正黑體" panose="020B0604030504040204" pitchFamily="34" charset="-120"/>
                <a:ea typeface="微軟正黑體" panose="020B0604030504040204" pitchFamily="34" charset="-120"/>
              </a:rPr>
              <a:t>：</a:t>
            </a:r>
            <a:endParaRPr lang="en-US" altLang="zh-TW" sz="1800" dirty="0">
              <a:solidFill>
                <a:srgbClr val="C00000"/>
              </a:solidFill>
              <a:highlight>
                <a:srgbClr val="FFFF00"/>
              </a:highlight>
              <a:latin typeface="微軟正黑體" panose="020B0604030504040204" pitchFamily="34" charset="-120"/>
              <a:ea typeface="微軟正黑體" panose="020B0604030504040204" pitchFamily="34" charset="-120"/>
            </a:endParaRPr>
          </a:p>
          <a:p>
            <a:pPr marL="1917700" indent="-1460500">
              <a:spcBef>
                <a:spcPts val="600"/>
              </a:spcBef>
              <a:buNone/>
            </a:pPr>
            <a:r>
              <a:rPr lang="zh-TW" altLang="en-US" sz="1800" dirty="0">
                <a:latin typeface="微軟正黑體" panose="020B0604030504040204" pitchFamily="34" charset="-120"/>
                <a:ea typeface="微軟正黑體" panose="020B0604030504040204" pitchFamily="34" charset="-120"/>
              </a:rPr>
              <a:t>一、</a:t>
            </a:r>
            <a:r>
              <a:rPr lang="zh-TW" altLang="en-US" sz="1800" b="1" spc="200" dirty="0">
                <a:solidFill>
                  <a:srgbClr val="0070C0"/>
                </a:solidFill>
                <a:latin typeface="微軟正黑體" panose="020B0604030504040204" pitchFamily="34" charset="-120"/>
                <a:ea typeface="微軟正黑體" panose="020B0604030504040204" pitchFamily="34" charset="-120"/>
              </a:rPr>
              <a:t>輪調式</a:t>
            </a:r>
            <a:r>
              <a:rPr lang="zh-TW" altLang="en-US" sz="1800" b="1" spc="200" dirty="0">
                <a:latin typeface="微軟正黑體" panose="020B0604030504040204" pitchFamily="34" charset="-120"/>
                <a:ea typeface="微軟正黑體" panose="020B0604030504040204" pitchFamily="34" charset="-120"/>
              </a:rPr>
              <a:t>：</a:t>
            </a:r>
            <a:r>
              <a:rPr lang="zh-TW" altLang="en-US" sz="1800" spc="200" dirty="0">
                <a:latin typeface="微軟正黑體" panose="020B0604030504040204" pitchFamily="34" charset="-120"/>
                <a:ea typeface="微軟正黑體" panose="020B0604030504040204" pitchFamily="34" charset="-120"/>
              </a:rPr>
              <a:t>學校與建教合作機構以二班為單位實施輪調，一班在校上課，另一班在建教合作機構接受職業技能訓練。</a:t>
            </a:r>
            <a:endParaRPr lang="en-US" altLang="zh-TW" sz="1800" spc="200" dirty="0">
              <a:latin typeface="微軟正黑體" panose="020B0604030504040204" pitchFamily="34" charset="-120"/>
              <a:ea typeface="微軟正黑體" panose="020B0604030504040204" pitchFamily="34" charset="-120"/>
            </a:endParaRPr>
          </a:p>
          <a:p>
            <a:pPr marL="1960563" indent="-1503363">
              <a:spcBef>
                <a:spcPts val="600"/>
              </a:spcBef>
              <a:buNone/>
            </a:pPr>
            <a:r>
              <a:rPr lang="zh-TW" altLang="en-US" sz="1800" spc="200" dirty="0">
                <a:latin typeface="微軟正黑體" panose="020B0604030504040204" pitchFamily="34" charset="-120"/>
                <a:ea typeface="微軟正黑體" panose="020B0604030504040204" pitchFamily="34" charset="-120"/>
              </a:rPr>
              <a:t>二、</a:t>
            </a:r>
            <a:r>
              <a:rPr lang="zh-TW" altLang="en-US" sz="1800" b="1" spc="200" dirty="0">
                <a:solidFill>
                  <a:srgbClr val="0070C0"/>
                </a:solidFill>
                <a:latin typeface="微軟正黑體" panose="020B0604030504040204" pitchFamily="34" charset="-120"/>
                <a:ea typeface="微軟正黑體" panose="020B0604030504040204" pitchFamily="34" charset="-120"/>
              </a:rPr>
              <a:t>階梯式</a:t>
            </a:r>
            <a:r>
              <a:rPr lang="zh-TW" altLang="en-US" sz="1800" b="1" spc="200" dirty="0">
                <a:latin typeface="微軟正黑體" panose="020B0604030504040204" pitchFamily="34" charset="-120"/>
                <a:ea typeface="微軟正黑體" panose="020B0604030504040204" pitchFamily="34" charset="-120"/>
              </a:rPr>
              <a:t>：</a:t>
            </a:r>
            <a:r>
              <a:rPr lang="zh-TW" altLang="en-US" sz="1800" spc="200" dirty="0">
                <a:latin typeface="微軟正黑體" panose="020B0604030504040204" pitchFamily="34" charset="-120"/>
                <a:ea typeface="微軟正黑體" panose="020B0604030504040204" pitchFamily="34" charset="-120"/>
              </a:rPr>
              <a:t>學校之一年級及二年級學生在校接受基礎及專業理論教育，三年級在建教合作機構接受職業技能訓練。</a:t>
            </a:r>
            <a:endParaRPr lang="en-US" altLang="zh-TW" sz="1800" spc="200" dirty="0">
              <a:latin typeface="微軟正黑體" panose="020B0604030504040204" pitchFamily="34" charset="-120"/>
              <a:ea typeface="微軟正黑體" panose="020B0604030504040204" pitchFamily="34" charset="-120"/>
            </a:endParaRPr>
          </a:p>
          <a:p>
            <a:pPr marL="1960563" indent="-1503363">
              <a:spcBef>
                <a:spcPts val="600"/>
              </a:spcBef>
              <a:buNone/>
            </a:pPr>
            <a:r>
              <a:rPr lang="zh-TW" altLang="en-US" sz="1800" spc="200" dirty="0">
                <a:latin typeface="微軟正黑體" panose="020B0604030504040204" pitchFamily="34" charset="-120"/>
                <a:ea typeface="微軟正黑體" panose="020B0604030504040204" pitchFamily="34" charset="-120"/>
              </a:rPr>
              <a:t>三、</a:t>
            </a:r>
            <a:r>
              <a:rPr lang="zh-TW" altLang="en-US" sz="1800" b="1" spc="200" dirty="0">
                <a:solidFill>
                  <a:srgbClr val="0070C0"/>
                </a:solidFill>
                <a:latin typeface="微軟正黑體" panose="020B0604030504040204" pitchFamily="34" charset="-120"/>
                <a:ea typeface="微軟正黑體" panose="020B0604030504040204" pitchFamily="34" charset="-120"/>
              </a:rPr>
              <a:t>實習式</a:t>
            </a:r>
            <a:r>
              <a:rPr lang="zh-TW" altLang="en-US" sz="1800" b="1" spc="200" dirty="0">
                <a:latin typeface="微軟正黑體" panose="020B0604030504040204" pitchFamily="34" charset="-120"/>
                <a:ea typeface="微軟正黑體" panose="020B0604030504040204" pitchFamily="34" charset="-120"/>
              </a:rPr>
              <a:t>：</a:t>
            </a:r>
            <a:r>
              <a:rPr lang="zh-TW" altLang="en-US" sz="1800" spc="200" dirty="0">
                <a:latin typeface="微軟正黑體" panose="020B0604030504040204" pitchFamily="34" charset="-120"/>
                <a:ea typeface="微軟正黑體" panose="020B0604030504040204" pitchFamily="34" charset="-120"/>
              </a:rPr>
              <a:t>學校依各年級專業課程需求，在不調整課程架構之前提下，使學生於寒暑假或學期中至建教合作機構接受職業技能訓練。</a:t>
            </a:r>
            <a:endParaRPr lang="en-US" altLang="zh-TW" sz="1800" spc="200" dirty="0">
              <a:latin typeface="微軟正黑體" panose="020B0604030504040204" pitchFamily="34" charset="-120"/>
              <a:ea typeface="微軟正黑體" panose="020B0604030504040204" pitchFamily="34" charset="-120"/>
            </a:endParaRPr>
          </a:p>
          <a:p>
            <a:pPr marL="492125" indent="-225425" algn="just">
              <a:lnSpc>
                <a:spcPct val="100000"/>
              </a:lnSpc>
              <a:spcBef>
                <a:spcPts val="1200"/>
              </a:spcBef>
              <a:buFont typeface="Wingdings" pitchFamily="2" charset="2"/>
              <a:buChar char="Ø"/>
              <a:tabLst>
                <a:tab pos="525463" algn="l"/>
              </a:tabLst>
            </a:pPr>
            <a:r>
              <a:rPr lang="zh-TW" altLang="en-US" sz="2000" dirty="0">
                <a:solidFill>
                  <a:srgbClr val="C00000"/>
                </a:solidFill>
                <a:highlight>
                  <a:srgbClr val="FFFF00"/>
                </a:highlight>
                <a:latin typeface="微軟正黑體" panose="020B0604030504040204" pitchFamily="34" charset="-120"/>
                <a:ea typeface="微軟正黑體" panose="020B0604030504040204" pitchFamily="34" charset="-120"/>
              </a:rPr>
              <a:t>招生方式</a:t>
            </a:r>
            <a:r>
              <a:rPr lang="zh-TW" altLang="en-US" sz="1800" dirty="0">
                <a:solidFill>
                  <a:srgbClr val="C00000"/>
                </a:solidFill>
                <a:highlight>
                  <a:srgbClr val="FFFF00"/>
                </a:highlight>
                <a:latin typeface="微軟正黑體" panose="020B0604030504040204" pitchFamily="34" charset="-120"/>
                <a:ea typeface="微軟正黑體" panose="020B0604030504040204" pitchFamily="34" charset="-120"/>
              </a:rPr>
              <a:t>：各校自行辦理，詳見各校招生簡章</a:t>
            </a:r>
            <a:endParaRPr lang="en-US" altLang="zh-TW" sz="1800" dirty="0">
              <a:solidFill>
                <a:srgbClr val="C00000"/>
              </a:solidFill>
              <a:highlight>
                <a:srgbClr val="FFFF00"/>
              </a:highlight>
              <a:latin typeface="微軟正黑體" panose="020B0604030504040204" pitchFamily="34" charset="-120"/>
              <a:ea typeface="微軟正黑體" panose="020B0604030504040204" pitchFamily="34" charset="-120"/>
            </a:endParaRPr>
          </a:p>
          <a:p>
            <a:pPr marL="492125" indent="-225425" algn="just">
              <a:lnSpc>
                <a:spcPct val="100000"/>
              </a:lnSpc>
              <a:spcBef>
                <a:spcPts val="1200"/>
              </a:spcBef>
              <a:buFont typeface="Wingdings" pitchFamily="2" charset="2"/>
              <a:buChar char="Ø"/>
              <a:tabLst>
                <a:tab pos="525463" algn="l"/>
              </a:tabLst>
            </a:pPr>
            <a:r>
              <a:rPr lang="zh-TW" altLang="en-US" sz="2000" dirty="0">
                <a:latin typeface="微軟正黑體" panose="020B0604030504040204" pitchFamily="34" charset="-120"/>
                <a:ea typeface="微軟正黑體" panose="020B0604030504040204" pitchFamily="34" charset="-120"/>
              </a:rPr>
              <a:t>主要</a:t>
            </a:r>
            <a:r>
              <a:rPr lang="zh-TW" altLang="en-US" sz="2000" dirty="0">
                <a:solidFill>
                  <a:srgbClr val="FF0000"/>
                </a:solidFill>
                <a:latin typeface="微軟正黑體" panose="020B0604030504040204" pitchFamily="34" charset="-120"/>
                <a:ea typeface="微軟正黑體" panose="020B0604030504040204" pitchFamily="34" charset="-120"/>
              </a:rPr>
              <a:t>以免試為之</a:t>
            </a:r>
            <a:r>
              <a:rPr lang="zh-TW" altLang="en-US" sz="2000" dirty="0">
                <a:latin typeface="微軟正黑體" panose="020B0604030504040204" pitchFamily="34" charset="-120"/>
                <a:ea typeface="微軟正黑體" panose="020B0604030504040204" pitchFamily="34" charset="-120"/>
              </a:rPr>
              <a:t>，但為各產業人才培育之需要，</a:t>
            </a:r>
            <a:r>
              <a:rPr lang="zh-TW" altLang="en-US" sz="2000" dirty="0">
                <a:solidFill>
                  <a:srgbClr val="0432FF"/>
                </a:solidFill>
                <a:latin typeface="微軟正黑體" panose="020B0604030504040204" pitchFamily="34" charset="-120"/>
                <a:ea typeface="微軟正黑體" panose="020B0604030504040204" pitchFamily="34" charset="-120"/>
              </a:rPr>
              <a:t>各校得辦理面談、口試、實作或由學校訂定評選方式。</a:t>
            </a:r>
            <a:endParaRPr lang="en-US" altLang="zh-TW" sz="2000" dirty="0">
              <a:solidFill>
                <a:srgbClr val="C00000"/>
              </a:solidFill>
              <a:highlight>
                <a:srgbClr val="FFFF00"/>
              </a:highlight>
              <a:latin typeface="微軟正黑體" panose="020B0604030504040204" pitchFamily="34" charset="-120"/>
              <a:ea typeface="微軟正黑體" panose="020B0604030504040204" pitchFamily="34" charset="-120"/>
            </a:endParaRPr>
          </a:p>
          <a:p>
            <a:pPr marL="490538" lvl="1" indent="-214313" algn="just">
              <a:lnSpc>
                <a:spcPct val="120000"/>
              </a:lnSpc>
              <a:spcBef>
                <a:spcPts val="0"/>
              </a:spcBef>
              <a:buFont typeface="Wingdings" pitchFamily="2" charset="2"/>
              <a:buChar char="Ø"/>
              <a:defRPr/>
            </a:pPr>
            <a:endParaRPr lang="en-US" altLang="zh-TW" sz="1800" dirty="0">
              <a:solidFill>
                <a:srgbClr val="C00000"/>
              </a:solidFill>
              <a:latin typeface="微軟正黑體" panose="020B0604030504040204" pitchFamily="34" charset="-120"/>
              <a:ea typeface="微軟正黑體" panose="020B0604030504040204" pitchFamily="34" charset="-120"/>
            </a:endParaRPr>
          </a:p>
          <a:p>
            <a:pPr marL="808038" lvl="1" indent="-531813" algn="just">
              <a:lnSpc>
                <a:spcPct val="120000"/>
              </a:lnSpc>
              <a:spcBef>
                <a:spcPts val="0"/>
              </a:spcBef>
              <a:buFont typeface="Arial" panose="020B0604020202020204" pitchFamily="34" charset="0"/>
              <a:buNone/>
              <a:defRPr/>
            </a:pPr>
            <a:endParaRPr lang="zh-TW" altLang="en-US" sz="2000" dirty="0">
              <a:latin typeface="Microsoft JhengHei" panose="020B0604030504040204" pitchFamily="34" charset="-120"/>
              <a:ea typeface="Microsoft JhengHei" panose="020B0604030504040204" pitchFamily="34" charset="-120"/>
            </a:endParaRPr>
          </a:p>
          <a:p>
            <a:pPr marL="808038" lvl="1" indent="-531813" algn="just">
              <a:lnSpc>
                <a:spcPct val="120000"/>
              </a:lnSpc>
              <a:spcBef>
                <a:spcPts val="0"/>
              </a:spcBef>
              <a:buFont typeface="Arial" panose="020B0604020202020204" pitchFamily="34" charset="0"/>
              <a:buNone/>
              <a:defRPr/>
            </a:pPr>
            <a:endParaRPr lang="zh-TW" altLang="zh-TW" sz="1800" dirty="0">
              <a:latin typeface="Microsoft JhengHei" panose="020B0604030504040204" pitchFamily="34" charset="-120"/>
              <a:ea typeface="Microsoft JhengHei" panose="020B0604030504040204" pitchFamily="34" charset="-120"/>
            </a:endParaRPr>
          </a:p>
        </p:txBody>
      </p:sp>
      <p:sp>
        <p:nvSpPr>
          <p:cNvPr id="22" name="Rectangle 3">
            <a:extLst>
              <a:ext uri="{FF2B5EF4-FFF2-40B4-BE49-F238E27FC236}">
                <a16:creationId xmlns:a16="http://schemas.microsoft.com/office/drawing/2014/main" id="{E0222C4B-FE71-4D40-BF63-C6C0D4B4F20B}"/>
              </a:ext>
            </a:extLst>
          </p:cNvPr>
          <p:cNvSpPr/>
          <p:nvPr/>
        </p:nvSpPr>
        <p:spPr>
          <a:xfrm>
            <a:off x="-4890" y="3824886"/>
            <a:ext cx="1352568" cy="646247"/>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技優甄審入學</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23" name="Rectangle 3">
            <a:extLst>
              <a:ext uri="{FF2B5EF4-FFF2-40B4-BE49-F238E27FC236}">
                <a16:creationId xmlns:a16="http://schemas.microsoft.com/office/drawing/2014/main" id="{A0BB72F7-0526-354D-B8B0-5902DD3D7EF2}"/>
              </a:ext>
            </a:extLst>
          </p:cNvPr>
          <p:cNvSpPr/>
          <p:nvPr/>
        </p:nvSpPr>
        <p:spPr>
          <a:xfrm>
            <a:off x="2367" y="4558108"/>
            <a:ext cx="1352565" cy="646247"/>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實用技能學程分發</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36823883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6" name="投影片編號版面配置區 3">
            <a:extLst>
              <a:ext uri="{FF2B5EF4-FFF2-40B4-BE49-F238E27FC236}">
                <a16:creationId xmlns:a16="http://schemas.microsoft.com/office/drawing/2014/main" id="{14A7ACD6-5D2F-4F2D-978E-D992E69A61E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lr>
                <a:schemeClr val="accent1"/>
              </a:buClr>
              <a:buSzPct val="50000"/>
              <a:buFont typeface="Wingdings 2" panose="05020102010507070707" pitchFamily="18" charset="2"/>
              <a:buChar char=""/>
              <a:defRPr sz="2400">
                <a:solidFill>
                  <a:schemeClr val="tx1"/>
                </a:solidFill>
                <a:latin typeface="Cambria" panose="02040503050406030204" pitchFamily="18" charset="0"/>
                <a:ea typeface="新細明體" panose="02020500000000000000" pitchFamily="18" charset="-120"/>
              </a:defRPr>
            </a:lvl1pPr>
            <a:lvl2pPr marL="557213" indent="-214313">
              <a:spcBef>
                <a:spcPct val="20000"/>
              </a:spcBef>
              <a:buClr>
                <a:schemeClr val="accent2"/>
              </a:buClr>
              <a:buSzPct val="50000"/>
              <a:buFont typeface="Wingdings 2" panose="05020102010507070707" pitchFamily="18" charset="2"/>
              <a:buChar char="³"/>
              <a:defRPr sz="2100">
                <a:solidFill>
                  <a:schemeClr val="tx1"/>
                </a:solidFill>
                <a:latin typeface="Cambria" panose="02040503050406030204" pitchFamily="18" charset="0"/>
                <a:ea typeface="新細明體" panose="02020500000000000000" pitchFamily="18" charset="-120"/>
              </a:defRPr>
            </a:lvl2pPr>
            <a:lvl3pPr marL="857250" indent="-171450">
              <a:spcBef>
                <a:spcPct val="20000"/>
              </a:spcBef>
              <a:buClr>
                <a:srgbClr val="7B9B57"/>
              </a:buClr>
              <a:buSzPct val="60000"/>
              <a:buFont typeface="Wingdings 2" panose="05020102010507070707" pitchFamily="18" charset="2"/>
              <a:buChar char="®"/>
              <a:defRPr sz="1800">
                <a:solidFill>
                  <a:schemeClr val="tx1"/>
                </a:solidFill>
                <a:latin typeface="Cambria" panose="02040503050406030204" pitchFamily="18" charset="0"/>
                <a:ea typeface="新細明體" panose="02020500000000000000" pitchFamily="18" charset="-120"/>
              </a:defRPr>
            </a:lvl3pPr>
            <a:lvl4pPr marL="1200150" indent="-171450">
              <a:spcBef>
                <a:spcPct val="20000"/>
              </a:spcBef>
              <a:buClr>
                <a:srgbClr val="8B7396"/>
              </a:buClr>
              <a:buSzPct val="45000"/>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4pPr>
            <a:lvl5pPr marL="1543050" indent="-171450">
              <a:spcBef>
                <a:spcPct val="20000"/>
              </a:spcBef>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5pPr>
            <a:lvl6pPr marL="18859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6pPr>
            <a:lvl7pPr marL="22288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7pPr>
            <a:lvl8pPr marL="25717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8pPr>
            <a:lvl9pPr marL="29146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9pPr>
          </a:lstStyle>
          <a:p>
            <a:pPr>
              <a:spcBef>
                <a:spcPct val="0"/>
              </a:spcBef>
              <a:buClrTx/>
              <a:buSzTx/>
              <a:buFontTx/>
              <a:buNone/>
            </a:pPr>
            <a:fld id="{4F686C16-416F-4D9D-811F-0F632BC99A15}" type="slidenum">
              <a:rPr lang="zh-TW" altLang="en-US" sz="825">
                <a:solidFill>
                  <a:schemeClr val="bg1"/>
                </a:solidFill>
                <a:latin typeface="微軟正黑體" panose="020B0604030504040204" pitchFamily="34" charset="-120"/>
                <a:ea typeface="微軟正黑體" panose="020B0604030504040204" pitchFamily="34" charset="-120"/>
              </a:rPr>
              <a:pPr>
                <a:spcBef>
                  <a:spcPct val="0"/>
                </a:spcBef>
                <a:buClrTx/>
                <a:buSzTx/>
                <a:buFontTx/>
                <a:buNone/>
              </a:pPr>
              <a:t>35</a:t>
            </a:fld>
            <a:endParaRPr lang="zh-TW" altLang="en-US" sz="825" dirty="0">
              <a:solidFill>
                <a:schemeClr val="bg1"/>
              </a:solidFill>
              <a:latin typeface="微軟正黑體" panose="020B0604030504040204" pitchFamily="34" charset="-120"/>
              <a:ea typeface="微軟正黑體" panose="020B0604030504040204" pitchFamily="34" charset="-120"/>
            </a:endParaRPr>
          </a:p>
        </p:txBody>
      </p:sp>
      <p:grpSp>
        <p:nvGrpSpPr>
          <p:cNvPr id="13" name="群組 12">
            <a:extLst>
              <a:ext uri="{FF2B5EF4-FFF2-40B4-BE49-F238E27FC236}">
                <a16:creationId xmlns:a16="http://schemas.microsoft.com/office/drawing/2014/main" id="{4625787D-541C-8243-92B0-C525B83A5F35}"/>
              </a:ext>
            </a:extLst>
          </p:cNvPr>
          <p:cNvGrpSpPr/>
          <p:nvPr/>
        </p:nvGrpSpPr>
        <p:grpSpPr>
          <a:xfrm>
            <a:off x="-3" y="298586"/>
            <a:ext cx="3937574" cy="556154"/>
            <a:chOff x="-3" y="853451"/>
            <a:chExt cx="3937574" cy="556154"/>
          </a:xfrm>
        </p:grpSpPr>
        <p:sp>
          <p:nvSpPr>
            <p:cNvPr id="14" name="等腰三角形 20">
              <a:extLst>
                <a:ext uri="{FF2B5EF4-FFF2-40B4-BE49-F238E27FC236}">
                  <a16:creationId xmlns:a16="http://schemas.microsoft.com/office/drawing/2014/main" id="{5F8F57DE-3C33-014A-ACB3-3E4694CAB1BB}"/>
                </a:ext>
              </a:extLst>
            </p:cNvPr>
            <p:cNvSpPr/>
            <p:nvPr/>
          </p:nvSpPr>
          <p:spPr>
            <a:xfrm>
              <a:off x="2773541" y="853451"/>
              <a:ext cx="956458" cy="507831"/>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solidFill>
                  <a:schemeClr val="accent5">
                    <a:lumMod val="75000"/>
                  </a:schemeClr>
                </a:solidFill>
              </a:endParaRPr>
            </a:p>
          </p:txBody>
        </p:sp>
        <p:sp>
          <p:nvSpPr>
            <p:cNvPr id="15" name="Rectangle 3">
              <a:extLst>
                <a:ext uri="{FF2B5EF4-FFF2-40B4-BE49-F238E27FC236}">
                  <a16:creationId xmlns:a16="http://schemas.microsoft.com/office/drawing/2014/main" id="{4772E20B-DEEB-D445-A0BC-E97252E8F429}"/>
                </a:ext>
              </a:extLst>
            </p:cNvPr>
            <p:cNvSpPr/>
            <p:nvPr/>
          </p:nvSpPr>
          <p:spPr>
            <a:xfrm>
              <a:off x="-3" y="853451"/>
              <a:ext cx="3251774" cy="50895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latin typeface="Microsoft JhengHei" panose="020B0604030504040204" pitchFamily="34" charset="-120"/>
                  <a:ea typeface="Microsoft JhengHei" panose="020B0604030504040204" pitchFamily="34" charset="-120"/>
                </a:rPr>
                <a:t>技職傾向學生入學管道</a:t>
              </a:r>
              <a:endParaRPr lang="en-US" altLang="zh-TW" sz="2400" b="1" dirty="0">
                <a:latin typeface="Microsoft JhengHei" panose="020B0604030504040204" pitchFamily="34" charset="-120"/>
                <a:ea typeface="Microsoft JhengHei" panose="020B0604030504040204" pitchFamily="34" charset="-120"/>
              </a:endParaRPr>
            </a:p>
          </p:txBody>
        </p:sp>
        <p:cxnSp>
          <p:nvCxnSpPr>
            <p:cNvPr id="16" name="直線接點 15">
              <a:extLst>
                <a:ext uri="{FF2B5EF4-FFF2-40B4-BE49-F238E27FC236}">
                  <a16:creationId xmlns:a16="http://schemas.microsoft.com/office/drawing/2014/main" id="{A4DCA74F-CE78-8744-A49B-4F056BF453AA}"/>
                </a:ext>
              </a:extLst>
            </p:cNvPr>
            <p:cNvCxnSpPr/>
            <p:nvPr/>
          </p:nvCxnSpPr>
          <p:spPr>
            <a:xfrm>
              <a:off x="0" y="1409605"/>
              <a:ext cx="3937571" cy="0"/>
            </a:xfrm>
            <a:prstGeom prst="line">
              <a:avLst/>
            </a:prstGeom>
            <a:ln w="136525">
              <a:headEnd type="none"/>
              <a:tailEnd type="oval" w="sm" len="med"/>
            </a:ln>
          </p:spPr>
          <p:style>
            <a:lnRef idx="1">
              <a:schemeClr val="accent1"/>
            </a:lnRef>
            <a:fillRef idx="0">
              <a:schemeClr val="accent1"/>
            </a:fillRef>
            <a:effectRef idx="0">
              <a:schemeClr val="accent1"/>
            </a:effectRef>
            <a:fontRef idx="minor">
              <a:schemeClr val="tx1"/>
            </a:fontRef>
          </p:style>
        </p:cxnSp>
      </p:grpSp>
      <p:grpSp>
        <p:nvGrpSpPr>
          <p:cNvPr id="24" name="群組 23">
            <a:extLst>
              <a:ext uri="{FF2B5EF4-FFF2-40B4-BE49-F238E27FC236}">
                <a16:creationId xmlns:a16="http://schemas.microsoft.com/office/drawing/2014/main" id="{8295C060-E8B6-DF48-AC54-302900CC1420}"/>
              </a:ext>
            </a:extLst>
          </p:cNvPr>
          <p:cNvGrpSpPr/>
          <p:nvPr/>
        </p:nvGrpSpPr>
        <p:grpSpPr>
          <a:xfrm>
            <a:off x="-4887" y="2974246"/>
            <a:ext cx="1359819" cy="3585167"/>
            <a:chOff x="0" y="2974246"/>
            <a:chExt cx="1359819" cy="3585167"/>
          </a:xfrm>
        </p:grpSpPr>
        <p:sp>
          <p:nvSpPr>
            <p:cNvPr id="25" name="Rectangle 5">
              <a:extLst>
                <a:ext uri="{FF2B5EF4-FFF2-40B4-BE49-F238E27FC236}">
                  <a16:creationId xmlns:a16="http://schemas.microsoft.com/office/drawing/2014/main" id="{5398CA2D-5BFD-6D4D-926E-0122ABBB2B63}"/>
                </a:ext>
              </a:extLst>
            </p:cNvPr>
            <p:cNvSpPr/>
            <p:nvPr/>
          </p:nvSpPr>
          <p:spPr>
            <a:xfrm>
              <a:off x="8516" y="2974246"/>
              <a:ext cx="1322171" cy="358516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6" name="Rectangle 3">
              <a:extLst>
                <a:ext uri="{FF2B5EF4-FFF2-40B4-BE49-F238E27FC236}">
                  <a16:creationId xmlns:a16="http://schemas.microsoft.com/office/drawing/2014/main" id="{7A9FAA68-4C2F-334E-9E45-4EF94A56C6EB}"/>
                </a:ext>
              </a:extLst>
            </p:cNvPr>
            <p:cNvSpPr/>
            <p:nvPr/>
          </p:nvSpPr>
          <p:spPr>
            <a:xfrm>
              <a:off x="0" y="3096800"/>
              <a:ext cx="1352565" cy="646247"/>
            </a:xfrm>
            <a:prstGeom prst="rect">
              <a:avLst/>
            </a:prstGeom>
            <a:solidFill>
              <a:schemeClr val="accent5">
                <a:lumMod val="20000"/>
                <a:lumOff val="8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60000"/>
                      <a:lumOff val="40000"/>
                    </a:schemeClr>
                  </a:solidFill>
                  <a:latin typeface="微軟正黑體" panose="020B0604030504040204" pitchFamily="34" charset="-120"/>
                  <a:ea typeface="微軟正黑體" panose="020B0604030504040204" pitchFamily="34" charset="-120"/>
                </a:rPr>
                <a:t>專業群科</a:t>
              </a:r>
              <a:endParaRPr lang="en-US" altLang="zh-TW" sz="2100" dirty="0">
                <a:solidFill>
                  <a:schemeClr val="accent5">
                    <a:lumMod val="60000"/>
                    <a:lumOff val="40000"/>
                  </a:schemeClr>
                </a:solidFill>
                <a:latin typeface="微軟正黑體" panose="020B0604030504040204" pitchFamily="34" charset="-120"/>
                <a:ea typeface="微軟正黑體" panose="020B0604030504040204" pitchFamily="34" charset="-120"/>
              </a:endParaRPr>
            </a:p>
            <a:p>
              <a:pPr algn="ctr"/>
              <a:r>
                <a:rPr lang="zh-TW" altLang="en-US" sz="2100" dirty="0">
                  <a:solidFill>
                    <a:schemeClr val="accent5">
                      <a:lumMod val="60000"/>
                      <a:lumOff val="40000"/>
                    </a:schemeClr>
                  </a:solidFill>
                  <a:latin typeface="微軟正黑體" panose="020B0604030504040204" pitchFamily="34" charset="-120"/>
                  <a:ea typeface="微軟正黑體" panose="020B0604030504040204" pitchFamily="34" charset="-120"/>
                </a:rPr>
                <a:t>甄選入學</a:t>
              </a:r>
              <a:endParaRPr lang="en-US" sz="2100" dirty="0">
                <a:solidFill>
                  <a:schemeClr val="accent5">
                    <a:lumMod val="60000"/>
                    <a:lumOff val="40000"/>
                  </a:schemeClr>
                </a:solidFill>
                <a:latin typeface="Microsoft JhengHei" panose="020B0604030504040204" pitchFamily="34" charset="-120"/>
                <a:ea typeface="Microsoft JhengHei" panose="020B0604030504040204" pitchFamily="34" charset="-120"/>
              </a:endParaRPr>
            </a:p>
          </p:txBody>
        </p:sp>
        <p:sp>
          <p:nvSpPr>
            <p:cNvPr id="29" name="Rectangle 3">
              <a:extLst>
                <a:ext uri="{FF2B5EF4-FFF2-40B4-BE49-F238E27FC236}">
                  <a16:creationId xmlns:a16="http://schemas.microsoft.com/office/drawing/2014/main" id="{56A11005-CB18-0745-9E93-68B995910942}"/>
                </a:ext>
              </a:extLst>
            </p:cNvPr>
            <p:cNvSpPr/>
            <p:nvPr/>
          </p:nvSpPr>
          <p:spPr>
            <a:xfrm>
              <a:off x="7254" y="5279289"/>
              <a:ext cx="1352565" cy="416839"/>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zh-TW" altLang="en-US" sz="2100" b="1" dirty="0">
                  <a:solidFill>
                    <a:srgbClr val="0432FF"/>
                  </a:solidFill>
                  <a:latin typeface="微軟正黑體" panose="020B0604030504040204" pitchFamily="34" charset="-120"/>
                  <a:ea typeface="微軟正黑體" panose="020B0604030504040204" pitchFamily="34" charset="-120"/>
                </a:rPr>
                <a:t>建教合作</a:t>
              </a:r>
              <a:endParaRPr lang="en-US" sz="2100" b="1" dirty="0">
                <a:solidFill>
                  <a:srgbClr val="0432FF"/>
                </a:solidFill>
                <a:latin typeface="Microsoft JhengHei" panose="020B0604030504040204" pitchFamily="34" charset="-120"/>
                <a:ea typeface="Microsoft JhengHei" panose="020B0604030504040204" pitchFamily="34" charset="-120"/>
              </a:endParaRPr>
            </a:p>
          </p:txBody>
        </p:sp>
        <p:sp>
          <p:nvSpPr>
            <p:cNvPr id="30" name="Rectangle 3">
              <a:extLst>
                <a:ext uri="{FF2B5EF4-FFF2-40B4-BE49-F238E27FC236}">
                  <a16:creationId xmlns:a16="http://schemas.microsoft.com/office/drawing/2014/main" id="{7BC80EE5-DFD4-A343-A994-DAF83A360E43}"/>
                </a:ext>
              </a:extLst>
            </p:cNvPr>
            <p:cNvSpPr/>
            <p:nvPr/>
          </p:nvSpPr>
          <p:spPr>
            <a:xfrm>
              <a:off x="7254" y="5771062"/>
              <a:ext cx="1352565" cy="646247"/>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產業特殊需求類科</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grpSp>
      <p:grpSp>
        <p:nvGrpSpPr>
          <p:cNvPr id="31" name="群組 30">
            <a:extLst>
              <a:ext uri="{FF2B5EF4-FFF2-40B4-BE49-F238E27FC236}">
                <a16:creationId xmlns:a16="http://schemas.microsoft.com/office/drawing/2014/main" id="{30243874-22D8-B149-9D7E-2AFDCD5BEBA6}"/>
              </a:ext>
            </a:extLst>
          </p:cNvPr>
          <p:cNvGrpSpPr/>
          <p:nvPr/>
        </p:nvGrpSpPr>
        <p:grpSpPr>
          <a:xfrm>
            <a:off x="-6682" y="1233119"/>
            <a:ext cx="1354972" cy="1758043"/>
            <a:chOff x="-6682" y="1109692"/>
            <a:chExt cx="1354972" cy="1758043"/>
          </a:xfrm>
        </p:grpSpPr>
        <p:sp>
          <p:nvSpPr>
            <p:cNvPr id="32" name="Rectangle 5">
              <a:extLst>
                <a:ext uri="{FF2B5EF4-FFF2-40B4-BE49-F238E27FC236}">
                  <a16:creationId xmlns:a16="http://schemas.microsoft.com/office/drawing/2014/main" id="{6805683E-92D3-9D41-B448-2559E691DF89}"/>
                </a:ext>
              </a:extLst>
            </p:cNvPr>
            <p:cNvSpPr/>
            <p:nvPr/>
          </p:nvSpPr>
          <p:spPr>
            <a:xfrm>
              <a:off x="0" y="1109692"/>
              <a:ext cx="1322171" cy="175804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3" name="Rectangle 3">
              <a:extLst>
                <a:ext uri="{FF2B5EF4-FFF2-40B4-BE49-F238E27FC236}">
                  <a16:creationId xmlns:a16="http://schemas.microsoft.com/office/drawing/2014/main" id="{898749B2-869B-5441-AEA6-26962825E780}"/>
                </a:ext>
              </a:extLst>
            </p:cNvPr>
            <p:cNvSpPr/>
            <p:nvPr/>
          </p:nvSpPr>
          <p:spPr>
            <a:xfrm>
              <a:off x="-4278" y="1210686"/>
              <a:ext cx="1352568" cy="478245"/>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accent5">
                      <a:lumMod val="40000"/>
                      <a:lumOff val="60000"/>
                    </a:schemeClr>
                  </a:solidFill>
                  <a:latin typeface="Microsoft JhengHei" panose="020B0604030504040204" pitchFamily="34" charset="-120"/>
                  <a:ea typeface="Microsoft JhengHei" panose="020B0604030504040204" pitchFamily="34" charset="-120"/>
                </a:rPr>
                <a:t>入學管道</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34" name="Rectangle 3">
              <a:extLst>
                <a:ext uri="{FF2B5EF4-FFF2-40B4-BE49-F238E27FC236}">
                  <a16:creationId xmlns:a16="http://schemas.microsoft.com/office/drawing/2014/main" id="{215678CB-F294-EB45-B6B5-82333B213A00}"/>
                </a:ext>
              </a:extLst>
            </p:cNvPr>
            <p:cNvSpPr/>
            <p:nvPr/>
          </p:nvSpPr>
          <p:spPr>
            <a:xfrm>
              <a:off x="-6682" y="1741134"/>
              <a:ext cx="1352568" cy="478245"/>
            </a:xfrm>
            <a:prstGeom prst="rect">
              <a:avLst/>
            </a:prstGeom>
            <a:solidFill>
              <a:srgbClr val="E7E6E6">
                <a:alpha val="7451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accent5">
                      <a:lumMod val="60000"/>
                      <a:lumOff val="40000"/>
                    </a:schemeClr>
                  </a:solidFill>
                  <a:latin typeface="Microsoft JhengHei" panose="020B0604030504040204" pitchFamily="34" charset="-120"/>
                  <a:ea typeface="Microsoft JhengHei" panose="020B0604030504040204" pitchFamily="34" charset="-120"/>
                </a:rPr>
                <a:t>主要管道</a:t>
              </a:r>
              <a:endParaRPr lang="en-US" sz="2100" dirty="0">
                <a:solidFill>
                  <a:schemeClr val="accent5">
                    <a:lumMod val="60000"/>
                    <a:lumOff val="40000"/>
                  </a:schemeClr>
                </a:solidFill>
                <a:latin typeface="Microsoft JhengHei" panose="020B0604030504040204" pitchFamily="34" charset="-120"/>
                <a:ea typeface="Microsoft JhengHei" panose="020B0604030504040204" pitchFamily="34" charset="-120"/>
              </a:endParaRPr>
            </a:p>
          </p:txBody>
        </p:sp>
        <p:sp>
          <p:nvSpPr>
            <p:cNvPr id="35" name="Rectangle 3">
              <a:extLst>
                <a:ext uri="{FF2B5EF4-FFF2-40B4-BE49-F238E27FC236}">
                  <a16:creationId xmlns:a16="http://schemas.microsoft.com/office/drawing/2014/main" id="{A5392AE0-BE4A-D241-8EDC-AEFC401AC0D6}"/>
                </a:ext>
              </a:extLst>
            </p:cNvPr>
            <p:cNvSpPr/>
            <p:nvPr/>
          </p:nvSpPr>
          <p:spPr>
            <a:xfrm>
              <a:off x="1" y="2271582"/>
              <a:ext cx="1345886" cy="478245"/>
            </a:xfrm>
            <a:prstGeom prst="rect">
              <a:avLst/>
            </a:prstGeom>
            <a:solidFill>
              <a:srgbClr val="E7E6E6">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accent5">
                      <a:lumMod val="60000"/>
                      <a:lumOff val="40000"/>
                    </a:schemeClr>
                  </a:solidFill>
                  <a:latin typeface="Microsoft JhengHei" panose="020B0604030504040204" pitchFamily="34" charset="-120"/>
                  <a:ea typeface="Microsoft JhengHei" panose="020B0604030504040204" pitchFamily="34" charset="-120"/>
                </a:rPr>
                <a:t>重要日程</a:t>
              </a:r>
              <a:endParaRPr lang="en-US" sz="2100" dirty="0">
                <a:solidFill>
                  <a:schemeClr val="accent5">
                    <a:lumMod val="60000"/>
                    <a:lumOff val="40000"/>
                  </a:schemeClr>
                </a:solidFill>
                <a:latin typeface="Microsoft JhengHei" panose="020B0604030504040204" pitchFamily="34" charset="-120"/>
                <a:ea typeface="Microsoft JhengHei" panose="020B0604030504040204" pitchFamily="34" charset="-120"/>
              </a:endParaRPr>
            </a:p>
          </p:txBody>
        </p:sp>
      </p:grpSp>
      <p:sp>
        <p:nvSpPr>
          <p:cNvPr id="36" name="TextBox 7">
            <a:extLst>
              <a:ext uri="{FF2B5EF4-FFF2-40B4-BE49-F238E27FC236}">
                <a16:creationId xmlns:a16="http://schemas.microsoft.com/office/drawing/2014/main" id="{ECD64BEC-B229-A04B-8E85-226BD9395A83}"/>
              </a:ext>
            </a:extLst>
          </p:cNvPr>
          <p:cNvSpPr txBox="1"/>
          <p:nvPr/>
        </p:nvSpPr>
        <p:spPr>
          <a:xfrm>
            <a:off x="4246677" y="646991"/>
            <a:ext cx="4496331" cy="369332"/>
          </a:xfrm>
          <a:prstGeom prst="rect">
            <a:avLst/>
          </a:prstGeom>
          <a:noFill/>
        </p:spPr>
        <p:txBody>
          <a:bodyPr wrap="square" lIns="0" tIns="0" rIns="0" bIns="0" rtlCol="0" anchor="t">
            <a:spAutoFit/>
          </a:bodyPr>
          <a:lstStyle/>
          <a:p>
            <a:r>
              <a:rPr lang="en-US" sz="2400" dirty="0" err="1">
                <a:solidFill>
                  <a:srgbClr val="0432FF"/>
                </a:solidFill>
                <a:latin typeface="Microsoft JhengHei" panose="020B0604030504040204" pitchFamily="34" charset="-120"/>
                <a:ea typeface="Microsoft JhengHei" panose="020B0604030504040204" pitchFamily="34" charset="-120"/>
              </a:rPr>
              <a:t>建教合作</a:t>
            </a:r>
            <a:r>
              <a:rPr lang="en-US" sz="2400" dirty="0" err="1">
                <a:solidFill>
                  <a:srgbClr val="FF0000"/>
                </a:solidFill>
                <a:latin typeface="Microsoft JhengHei" panose="020B0604030504040204" pitchFamily="34" charset="-120"/>
                <a:ea typeface="Microsoft JhengHei" panose="020B0604030504040204" pitchFamily="34" charset="-120"/>
              </a:rPr>
              <a:t>相關簡介</a:t>
            </a:r>
            <a:endParaRPr lang="en-US" sz="2400" dirty="0">
              <a:solidFill>
                <a:srgbClr val="FF0000"/>
              </a:solidFill>
            </a:endParaRPr>
          </a:p>
        </p:txBody>
      </p:sp>
      <p:sp>
        <p:nvSpPr>
          <p:cNvPr id="21" name="內容版面配置區 2">
            <a:extLst>
              <a:ext uri="{FF2B5EF4-FFF2-40B4-BE49-F238E27FC236}">
                <a16:creationId xmlns:a16="http://schemas.microsoft.com/office/drawing/2014/main" id="{E3ECB6B2-98A1-3340-88A9-242345A75046}"/>
              </a:ext>
            </a:extLst>
          </p:cNvPr>
          <p:cNvSpPr txBox="1">
            <a:spLocks/>
          </p:cNvSpPr>
          <p:nvPr/>
        </p:nvSpPr>
        <p:spPr>
          <a:xfrm>
            <a:off x="1345886" y="1099556"/>
            <a:ext cx="7304954" cy="55375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8288" indent="-268288">
              <a:lnSpc>
                <a:spcPct val="100000"/>
              </a:lnSpc>
              <a:spcBef>
                <a:spcPts val="300"/>
              </a:spcBef>
              <a:buFont typeface="Wingdings" panose="05000000000000000000" pitchFamily="2" charset="2"/>
              <a:buChar char="Ø"/>
            </a:pPr>
            <a:r>
              <a:rPr lang="zh-TW" altLang="en-US" sz="2000" dirty="0">
                <a:latin typeface="微軟正黑體" panose="020B0604030504040204" pitchFamily="34" charset="-120"/>
                <a:ea typeface="微軟正黑體" panose="020B0604030504040204" pitchFamily="34" charset="-120"/>
              </a:rPr>
              <a:t>建教合作是透過學校與合作機構之間的合作安排，讓學生可以在學校中修習一般科目及職業專業課程，又可以到相關行業職場接受職業技能訓練，以利於就業準備的一種職業教育方案。</a:t>
            </a:r>
          </a:p>
          <a:p>
            <a:pPr marL="268288" indent="-268288">
              <a:lnSpc>
                <a:spcPct val="100000"/>
              </a:lnSpc>
              <a:spcBef>
                <a:spcPts val="300"/>
              </a:spcBef>
              <a:buFont typeface="Wingdings" panose="05000000000000000000" pitchFamily="2" charset="2"/>
              <a:buChar char="Ø"/>
            </a:pPr>
            <a:r>
              <a:rPr lang="zh-TW" altLang="en-US" sz="2000" dirty="0">
                <a:solidFill>
                  <a:srgbClr val="FF0000"/>
                </a:solidFill>
                <a:latin typeface="微軟正黑體" panose="020B0604030504040204" pitchFamily="34" charset="-120"/>
                <a:ea typeface="微軟正黑體" panose="020B0604030504040204" pitchFamily="34" charset="-120"/>
              </a:rPr>
              <a:t>實習訓練期間有生活津貼</a:t>
            </a:r>
            <a:r>
              <a:rPr lang="zh-TW" altLang="en-US" sz="2000" dirty="0">
                <a:solidFill>
                  <a:schemeClr val="tx2"/>
                </a:solidFill>
                <a:latin typeface="微軟正黑體" panose="020B0604030504040204" pitchFamily="34" charset="-120"/>
                <a:ea typeface="微軟正黑體" panose="020B0604030504040204" pitchFamily="34" charset="-120"/>
              </a:rPr>
              <a:t>。</a:t>
            </a:r>
            <a:endParaRPr lang="en-US" altLang="zh-TW" sz="2000" dirty="0">
              <a:solidFill>
                <a:schemeClr val="tx2"/>
              </a:solidFill>
              <a:latin typeface="微軟正黑體" panose="020B0604030504040204" pitchFamily="34" charset="-120"/>
              <a:ea typeface="微軟正黑體" panose="020B0604030504040204" pitchFamily="34" charset="-120"/>
            </a:endParaRPr>
          </a:p>
          <a:p>
            <a:pPr marL="268288" indent="-268288">
              <a:lnSpc>
                <a:spcPct val="100000"/>
              </a:lnSpc>
              <a:spcBef>
                <a:spcPts val="300"/>
              </a:spcBef>
              <a:buFont typeface="Wingdings" panose="05000000000000000000" pitchFamily="2" charset="2"/>
              <a:buChar char="Ø"/>
            </a:pPr>
            <a:r>
              <a:rPr lang="zh-TW" altLang="en-US" sz="2000" dirty="0">
                <a:solidFill>
                  <a:srgbClr val="0432FF"/>
                </a:solidFill>
                <a:latin typeface="微軟正黑體" panose="020B0604030504040204" pitchFamily="34" charset="-120"/>
                <a:ea typeface="微軟正黑體" panose="020B0604030504040204" pitchFamily="34" charset="-120"/>
              </a:rPr>
              <a:t>各校辦理方式、規模、合作機構等，詳見辦理建教合作之招生學校簡章及網站</a:t>
            </a:r>
            <a:endParaRPr lang="en-US" altLang="zh-TW" sz="1800" dirty="0">
              <a:solidFill>
                <a:srgbClr val="0432FF"/>
              </a:solidFill>
              <a:latin typeface="微軟正黑體" panose="020B0604030504040204" pitchFamily="34" charset="-120"/>
              <a:ea typeface="微軟正黑體" panose="020B0604030504040204" pitchFamily="34" charset="-120"/>
            </a:endParaRPr>
          </a:p>
          <a:p>
            <a:pPr marL="808038" lvl="1" indent="-531813" algn="just">
              <a:lnSpc>
                <a:spcPct val="120000"/>
              </a:lnSpc>
              <a:spcBef>
                <a:spcPts val="0"/>
              </a:spcBef>
              <a:buFont typeface="Arial" panose="020B0604020202020204" pitchFamily="34" charset="0"/>
              <a:buNone/>
              <a:defRPr/>
            </a:pPr>
            <a:endParaRPr lang="zh-TW" altLang="zh-TW" sz="1800" dirty="0">
              <a:latin typeface="Microsoft JhengHei" panose="020B0604030504040204" pitchFamily="34" charset="-120"/>
              <a:ea typeface="Microsoft JhengHei" panose="020B0604030504040204" pitchFamily="34" charset="-120"/>
            </a:endParaRPr>
          </a:p>
        </p:txBody>
      </p:sp>
      <p:sp>
        <p:nvSpPr>
          <p:cNvPr id="22" name="Rectangle 3">
            <a:extLst>
              <a:ext uri="{FF2B5EF4-FFF2-40B4-BE49-F238E27FC236}">
                <a16:creationId xmlns:a16="http://schemas.microsoft.com/office/drawing/2014/main" id="{E0222C4B-FE71-4D40-BF63-C6C0D4B4F20B}"/>
              </a:ext>
            </a:extLst>
          </p:cNvPr>
          <p:cNvSpPr/>
          <p:nvPr/>
        </p:nvSpPr>
        <p:spPr>
          <a:xfrm>
            <a:off x="-4890" y="3824886"/>
            <a:ext cx="1352568" cy="646247"/>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技優甄審入學</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23" name="Rectangle 3">
            <a:extLst>
              <a:ext uri="{FF2B5EF4-FFF2-40B4-BE49-F238E27FC236}">
                <a16:creationId xmlns:a16="http://schemas.microsoft.com/office/drawing/2014/main" id="{A0BB72F7-0526-354D-B8B0-5902DD3D7EF2}"/>
              </a:ext>
            </a:extLst>
          </p:cNvPr>
          <p:cNvSpPr/>
          <p:nvPr/>
        </p:nvSpPr>
        <p:spPr>
          <a:xfrm>
            <a:off x="2367" y="4558108"/>
            <a:ext cx="1352565" cy="646247"/>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實用技能學程分發</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27" name="標題 1">
            <a:extLst>
              <a:ext uri="{FF2B5EF4-FFF2-40B4-BE49-F238E27FC236}">
                <a16:creationId xmlns:a16="http://schemas.microsoft.com/office/drawing/2014/main" id="{FC3E054E-B9B6-8442-BAE0-9A8F6F2161A1}"/>
              </a:ext>
            </a:extLst>
          </p:cNvPr>
          <p:cNvSpPr txBox="1">
            <a:spLocks/>
          </p:cNvSpPr>
          <p:nvPr/>
        </p:nvSpPr>
        <p:spPr>
          <a:xfrm>
            <a:off x="1486597" y="3272498"/>
            <a:ext cx="7416800" cy="7191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TW" altLang="en-US" sz="2400" b="1" dirty="0">
                <a:solidFill>
                  <a:srgbClr val="C00000"/>
                </a:solidFill>
                <a:latin typeface="Microsoft JhengHei" panose="020B0604030504040204" pitchFamily="34" charset="-120"/>
                <a:ea typeface="Microsoft JhengHei" panose="020B0604030504040204" pitchFamily="34" charset="-120"/>
              </a:rPr>
              <a:t>建教合作資訊網</a:t>
            </a:r>
            <a:r>
              <a:rPr lang="en-US" altLang="zh-TW" sz="2400" b="1" dirty="0">
                <a:solidFill>
                  <a:srgbClr val="C00000"/>
                </a:solidFill>
                <a:latin typeface="Microsoft JhengHei" panose="020B0604030504040204" pitchFamily="34" charset="-120"/>
                <a:ea typeface="Microsoft JhengHei" panose="020B0604030504040204" pitchFamily="34" charset="-120"/>
              </a:rPr>
              <a:t>(</a:t>
            </a:r>
            <a:r>
              <a:rPr lang="zh-TW" altLang="en-US" sz="2400" b="1" dirty="0">
                <a:solidFill>
                  <a:srgbClr val="C00000"/>
                </a:solidFill>
                <a:latin typeface="Microsoft JhengHei" panose="020B0604030504040204" pitchFamily="34" charset="-120"/>
                <a:ea typeface="Microsoft JhengHei" panose="020B0604030504040204" pitchFamily="34" charset="-120"/>
              </a:rPr>
              <a:t>新網站</a:t>
            </a:r>
            <a:r>
              <a:rPr lang="en-US" altLang="zh-TW" sz="2400" b="1" dirty="0">
                <a:solidFill>
                  <a:srgbClr val="C00000"/>
                </a:solidFill>
                <a:latin typeface="Microsoft JhengHei" panose="020B0604030504040204" pitchFamily="34" charset="-120"/>
                <a:ea typeface="Microsoft JhengHei" panose="020B0604030504040204" pitchFamily="34" charset="-120"/>
              </a:rPr>
              <a:t>)</a:t>
            </a:r>
            <a:r>
              <a:rPr lang="zh-TW" altLang="en-US" sz="2400" b="1" dirty="0">
                <a:solidFill>
                  <a:srgbClr val="C00000"/>
                </a:solidFill>
                <a:latin typeface="Microsoft JhengHei" panose="020B0604030504040204" pitchFamily="34" charset="-120"/>
                <a:ea typeface="Microsoft JhengHei" panose="020B0604030504040204" pitchFamily="34" charset="-120"/>
              </a:rPr>
              <a:t> </a:t>
            </a:r>
            <a:r>
              <a:rPr lang="en-US" altLang="zh-TW" sz="2000" b="1" dirty="0">
                <a:solidFill>
                  <a:srgbClr val="0000FF"/>
                </a:solidFill>
                <a:latin typeface="Microsoft JhengHei" panose="020B0604030504040204" pitchFamily="34" charset="-120"/>
                <a:ea typeface="Microsoft JhengHei" panose="020B0604030504040204" pitchFamily="34" charset="-120"/>
                <a:hlinkClick r:id="rId3"/>
              </a:rPr>
              <a:t>https://cetw.me.ntnu.edu.tw</a:t>
            </a:r>
            <a:endParaRPr lang="en-US" altLang="zh-TW" sz="2000" b="1" dirty="0">
              <a:solidFill>
                <a:srgbClr val="0000FF"/>
              </a:solidFill>
              <a:latin typeface="Microsoft JhengHei" panose="020B0604030504040204" pitchFamily="34" charset="-120"/>
              <a:ea typeface="Microsoft JhengHei" panose="020B0604030504040204" pitchFamily="34" charset="-120"/>
            </a:endParaRPr>
          </a:p>
        </p:txBody>
      </p:sp>
      <p:pic>
        <p:nvPicPr>
          <p:cNvPr id="3" name="圖片 2" descr="一張含有 文字 的圖片&#10;&#10;自動產生的描述">
            <a:extLst>
              <a:ext uri="{FF2B5EF4-FFF2-40B4-BE49-F238E27FC236}">
                <a16:creationId xmlns:a16="http://schemas.microsoft.com/office/drawing/2014/main" id="{FDB11EAF-4292-C344-AFE6-0B34C3684495}"/>
              </a:ext>
            </a:extLst>
          </p:cNvPr>
          <p:cNvPicPr>
            <a:picLocks noChangeAspect="1"/>
          </p:cNvPicPr>
          <p:nvPr/>
        </p:nvPicPr>
        <p:blipFill>
          <a:blip r:embed="rId4"/>
          <a:stretch>
            <a:fillRect/>
          </a:stretch>
        </p:blipFill>
        <p:spPr>
          <a:xfrm>
            <a:off x="1625885" y="3824886"/>
            <a:ext cx="7045042" cy="2639075"/>
          </a:xfrm>
          <a:prstGeom prst="rect">
            <a:avLst/>
          </a:prstGeom>
        </p:spPr>
      </p:pic>
    </p:spTree>
    <p:extLst>
      <p:ext uri="{BB962C8B-B14F-4D97-AF65-F5344CB8AC3E}">
        <p14:creationId xmlns:p14="http://schemas.microsoft.com/office/powerpoint/2010/main" val="388213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6" name="投影片編號版面配置區 3">
            <a:extLst>
              <a:ext uri="{FF2B5EF4-FFF2-40B4-BE49-F238E27FC236}">
                <a16:creationId xmlns:a16="http://schemas.microsoft.com/office/drawing/2014/main" id="{14A7ACD6-5D2F-4F2D-978E-D992E69A61E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lr>
                <a:schemeClr val="accent1"/>
              </a:buClr>
              <a:buSzPct val="50000"/>
              <a:buFont typeface="Wingdings 2" panose="05020102010507070707" pitchFamily="18" charset="2"/>
              <a:buChar char=""/>
              <a:defRPr sz="2400">
                <a:solidFill>
                  <a:schemeClr val="tx1"/>
                </a:solidFill>
                <a:latin typeface="Cambria" panose="02040503050406030204" pitchFamily="18" charset="0"/>
                <a:ea typeface="新細明體" panose="02020500000000000000" pitchFamily="18" charset="-120"/>
              </a:defRPr>
            </a:lvl1pPr>
            <a:lvl2pPr marL="557213" indent="-214313">
              <a:spcBef>
                <a:spcPct val="20000"/>
              </a:spcBef>
              <a:buClr>
                <a:schemeClr val="accent2"/>
              </a:buClr>
              <a:buSzPct val="50000"/>
              <a:buFont typeface="Wingdings 2" panose="05020102010507070707" pitchFamily="18" charset="2"/>
              <a:buChar char="³"/>
              <a:defRPr sz="2100">
                <a:solidFill>
                  <a:schemeClr val="tx1"/>
                </a:solidFill>
                <a:latin typeface="Cambria" panose="02040503050406030204" pitchFamily="18" charset="0"/>
                <a:ea typeface="新細明體" panose="02020500000000000000" pitchFamily="18" charset="-120"/>
              </a:defRPr>
            </a:lvl2pPr>
            <a:lvl3pPr marL="857250" indent="-171450">
              <a:spcBef>
                <a:spcPct val="20000"/>
              </a:spcBef>
              <a:buClr>
                <a:srgbClr val="7B9B57"/>
              </a:buClr>
              <a:buSzPct val="60000"/>
              <a:buFont typeface="Wingdings 2" panose="05020102010507070707" pitchFamily="18" charset="2"/>
              <a:buChar char="®"/>
              <a:defRPr sz="1800">
                <a:solidFill>
                  <a:schemeClr val="tx1"/>
                </a:solidFill>
                <a:latin typeface="Cambria" panose="02040503050406030204" pitchFamily="18" charset="0"/>
                <a:ea typeface="新細明體" panose="02020500000000000000" pitchFamily="18" charset="-120"/>
              </a:defRPr>
            </a:lvl3pPr>
            <a:lvl4pPr marL="1200150" indent="-171450">
              <a:spcBef>
                <a:spcPct val="20000"/>
              </a:spcBef>
              <a:buClr>
                <a:srgbClr val="8B7396"/>
              </a:buClr>
              <a:buSzPct val="45000"/>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4pPr>
            <a:lvl5pPr marL="1543050" indent="-171450">
              <a:spcBef>
                <a:spcPct val="20000"/>
              </a:spcBef>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5pPr>
            <a:lvl6pPr marL="18859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6pPr>
            <a:lvl7pPr marL="22288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7pPr>
            <a:lvl8pPr marL="25717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8pPr>
            <a:lvl9pPr marL="29146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9pPr>
          </a:lstStyle>
          <a:p>
            <a:pPr>
              <a:spcBef>
                <a:spcPct val="0"/>
              </a:spcBef>
              <a:buClrTx/>
              <a:buSzTx/>
              <a:buFontTx/>
              <a:buNone/>
            </a:pPr>
            <a:fld id="{4F686C16-416F-4D9D-811F-0F632BC99A15}" type="slidenum">
              <a:rPr lang="zh-TW" altLang="en-US" sz="825">
                <a:solidFill>
                  <a:schemeClr val="bg1"/>
                </a:solidFill>
                <a:latin typeface="微軟正黑體" panose="020B0604030504040204" pitchFamily="34" charset="-120"/>
                <a:ea typeface="微軟正黑體" panose="020B0604030504040204" pitchFamily="34" charset="-120"/>
              </a:rPr>
              <a:pPr>
                <a:spcBef>
                  <a:spcPct val="0"/>
                </a:spcBef>
                <a:buClrTx/>
                <a:buSzTx/>
                <a:buFontTx/>
                <a:buNone/>
              </a:pPr>
              <a:t>36</a:t>
            </a:fld>
            <a:endParaRPr lang="zh-TW" altLang="en-US" sz="825" dirty="0">
              <a:solidFill>
                <a:schemeClr val="bg1"/>
              </a:solidFill>
              <a:latin typeface="微軟正黑體" panose="020B0604030504040204" pitchFamily="34" charset="-120"/>
              <a:ea typeface="微軟正黑體" panose="020B0604030504040204" pitchFamily="34" charset="-120"/>
            </a:endParaRPr>
          </a:p>
        </p:txBody>
      </p:sp>
      <p:grpSp>
        <p:nvGrpSpPr>
          <p:cNvPr id="13" name="群組 12">
            <a:extLst>
              <a:ext uri="{FF2B5EF4-FFF2-40B4-BE49-F238E27FC236}">
                <a16:creationId xmlns:a16="http://schemas.microsoft.com/office/drawing/2014/main" id="{4625787D-541C-8243-92B0-C525B83A5F35}"/>
              </a:ext>
            </a:extLst>
          </p:cNvPr>
          <p:cNvGrpSpPr/>
          <p:nvPr/>
        </p:nvGrpSpPr>
        <p:grpSpPr>
          <a:xfrm>
            <a:off x="-3" y="298586"/>
            <a:ext cx="3937574" cy="556154"/>
            <a:chOff x="-3" y="853451"/>
            <a:chExt cx="3937574" cy="556154"/>
          </a:xfrm>
        </p:grpSpPr>
        <p:sp>
          <p:nvSpPr>
            <p:cNvPr id="14" name="等腰三角形 20">
              <a:extLst>
                <a:ext uri="{FF2B5EF4-FFF2-40B4-BE49-F238E27FC236}">
                  <a16:creationId xmlns:a16="http://schemas.microsoft.com/office/drawing/2014/main" id="{5F8F57DE-3C33-014A-ACB3-3E4694CAB1BB}"/>
                </a:ext>
              </a:extLst>
            </p:cNvPr>
            <p:cNvSpPr/>
            <p:nvPr/>
          </p:nvSpPr>
          <p:spPr>
            <a:xfrm>
              <a:off x="2773541" y="853451"/>
              <a:ext cx="956458" cy="507831"/>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solidFill>
                  <a:schemeClr val="accent5">
                    <a:lumMod val="75000"/>
                  </a:schemeClr>
                </a:solidFill>
              </a:endParaRPr>
            </a:p>
          </p:txBody>
        </p:sp>
        <p:sp>
          <p:nvSpPr>
            <p:cNvPr id="15" name="Rectangle 3">
              <a:extLst>
                <a:ext uri="{FF2B5EF4-FFF2-40B4-BE49-F238E27FC236}">
                  <a16:creationId xmlns:a16="http://schemas.microsoft.com/office/drawing/2014/main" id="{4772E20B-DEEB-D445-A0BC-E97252E8F429}"/>
                </a:ext>
              </a:extLst>
            </p:cNvPr>
            <p:cNvSpPr/>
            <p:nvPr/>
          </p:nvSpPr>
          <p:spPr>
            <a:xfrm>
              <a:off x="-3" y="853451"/>
              <a:ext cx="3251774" cy="50895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latin typeface="Microsoft JhengHei" panose="020B0604030504040204" pitchFamily="34" charset="-120"/>
                  <a:ea typeface="Microsoft JhengHei" panose="020B0604030504040204" pitchFamily="34" charset="-120"/>
                </a:rPr>
                <a:t>技職傾向學生入學管道</a:t>
              </a:r>
              <a:endParaRPr lang="en-US" altLang="zh-TW" sz="2400" b="1" dirty="0">
                <a:latin typeface="Microsoft JhengHei" panose="020B0604030504040204" pitchFamily="34" charset="-120"/>
                <a:ea typeface="Microsoft JhengHei" panose="020B0604030504040204" pitchFamily="34" charset="-120"/>
              </a:endParaRPr>
            </a:p>
          </p:txBody>
        </p:sp>
        <p:cxnSp>
          <p:nvCxnSpPr>
            <p:cNvPr id="16" name="直線接點 15">
              <a:extLst>
                <a:ext uri="{FF2B5EF4-FFF2-40B4-BE49-F238E27FC236}">
                  <a16:creationId xmlns:a16="http://schemas.microsoft.com/office/drawing/2014/main" id="{A4DCA74F-CE78-8744-A49B-4F056BF453AA}"/>
                </a:ext>
              </a:extLst>
            </p:cNvPr>
            <p:cNvCxnSpPr/>
            <p:nvPr/>
          </p:nvCxnSpPr>
          <p:spPr>
            <a:xfrm>
              <a:off x="0" y="1409605"/>
              <a:ext cx="3937571" cy="0"/>
            </a:xfrm>
            <a:prstGeom prst="line">
              <a:avLst/>
            </a:prstGeom>
            <a:ln w="136525">
              <a:headEnd type="none"/>
              <a:tailEnd type="oval" w="sm" len="med"/>
            </a:ln>
          </p:spPr>
          <p:style>
            <a:lnRef idx="1">
              <a:schemeClr val="accent1"/>
            </a:lnRef>
            <a:fillRef idx="0">
              <a:schemeClr val="accent1"/>
            </a:fillRef>
            <a:effectRef idx="0">
              <a:schemeClr val="accent1"/>
            </a:effectRef>
            <a:fontRef idx="minor">
              <a:schemeClr val="tx1"/>
            </a:fontRef>
          </p:style>
        </p:cxnSp>
      </p:grpSp>
      <p:grpSp>
        <p:nvGrpSpPr>
          <p:cNvPr id="24" name="群組 23">
            <a:extLst>
              <a:ext uri="{FF2B5EF4-FFF2-40B4-BE49-F238E27FC236}">
                <a16:creationId xmlns:a16="http://schemas.microsoft.com/office/drawing/2014/main" id="{8295C060-E8B6-DF48-AC54-302900CC1420}"/>
              </a:ext>
            </a:extLst>
          </p:cNvPr>
          <p:cNvGrpSpPr/>
          <p:nvPr/>
        </p:nvGrpSpPr>
        <p:grpSpPr>
          <a:xfrm>
            <a:off x="-4887" y="2974246"/>
            <a:ext cx="1359819" cy="3585167"/>
            <a:chOff x="0" y="2974246"/>
            <a:chExt cx="1359819" cy="3585167"/>
          </a:xfrm>
        </p:grpSpPr>
        <p:sp>
          <p:nvSpPr>
            <p:cNvPr id="25" name="Rectangle 5">
              <a:extLst>
                <a:ext uri="{FF2B5EF4-FFF2-40B4-BE49-F238E27FC236}">
                  <a16:creationId xmlns:a16="http://schemas.microsoft.com/office/drawing/2014/main" id="{5398CA2D-5BFD-6D4D-926E-0122ABBB2B63}"/>
                </a:ext>
              </a:extLst>
            </p:cNvPr>
            <p:cNvSpPr/>
            <p:nvPr/>
          </p:nvSpPr>
          <p:spPr>
            <a:xfrm>
              <a:off x="8516" y="2974246"/>
              <a:ext cx="1322171" cy="358516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6" name="Rectangle 3">
              <a:extLst>
                <a:ext uri="{FF2B5EF4-FFF2-40B4-BE49-F238E27FC236}">
                  <a16:creationId xmlns:a16="http://schemas.microsoft.com/office/drawing/2014/main" id="{7A9FAA68-4C2F-334E-9E45-4EF94A56C6EB}"/>
                </a:ext>
              </a:extLst>
            </p:cNvPr>
            <p:cNvSpPr/>
            <p:nvPr/>
          </p:nvSpPr>
          <p:spPr>
            <a:xfrm>
              <a:off x="0" y="3096800"/>
              <a:ext cx="1352565" cy="646247"/>
            </a:xfrm>
            <a:prstGeom prst="rect">
              <a:avLst/>
            </a:prstGeom>
            <a:solidFill>
              <a:schemeClr val="accent5">
                <a:lumMod val="20000"/>
                <a:lumOff val="8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60000"/>
                      <a:lumOff val="40000"/>
                    </a:schemeClr>
                  </a:solidFill>
                  <a:latin typeface="微軟正黑體" panose="020B0604030504040204" pitchFamily="34" charset="-120"/>
                  <a:ea typeface="微軟正黑體" panose="020B0604030504040204" pitchFamily="34" charset="-120"/>
                </a:rPr>
                <a:t>專業群科</a:t>
              </a:r>
              <a:endParaRPr lang="en-US" altLang="zh-TW" sz="2100" dirty="0">
                <a:solidFill>
                  <a:schemeClr val="accent5">
                    <a:lumMod val="60000"/>
                    <a:lumOff val="40000"/>
                  </a:schemeClr>
                </a:solidFill>
                <a:latin typeface="微軟正黑體" panose="020B0604030504040204" pitchFamily="34" charset="-120"/>
                <a:ea typeface="微軟正黑體" panose="020B0604030504040204" pitchFamily="34" charset="-120"/>
              </a:endParaRPr>
            </a:p>
            <a:p>
              <a:pPr algn="ctr"/>
              <a:r>
                <a:rPr lang="zh-TW" altLang="en-US" sz="2100" dirty="0">
                  <a:solidFill>
                    <a:schemeClr val="accent5">
                      <a:lumMod val="60000"/>
                      <a:lumOff val="40000"/>
                    </a:schemeClr>
                  </a:solidFill>
                  <a:latin typeface="微軟正黑體" panose="020B0604030504040204" pitchFamily="34" charset="-120"/>
                  <a:ea typeface="微軟正黑體" panose="020B0604030504040204" pitchFamily="34" charset="-120"/>
                </a:rPr>
                <a:t>甄選入學</a:t>
              </a:r>
              <a:endParaRPr lang="en-US" sz="2100" dirty="0">
                <a:solidFill>
                  <a:schemeClr val="accent5">
                    <a:lumMod val="60000"/>
                    <a:lumOff val="40000"/>
                  </a:schemeClr>
                </a:solidFill>
                <a:latin typeface="Microsoft JhengHei" panose="020B0604030504040204" pitchFamily="34" charset="-120"/>
                <a:ea typeface="Microsoft JhengHei" panose="020B0604030504040204" pitchFamily="34" charset="-120"/>
              </a:endParaRPr>
            </a:p>
          </p:txBody>
        </p:sp>
        <p:sp>
          <p:nvSpPr>
            <p:cNvPr id="30" name="Rectangle 3">
              <a:extLst>
                <a:ext uri="{FF2B5EF4-FFF2-40B4-BE49-F238E27FC236}">
                  <a16:creationId xmlns:a16="http://schemas.microsoft.com/office/drawing/2014/main" id="{7BC80EE5-DFD4-A343-A994-DAF83A360E43}"/>
                </a:ext>
              </a:extLst>
            </p:cNvPr>
            <p:cNvSpPr/>
            <p:nvPr/>
          </p:nvSpPr>
          <p:spPr>
            <a:xfrm>
              <a:off x="7254" y="5771062"/>
              <a:ext cx="1352565" cy="646247"/>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zh-TW" altLang="en-US" sz="2100" b="1" dirty="0">
                  <a:solidFill>
                    <a:srgbClr val="0432FF"/>
                  </a:solidFill>
                  <a:latin typeface="微軟正黑體" panose="020B0604030504040204" pitchFamily="34" charset="-120"/>
                  <a:ea typeface="微軟正黑體" panose="020B0604030504040204" pitchFamily="34" charset="-120"/>
                </a:rPr>
                <a:t>產業特殊需求類科</a:t>
              </a:r>
              <a:endParaRPr lang="en-US" sz="2100" b="1" dirty="0">
                <a:solidFill>
                  <a:srgbClr val="0432FF"/>
                </a:solidFill>
                <a:latin typeface="Microsoft JhengHei" panose="020B0604030504040204" pitchFamily="34" charset="-120"/>
                <a:ea typeface="Microsoft JhengHei" panose="020B0604030504040204" pitchFamily="34" charset="-120"/>
              </a:endParaRPr>
            </a:p>
          </p:txBody>
        </p:sp>
      </p:grpSp>
      <p:grpSp>
        <p:nvGrpSpPr>
          <p:cNvPr id="31" name="群組 30">
            <a:extLst>
              <a:ext uri="{FF2B5EF4-FFF2-40B4-BE49-F238E27FC236}">
                <a16:creationId xmlns:a16="http://schemas.microsoft.com/office/drawing/2014/main" id="{30243874-22D8-B149-9D7E-2AFDCD5BEBA6}"/>
              </a:ext>
            </a:extLst>
          </p:cNvPr>
          <p:cNvGrpSpPr/>
          <p:nvPr/>
        </p:nvGrpSpPr>
        <p:grpSpPr>
          <a:xfrm>
            <a:off x="-6682" y="1233119"/>
            <a:ext cx="1354972" cy="1758043"/>
            <a:chOff x="-6682" y="1109692"/>
            <a:chExt cx="1354972" cy="1758043"/>
          </a:xfrm>
        </p:grpSpPr>
        <p:sp>
          <p:nvSpPr>
            <p:cNvPr id="32" name="Rectangle 5">
              <a:extLst>
                <a:ext uri="{FF2B5EF4-FFF2-40B4-BE49-F238E27FC236}">
                  <a16:creationId xmlns:a16="http://schemas.microsoft.com/office/drawing/2014/main" id="{6805683E-92D3-9D41-B448-2559E691DF89}"/>
                </a:ext>
              </a:extLst>
            </p:cNvPr>
            <p:cNvSpPr/>
            <p:nvPr/>
          </p:nvSpPr>
          <p:spPr>
            <a:xfrm>
              <a:off x="0" y="1109692"/>
              <a:ext cx="1322171" cy="175804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3" name="Rectangle 3">
              <a:extLst>
                <a:ext uri="{FF2B5EF4-FFF2-40B4-BE49-F238E27FC236}">
                  <a16:creationId xmlns:a16="http://schemas.microsoft.com/office/drawing/2014/main" id="{898749B2-869B-5441-AEA6-26962825E780}"/>
                </a:ext>
              </a:extLst>
            </p:cNvPr>
            <p:cNvSpPr/>
            <p:nvPr/>
          </p:nvSpPr>
          <p:spPr>
            <a:xfrm>
              <a:off x="-4278" y="1210686"/>
              <a:ext cx="1352568" cy="478245"/>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accent5">
                      <a:lumMod val="40000"/>
                      <a:lumOff val="60000"/>
                    </a:schemeClr>
                  </a:solidFill>
                  <a:latin typeface="Microsoft JhengHei" panose="020B0604030504040204" pitchFamily="34" charset="-120"/>
                  <a:ea typeface="Microsoft JhengHei" panose="020B0604030504040204" pitchFamily="34" charset="-120"/>
                </a:rPr>
                <a:t>入學管道</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34" name="Rectangle 3">
              <a:extLst>
                <a:ext uri="{FF2B5EF4-FFF2-40B4-BE49-F238E27FC236}">
                  <a16:creationId xmlns:a16="http://schemas.microsoft.com/office/drawing/2014/main" id="{215678CB-F294-EB45-B6B5-82333B213A00}"/>
                </a:ext>
              </a:extLst>
            </p:cNvPr>
            <p:cNvSpPr/>
            <p:nvPr/>
          </p:nvSpPr>
          <p:spPr>
            <a:xfrm>
              <a:off x="-6682" y="1741134"/>
              <a:ext cx="1352568" cy="478245"/>
            </a:xfrm>
            <a:prstGeom prst="rect">
              <a:avLst/>
            </a:prstGeom>
            <a:solidFill>
              <a:srgbClr val="E7E6E6">
                <a:alpha val="7451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accent5">
                      <a:lumMod val="60000"/>
                      <a:lumOff val="40000"/>
                    </a:schemeClr>
                  </a:solidFill>
                  <a:latin typeface="Microsoft JhengHei" panose="020B0604030504040204" pitchFamily="34" charset="-120"/>
                  <a:ea typeface="Microsoft JhengHei" panose="020B0604030504040204" pitchFamily="34" charset="-120"/>
                </a:rPr>
                <a:t>主要管道</a:t>
              </a:r>
              <a:endParaRPr lang="en-US" sz="2100" dirty="0">
                <a:solidFill>
                  <a:schemeClr val="accent5">
                    <a:lumMod val="60000"/>
                    <a:lumOff val="40000"/>
                  </a:schemeClr>
                </a:solidFill>
                <a:latin typeface="Microsoft JhengHei" panose="020B0604030504040204" pitchFamily="34" charset="-120"/>
                <a:ea typeface="Microsoft JhengHei" panose="020B0604030504040204" pitchFamily="34" charset="-120"/>
              </a:endParaRPr>
            </a:p>
          </p:txBody>
        </p:sp>
        <p:sp>
          <p:nvSpPr>
            <p:cNvPr id="35" name="Rectangle 3">
              <a:extLst>
                <a:ext uri="{FF2B5EF4-FFF2-40B4-BE49-F238E27FC236}">
                  <a16:creationId xmlns:a16="http://schemas.microsoft.com/office/drawing/2014/main" id="{A5392AE0-BE4A-D241-8EDC-AEFC401AC0D6}"/>
                </a:ext>
              </a:extLst>
            </p:cNvPr>
            <p:cNvSpPr/>
            <p:nvPr/>
          </p:nvSpPr>
          <p:spPr>
            <a:xfrm>
              <a:off x="1" y="2271582"/>
              <a:ext cx="1345886" cy="478245"/>
            </a:xfrm>
            <a:prstGeom prst="rect">
              <a:avLst/>
            </a:prstGeom>
            <a:solidFill>
              <a:srgbClr val="E7E6E6">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accent5">
                      <a:lumMod val="60000"/>
                      <a:lumOff val="40000"/>
                    </a:schemeClr>
                  </a:solidFill>
                  <a:latin typeface="Microsoft JhengHei" panose="020B0604030504040204" pitchFamily="34" charset="-120"/>
                  <a:ea typeface="Microsoft JhengHei" panose="020B0604030504040204" pitchFamily="34" charset="-120"/>
                </a:rPr>
                <a:t>重要日程</a:t>
              </a:r>
              <a:endParaRPr lang="en-US" sz="2100" dirty="0">
                <a:solidFill>
                  <a:schemeClr val="accent5">
                    <a:lumMod val="60000"/>
                    <a:lumOff val="40000"/>
                  </a:schemeClr>
                </a:solidFill>
                <a:latin typeface="Microsoft JhengHei" panose="020B0604030504040204" pitchFamily="34" charset="-120"/>
                <a:ea typeface="Microsoft JhengHei" panose="020B0604030504040204" pitchFamily="34" charset="-120"/>
              </a:endParaRPr>
            </a:p>
          </p:txBody>
        </p:sp>
      </p:grpSp>
      <p:sp>
        <p:nvSpPr>
          <p:cNvPr id="36" name="TextBox 7">
            <a:extLst>
              <a:ext uri="{FF2B5EF4-FFF2-40B4-BE49-F238E27FC236}">
                <a16:creationId xmlns:a16="http://schemas.microsoft.com/office/drawing/2014/main" id="{ECD64BEC-B229-A04B-8E85-226BD9395A83}"/>
              </a:ext>
            </a:extLst>
          </p:cNvPr>
          <p:cNvSpPr txBox="1"/>
          <p:nvPr/>
        </p:nvSpPr>
        <p:spPr>
          <a:xfrm>
            <a:off x="4246677" y="646991"/>
            <a:ext cx="4496331" cy="338554"/>
          </a:xfrm>
          <a:prstGeom prst="rect">
            <a:avLst/>
          </a:prstGeom>
          <a:noFill/>
        </p:spPr>
        <p:txBody>
          <a:bodyPr wrap="square" lIns="0" tIns="0" rIns="0" bIns="0" rtlCol="0" anchor="t">
            <a:spAutoFit/>
          </a:bodyPr>
          <a:lstStyle/>
          <a:p>
            <a:r>
              <a:rPr lang="en-US" sz="2200" dirty="0" err="1">
                <a:solidFill>
                  <a:srgbClr val="0432FF"/>
                </a:solidFill>
                <a:latin typeface="Microsoft JhengHei" panose="020B0604030504040204" pitchFamily="34" charset="-120"/>
                <a:ea typeface="Microsoft JhengHei" panose="020B0604030504040204" pitchFamily="34" charset="-120"/>
              </a:rPr>
              <a:t>產業特殊需求類科</a:t>
            </a:r>
            <a:r>
              <a:rPr lang="en-US" sz="2200" dirty="0" err="1">
                <a:solidFill>
                  <a:srgbClr val="FF0000"/>
                </a:solidFill>
                <a:latin typeface="Microsoft JhengHei" panose="020B0604030504040204" pitchFamily="34" charset="-120"/>
                <a:ea typeface="Microsoft JhengHei" panose="020B0604030504040204" pitchFamily="34" charset="-120"/>
              </a:rPr>
              <a:t>相關法規及簡介</a:t>
            </a:r>
            <a:endParaRPr lang="en-US" sz="2200" dirty="0">
              <a:solidFill>
                <a:srgbClr val="FF0000"/>
              </a:solidFill>
            </a:endParaRPr>
          </a:p>
        </p:txBody>
      </p:sp>
      <p:sp>
        <p:nvSpPr>
          <p:cNvPr id="21" name="內容版面配置區 2">
            <a:extLst>
              <a:ext uri="{FF2B5EF4-FFF2-40B4-BE49-F238E27FC236}">
                <a16:creationId xmlns:a16="http://schemas.microsoft.com/office/drawing/2014/main" id="{E3ECB6B2-98A1-3340-88A9-242345A75046}"/>
              </a:ext>
            </a:extLst>
          </p:cNvPr>
          <p:cNvSpPr txBox="1">
            <a:spLocks/>
          </p:cNvSpPr>
          <p:nvPr/>
        </p:nvSpPr>
        <p:spPr>
          <a:xfrm>
            <a:off x="1345886" y="1099557"/>
            <a:ext cx="7304954" cy="47700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8288" indent="-268288">
              <a:lnSpc>
                <a:spcPct val="100000"/>
              </a:lnSpc>
              <a:spcBef>
                <a:spcPts val="300"/>
              </a:spcBef>
              <a:buFont typeface="Wingdings" panose="05000000000000000000" pitchFamily="2" charset="2"/>
              <a:buChar char="Ø"/>
            </a:pPr>
            <a:r>
              <a:rPr lang="en-US" altLang="zh-TW" sz="2000" dirty="0">
                <a:latin typeface="Microsoft JhengHei" panose="020B0604030504040204" pitchFamily="34" charset="-120"/>
                <a:ea typeface="Microsoft JhengHei" panose="020B0604030504040204" pitchFamily="34" charset="-120"/>
              </a:rPr>
              <a:t>109.7.30教育部國民及學前教育署補助高級中等學校產業特殊需求類科要點</a:t>
            </a:r>
          </a:p>
          <a:p>
            <a:pPr marL="223838" indent="-223838">
              <a:buClr>
                <a:srgbClr val="FF0000"/>
              </a:buClr>
              <a:buFont typeface="Wingdings" panose="05000000000000000000" pitchFamily="2" charset="2"/>
              <a:buChar char="Ø"/>
            </a:pPr>
            <a:r>
              <a:rPr lang="zh-TW" altLang="en-US" sz="2000" dirty="0">
                <a:solidFill>
                  <a:srgbClr val="C00000"/>
                </a:solidFill>
                <a:latin typeface="Microsoft JhengHei" panose="020B0604030504040204" pitchFamily="34" charset="-120"/>
                <a:ea typeface="Microsoft JhengHei" panose="020B0604030504040204" pitchFamily="34" charset="-120"/>
              </a:rPr>
              <a:t>產業特殊需求類科，指該類科具有下列二款以上情形者：</a:t>
            </a:r>
          </a:p>
          <a:p>
            <a:pPr marL="982663" indent="-627063">
              <a:spcBef>
                <a:spcPts val="600"/>
              </a:spcBef>
              <a:buNone/>
            </a:pPr>
            <a:r>
              <a:rPr lang="zh-TW" altLang="en-US" sz="1800" dirty="0">
                <a:latin typeface="Microsoft JhengHei" panose="020B0604030504040204" pitchFamily="34" charset="-120"/>
                <a:ea typeface="Microsoft JhengHei" panose="020B0604030504040204" pitchFamily="34" charset="-120"/>
              </a:rPr>
              <a:t>一、傳統、重要及基礎之行職業，具有急迫需求或轉型困難。</a:t>
            </a:r>
            <a:endParaRPr lang="en-US" altLang="zh-TW" sz="1800" dirty="0">
              <a:latin typeface="Microsoft JhengHei" panose="020B0604030504040204" pitchFamily="34" charset="-120"/>
              <a:ea typeface="Microsoft JhengHei" panose="020B0604030504040204" pitchFamily="34" charset="-120"/>
            </a:endParaRPr>
          </a:p>
          <a:p>
            <a:pPr marL="982663" indent="-627063">
              <a:spcBef>
                <a:spcPts val="600"/>
              </a:spcBef>
              <a:buNone/>
            </a:pPr>
            <a:r>
              <a:rPr lang="zh-TW" altLang="en-US" sz="1800" dirty="0">
                <a:latin typeface="Microsoft JhengHei" panose="020B0604030504040204" pitchFamily="34" charset="-120"/>
                <a:ea typeface="Microsoft JhengHei" panose="020B0604030504040204" pitchFamily="34" charset="-120"/>
              </a:rPr>
              <a:t>二、產業技術傳承困難，有人力斷層之虞。</a:t>
            </a:r>
            <a:endParaRPr lang="en-US" altLang="zh-TW" sz="1800" dirty="0">
              <a:latin typeface="Microsoft JhengHei" panose="020B0604030504040204" pitchFamily="34" charset="-120"/>
              <a:ea typeface="Microsoft JhengHei" panose="020B0604030504040204" pitchFamily="34" charset="-120"/>
            </a:endParaRPr>
          </a:p>
          <a:p>
            <a:pPr marL="982663" indent="-627063">
              <a:spcBef>
                <a:spcPts val="600"/>
              </a:spcBef>
              <a:buNone/>
            </a:pPr>
            <a:r>
              <a:rPr lang="zh-TW" altLang="en-US" sz="1800" dirty="0">
                <a:latin typeface="Microsoft JhengHei" panose="020B0604030504040204" pitchFamily="34" charset="-120"/>
                <a:ea typeface="Microsoft JhengHei" panose="020B0604030504040204" pitchFamily="34" charset="-120"/>
              </a:rPr>
              <a:t>三、學生就讀意願或就業意願較低。</a:t>
            </a:r>
            <a:endParaRPr lang="en-US" altLang="zh-TW" sz="1800" dirty="0">
              <a:latin typeface="Microsoft JhengHei" panose="020B0604030504040204" pitchFamily="34" charset="-120"/>
              <a:ea typeface="Microsoft JhengHei" panose="020B0604030504040204" pitchFamily="34" charset="-120"/>
            </a:endParaRPr>
          </a:p>
          <a:p>
            <a:pPr marL="982663" indent="-627063">
              <a:spcBef>
                <a:spcPts val="600"/>
              </a:spcBef>
              <a:buNone/>
            </a:pPr>
            <a:r>
              <a:rPr lang="zh-TW" altLang="en-US" sz="1800" dirty="0">
                <a:latin typeface="Microsoft JhengHei" panose="020B0604030504040204" pitchFamily="34" charset="-120"/>
                <a:ea typeface="Microsoft JhengHei" panose="020B0604030504040204" pitchFamily="34" charset="-120"/>
              </a:rPr>
              <a:t>四、設施、設備投資成本高。</a:t>
            </a:r>
            <a:endParaRPr lang="en-US" altLang="zh-TW" sz="1800" dirty="0">
              <a:latin typeface="Microsoft JhengHei" panose="020B0604030504040204" pitchFamily="34" charset="-120"/>
              <a:ea typeface="Microsoft JhengHei" panose="020B0604030504040204" pitchFamily="34" charset="-120"/>
            </a:endParaRPr>
          </a:p>
          <a:p>
            <a:pPr marL="223838" lvl="1" indent="-223838">
              <a:spcBef>
                <a:spcPts val="800"/>
              </a:spcBef>
              <a:buClr>
                <a:srgbClr val="FF0000"/>
              </a:buClr>
              <a:buFont typeface="Wingdings" panose="05000000000000000000" pitchFamily="2" charset="2"/>
              <a:buChar char="Ø"/>
              <a:defRPr/>
            </a:pPr>
            <a:r>
              <a:rPr lang="zh-TW" altLang="en-US" sz="2000" cap="all" dirty="0">
                <a:solidFill>
                  <a:srgbClr val="C00000"/>
                </a:solidFill>
                <a:latin typeface="Microsoft JhengHei" panose="020B0604030504040204" pitchFamily="34" charset="-120"/>
                <a:ea typeface="Microsoft JhengHei" panose="020B0604030504040204" pitchFamily="34" charset="-120"/>
                <a:cs typeface="Tunga" pitchFamily="2"/>
              </a:rPr>
              <a:t>就學補助之項目：</a:t>
            </a:r>
            <a:endParaRPr lang="en-US" altLang="zh-TW" sz="2000" cap="all" dirty="0">
              <a:solidFill>
                <a:srgbClr val="C00000"/>
              </a:solidFill>
              <a:latin typeface="Microsoft JhengHei" panose="020B0604030504040204" pitchFamily="34" charset="-120"/>
              <a:ea typeface="Microsoft JhengHei" panose="020B0604030504040204" pitchFamily="34" charset="-120"/>
              <a:cs typeface="Tunga" pitchFamily="2"/>
            </a:endParaRPr>
          </a:p>
          <a:p>
            <a:pPr marL="450850" lvl="1" indent="-131763">
              <a:spcBef>
                <a:spcPts val="600"/>
              </a:spcBef>
              <a:buClr>
                <a:schemeClr val="tx1"/>
              </a:buClr>
              <a:buSzPct val="70000"/>
              <a:buFont typeface="Wingdings" panose="05000000000000000000" pitchFamily="2" charset="2"/>
              <a:buChar char="u"/>
              <a:defRPr/>
            </a:pPr>
            <a:r>
              <a:rPr lang="zh-TW" altLang="zh-TW" sz="2000" cap="all" dirty="0">
                <a:solidFill>
                  <a:srgbClr val="C00000"/>
                </a:solidFill>
                <a:latin typeface="Microsoft JhengHei" panose="020B0604030504040204" pitchFamily="34" charset="-120"/>
                <a:ea typeface="Microsoft JhengHei" panose="020B0604030504040204" pitchFamily="34" charset="-120"/>
                <a:cs typeface="Tunga" pitchFamily="2"/>
              </a:rPr>
              <a:t>對學生之補助：</a:t>
            </a:r>
            <a:r>
              <a:rPr lang="zh-TW" altLang="zh-TW" sz="1800" spc="-100" dirty="0">
                <a:solidFill>
                  <a:srgbClr val="FF0000"/>
                </a:solidFill>
                <a:latin typeface="Microsoft JhengHei" panose="020B0604030504040204" pitchFamily="34" charset="-120"/>
                <a:ea typeface="Microsoft JhengHei" panose="020B0604030504040204" pitchFamily="34" charset="-120"/>
              </a:rPr>
              <a:t>在校期間</a:t>
            </a:r>
            <a:r>
              <a:rPr lang="en-US" altLang="zh-TW" sz="1800" spc="-100" dirty="0">
                <a:solidFill>
                  <a:srgbClr val="FF0000"/>
                </a:solidFill>
                <a:latin typeface="Microsoft JhengHei" panose="020B0604030504040204" pitchFamily="34" charset="-120"/>
                <a:ea typeface="Microsoft JhengHei" panose="020B0604030504040204" pitchFamily="34" charset="-120"/>
              </a:rPr>
              <a:t>3</a:t>
            </a:r>
            <a:r>
              <a:rPr lang="zh-TW" altLang="zh-TW" sz="1800" spc="-100" dirty="0">
                <a:solidFill>
                  <a:srgbClr val="FF0000"/>
                </a:solidFill>
                <a:latin typeface="Microsoft JhengHei" panose="020B0604030504040204" pitchFamily="34" charset="-120"/>
                <a:ea typeface="Microsoft JhengHei" panose="020B0604030504040204" pitchFamily="34" charset="-120"/>
              </a:rPr>
              <a:t>年免學費</a:t>
            </a:r>
            <a:r>
              <a:rPr lang="zh-TW" altLang="en-US" sz="1800" spc="-100" dirty="0">
                <a:solidFill>
                  <a:srgbClr val="FF0000"/>
                </a:solidFill>
                <a:latin typeface="Microsoft JhengHei" panose="020B0604030504040204" pitchFamily="34" charset="-120"/>
                <a:ea typeface="Microsoft JhengHei" panose="020B0604030504040204" pitchFamily="34" charset="-120"/>
              </a:rPr>
              <a:t>及雜費 </a:t>
            </a:r>
            <a:r>
              <a:rPr lang="en-US" altLang="zh-TW" sz="1800" spc="-100" dirty="0">
                <a:solidFill>
                  <a:srgbClr val="FF0000"/>
                </a:solidFill>
                <a:latin typeface="Microsoft JhengHei" panose="020B0604030504040204" pitchFamily="34" charset="-120"/>
                <a:ea typeface="Microsoft JhengHei" panose="020B0604030504040204" pitchFamily="34" charset="-120"/>
              </a:rPr>
              <a:t>(</a:t>
            </a:r>
            <a:r>
              <a:rPr lang="zh-TW" altLang="en-US" sz="1800" spc="-100" dirty="0">
                <a:solidFill>
                  <a:srgbClr val="FF0000"/>
                </a:solidFill>
                <a:latin typeface="Microsoft JhengHei" panose="020B0604030504040204" pitchFamily="34" charset="-120"/>
                <a:ea typeface="Microsoft JhengHei" panose="020B0604030504040204" pitchFamily="34" charset="-120"/>
              </a:rPr>
              <a:t>免申請、無門檻</a:t>
            </a:r>
            <a:r>
              <a:rPr lang="en-US" altLang="zh-TW" sz="1800" spc="-100" dirty="0">
                <a:solidFill>
                  <a:srgbClr val="FF0000"/>
                </a:solidFill>
                <a:latin typeface="Microsoft JhengHei" panose="020B0604030504040204" pitchFamily="34" charset="-120"/>
                <a:ea typeface="Microsoft JhengHei" panose="020B0604030504040204" pitchFamily="34" charset="-120"/>
              </a:rPr>
              <a:t>)</a:t>
            </a:r>
          </a:p>
          <a:p>
            <a:pPr marL="450850" lvl="1" indent="-131763">
              <a:spcBef>
                <a:spcPts val="600"/>
              </a:spcBef>
              <a:buClr>
                <a:schemeClr val="tx1"/>
              </a:buClr>
              <a:buSzPct val="70000"/>
              <a:buFont typeface="Wingdings" panose="05000000000000000000" pitchFamily="2" charset="2"/>
              <a:buChar char="u"/>
              <a:defRPr/>
            </a:pPr>
            <a:r>
              <a:rPr lang="zh-TW" altLang="zh-TW" sz="2000" cap="all" dirty="0">
                <a:latin typeface="Microsoft JhengHei" panose="020B0604030504040204" pitchFamily="34" charset="-120"/>
                <a:ea typeface="Microsoft JhengHei" panose="020B0604030504040204" pitchFamily="34" charset="-120"/>
                <a:cs typeface="Tunga" pitchFamily="2"/>
              </a:rPr>
              <a:t>對學校之補助</a:t>
            </a:r>
            <a:r>
              <a:rPr lang="zh-TW" altLang="zh-TW" sz="2000" cap="all" dirty="0">
                <a:solidFill>
                  <a:srgbClr val="C00000"/>
                </a:solidFill>
                <a:latin typeface="Microsoft JhengHei" panose="020B0604030504040204" pitchFamily="34" charset="-120"/>
                <a:ea typeface="Microsoft JhengHei" panose="020B0604030504040204" pitchFamily="34" charset="-120"/>
                <a:cs typeface="Tunga" pitchFamily="2"/>
              </a:rPr>
              <a:t>：</a:t>
            </a:r>
            <a:r>
              <a:rPr lang="zh-TW" altLang="zh-TW" sz="1800" dirty="0">
                <a:latin typeface="Microsoft JhengHei" panose="020B0604030504040204" pitchFamily="34" charset="-120"/>
                <a:ea typeface="Microsoft JhengHei" panose="020B0604030504040204" pitchFamily="34" charset="-120"/>
              </a:rPr>
              <a:t>業務費、</a:t>
            </a:r>
            <a:r>
              <a:rPr lang="zh-TW" altLang="en-US" sz="1800" dirty="0">
                <a:latin typeface="Microsoft JhengHei" panose="020B0604030504040204" pitchFamily="34" charset="-120"/>
                <a:ea typeface="Microsoft JhengHei" panose="020B0604030504040204" pitchFamily="34" charset="-120"/>
              </a:rPr>
              <a:t>補救教學費</a:t>
            </a:r>
            <a:r>
              <a:rPr lang="zh-TW" altLang="zh-TW" sz="1800" dirty="0">
                <a:latin typeface="Microsoft JhengHei" panose="020B0604030504040204" pitchFamily="34" charset="-120"/>
                <a:ea typeface="Microsoft JhengHei" panose="020B0604030504040204" pitchFamily="34" charset="-120"/>
              </a:rPr>
              <a:t>、實習實驗費、設備</a:t>
            </a:r>
            <a:endParaRPr lang="en-US" altLang="zh-TW" sz="1800" dirty="0">
              <a:latin typeface="Microsoft JhengHei" panose="020B0604030504040204" pitchFamily="34" charset="-120"/>
              <a:ea typeface="Microsoft JhengHei" panose="020B0604030504040204" pitchFamily="34" charset="-120"/>
            </a:endParaRPr>
          </a:p>
          <a:p>
            <a:pPr marL="223838" lvl="1" indent="-215900">
              <a:spcBef>
                <a:spcPts val="600"/>
              </a:spcBef>
              <a:buClr>
                <a:srgbClr val="0432FF"/>
              </a:buClr>
              <a:buSzPct val="100000"/>
              <a:buFont typeface="Wingdings" pitchFamily="2" charset="2"/>
              <a:buChar char="Ø"/>
              <a:defRPr/>
            </a:pPr>
            <a:r>
              <a:rPr lang="zh-TW" altLang="en-US" sz="2000" dirty="0">
                <a:solidFill>
                  <a:srgbClr val="FF0000"/>
                </a:solidFill>
                <a:highlight>
                  <a:srgbClr val="FFFF00"/>
                </a:highlight>
                <a:latin typeface="Microsoft JhengHei" panose="020B0604030504040204" pitchFamily="34" charset="-120"/>
                <a:ea typeface="Microsoft JhengHei" panose="020B0604030504040204" pitchFamily="34" charset="-120"/>
              </a:rPr>
              <a:t>招生方面</a:t>
            </a:r>
            <a:endParaRPr lang="en-US" altLang="zh-TW" sz="2000" dirty="0">
              <a:solidFill>
                <a:srgbClr val="FF0000"/>
              </a:solidFill>
              <a:highlight>
                <a:srgbClr val="FFFF00"/>
              </a:highlight>
              <a:latin typeface="Microsoft JhengHei" panose="020B0604030504040204" pitchFamily="34" charset="-120"/>
              <a:ea typeface="Microsoft JhengHei" panose="020B0604030504040204" pitchFamily="34" charset="-120"/>
            </a:endParaRPr>
          </a:p>
          <a:p>
            <a:pPr marL="223838" lvl="1" indent="0">
              <a:spcBef>
                <a:spcPts val="600"/>
              </a:spcBef>
              <a:buClr>
                <a:srgbClr val="0432FF"/>
              </a:buClr>
              <a:buSzPct val="100000"/>
              <a:buNone/>
              <a:defRPr/>
            </a:pPr>
            <a:r>
              <a:rPr lang="zh-TW" altLang="en-US" sz="2000" dirty="0">
                <a:solidFill>
                  <a:srgbClr val="0432FF"/>
                </a:solidFill>
                <a:latin typeface="Microsoft JhengHei" panose="020B0604030504040204" pitchFamily="34" charset="-120"/>
                <a:ea typeface="Microsoft JhengHei" panose="020B0604030504040204" pitchFamily="34" charset="-120"/>
              </a:rPr>
              <a:t>基北區</a:t>
            </a:r>
            <a:r>
              <a:rPr lang="zh-TW" altLang="en-US" sz="2000" cap="all" dirty="0">
                <a:solidFill>
                  <a:srgbClr val="0432FF"/>
                </a:solidFill>
                <a:latin typeface="Microsoft JhengHei" panose="020B0604030504040204" pitchFamily="34" charset="-120"/>
                <a:ea typeface="Microsoft JhengHei" panose="020B0604030504040204" pitchFamily="34" charset="-120"/>
                <a:cs typeface="Tunga" pitchFamily="2"/>
              </a:rPr>
              <a:t>：有招生簡章，</a:t>
            </a:r>
            <a:r>
              <a:rPr lang="zh-TW" altLang="en-US" sz="2000" cap="all" dirty="0">
                <a:latin typeface="Microsoft JhengHei" panose="020B0604030504040204" pitchFamily="34" charset="-120"/>
                <a:ea typeface="Microsoft JhengHei" panose="020B0604030504040204" pitchFamily="34" charset="-120"/>
                <a:cs typeface="Tunga" pitchFamily="2"/>
              </a:rPr>
              <a:t>提供部分名額予</a:t>
            </a:r>
            <a:r>
              <a:rPr lang="zh-TW" altLang="zh-TW" sz="2000" cap="all" dirty="0">
                <a:solidFill>
                  <a:srgbClr val="0432FF"/>
                </a:solidFill>
                <a:latin typeface="Microsoft JhengHei" panose="020B0604030504040204" pitchFamily="34" charset="-120"/>
                <a:ea typeface="Microsoft JhengHei" panose="020B0604030504040204" pitchFamily="34" charset="-120"/>
                <a:cs typeface="Tunga" pitchFamily="2"/>
              </a:rPr>
              <a:t>低收入戶子女優先入學</a:t>
            </a:r>
            <a:endParaRPr lang="en-US" altLang="zh-TW" sz="2000" cap="all" dirty="0">
              <a:solidFill>
                <a:srgbClr val="0432FF"/>
              </a:solidFill>
              <a:latin typeface="Microsoft JhengHei" panose="020B0604030504040204" pitchFamily="34" charset="-120"/>
              <a:ea typeface="Microsoft JhengHei" panose="020B0604030504040204" pitchFamily="34" charset="-120"/>
              <a:cs typeface="Tunga" pitchFamily="2"/>
            </a:endParaRPr>
          </a:p>
          <a:p>
            <a:pPr marL="223838" lvl="1" indent="0">
              <a:spcBef>
                <a:spcPts val="600"/>
              </a:spcBef>
              <a:buClr>
                <a:srgbClr val="0432FF"/>
              </a:buClr>
              <a:buSzPct val="100000"/>
              <a:buNone/>
              <a:tabLst>
                <a:tab pos="0" algn="l"/>
              </a:tabLst>
              <a:defRPr/>
            </a:pPr>
            <a:r>
              <a:rPr lang="zh-TW" altLang="en-US" sz="2000" cap="all" dirty="0">
                <a:solidFill>
                  <a:srgbClr val="C00000"/>
                </a:solidFill>
                <a:latin typeface="Microsoft JhengHei" panose="020B0604030504040204" pitchFamily="34" charset="-120"/>
                <a:ea typeface="Microsoft JhengHei" panose="020B0604030504040204" pitchFamily="34" charset="-120"/>
                <a:cs typeface="Tunga" pitchFamily="2"/>
              </a:rPr>
              <a:t>其他區：</a:t>
            </a:r>
            <a:r>
              <a:rPr lang="zh-TW" altLang="en-US" sz="2000" cap="all" dirty="0">
                <a:solidFill>
                  <a:srgbClr val="FF0000"/>
                </a:solidFill>
                <a:latin typeface="Microsoft JhengHei" panose="020B0604030504040204" pitchFamily="34" charset="-120"/>
                <a:ea typeface="Microsoft JhengHei" panose="020B0604030504040204" pitchFamily="34" charset="-120"/>
                <a:cs typeface="Tunga" pitchFamily="2"/>
              </a:rPr>
              <a:t>無</a:t>
            </a:r>
            <a:r>
              <a:rPr lang="zh-TW" altLang="en-US" sz="2000" cap="all" dirty="0">
                <a:latin typeface="Microsoft JhengHei" panose="020B0604030504040204" pitchFamily="34" charset="-120"/>
                <a:ea typeface="Microsoft JhengHei" panose="020B0604030504040204" pitchFamily="34" charset="-120"/>
                <a:cs typeface="Tunga" pitchFamily="2"/>
              </a:rPr>
              <a:t>招生簡章，但可於</a:t>
            </a:r>
            <a:r>
              <a:rPr lang="zh-TW" altLang="en-US" sz="2000" cap="all" dirty="0">
                <a:solidFill>
                  <a:schemeClr val="accent6">
                    <a:lumMod val="50000"/>
                  </a:schemeClr>
                </a:solidFill>
                <a:latin typeface="Microsoft JhengHei" panose="020B0604030504040204" pitchFamily="34" charset="-120"/>
                <a:ea typeface="Microsoft JhengHei" panose="020B0604030504040204" pitchFamily="34" charset="-120"/>
                <a:cs typeface="Tunga" pitchFamily="2"/>
              </a:rPr>
              <a:t>各入學管道簡章</a:t>
            </a:r>
            <a:r>
              <a:rPr lang="zh-TW" altLang="en-US" sz="2000" cap="all" dirty="0">
                <a:latin typeface="Microsoft JhengHei" panose="020B0604030504040204" pitchFamily="34" charset="-120"/>
                <a:ea typeface="Microsoft JhengHei" panose="020B0604030504040204" pitchFamily="34" charset="-120"/>
                <a:cs typeface="Tunga" pitchFamily="2"/>
              </a:rPr>
              <a:t>中，註明該科為</a:t>
            </a:r>
            <a:endParaRPr lang="en-US" altLang="zh-TW" sz="2000" cap="all" dirty="0">
              <a:latin typeface="Microsoft JhengHei" panose="020B0604030504040204" pitchFamily="34" charset="-120"/>
              <a:ea typeface="Microsoft JhengHei" panose="020B0604030504040204" pitchFamily="34" charset="-120"/>
              <a:cs typeface="Tunga" pitchFamily="2"/>
            </a:endParaRPr>
          </a:p>
          <a:p>
            <a:pPr marL="223838" lvl="1" indent="0">
              <a:spcBef>
                <a:spcPts val="0"/>
              </a:spcBef>
              <a:buClr>
                <a:srgbClr val="0432FF"/>
              </a:buClr>
              <a:buSzPct val="100000"/>
              <a:buNone/>
              <a:tabLst>
                <a:tab pos="0" algn="l"/>
              </a:tabLst>
              <a:defRPr/>
            </a:pPr>
            <a:r>
              <a:rPr lang="en-US" altLang="zh-TW" sz="2000" dirty="0">
                <a:latin typeface="Microsoft JhengHei" panose="020B0604030504040204" pitchFamily="34" charset="-120"/>
                <a:ea typeface="Microsoft JhengHei" panose="020B0604030504040204" pitchFamily="34" charset="-120"/>
              </a:rPr>
              <a:t>                </a:t>
            </a:r>
            <a:r>
              <a:rPr lang="zh-TW" altLang="en-US" sz="2000" dirty="0">
                <a:latin typeface="Microsoft JhengHei" panose="020B0604030504040204" pitchFamily="34" charset="-120"/>
                <a:ea typeface="Microsoft JhengHei" panose="020B0604030504040204" pitchFamily="34" charset="-120"/>
              </a:rPr>
              <a:t>產業特殊需求類科，</a:t>
            </a:r>
            <a:r>
              <a:rPr lang="zh-TW" altLang="en-US" sz="2000" dirty="0">
                <a:solidFill>
                  <a:schemeClr val="accent6">
                    <a:lumMod val="50000"/>
                  </a:schemeClr>
                </a:solidFill>
                <a:latin typeface="Microsoft JhengHei" panose="020B0604030504040204" pitchFamily="34" charset="-120"/>
                <a:ea typeface="Microsoft JhengHei" panose="020B0604030504040204" pitchFamily="34" charset="-120"/>
              </a:rPr>
              <a:t>供學生選填志願時參考</a:t>
            </a:r>
            <a:endParaRPr lang="zh-TW" altLang="en-US" sz="2000" dirty="0">
              <a:solidFill>
                <a:schemeClr val="accent6">
                  <a:lumMod val="50000"/>
                </a:schemeClr>
              </a:solidFill>
              <a:latin typeface="微軟正黑體" panose="020B0604030504040204" pitchFamily="34" charset="-120"/>
              <a:ea typeface="微軟正黑體" panose="020B0604030504040204" pitchFamily="34" charset="-120"/>
            </a:endParaRPr>
          </a:p>
          <a:p>
            <a:pPr marL="808038" lvl="1" indent="-531813" algn="just">
              <a:lnSpc>
                <a:spcPct val="120000"/>
              </a:lnSpc>
              <a:spcBef>
                <a:spcPts val="0"/>
              </a:spcBef>
              <a:buFont typeface="Arial" panose="020B0604020202020204" pitchFamily="34" charset="0"/>
              <a:buNone/>
              <a:defRPr/>
            </a:pPr>
            <a:endParaRPr lang="zh-TW" altLang="zh-TW" sz="1800" dirty="0">
              <a:latin typeface="Microsoft JhengHei" panose="020B0604030504040204" pitchFamily="34" charset="-120"/>
              <a:ea typeface="Microsoft JhengHei" panose="020B0604030504040204" pitchFamily="34" charset="-120"/>
            </a:endParaRPr>
          </a:p>
        </p:txBody>
      </p:sp>
      <p:sp>
        <p:nvSpPr>
          <p:cNvPr id="22" name="Rectangle 3">
            <a:extLst>
              <a:ext uri="{FF2B5EF4-FFF2-40B4-BE49-F238E27FC236}">
                <a16:creationId xmlns:a16="http://schemas.microsoft.com/office/drawing/2014/main" id="{E0222C4B-FE71-4D40-BF63-C6C0D4B4F20B}"/>
              </a:ext>
            </a:extLst>
          </p:cNvPr>
          <p:cNvSpPr/>
          <p:nvPr/>
        </p:nvSpPr>
        <p:spPr>
          <a:xfrm>
            <a:off x="-4890" y="3824886"/>
            <a:ext cx="1352568" cy="646247"/>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技優甄審入學</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23" name="Rectangle 3">
            <a:extLst>
              <a:ext uri="{FF2B5EF4-FFF2-40B4-BE49-F238E27FC236}">
                <a16:creationId xmlns:a16="http://schemas.microsoft.com/office/drawing/2014/main" id="{A0BB72F7-0526-354D-B8B0-5902DD3D7EF2}"/>
              </a:ext>
            </a:extLst>
          </p:cNvPr>
          <p:cNvSpPr/>
          <p:nvPr/>
        </p:nvSpPr>
        <p:spPr>
          <a:xfrm>
            <a:off x="2367" y="4558108"/>
            <a:ext cx="1352565" cy="646247"/>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實用技能學程分發</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28" name="Rectangle 3">
            <a:extLst>
              <a:ext uri="{FF2B5EF4-FFF2-40B4-BE49-F238E27FC236}">
                <a16:creationId xmlns:a16="http://schemas.microsoft.com/office/drawing/2014/main" id="{1F6070AA-5CF2-7248-9C40-B31A8304BC81}"/>
              </a:ext>
            </a:extLst>
          </p:cNvPr>
          <p:cNvSpPr/>
          <p:nvPr/>
        </p:nvSpPr>
        <p:spPr>
          <a:xfrm>
            <a:off x="2367" y="5279289"/>
            <a:ext cx="1352565" cy="416839"/>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建教合作</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16931664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6" name="投影片編號版面配置區 3">
            <a:extLst>
              <a:ext uri="{FF2B5EF4-FFF2-40B4-BE49-F238E27FC236}">
                <a16:creationId xmlns:a16="http://schemas.microsoft.com/office/drawing/2014/main" id="{14A7ACD6-5D2F-4F2D-978E-D992E69A61E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lr>
                <a:schemeClr val="accent1"/>
              </a:buClr>
              <a:buSzPct val="50000"/>
              <a:buFont typeface="Wingdings 2" panose="05020102010507070707" pitchFamily="18" charset="2"/>
              <a:buChar char=""/>
              <a:defRPr sz="2400">
                <a:solidFill>
                  <a:schemeClr val="tx1"/>
                </a:solidFill>
                <a:latin typeface="Cambria" panose="02040503050406030204" pitchFamily="18" charset="0"/>
                <a:ea typeface="新細明體" panose="02020500000000000000" pitchFamily="18" charset="-120"/>
              </a:defRPr>
            </a:lvl1pPr>
            <a:lvl2pPr marL="557213" indent="-214313">
              <a:spcBef>
                <a:spcPct val="20000"/>
              </a:spcBef>
              <a:buClr>
                <a:schemeClr val="accent2"/>
              </a:buClr>
              <a:buSzPct val="50000"/>
              <a:buFont typeface="Wingdings 2" panose="05020102010507070707" pitchFamily="18" charset="2"/>
              <a:buChar char="³"/>
              <a:defRPr sz="2100">
                <a:solidFill>
                  <a:schemeClr val="tx1"/>
                </a:solidFill>
                <a:latin typeface="Cambria" panose="02040503050406030204" pitchFamily="18" charset="0"/>
                <a:ea typeface="新細明體" panose="02020500000000000000" pitchFamily="18" charset="-120"/>
              </a:defRPr>
            </a:lvl2pPr>
            <a:lvl3pPr marL="857250" indent="-171450">
              <a:spcBef>
                <a:spcPct val="20000"/>
              </a:spcBef>
              <a:buClr>
                <a:srgbClr val="7B9B57"/>
              </a:buClr>
              <a:buSzPct val="60000"/>
              <a:buFont typeface="Wingdings 2" panose="05020102010507070707" pitchFamily="18" charset="2"/>
              <a:buChar char="®"/>
              <a:defRPr sz="1800">
                <a:solidFill>
                  <a:schemeClr val="tx1"/>
                </a:solidFill>
                <a:latin typeface="Cambria" panose="02040503050406030204" pitchFamily="18" charset="0"/>
                <a:ea typeface="新細明體" panose="02020500000000000000" pitchFamily="18" charset="-120"/>
              </a:defRPr>
            </a:lvl3pPr>
            <a:lvl4pPr marL="1200150" indent="-171450">
              <a:spcBef>
                <a:spcPct val="20000"/>
              </a:spcBef>
              <a:buClr>
                <a:srgbClr val="8B7396"/>
              </a:buClr>
              <a:buSzPct val="45000"/>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4pPr>
            <a:lvl5pPr marL="1543050" indent="-171450">
              <a:spcBef>
                <a:spcPct val="20000"/>
              </a:spcBef>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5pPr>
            <a:lvl6pPr marL="18859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6pPr>
            <a:lvl7pPr marL="22288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7pPr>
            <a:lvl8pPr marL="25717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8pPr>
            <a:lvl9pPr marL="29146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9pPr>
          </a:lstStyle>
          <a:p>
            <a:pPr>
              <a:spcBef>
                <a:spcPct val="0"/>
              </a:spcBef>
              <a:buClrTx/>
              <a:buSzTx/>
              <a:buFontTx/>
              <a:buNone/>
            </a:pPr>
            <a:fld id="{4F686C16-416F-4D9D-811F-0F632BC99A15}" type="slidenum">
              <a:rPr lang="zh-TW" altLang="en-US" sz="825">
                <a:solidFill>
                  <a:schemeClr val="bg1"/>
                </a:solidFill>
                <a:latin typeface="微軟正黑體" panose="020B0604030504040204" pitchFamily="34" charset="-120"/>
                <a:ea typeface="微軟正黑體" panose="020B0604030504040204" pitchFamily="34" charset="-120"/>
              </a:rPr>
              <a:pPr>
                <a:spcBef>
                  <a:spcPct val="0"/>
                </a:spcBef>
                <a:buClrTx/>
                <a:buSzTx/>
                <a:buFontTx/>
                <a:buNone/>
              </a:pPr>
              <a:t>37</a:t>
            </a:fld>
            <a:endParaRPr lang="zh-TW" altLang="en-US" sz="825" dirty="0">
              <a:solidFill>
                <a:schemeClr val="bg1"/>
              </a:solidFill>
              <a:latin typeface="微軟正黑體" panose="020B0604030504040204" pitchFamily="34" charset="-120"/>
              <a:ea typeface="微軟正黑體" panose="020B0604030504040204" pitchFamily="34" charset="-120"/>
            </a:endParaRPr>
          </a:p>
        </p:txBody>
      </p:sp>
      <p:grpSp>
        <p:nvGrpSpPr>
          <p:cNvPr id="13" name="群組 12">
            <a:extLst>
              <a:ext uri="{FF2B5EF4-FFF2-40B4-BE49-F238E27FC236}">
                <a16:creationId xmlns:a16="http://schemas.microsoft.com/office/drawing/2014/main" id="{4625787D-541C-8243-92B0-C525B83A5F35}"/>
              </a:ext>
            </a:extLst>
          </p:cNvPr>
          <p:cNvGrpSpPr/>
          <p:nvPr/>
        </p:nvGrpSpPr>
        <p:grpSpPr>
          <a:xfrm>
            <a:off x="-3" y="298586"/>
            <a:ext cx="3937574" cy="556154"/>
            <a:chOff x="-3" y="853451"/>
            <a:chExt cx="3937574" cy="556154"/>
          </a:xfrm>
        </p:grpSpPr>
        <p:sp>
          <p:nvSpPr>
            <p:cNvPr id="14" name="等腰三角形 20">
              <a:extLst>
                <a:ext uri="{FF2B5EF4-FFF2-40B4-BE49-F238E27FC236}">
                  <a16:creationId xmlns:a16="http://schemas.microsoft.com/office/drawing/2014/main" id="{5F8F57DE-3C33-014A-ACB3-3E4694CAB1BB}"/>
                </a:ext>
              </a:extLst>
            </p:cNvPr>
            <p:cNvSpPr/>
            <p:nvPr/>
          </p:nvSpPr>
          <p:spPr>
            <a:xfrm>
              <a:off x="2773541" y="853451"/>
              <a:ext cx="956458" cy="507831"/>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solidFill>
                  <a:schemeClr val="accent5">
                    <a:lumMod val="75000"/>
                  </a:schemeClr>
                </a:solidFill>
              </a:endParaRPr>
            </a:p>
          </p:txBody>
        </p:sp>
        <p:sp>
          <p:nvSpPr>
            <p:cNvPr id="15" name="Rectangle 3">
              <a:extLst>
                <a:ext uri="{FF2B5EF4-FFF2-40B4-BE49-F238E27FC236}">
                  <a16:creationId xmlns:a16="http://schemas.microsoft.com/office/drawing/2014/main" id="{4772E20B-DEEB-D445-A0BC-E97252E8F429}"/>
                </a:ext>
              </a:extLst>
            </p:cNvPr>
            <p:cNvSpPr/>
            <p:nvPr/>
          </p:nvSpPr>
          <p:spPr>
            <a:xfrm>
              <a:off x="-3" y="853451"/>
              <a:ext cx="3251774" cy="50895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latin typeface="Microsoft JhengHei" panose="020B0604030504040204" pitchFamily="34" charset="-120"/>
                  <a:ea typeface="Microsoft JhengHei" panose="020B0604030504040204" pitchFamily="34" charset="-120"/>
                </a:rPr>
                <a:t>技職傾向學生入學管道</a:t>
              </a:r>
              <a:endParaRPr lang="en-US" altLang="zh-TW" sz="2400" b="1" dirty="0">
                <a:latin typeface="Microsoft JhengHei" panose="020B0604030504040204" pitchFamily="34" charset="-120"/>
                <a:ea typeface="Microsoft JhengHei" panose="020B0604030504040204" pitchFamily="34" charset="-120"/>
              </a:endParaRPr>
            </a:p>
          </p:txBody>
        </p:sp>
        <p:cxnSp>
          <p:nvCxnSpPr>
            <p:cNvPr id="16" name="直線接點 15">
              <a:extLst>
                <a:ext uri="{FF2B5EF4-FFF2-40B4-BE49-F238E27FC236}">
                  <a16:creationId xmlns:a16="http://schemas.microsoft.com/office/drawing/2014/main" id="{A4DCA74F-CE78-8744-A49B-4F056BF453AA}"/>
                </a:ext>
              </a:extLst>
            </p:cNvPr>
            <p:cNvCxnSpPr/>
            <p:nvPr/>
          </p:nvCxnSpPr>
          <p:spPr>
            <a:xfrm>
              <a:off x="0" y="1409605"/>
              <a:ext cx="3937571" cy="0"/>
            </a:xfrm>
            <a:prstGeom prst="line">
              <a:avLst/>
            </a:prstGeom>
            <a:ln w="136525">
              <a:headEnd type="none"/>
              <a:tailEnd type="oval" w="sm" len="med"/>
            </a:ln>
          </p:spPr>
          <p:style>
            <a:lnRef idx="1">
              <a:schemeClr val="accent1"/>
            </a:lnRef>
            <a:fillRef idx="0">
              <a:schemeClr val="accent1"/>
            </a:fillRef>
            <a:effectRef idx="0">
              <a:schemeClr val="accent1"/>
            </a:effectRef>
            <a:fontRef idx="minor">
              <a:schemeClr val="tx1"/>
            </a:fontRef>
          </p:style>
        </p:cxnSp>
      </p:grpSp>
      <p:grpSp>
        <p:nvGrpSpPr>
          <p:cNvPr id="24" name="群組 23">
            <a:extLst>
              <a:ext uri="{FF2B5EF4-FFF2-40B4-BE49-F238E27FC236}">
                <a16:creationId xmlns:a16="http://schemas.microsoft.com/office/drawing/2014/main" id="{8295C060-E8B6-DF48-AC54-302900CC1420}"/>
              </a:ext>
            </a:extLst>
          </p:cNvPr>
          <p:cNvGrpSpPr/>
          <p:nvPr/>
        </p:nvGrpSpPr>
        <p:grpSpPr>
          <a:xfrm>
            <a:off x="-4887" y="2974246"/>
            <a:ext cx="1359819" cy="3585167"/>
            <a:chOff x="0" y="2974246"/>
            <a:chExt cx="1359819" cy="3585167"/>
          </a:xfrm>
        </p:grpSpPr>
        <p:sp>
          <p:nvSpPr>
            <p:cNvPr id="25" name="Rectangle 5">
              <a:extLst>
                <a:ext uri="{FF2B5EF4-FFF2-40B4-BE49-F238E27FC236}">
                  <a16:creationId xmlns:a16="http://schemas.microsoft.com/office/drawing/2014/main" id="{5398CA2D-5BFD-6D4D-926E-0122ABBB2B63}"/>
                </a:ext>
              </a:extLst>
            </p:cNvPr>
            <p:cNvSpPr/>
            <p:nvPr/>
          </p:nvSpPr>
          <p:spPr>
            <a:xfrm>
              <a:off x="8516" y="2974246"/>
              <a:ext cx="1322171" cy="358516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6" name="Rectangle 3">
              <a:extLst>
                <a:ext uri="{FF2B5EF4-FFF2-40B4-BE49-F238E27FC236}">
                  <a16:creationId xmlns:a16="http://schemas.microsoft.com/office/drawing/2014/main" id="{7A9FAA68-4C2F-334E-9E45-4EF94A56C6EB}"/>
                </a:ext>
              </a:extLst>
            </p:cNvPr>
            <p:cNvSpPr/>
            <p:nvPr/>
          </p:nvSpPr>
          <p:spPr>
            <a:xfrm>
              <a:off x="0" y="3096800"/>
              <a:ext cx="1352565" cy="646247"/>
            </a:xfrm>
            <a:prstGeom prst="rect">
              <a:avLst/>
            </a:prstGeom>
            <a:solidFill>
              <a:schemeClr val="accent5">
                <a:lumMod val="20000"/>
                <a:lumOff val="8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60000"/>
                      <a:lumOff val="40000"/>
                    </a:schemeClr>
                  </a:solidFill>
                  <a:latin typeface="微軟正黑體" panose="020B0604030504040204" pitchFamily="34" charset="-120"/>
                  <a:ea typeface="微軟正黑體" panose="020B0604030504040204" pitchFamily="34" charset="-120"/>
                </a:rPr>
                <a:t>專業群科</a:t>
              </a:r>
              <a:endParaRPr lang="en-US" altLang="zh-TW" sz="2100" dirty="0">
                <a:solidFill>
                  <a:schemeClr val="accent5">
                    <a:lumMod val="60000"/>
                    <a:lumOff val="40000"/>
                  </a:schemeClr>
                </a:solidFill>
                <a:latin typeface="微軟正黑體" panose="020B0604030504040204" pitchFamily="34" charset="-120"/>
                <a:ea typeface="微軟正黑體" panose="020B0604030504040204" pitchFamily="34" charset="-120"/>
              </a:endParaRPr>
            </a:p>
            <a:p>
              <a:pPr algn="ctr"/>
              <a:r>
                <a:rPr lang="zh-TW" altLang="en-US" sz="2100" dirty="0">
                  <a:solidFill>
                    <a:schemeClr val="accent5">
                      <a:lumMod val="60000"/>
                      <a:lumOff val="40000"/>
                    </a:schemeClr>
                  </a:solidFill>
                  <a:latin typeface="微軟正黑體" panose="020B0604030504040204" pitchFamily="34" charset="-120"/>
                  <a:ea typeface="微軟正黑體" panose="020B0604030504040204" pitchFamily="34" charset="-120"/>
                </a:rPr>
                <a:t>甄選入學</a:t>
              </a:r>
              <a:endParaRPr lang="en-US" sz="2100" dirty="0">
                <a:solidFill>
                  <a:schemeClr val="accent5">
                    <a:lumMod val="60000"/>
                    <a:lumOff val="40000"/>
                  </a:schemeClr>
                </a:solidFill>
                <a:latin typeface="Microsoft JhengHei" panose="020B0604030504040204" pitchFamily="34" charset="-120"/>
                <a:ea typeface="Microsoft JhengHei" panose="020B0604030504040204" pitchFamily="34" charset="-120"/>
              </a:endParaRPr>
            </a:p>
          </p:txBody>
        </p:sp>
        <p:sp>
          <p:nvSpPr>
            <p:cNvPr id="30" name="Rectangle 3">
              <a:extLst>
                <a:ext uri="{FF2B5EF4-FFF2-40B4-BE49-F238E27FC236}">
                  <a16:creationId xmlns:a16="http://schemas.microsoft.com/office/drawing/2014/main" id="{7BC80EE5-DFD4-A343-A994-DAF83A360E43}"/>
                </a:ext>
              </a:extLst>
            </p:cNvPr>
            <p:cNvSpPr/>
            <p:nvPr/>
          </p:nvSpPr>
          <p:spPr>
            <a:xfrm>
              <a:off x="7254" y="5771062"/>
              <a:ext cx="1352565" cy="646247"/>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zh-TW" altLang="en-US" sz="2100" b="1" dirty="0">
                  <a:solidFill>
                    <a:srgbClr val="0432FF"/>
                  </a:solidFill>
                  <a:latin typeface="微軟正黑體" panose="020B0604030504040204" pitchFamily="34" charset="-120"/>
                  <a:ea typeface="微軟正黑體" panose="020B0604030504040204" pitchFamily="34" charset="-120"/>
                </a:rPr>
                <a:t>產業特殊需求類科</a:t>
              </a:r>
              <a:endParaRPr lang="en-US" sz="2100" b="1" dirty="0">
                <a:solidFill>
                  <a:srgbClr val="0432FF"/>
                </a:solidFill>
                <a:latin typeface="Microsoft JhengHei" panose="020B0604030504040204" pitchFamily="34" charset="-120"/>
                <a:ea typeface="Microsoft JhengHei" panose="020B0604030504040204" pitchFamily="34" charset="-120"/>
              </a:endParaRPr>
            </a:p>
          </p:txBody>
        </p:sp>
      </p:grpSp>
      <p:grpSp>
        <p:nvGrpSpPr>
          <p:cNvPr id="31" name="群組 30">
            <a:extLst>
              <a:ext uri="{FF2B5EF4-FFF2-40B4-BE49-F238E27FC236}">
                <a16:creationId xmlns:a16="http://schemas.microsoft.com/office/drawing/2014/main" id="{30243874-22D8-B149-9D7E-2AFDCD5BEBA6}"/>
              </a:ext>
            </a:extLst>
          </p:cNvPr>
          <p:cNvGrpSpPr/>
          <p:nvPr/>
        </p:nvGrpSpPr>
        <p:grpSpPr>
          <a:xfrm>
            <a:off x="-6682" y="1233119"/>
            <a:ext cx="1354972" cy="1758043"/>
            <a:chOff x="-6682" y="1109692"/>
            <a:chExt cx="1354972" cy="1758043"/>
          </a:xfrm>
        </p:grpSpPr>
        <p:sp>
          <p:nvSpPr>
            <p:cNvPr id="32" name="Rectangle 5">
              <a:extLst>
                <a:ext uri="{FF2B5EF4-FFF2-40B4-BE49-F238E27FC236}">
                  <a16:creationId xmlns:a16="http://schemas.microsoft.com/office/drawing/2014/main" id="{6805683E-92D3-9D41-B448-2559E691DF89}"/>
                </a:ext>
              </a:extLst>
            </p:cNvPr>
            <p:cNvSpPr/>
            <p:nvPr/>
          </p:nvSpPr>
          <p:spPr>
            <a:xfrm>
              <a:off x="0" y="1109692"/>
              <a:ext cx="1322171" cy="175804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3" name="Rectangle 3">
              <a:extLst>
                <a:ext uri="{FF2B5EF4-FFF2-40B4-BE49-F238E27FC236}">
                  <a16:creationId xmlns:a16="http://schemas.microsoft.com/office/drawing/2014/main" id="{898749B2-869B-5441-AEA6-26962825E780}"/>
                </a:ext>
              </a:extLst>
            </p:cNvPr>
            <p:cNvSpPr/>
            <p:nvPr/>
          </p:nvSpPr>
          <p:spPr>
            <a:xfrm>
              <a:off x="-4278" y="1210686"/>
              <a:ext cx="1352568" cy="478245"/>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accent5">
                      <a:lumMod val="40000"/>
                      <a:lumOff val="60000"/>
                    </a:schemeClr>
                  </a:solidFill>
                  <a:latin typeface="Microsoft JhengHei" panose="020B0604030504040204" pitchFamily="34" charset="-120"/>
                  <a:ea typeface="Microsoft JhengHei" panose="020B0604030504040204" pitchFamily="34" charset="-120"/>
                </a:rPr>
                <a:t>入學管道</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34" name="Rectangle 3">
              <a:extLst>
                <a:ext uri="{FF2B5EF4-FFF2-40B4-BE49-F238E27FC236}">
                  <a16:creationId xmlns:a16="http://schemas.microsoft.com/office/drawing/2014/main" id="{215678CB-F294-EB45-B6B5-82333B213A00}"/>
                </a:ext>
              </a:extLst>
            </p:cNvPr>
            <p:cNvSpPr/>
            <p:nvPr/>
          </p:nvSpPr>
          <p:spPr>
            <a:xfrm>
              <a:off x="-6682" y="1741134"/>
              <a:ext cx="1352568" cy="478245"/>
            </a:xfrm>
            <a:prstGeom prst="rect">
              <a:avLst/>
            </a:prstGeom>
            <a:solidFill>
              <a:srgbClr val="E7E6E6">
                <a:alpha val="7451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accent5">
                      <a:lumMod val="60000"/>
                      <a:lumOff val="40000"/>
                    </a:schemeClr>
                  </a:solidFill>
                  <a:latin typeface="Microsoft JhengHei" panose="020B0604030504040204" pitchFamily="34" charset="-120"/>
                  <a:ea typeface="Microsoft JhengHei" panose="020B0604030504040204" pitchFamily="34" charset="-120"/>
                </a:rPr>
                <a:t>主要管道</a:t>
              </a:r>
              <a:endParaRPr lang="en-US" sz="2100" dirty="0">
                <a:solidFill>
                  <a:schemeClr val="accent5">
                    <a:lumMod val="60000"/>
                    <a:lumOff val="40000"/>
                  </a:schemeClr>
                </a:solidFill>
                <a:latin typeface="Microsoft JhengHei" panose="020B0604030504040204" pitchFamily="34" charset="-120"/>
                <a:ea typeface="Microsoft JhengHei" panose="020B0604030504040204" pitchFamily="34" charset="-120"/>
              </a:endParaRPr>
            </a:p>
          </p:txBody>
        </p:sp>
        <p:sp>
          <p:nvSpPr>
            <p:cNvPr id="35" name="Rectangle 3">
              <a:extLst>
                <a:ext uri="{FF2B5EF4-FFF2-40B4-BE49-F238E27FC236}">
                  <a16:creationId xmlns:a16="http://schemas.microsoft.com/office/drawing/2014/main" id="{A5392AE0-BE4A-D241-8EDC-AEFC401AC0D6}"/>
                </a:ext>
              </a:extLst>
            </p:cNvPr>
            <p:cNvSpPr/>
            <p:nvPr/>
          </p:nvSpPr>
          <p:spPr>
            <a:xfrm>
              <a:off x="1" y="2271582"/>
              <a:ext cx="1345886" cy="478245"/>
            </a:xfrm>
            <a:prstGeom prst="rect">
              <a:avLst/>
            </a:prstGeom>
            <a:solidFill>
              <a:srgbClr val="E7E6E6">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accent5">
                      <a:lumMod val="60000"/>
                      <a:lumOff val="40000"/>
                    </a:schemeClr>
                  </a:solidFill>
                  <a:latin typeface="Microsoft JhengHei" panose="020B0604030504040204" pitchFamily="34" charset="-120"/>
                  <a:ea typeface="Microsoft JhengHei" panose="020B0604030504040204" pitchFamily="34" charset="-120"/>
                </a:rPr>
                <a:t>重要日程</a:t>
              </a:r>
              <a:endParaRPr lang="en-US" sz="2100" dirty="0">
                <a:solidFill>
                  <a:schemeClr val="accent5">
                    <a:lumMod val="60000"/>
                    <a:lumOff val="40000"/>
                  </a:schemeClr>
                </a:solidFill>
                <a:latin typeface="Microsoft JhengHei" panose="020B0604030504040204" pitchFamily="34" charset="-120"/>
                <a:ea typeface="Microsoft JhengHei" panose="020B0604030504040204" pitchFamily="34" charset="-120"/>
              </a:endParaRPr>
            </a:p>
          </p:txBody>
        </p:sp>
      </p:grpSp>
      <p:sp>
        <p:nvSpPr>
          <p:cNvPr id="36" name="TextBox 7">
            <a:extLst>
              <a:ext uri="{FF2B5EF4-FFF2-40B4-BE49-F238E27FC236}">
                <a16:creationId xmlns:a16="http://schemas.microsoft.com/office/drawing/2014/main" id="{ECD64BEC-B229-A04B-8E85-226BD9395A83}"/>
              </a:ext>
            </a:extLst>
          </p:cNvPr>
          <p:cNvSpPr txBox="1"/>
          <p:nvPr/>
        </p:nvSpPr>
        <p:spPr>
          <a:xfrm>
            <a:off x="4246677" y="646991"/>
            <a:ext cx="4496331" cy="369332"/>
          </a:xfrm>
          <a:prstGeom prst="rect">
            <a:avLst/>
          </a:prstGeom>
          <a:noFill/>
        </p:spPr>
        <p:txBody>
          <a:bodyPr wrap="square" lIns="0" tIns="0" rIns="0" bIns="0" rtlCol="0" anchor="t">
            <a:spAutoFit/>
          </a:bodyPr>
          <a:lstStyle/>
          <a:p>
            <a:r>
              <a:rPr lang="en-US" sz="2400" dirty="0" err="1">
                <a:solidFill>
                  <a:srgbClr val="0432FF"/>
                </a:solidFill>
                <a:latin typeface="Microsoft JhengHei" panose="020B0604030504040204" pitchFamily="34" charset="-120"/>
                <a:ea typeface="Microsoft JhengHei" panose="020B0604030504040204" pitchFamily="34" charset="-120"/>
              </a:rPr>
              <a:t>產業特殊需求類科</a:t>
            </a:r>
            <a:r>
              <a:rPr lang="en-US" sz="2400" dirty="0" err="1">
                <a:solidFill>
                  <a:srgbClr val="FF0000"/>
                </a:solidFill>
                <a:latin typeface="Microsoft JhengHei" panose="020B0604030504040204" pitchFamily="34" charset="-120"/>
                <a:ea typeface="Microsoft JhengHei" panose="020B0604030504040204" pitchFamily="34" charset="-120"/>
              </a:rPr>
              <a:t>相關簡介</a:t>
            </a:r>
            <a:endParaRPr lang="en-US" sz="2400" dirty="0">
              <a:solidFill>
                <a:srgbClr val="FF0000"/>
              </a:solidFill>
            </a:endParaRPr>
          </a:p>
        </p:txBody>
      </p:sp>
      <p:sp>
        <p:nvSpPr>
          <p:cNvPr id="22" name="Rectangle 3">
            <a:extLst>
              <a:ext uri="{FF2B5EF4-FFF2-40B4-BE49-F238E27FC236}">
                <a16:creationId xmlns:a16="http://schemas.microsoft.com/office/drawing/2014/main" id="{E0222C4B-FE71-4D40-BF63-C6C0D4B4F20B}"/>
              </a:ext>
            </a:extLst>
          </p:cNvPr>
          <p:cNvSpPr/>
          <p:nvPr/>
        </p:nvSpPr>
        <p:spPr>
          <a:xfrm>
            <a:off x="-4890" y="3824886"/>
            <a:ext cx="1352568" cy="646247"/>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技優甄審入學</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23" name="Rectangle 3">
            <a:extLst>
              <a:ext uri="{FF2B5EF4-FFF2-40B4-BE49-F238E27FC236}">
                <a16:creationId xmlns:a16="http://schemas.microsoft.com/office/drawing/2014/main" id="{A0BB72F7-0526-354D-B8B0-5902DD3D7EF2}"/>
              </a:ext>
            </a:extLst>
          </p:cNvPr>
          <p:cNvSpPr/>
          <p:nvPr/>
        </p:nvSpPr>
        <p:spPr>
          <a:xfrm>
            <a:off x="2367" y="4558108"/>
            <a:ext cx="1352565" cy="646247"/>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實用技能學程分發</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28" name="Rectangle 3">
            <a:extLst>
              <a:ext uri="{FF2B5EF4-FFF2-40B4-BE49-F238E27FC236}">
                <a16:creationId xmlns:a16="http://schemas.microsoft.com/office/drawing/2014/main" id="{1F6070AA-5CF2-7248-9C40-B31A8304BC81}"/>
              </a:ext>
            </a:extLst>
          </p:cNvPr>
          <p:cNvSpPr/>
          <p:nvPr/>
        </p:nvSpPr>
        <p:spPr>
          <a:xfrm>
            <a:off x="2367" y="5279289"/>
            <a:ext cx="1352565" cy="416839"/>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建教合作</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37" name="矩形 36">
            <a:extLst>
              <a:ext uri="{FF2B5EF4-FFF2-40B4-BE49-F238E27FC236}">
                <a16:creationId xmlns:a16="http://schemas.microsoft.com/office/drawing/2014/main" id="{0BC45907-7C8E-3140-8FE4-16D76E6D2165}"/>
              </a:ext>
            </a:extLst>
          </p:cNvPr>
          <p:cNvSpPr/>
          <p:nvPr/>
        </p:nvSpPr>
        <p:spPr>
          <a:xfrm>
            <a:off x="1523111" y="1093752"/>
            <a:ext cx="4291559" cy="461665"/>
          </a:xfrm>
          <a:prstGeom prst="rect">
            <a:avLst/>
          </a:prstGeom>
        </p:spPr>
        <p:txBody>
          <a:bodyPr wrap="none">
            <a:spAutoFit/>
          </a:bodyPr>
          <a:lstStyle/>
          <a:p>
            <a:r>
              <a:rPr lang="en-US" altLang="zh-TW" sz="2400" dirty="0" err="1">
                <a:solidFill>
                  <a:srgbClr val="FF0000"/>
                </a:solidFill>
                <a:highlight>
                  <a:srgbClr val="FFFF00"/>
                </a:highlight>
                <a:latin typeface="Microsoft JhengHei" panose="020B0604030504040204" pitchFamily="34" charset="-120"/>
                <a:ea typeface="Microsoft JhengHei" panose="020B0604030504040204" pitchFamily="34" charset="-120"/>
              </a:rPr>
              <a:t>業特殊需求類科</a:t>
            </a:r>
            <a:r>
              <a:rPr lang="zh-TW" altLang="en-US" sz="2400" dirty="0">
                <a:solidFill>
                  <a:srgbClr val="FF0000"/>
                </a:solidFill>
                <a:highlight>
                  <a:srgbClr val="FFFF00"/>
                </a:highlight>
                <a:latin typeface="Microsoft JhengHei" panose="020B0604030504040204" pitchFamily="34" charset="-120"/>
                <a:ea typeface="Microsoft JhengHei" panose="020B0604030504040204" pitchFamily="34" charset="-120"/>
              </a:rPr>
              <a:t>之範圍</a:t>
            </a:r>
            <a:r>
              <a:rPr lang="zh-TW" altLang="en-US" sz="2400" spc="100" dirty="0">
                <a:solidFill>
                  <a:srgbClr val="FF0000"/>
                </a:solidFill>
                <a:highlight>
                  <a:srgbClr val="FFFF00"/>
                </a:highlight>
                <a:latin typeface="微軟正黑體" panose="020B0604030504040204" pitchFamily="34" charset="-120"/>
                <a:ea typeface="微軟正黑體" panose="020B0604030504040204" pitchFamily="34" charset="-120"/>
              </a:rPr>
              <a:t>：</a:t>
            </a:r>
            <a:r>
              <a:rPr lang="en-US" altLang="zh-TW" sz="2400" spc="100" dirty="0">
                <a:solidFill>
                  <a:srgbClr val="0432FF"/>
                </a:solidFill>
                <a:highlight>
                  <a:srgbClr val="FFFF00"/>
                </a:highlight>
                <a:latin typeface="微軟正黑體" panose="020B0604030504040204" pitchFamily="34" charset="-120"/>
                <a:ea typeface="微軟正黑體" panose="020B0604030504040204" pitchFamily="34" charset="-120"/>
                <a:sym typeface="Wingdings" pitchFamily="2" charset="2"/>
              </a:rPr>
              <a:t>(1</a:t>
            </a:r>
            <a:r>
              <a:rPr lang="en-US" altLang="zh-TW" sz="2400" dirty="0">
                <a:solidFill>
                  <a:srgbClr val="0432FF"/>
                </a:solidFill>
                <a:highlight>
                  <a:srgbClr val="FFFF00"/>
                </a:highlight>
                <a:latin typeface="微軟正黑體" panose="020B0604030504040204" pitchFamily="34" charset="-120"/>
                <a:ea typeface="微軟正黑體" panose="020B0604030504040204" pitchFamily="34" charset="-120"/>
                <a:sym typeface="Wingdings" pitchFamily="2" charset="2"/>
              </a:rPr>
              <a:t>/2)</a:t>
            </a:r>
            <a:endParaRPr lang="zh-TW" altLang="en-US" sz="2400" dirty="0"/>
          </a:p>
        </p:txBody>
      </p:sp>
      <p:pic>
        <p:nvPicPr>
          <p:cNvPr id="3" name="圖片 2">
            <a:extLst>
              <a:ext uri="{FF2B5EF4-FFF2-40B4-BE49-F238E27FC236}">
                <a16:creationId xmlns:a16="http://schemas.microsoft.com/office/drawing/2014/main" id="{0B9EC6CE-0337-BC47-94BB-F205DF2930D8}"/>
              </a:ext>
            </a:extLst>
          </p:cNvPr>
          <p:cNvPicPr>
            <a:picLocks noChangeAspect="1"/>
          </p:cNvPicPr>
          <p:nvPr/>
        </p:nvPicPr>
        <p:blipFill>
          <a:blip r:embed="rId3"/>
          <a:stretch>
            <a:fillRect/>
          </a:stretch>
        </p:blipFill>
        <p:spPr>
          <a:xfrm>
            <a:off x="1513964" y="1576737"/>
            <a:ext cx="7359871" cy="4982676"/>
          </a:xfrm>
          <a:prstGeom prst="rect">
            <a:avLst/>
          </a:prstGeom>
        </p:spPr>
      </p:pic>
    </p:spTree>
    <p:extLst>
      <p:ext uri="{BB962C8B-B14F-4D97-AF65-F5344CB8AC3E}">
        <p14:creationId xmlns:p14="http://schemas.microsoft.com/office/powerpoint/2010/main" val="5138944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a:extLst>
              <a:ext uri="{FF2B5EF4-FFF2-40B4-BE49-F238E27FC236}">
                <a16:creationId xmlns:a16="http://schemas.microsoft.com/office/drawing/2014/main" id="{E384E17F-C51B-DD4E-BA0E-CA3E32B7D10F}"/>
              </a:ext>
            </a:extLst>
          </p:cNvPr>
          <p:cNvSpPr/>
          <p:nvPr/>
        </p:nvSpPr>
        <p:spPr>
          <a:xfrm>
            <a:off x="1968785" y="2634131"/>
            <a:ext cx="6203525" cy="2554545"/>
          </a:xfrm>
          <a:prstGeom prst="rect">
            <a:avLst/>
          </a:prstGeom>
          <a:solidFill>
            <a:schemeClr val="accent4">
              <a:lumMod val="20000"/>
              <a:lumOff val="80000"/>
            </a:schemeClr>
          </a:solidFill>
          <a:effectLst>
            <a:softEdge rad="76200"/>
          </a:effectLst>
          <a:scene3d>
            <a:camera prst="orthographicFront"/>
            <a:lightRig rig="threePt" dir="t"/>
          </a:scene3d>
          <a:sp3d>
            <a:bevelT w="139700" prst="cross"/>
          </a:sp3d>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zh-TW" altLang="en-US" sz="8000" dirty="0">
                <a:solidFill>
                  <a:srgbClr val="0432FF"/>
                </a:solidFill>
                <a:latin typeface="微軟正黑體" panose="020B0604030504040204" pitchFamily="34" charset="-120"/>
                <a:ea typeface="微軟正黑體" panose="020B0604030504040204" pitchFamily="34" charset="-120"/>
              </a:rPr>
              <a:t>簡報結束，敬請指教</a:t>
            </a:r>
            <a:endParaRPr lang="zh-TW" altLang="en-US" sz="8000" dirty="0">
              <a:solidFill>
                <a:srgbClr val="0432FF"/>
              </a:solidFill>
            </a:endParaRPr>
          </a:p>
        </p:txBody>
      </p:sp>
      <p:sp>
        <p:nvSpPr>
          <p:cNvPr id="131076" name="投影片編號版面配置區 3">
            <a:extLst>
              <a:ext uri="{FF2B5EF4-FFF2-40B4-BE49-F238E27FC236}">
                <a16:creationId xmlns:a16="http://schemas.microsoft.com/office/drawing/2014/main" id="{14A7ACD6-5D2F-4F2D-978E-D992E69A61E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lr>
                <a:schemeClr val="accent1"/>
              </a:buClr>
              <a:buSzPct val="50000"/>
              <a:buFont typeface="Wingdings 2" panose="05020102010507070707" pitchFamily="18" charset="2"/>
              <a:buChar char=""/>
              <a:defRPr sz="2400">
                <a:solidFill>
                  <a:schemeClr val="tx1"/>
                </a:solidFill>
                <a:latin typeface="Cambria" panose="02040503050406030204" pitchFamily="18" charset="0"/>
                <a:ea typeface="新細明體" panose="02020500000000000000" pitchFamily="18" charset="-120"/>
              </a:defRPr>
            </a:lvl1pPr>
            <a:lvl2pPr marL="557213" indent="-214313">
              <a:spcBef>
                <a:spcPct val="20000"/>
              </a:spcBef>
              <a:buClr>
                <a:schemeClr val="accent2"/>
              </a:buClr>
              <a:buSzPct val="50000"/>
              <a:buFont typeface="Wingdings 2" panose="05020102010507070707" pitchFamily="18" charset="2"/>
              <a:buChar char="³"/>
              <a:defRPr sz="2100">
                <a:solidFill>
                  <a:schemeClr val="tx1"/>
                </a:solidFill>
                <a:latin typeface="Cambria" panose="02040503050406030204" pitchFamily="18" charset="0"/>
                <a:ea typeface="新細明體" panose="02020500000000000000" pitchFamily="18" charset="-120"/>
              </a:defRPr>
            </a:lvl2pPr>
            <a:lvl3pPr marL="857250" indent="-171450">
              <a:spcBef>
                <a:spcPct val="20000"/>
              </a:spcBef>
              <a:buClr>
                <a:srgbClr val="7B9B57"/>
              </a:buClr>
              <a:buSzPct val="60000"/>
              <a:buFont typeface="Wingdings 2" panose="05020102010507070707" pitchFamily="18" charset="2"/>
              <a:buChar char="®"/>
              <a:defRPr sz="1800">
                <a:solidFill>
                  <a:schemeClr val="tx1"/>
                </a:solidFill>
                <a:latin typeface="Cambria" panose="02040503050406030204" pitchFamily="18" charset="0"/>
                <a:ea typeface="新細明體" panose="02020500000000000000" pitchFamily="18" charset="-120"/>
              </a:defRPr>
            </a:lvl3pPr>
            <a:lvl4pPr marL="1200150" indent="-171450">
              <a:spcBef>
                <a:spcPct val="20000"/>
              </a:spcBef>
              <a:buClr>
                <a:srgbClr val="8B7396"/>
              </a:buClr>
              <a:buSzPct val="45000"/>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4pPr>
            <a:lvl5pPr marL="1543050" indent="-171450">
              <a:spcBef>
                <a:spcPct val="20000"/>
              </a:spcBef>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5pPr>
            <a:lvl6pPr marL="18859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6pPr>
            <a:lvl7pPr marL="22288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7pPr>
            <a:lvl8pPr marL="25717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8pPr>
            <a:lvl9pPr marL="29146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9pPr>
          </a:lstStyle>
          <a:p>
            <a:pPr>
              <a:spcBef>
                <a:spcPct val="0"/>
              </a:spcBef>
              <a:buClrTx/>
              <a:buSzTx/>
              <a:buFontTx/>
              <a:buNone/>
            </a:pPr>
            <a:fld id="{4F686C16-416F-4D9D-811F-0F632BC99A15}" type="slidenum">
              <a:rPr lang="zh-TW" altLang="en-US" sz="825">
                <a:solidFill>
                  <a:schemeClr val="bg1"/>
                </a:solidFill>
                <a:latin typeface="微軟正黑體" panose="020B0604030504040204" pitchFamily="34" charset="-120"/>
                <a:ea typeface="微軟正黑體" panose="020B0604030504040204" pitchFamily="34" charset="-120"/>
              </a:rPr>
              <a:pPr>
                <a:spcBef>
                  <a:spcPct val="0"/>
                </a:spcBef>
                <a:buClrTx/>
                <a:buSzTx/>
                <a:buFontTx/>
                <a:buNone/>
              </a:pPr>
              <a:t>38</a:t>
            </a:fld>
            <a:endParaRPr lang="zh-TW" altLang="en-US" sz="825" dirty="0">
              <a:solidFill>
                <a:schemeClr val="bg1"/>
              </a:solidFill>
              <a:latin typeface="微軟正黑體" panose="020B0604030504040204" pitchFamily="34" charset="-120"/>
              <a:ea typeface="微軟正黑體" panose="020B0604030504040204" pitchFamily="34" charset="-120"/>
            </a:endParaRPr>
          </a:p>
        </p:txBody>
      </p:sp>
      <p:grpSp>
        <p:nvGrpSpPr>
          <p:cNvPr id="13" name="群組 12">
            <a:extLst>
              <a:ext uri="{FF2B5EF4-FFF2-40B4-BE49-F238E27FC236}">
                <a16:creationId xmlns:a16="http://schemas.microsoft.com/office/drawing/2014/main" id="{4625787D-541C-8243-92B0-C525B83A5F35}"/>
              </a:ext>
            </a:extLst>
          </p:cNvPr>
          <p:cNvGrpSpPr/>
          <p:nvPr/>
        </p:nvGrpSpPr>
        <p:grpSpPr>
          <a:xfrm>
            <a:off x="-3" y="298586"/>
            <a:ext cx="3937574" cy="556154"/>
            <a:chOff x="-3" y="853451"/>
            <a:chExt cx="3937574" cy="556154"/>
          </a:xfrm>
        </p:grpSpPr>
        <p:sp>
          <p:nvSpPr>
            <p:cNvPr id="14" name="等腰三角形 20">
              <a:extLst>
                <a:ext uri="{FF2B5EF4-FFF2-40B4-BE49-F238E27FC236}">
                  <a16:creationId xmlns:a16="http://schemas.microsoft.com/office/drawing/2014/main" id="{5F8F57DE-3C33-014A-ACB3-3E4694CAB1BB}"/>
                </a:ext>
              </a:extLst>
            </p:cNvPr>
            <p:cNvSpPr/>
            <p:nvPr/>
          </p:nvSpPr>
          <p:spPr>
            <a:xfrm>
              <a:off x="2773541" y="853451"/>
              <a:ext cx="956458" cy="507831"/>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solidFill>
                  <a:schemeClr val="accent5">
                    <a:lumMod val="75000"/>
                  </a:schemeClr>
                </a:solidFill>
              </a:endParaRPr>
            </a:p>
          </p:txBody>
        </p:sp>
        <p:sp>
          <p:nvSpPr>
            <p:cNvPr id="15" name="Rectangle 3">
              <a:extLst>
                <a:ext uri="{FF2B5EF4-FFF2-40B4-BE49-F238E27FC236}">
                  <a16:creationId xmlns:a16="http://schemas.microsoft.com/office/drawing/2014/main" id="{4772E20B-DEEB-D445-A0BC-E97252E8F429}"/>
                </a:ext>
              </a:extLst>
            </p:cNvPr>
            <p:cNvSpPr/>
            <p:nvPr/>
          </p:nvSpPr>
          <p:spPr>
            <a:xfrm>
              <a:off x="-3" y="853451"/>
              <a:ext cx="3251774" cy="50895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latin typeface="Microsoft JhengHei" panose="020B0604030504040204" pitchFamily="34" charset="-120"/>
                  <a:ea typeface="Microsoft JhengHei" panose="020B0604030504040204" pitchFamily="34" charset="-120"/>
                </a:rPr>
                <a:t>技職傾向學生入學管道</a:t>
              </a:r>
              <a:endParaRPr lang="en-US" altLang="zh-TW" sz="2400" b="1" dirty="0">
                <a:latin typeface="Microsoft JhengHei" panose="020B0604030504040204" pitchFamily="34" charset="-120"/>
                <a:ea typeface="Microsoft JhengHei" panose="020B0604030504040204" pitchFamily="34" charset="-120"/>
              </a:endParaRPr>
            </a:p>
          </p:txBody>
        </p:sp>
        <p:cxnSp>
          <p:nvCxnSpPr>
            <p:cNvPr id="16" name="直線接點 15">
              <a:extLst>
                <a:ext uri="{FF2B5EF4-FFF2-40B4-BE49-F238E27FC236}">
                  <a16:creationId xmlns:a16="http://schemas.microsoft.com/office/drawing/2014/main" id="{A4DCA74F-CE78-8744-A49B-4F056BF453AA}"/>
                </a:ext>
              </a:extLst>
            </p:cNvPr>
            <p:cNvCxnSpPr/>
            <p:nvPr/>
          </p:nvCxnSpPr>
          <p:spPr>
            <a:xfrm>
              <a:off x="0" y="1409605"/>
              <a:ext cx="3937571" cy="0"/>
            </a:xfrm>
            <a:prstGeom prst="line">
              <a:avLst/>
            </a:prstGeom>
            <a:ln w="136525">
              <a:headEnd type="none"/>
              <a:tailEnd type="oval" w="sm" len="med"/>
            </a:ln>
          </p:spPr>
          <p:style>
            <a:lnRef idx="1">
              <a:schemeClr val="accent1"/>
            </a:lnRef>
            <a:fillRef idx="0">
              <a:schemeClr val="accent1"/>
            </a:fillRef>
            <a:effectRef idx="0">
              <a:schemeClr val="accent1"/>
            </a:effectRef>
            <a:fontRef idx="minor">
              <a:schemeClr val="tx1"/>
            </a:fontRef>
          </p:style>
        </p:cxnSp>
      </p:grpSp>
      <p:grpSp>
        <p:nvGrpSpPr>
          <p:cNvPr id="6" name="群組 5">
            <a:extLst>
              <a:ext uri="{FF2B5EF4-FFF2-40B4-BE49-F238E27FC236}">
                <a16:creationId xmlns:a16="http://schemas.microsoft.com/office/drawing/2014/main" id="{26F75C53-35A5-1548-9DD5-0AE69483FBAB}"/>
              </a:ext>
            </a:extLst>
          </p:cNvPr>
          <p:cNvGrpSpPr/>
          <p:nvPr/>
        </p:nvGrpSpPr>
        <p:grpSpPr>
          <a:xfrm>
            <a:off x="-6682" y="1233119"/>
            <a:ext cx="1361614" cy="5326294"/>
            <a:chOff x="-6682" y="1233119"/>
            <a:chExt cx="1361614" cy="5326294"/>
          </a:xfrm>
        </p:grpSpPr>
        <p:grpSp>
          <p:nvGrpSpPr>
            <p:cNvPr id="24" name="群組 23">
              <a:extLst>
                <a:ext uri="{FF2B5EF4-FFF2-40B4-BE49-F238E27FC236}">
                  <a16:creationId xmlns:a16="http://schemas.microsoft.com/office/drawing/2014/main" id="{8295C060-E8B6-DF48-AC54-302900CC1420}"/>
                </a:ext>
              </a:extLst>
            </p:cNvPr>
            <p:cNvGrpSpPr/>
            <p:nvPr/>
          </p:nvGrpSpPr>
          <p:grpSpPr>
            <a:xfrm>
              <a:off x="-4887" y="2974246"/>
              <a:ext cx="1359819" cy="3585167"/>
              <a:chOff x="0" y="2974246"/>
              <a:chExt cx="1359819" cy="3585167"/>
            </a:xfrm>
          </p:grpSpPr>
          <p:sp>
            <p:nvSpPr>
              <p:cNvPr id="25" name="Rectangle 5">
                <a:extLst>
                  <a:ext uri="{FF2B5EF4-FFF2-40B4-BE49-F238E27FC236}">
                    <a16:creationId xmlns:a16="http://schemas.microsoft.com/office/drawing/2014/main" id="{5398CA2D-5BFD-6D4D-926E-0122ABBB2B63}"/>
                  </a:ext>
                </a:extLst>
              </p:cNvPr>
              <p:cNvSpPr/>
              <p:nvPr/>
            </p:nvSpPr>
            <p:spPr>
              <a:xfrm>
                <a:off x="8516" y="2974246"/>
                <a:ext cx="1322171" cy="358516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6" name="Rectangle 3">
                <a:extLst>
                  <a:ext uri="{FF2B5EF4-FFF2-40B4-BE49-F238E27FC236}">
                    <a16:creationId xmlns:a16="http://schemas.microsoft.com/office/drawing/2014/main" id="{7A9FAA68-4C2F-334E-9E45-4EF94A56C6EB}"/>
                  </a:ext>
                </a:extLst>
              </p:cNvPr>
              <p:cNvSpPr/>
              <p:nvPr/>
            </p:nvSpPr>
            <p:spPr>
              <a:xfrm>
                <a:off x="0" y="3096800"/>
                <a:ext cx="1352565" cy="646247"/>
              </a:xfrm>
              <a:prstGeom prst="rect">
                <a:avLst/>
              </a:prstGeom>
              <a:solidFill>
                <a:schemeClr val="accent5">
                  <a:lumMod val="20000"/>
                  <a:lumOff val="8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60000"/>
                        <a:lumOff val="40000"/>
                      </a:schemeClr>
                    </a:solidFill>
                    <a:latin typeface="微軟正黑體" panose="020B0604030504040204" pitchFamily="34" charset="-120"/>
                    <a:ea typeface="微軟正黑體" panose="020B0604030504040204" pitchFamily="34" charset="-120"/>
                  </a:rPr>
                  <a:t>專業群科</a:t>
                </a:r>
                <a:endParaRPr lang="en-US" altLang="zh-TW" sz="2100" dirty="0">
                  <a:solidFill>
                    <a:schemeClr val="accent5">
                      <a:lumMod val="60000"/>
                      <a:lumOff val="40000"/>
                    </a:schemeClr>
                  </a:solidFill>
                  <a:latin typeface="微軟正黑體" panose="020B0604030504040204" pitchFamily="34" charset="-120"/>
                  <a:ea typeface="微軟正黑體" panose="020B0604030504040204" pitchFamily="34" charset="-120"/>
                </a:endParaRPr>
              </a:p>
              <a:p>
                <a:pPr algn="ctr"/>
                <a:r>
                  <a:rPr lang="zh-TW" altLang="en-US" sz="2100" dirty="0">
                    <a:solidFill>
                      <a:schemeClr val="accent5">
                        <a:lumMod val="60000"/>
                        <a:lumOff val="40000"/>
                      </a:schemeClr>
                    </a:solidFill>
                    <a:latin typeface="微軟正黑體" panose="020B0604030504040204" pitchFamily="34" charset="-120"/>
                    <a:ea typeface="微軟正黑體" panose="020B0604030504040204" pitchFamily="34" charset="-120"/>
                  </a:rPr>
                  <a:t>甄選入學</a:t>
                </a:r>
                <a:endParaRPr lang="en-US" sz="2100" dirty="0">
                  <a:solidFill>
                    <a:schemeClr val="accent5">
                      <a:lumMod val="60000"/>
                      <a:lumOff val="40000"/>
                    </a:schemeClr>
                  </a:solidFill>
                  <a:latin typeface="Microsoft JhengHei" panose="020B0604030504040204" pitchFamily="34" charset="-120"/>
                  <a:ea typeface="Microsoft JhengHei" panose="020B0604030504040204" pitchFamily="34" charset="-120"/>
                </a:endParaRPr>
              </a:p>
            </p:txBody>
          </p:sp>
          <p:sp>
            <p:nvSpPr>
              <p:cNvPr id="30" name="Rectangle 3">
                <a:extLst>
                  <a:ext uri="{FF2B5EF4-FFF2-40B4-BE49-F238E27FC236}">
                    <a16:creationId xmlns:a16="http://schemas.microsoft.com/office/drawing/2014/main" id="{7BC80EE5-DFD4-A343-A994-DAF83A360E43}"/>
                  </a:ext>
                </a:extLst>
              </p:cNvPr>
              <p:cNvSpPr/>
              <p:nvPr/>
            </p:nvSpPr>
            <p:spPr>
              <a:xfrm>
                <a:off x="7254" y="5771062"/>
                <a:ext cx="1352565" cy="646247"/>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zh-TW" altLang="en-US" sz="2100" b="1" dirty="0">
                    <a:solidFill>
                      <a:srgbClr val="0432FF"/>
                    </a:solidFill>
                    <a:latin typeface="微軟正黑體" panose="020B0604030504040204" pitchFamily="34" charset="-120"/>
                    <a:ea typeface="微軟正黑體" panose="020B0604030504040204" pitchFamily="34" charset="-120"/>
                  </a:rPr>
                  <a:t>產業特殊需求類科</a:t>
                </a:r>
                <a:endParaRPr lang="en-US" sz="2100" b="1" dirty="0">
                  <a:solidFill>
                    <a:srgbClr val="0432FF"/>
                  </a:solidFill>
                  <a:latin typeface="Microsoft JhengHei" panose="020B0604030504040204" pitchFamily="34" charset="-120"/>
                  <a:ea typeface="Microsoft JhengHei" panose="020B0604030504040204" pitchFamily="34" charset="-120"/>
                </a:endParaRPr>
              </a:p>
            </p:txBody>
          </p:sp>
        </p:grpSp>
        <p:grpSp>
          <p:nvGrpSpPr>
            <p:cNvPr id="31" name="群組 30">
              <a:extLst>
                <a:ext uri="{FF2B5EF4-FFF2-40B4-BE49-F238E27FC236}">
                  <a16:creationId xmlns:a16="http://schemas.microsoft.com/office/drawing/2014/main" id="{30243874-22D8-B149-9D7E-2AFDCD5BEBA6}"/>
                </a:ext>
              </a:extLst>
            </p:cNvPr>
            <p:cNvGrpSpPr/>
            <p:nvPr/>
          </p:nvGrpSpPr>
          <p:grpSpPr>
            <a:xfrm>
              <a:off x="-6682" y="1233119"/>
              <a:ext cx="1354972" cy="1758043"/>
              <a:chOff x="-6682" y="1109692"/>
              <a:chExt cx="1354972" cy="1758043"/>
            </a:xfrm>
          </p:grpSpPr>
          <p:sp>
            <p:nvSpPr>
              <p:cNvPr id="32" name="Rectangle 5">
                <a:extLst>
                  <a:ext uri="{FF2B5EF4-FFF2-40B4-BE49-F238E27FC236}">
                    <a16:creationId xmlns:a16="http://schemas.microsoft.com/office/drawing/2014/main" id="{6805683E-92D3-9D41-B448-2559E691DF89}"/>
                  </a:ext>
                </a:extLst>
              </p:cNvPr>
              <p:cNvSpPr/>
              <p:nvPr/>
            </p:nvSpPr>
            <p:spPr>
              <a:xfrm>
                <a:off x="0" y="1109692"/>
                <a:ext cx="1322171" cy="175804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3" name="Rectangle 3">
                <a:extLst>
                  <a:ext uri="{FF2B5EF4-FFF2-40B4-BE49-F238E27FC236}">
                    <a16:creationId xmlns:a16="http://schemas.microsoft.com/office/drawing/2014/main" id="{898749B2-869B-5441-AEA6-26962825E780}"/>
                  </a:ext>
                </a:extLst>
              </p:cNvPr>
              <p:cNvSpPr/>
              <p:nvPr/>
            </p:nvSpPr>
            <p:spPr>
              <a:xfrm>
                <a:off x="-4278" y="1210686"/>
                <a:ext cx="1352568" cy="478245"/>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accent5">
                        <a:lumMod val="40000"/>
                        <a:lumOff val="60000"/>
                      </a:schemeClr>
                    </a:solidFill>
                    <a:latin typeface="Microsoft JhengHei" panose="020B0604030504040204" pitchFamily="34" charset="-120"/>
                    <a:ea typeface="Microsoft JhengHei" panose="020B0604030504040204" pitchFamily="34" charset="-120"/>
                  </a:rPr>
                  <a:t>入學管道</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34" name="Rectangle 3">
                <a:extLst>
                  <a:ext uri="{FF2B5EF4-FFF2-40B4-BE49-F238E27FC236}">
                    <a16:creationId xmlns:a16="http://schemas.microsoft.com/office/drawing/2014/main" id="{215678CB-F294-EB45-B6B5-82333B213A00}"/>
                  </a:ext>
                </a:extLst>
              </p:cNvPr>
              <p:cNvSpPr/>
              <p:nvPr/>
            </p:nvSpPr>
            <p:spPr>
              <a:xfrm>
                <a:off x="-6682" y="1741134"/>
                <a:ext cx="1352568" cy="478245"/>
              </a:xfrm>
              <a:prstGeom prst="rect">
                <a:avLst/>
              </a:prstGeom>
              <a:solidFill>
                <a:srgbClr val="E7E6E6">
                  <a:alpha val="7451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accent5">
                        <a:lumMod val="60000"/>
                        <a:lumOff val="40000"/>
                      </a:schemeClr>
                    </a:solidFill>
                    <a:latin typeface="Microsoft JhengHei" panose="020B0604030504040204" pitchFamily="34" charset="-120"/>
                    <a:ea typeface="Microsoft JhengHei" panose="020B0604030504040204" pitchFamily="34" charset="-120"/>
                  </a:rPr>
                  <a:t>主要管道</a:t>
                </a:r>
                <a:endParaRPr lang="en-US" sz="2100" dirty="0">
                  <a:solidFill>
                    <a:schemeClr val="accent5">
                      <a:lumMod val="60000"/>
                      <a:lumOff val="40000"/>
                    </a:schemeClr>
                  </a:solidFill>
                  <a:latin typeface="Microsoft JhengHei" panose="020B0604030504040204" pitchFamily="34" charset="-120"/>
                  <a:ea typeface="Microsoft JhengHei" panose="020B0604030504040204" pitchFamily="34" charset="-120"/>
                </a:endParaRPr>
              </a:p>
            </p:txBody>
          </p:sp>
          <p:sp>
            <p:nvSpPr>
              <p:cNvPr id="35" name="Rectangle 3">
                <a:extLst>
                  <a:ext uri="{FF2B5EF4-FFF2-40B4-BE49-F238E27FC236}">
                    <a16:creationId xmlns:a16="http://schemas.microsoft.com/office/drawing/2014/main" id="{A5392AE0-BE4A-D241-8EDC-AEFC401AC0D6}"/>
                  </a:ext>
                </a:extLst>
              </p:cNvPr>
              <p:cNvSpPr/>
              <p:nvPr/>
            </p:nvSpPr>
            <p:spPr>
              <a:xfrm>
                <a:off x="1" y="2271582"/>
                <a:ext cx="1345886" cy="478245"/>
              </a:xfrm>
              <a:prstGeom prst="rect">
                <a:avLst/>
              </a:prstGeom>
              <a:solidFill>
                <a:srgbClr val="E7E6E6">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accent5">
                        <a:lumMod val="60000"/>
                        <a:lumOff val="40000"/>
                      </a:schemeClr>
                    </a:solidFill>
                    <a:latin typeface="Microsoft JhengHei" panose="020B0604030504040204" pitchFamily="34" charset="-120"/>
                    <a:ea typeface="Microsoft JhengHei" panose="020B0604030504040204" pitchFamily="34" charset="-120"/>
                  </a:rPr>
                  <a:t>重要日程</a:t>
                </a:r>
                <a:endParaRPr lang="en-US" sz="2100" dirty="0">
                  <a:solidFill>
                    <a:schemeClr val="accent5">
                      <a:lumMod val="60000"/>
                      <a:lumOff val="40000"/>
                    </a:schemeClr>
                  </a:solidFill>
                  <a:latin typeface="Microsoft JhengHei" panose="020B0604030504040204" pitchFamily="34" charset="-120"/>
                  <a:ea typeface="Microsoft JhengHei" panose="020B0604030504040204" pitchFamily="34" charset="-120"/>
                </a:endParaRPr>
              </a:p>
            </p:txBody>
          </p:sp>
        </p:grpSp>
        <p:sp>
          <p:nvSpPr>
            <p:cNvPr id="22" name="Rectangle 3">
              <a:extLst>
                <a:ext uri="{FF2B5EF4-FFF2-40B4-BE49-F238E27FC236}">
                  <a16:creationId xmlns:a16="http://schemas.microsoft.com/office/drawing/2014/main" id="{E0222C4B-FE71-4D40-BF63-C6C0D4B4F20B}"/>
                </a:ext>
              </a:extLst>
            </p:cNvPr>
            <p:cNvSpPr/>
            <p:nvPr/>
          </p:nvSpPr>
          <p:spPr>
            <a:xfrm>
              <a:off x="-4890" y="3824886"/>
              <a:ext cx="1352568" cy="646247"/>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技優甄審入學</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23" name="Rectangle 3">
              <a:extLst>
                <a:ext uri="{FF2B5EF4-FFF2-40B4-BE49-F238E27FC236}">
                  <a16:creationId xmlns:a16="http://schemas.microsoft.com/office/drawing/2014/main" id="{A0BB72F7-0526-354D-B8B0-5902DD3D7EF2}"/>
                </a:ext>
              </a:extLst>
            </p:cNvPr>
            <p:cNvSpPr/>
            <p:nvPr/>
          </p:nvSpPr>
          <p:spPr>
            <a:xfrm>
              <a:off x="2367" y="4558108"/>
              <a:ext cx="1352565" cy="646247"/>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實用技能學程分發</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28" name="Rectangle 3">
              <a:extLst>
                <a:ext uri="{FF2B5EF4-FFF2-40B4-BE49-F238E27FC236}">
                  <a16:creationId xmlns:a16="http://schemas.microsoft.com/office/drawing/2014/main" id="{1F6070AA-5CF2-7248-9C40-B31A8304BC81}"/>
                </a:ext>
              </a:extLst>
            </p:cNvPr>
            <p:cNvSpPr/>
            <p:nvPr/>
          </p:nvSpPr>
          <p:spPr>
            <a:xfrm>
              <a:off x="2367" y="5279289"/>
              <a:ext cx="1352565" cy="416839"/>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建教合作</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grpSp>
      <p:grpSp>
        <p:nvGrpSpPr>
          <p:cNvPr id="5" name="群組 4">
            <a:extLst>
              <a:ext uri="{FF2B5EF4-FFF2-40B4-BE49-F238E27FC236}">
                <a16:creationId xmlns:a16="http://schemas.microsoft.com/office/drawing/2014/main" id="{C23C0075-DCA5-484F-A39F-9CD10EF60971}"/>
              </a:ext>
            </a:extLst>
          </p:cNvPr>
          <p:cNvGrpSpPr/>
          <p:nvPr/>
        </p:nvGrpSpPr>
        <p:grpSpPr>
          <a:xfrm>
            <a:off x="1523111" y="646991"/>
            <a:ext cx="7444116" cy="5912422"/>
            <a:chOff x="1523111" y="646991"/>
            <a:chExt cx="7444116" cy="5912422"/>
          </a:xfrm>
        </p:grpSpPr>
        <p:sp>
          <p:nvSpPr>
            <p:cNvPr id="36" name="TextBox 7">
              <a:extLst>
                <a:ext uri="{FF2B5EF4-FFF2-40B4-BE49-F238E27FC236}">
                  <a16:creationId xmlns:a16="http://schemas.microsoft.com/office/drawing/2014/main" id="{ECD64BEC-B229-A04B-8E85-226BD9395A83}"/>
                </a:ext>
              </a:extLst>
            </p:cNvPr>
            <p:cNvSpPr txBox="1"/>
            <p:nvPr/>
          </p:nvSpPr>
          <p:spPr>
            <a:xfrm>
              <a:off x="4246677" y="646991"/>
              <a:ext cx="4496331" cy="369332"/>
            </a:xfrm>
            <a:prstGeom prst="rect">
              <a:avLst/>
            </a:prstGeom>
            <a:noFill/>
          </p:spPr>
          <p:txBody>
            <a:bodyPr wrap="square" lIns="0" tIns="0" rIns="0" bIns="0" rtlCol="0" anchor="t">
              <a:spAutoFit/>
            </a:bodyPr>
            <a:lstStyle/>
            <a:p>
              <a:r>
                <a:rPr lang="en-US" sz="2400" dirty="0" err="1">
                  <a:solidFill>
                    <a:srgbClr val="0432FF"/>
                  </a:solidFill>
                  <a:latin typeface="Microsoft JhengHei" panose="020B0604030504040204" pitchFamily="34" charset="-120"/>
                  <a:ea typeface="Microsoft JhengHei" panose="020B0604030504040204" pitchFamily="34" charset="-120"/>
                </a:rPr>
                <a:t>產業特殊需求類科</a:t>
              </a:r>
              <a:r>
                <a:rPr lang="en-US" sz="2400" dirty="0" err="1">
                  <a:solidFill>
                    <a:srgbClr val="FF0000"/>
                  </a:solidFill>
                  <a:latin typeface="Microsoft JhengHei" panose="020B0604030504040204" pitchFamily="34" charset="-120"/>
                  <a:ea typeface="Microsoft JhengHei" panose="020B0604030504040204" pitchFamily="34" charset="-120"/>
                </a:rPr>
                <a:t>相關簡介</a:t>
              </a:r>
              <a:endParaRPr lang="en-US" sz="2400" dirty="0">
                <a:solidFill>
                  <a:srgbClr val="FF0000"/>
                </a:solidFill>
              </a:endParaRPr>
            </a:p>
          </p:txBody>
        </p:sp>
        <p:sp>
          <p:nvSpPr>
            <p:cNvPr id="37" name="矩形 36">
              <a:extLst>
                <a:ext uri="{FF2B5EF4-FFF2-40B4-BE49-F238E27FC236}">
                  <a16:creationId xmlns:a16="http://schemas.microsoft.com/office/drawing/2014/main" id="{0BC45907-7C8E-3140-8FE4-16D76E6D2165}"/>
                </a:ext>
              </a:extLst>
            </p:cNvPr>
            <p:cNvSpPr/>
            <p:nvPr/>
          </p:nvSpPr>
          <p:spPr>
            <a:xfrm>
              <a:off x="1523111" y="1093752"/>
              <a:ext cx="4291559" cy="461665"/>
            </a:xfrm>
            <a:prstGeom prst="rect">
              <a:avLst/>
            </a:prstGeom>
          </p:spPr>
          <p:txBody>
            <a:bodyPr wrap="none">
              <a:spAutoFit/>
            </a:bodyPr>
            <a:lstStyle/>
            <a:p>
              <a:r>
                <a:rPr lang="en-US" altLang="zh-TW" sz="2400" dirty="0" err="1">
                  <a:solidFill>
                    <a:srgbClr val="FF0000"/>
                  </a:solidFill>
                  <a:highlight>
                    <a:srgbClr val="FFFF00"/>
                  </a:highlight>
                  <a:latin typeface="Microsoft JhengHei" panose="020B0604030504040204" pitchFamily="34" charset="-120"/>
                  <a:ea typeface="Microsoft JhengHei" panose="020B0604030504040204" pitchFamily="34" charset="-120"/>
                </a:rPr>
                <a:t>業特殊需求類科</a:t>
              </a:r>
              <a:r>
                <a:rPr lang="zh-TW" altLang="en-US" sz="2400" dirty="0">
                  <a:solidFill>
                    <a:srgbClr val="FF0000"/>
                  </a:solidFill>
                  <a:highlight>
                    <a:srgbClr val="FFFF00"/>
                  </a:highlight>
                  <a:latin typeface="Microsoft JhengHei" panose="020B0604030504040204" pitchFamily="34" charset="-120"/>
                  <a:ea typeface="Microsoft JhengHei" panose="020B0604030504040204" pitchFamily="34" charset="-120"/>
                </a:rPr>
                <a:t>之範圍</a:t>
              </a:r>
              <a:r>
                <a:rPr lang="zh-TW" altLang="en-US" sz="2400" spc="100" dirty="0">
                  <a:solidFill>
                    <a:srgbClr val="FF0000"/>
                  </a:solidFill>
                  <a:highlight>
                    <a:srgbClr val="FFFF00"/>
                  </a:highlight>
                  <a:latin typeface="微軟正黑體" panose="020B0604030504040204" pitchFamily="34" charset="-120"/>
                  <a:ea typeface="微軟正黑體" panose="020B0604030504040204" pitchFamily="34" charset="-120"/>
                </a:rPr>
                <a:t>：</a:t>
              </a:r>
              <a:r>
                <a:rPr lang="en-US" altLang="zh-TW" sz="2400" spc="100" dirty="0">
                  <a:solidFill>
                    <a:srgbClr val="0432FF"/>
                  </a:solidFill>
                  <a:highlight>
                    <a:srgbClr val="FFFF00"/>
                  </a:highlight>
                  <a:latin typeface="微軟正黑體" panose="020B0604030504040204" pitchFamily="34" charset="-120"/>
                  <a:ea typeface="微軟正黑體" panose="020B0604030504040204" pitchFamily="34" charset="-120"/>
                  <a:sym typeface="Wingdings" pitchFamily="2" charset="2"/>
                </a:rPr>
                <a:t>(2</a:t>
              </a:r>
              <a:r>
                <a:rPr lang="en-US" altLang="zh-TW" sz="2400" dirty="0">
                  <a:solidFill>
                    <a:srgbClr val="0432FF"/>
                  </a:solidFill>
                  <a:highlight>
                    <a:srgbClr val="FFFF00"/>
                  </a:highlight>
                  <a:latin typeface="微軟正黑體" panose="020B0604030504040204" pitchFamily="34" charset="-120"/>
                  <a:ea typeface="微軟正黑體" panose="020B0604030504040204" pitchFamily="34" charset="-120"/>
                  <a:sym typeface="Wingdings" pitchFamily="2" charset="2"/>
                </a:rPr>
                <a:t>/2)</a:t>
              </a:r>
              <a:endParaRPr lang="zh-TW" altLang="en-US" sz="2400" dirty="0"/>
            </a:p>
          </p:txBody>
        </p:sp>
        <p:pic>
          <p:nvPicPr>
            <p:cNvPr id="4" name="圖片 3">
              <a:extLst>
                <a:ext uri="{FF2B5EF4-FFF2-40B4-BE49-F238E27FC236}">
                  <a16:creationId xmlns:a16="http://schemas.microsoft.com/office/drawing/2014/main" id="{69AEC8F3-3C72-1243-9F41-7A334593E3E5}"/>
                </a:ext>
              </a:extLst>
            </p:cNvPr>
            <p:cNvPicPr>
              <a:picLocks noChangeAspect="1"/>
            </p:cNvPicPr>
            <p:nvPr/>
          </p:nvPicPr>
          <p:blipFill>
            <a:blip r:embed="rId3"/>
            <a:stretch>
              <a:fillRect/>
            </a:stretch>
          </p:blipFill>
          <p:spPr>
            <a:xfrm>
              <a:off x="1523111" y="1555417"/>
              <a:ext cx="7444116" cy="5003996"/>
            </a:xfrm>
            <a:prstGeom prst="rect">
              <a:avLst/>
            </a:prstGeom>
          </p:spPr>
        </p:pic>
      </p:grpSp>
    </p:spTree>
    <p:extLst>
      <p:ext uri="{BB962C8B-B14F-4D97-AF65-F5344CB8AC3E}">
        <p14:creationId xmlns:p14="http://schemas.microsoft.com/office/powerpoint/2010/main" val="719706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nodeType="clickEffect">
                                  <p:stCondLst>
                                    <p:cond delay="0"/>
                                  </p:stCondLst>
                                  <p:childTnLst>
                                    <p:animEffect transition="out" filter="fade">
                                      <p:cBhvr>
                                        <p:cTn id="6" dur="2000"/>
                                        <p:tgtEl>
                                          <p:spTgt spid="5"/>
                                        </p:tgtEl>
                                      </p:cBhvr>
                                    </p:animEffect>
                                    <p:anim calcmode="lin" valueType="num">
                                      <p:cBhvr>
                                        <p:cTn id="7" dur="20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5"/>
                                        </p:tgtEl>
                                        <p:attrNameLst>
                                          <p:attrName>ppt_h</p:attrName>
                                        </p:attrNameLst>
                                      </p:cBhvr>
                                      <p:tavLst>
                                        <p:tav tm="0">
                                          <p:val>
                                            <p:strVal val="ppt_h"/>
                                          </p:val>
                                        </p:tav>
                                        <p:tav tm="100000">
                                          <p:val>
                                            <p:strVal val="ppt_h"/>
                                          </p:val>
                                        </p:tav>
                                      </p:tavLst>
                                    </p:anim>
                                    <p:set>
                                      <p:cBhvr>
                                        <p:cTn id="9" dur="1" fill="hold">
                                          <p:stCondLst>
                                            <p:cond delay="1999"/>
                                          </p:stCondLst>
                                        </p:cTn>
                                        <p:tgtEl>
                                          <p:spTgt spid="5"/>
                                        </p:tgtEl>
                                        <p:attrNameLst>
                                          <p:attrName>style.visibility</p:attrName>
                                        </p:attrNameLst>
                                      </p:cBhvr>
                                      <p:to>
                                        <p:strVal val="hidden"/>
                                      </p:to>
                                    </p:set>
                                  </p:childTnLst>
                                </p:cTn>
                              </p:par>
                              <p:par>
                                <p:cTn id="10" presetID="45" presetClass="exit" presetSubtype="0" fill="hold" nodeType="withEffect">
                                  <p:stCondLst>
                                    <p:cond delay="0"/>
                                  </p:stCondLst>
                                  <p:childTnLst>
                                    <p:animEffect transition="out" filter="fade">
                                      <p:cBhvr>
                                        <p:cTn id="11" dur="2000"/>
                                        <p:tgtEl>
                                          <p:spTgt spid="6"/>
                                        </p:tgtEl>
                                      </p:cBhvr>
                                    </p:animEffect>
                                    <p:anim calcmode="lin" valueType="num">
                                      <p:cBhvr>
                                        <p:cTn id="12" dur="2000"/>
                                        <p:tgtEl>
                                          <p:spTgt spid="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 dur="2000"/>
                                        <p:tgtEl>
                                          <p:spTgt spid="6"/>
                                        </p:tgtEl>
                                        <p:attrNameLst>
                                          <p:attrName>ppt_h</p:attrName>
                                        </p:attrNameLst>
                                      </p:cBhvr>
                                      <p:tavLst>
                                        <p:tav tm="0">
                                          <p:val>
                                            <p:strVal val="ppt_h"/>
                                          </p:val>
                                        </p:tav>
                                        <p:tav tm="100000">
                                          <p:val>
                                            <p:strVal val="ppt_h"/>
                                          </p:val>
                                        </p:tav>
                                      </p:tavLst>
                                    </p:anim>
                                    <p:set>
                                      <p:cBhvr>
                                        <p:cTn id="14" dur="1" fill="hold">
                                          <p:stCondLst>
                                            <p:cond delay="1999"/>
                                          </p:stCondLst>
                                        </p:cTn>
                                        <p:tgtEl>
                                          <p:spTgt spid="6"/>
                                        </p:tgtEl>
                                        <p:attrNameLst>
                                          <p:attrName>style.visibility</p:attrName>
                                        </p:attrNameLst>
                                      </p:cBhvr>
                                      <p:to>
                                        <p:strVal val="hidden"/>
                                      </p:to>
                                    </p:se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barn(inVertical)">
                                      <p:cBhvr>
                                        <p:cTn id="1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8615363" y="5624513"/>
            <a:ext cx="335756" cy="273844"/>
          </a:xfrm>
        </p:spPr>
        <p:txBody>
          <a:bodyPr/>
          <a:lstStyle/>
          <a:p>
            <a:pPr algn="ctr"/>
            <a:fld id="{1046B996-B622-4B67-A455-51FC79324563}" type="slidenum">
              <a:rPr lang="en-US" sz="1200">
                <a:solidFill>
                  <a:prstClr val="white"/>
                </a:solidFill>
              </a:rPr>
              <a:pPr algn="ctr"/>
              <a:t>4</a:t>
            </a:fld>
            <a:endParaRPr lang="en-US" sz="1200" dirty="0">
              <a:solidFill>
                <a:prstClr val="white"/>
              </a:solidFill>
            </a:endParaRPr>
          </a:p>
        </p:txBody>
      </p:sp>
      <p:graphicFrame>
        <p:nvGraphicFramePr>
          <p:cNvPr id="7" name="表格 7">
            <a:extLst>
              <a:ext uri="{FF2B5EF4-FFF2-40B4-BE49-F238E27FC236}">
                <a16:creationId xmlns:a16="http://schemas.microsoft.com/office/drawing/2014/main" id="{87A220D3-1019-3946-946A-0CAF164AE5A2}"/>
              </a:ext>
            </a:extLst>
          </p:cNvPr>
          <p:cNvGraphicFramePr>
            <a:graphicFrameLocks noGrp="1"/>
          </p:cNvGraphicFramePr>
          <p:nvPr>
            <p:extLst>
              <p:ext uri="{D42A27DB-BD31-4B8C-83A1-F6EECF244321}">
                <p14:modId xmlns:p14="http://schemas.microsoft.com/office/powerpoint/2010/main" val="1381564492"/>
              </p:ext>
            </p:extLst>
          </p:nvPr>
        </p:nvGraphicFramePr>
        <p:xfrm>
          <a:off x="1524000" y="1233121"/>
          <a:ext cx="7219008" cy="4710160"/>
        </p:xfrm>
        <a:graphic>
          <a:graphicData uri="http://schemas.openxmlformats.org/drawingml/2006/table">
            <a:tbl>
              <a:tblPr firstRow="1" bandRow="1">
                <a:tableStyleId>{5C22544A-7EE6-4342-B048-85BDC9FD1C3A}</a:tableStyleId>
              </a:tblPr>
              <a:tblGrid>
                <a:gridCol w="1152741">
                  <a:extLst>
                    <a:ext uri="{9D8B030D-6E8A-4147-A177-3AD203B41FA5}">
                      <a16:colId xmlns:a16="http://schemas.microsoft.com/office/drawing/2014/main" val="2298526166"/>
                    </a:ext>
                  </a:extLst>
                </a:gridCol>
                <a:gridCol w="924147">
                  <a:extLst>
                    <a:ext uri="{9D8B030D-6E8A-4147-A177-3AD203B41FA5}">
                      <a16:colId xmlns:a16="http://schemas.microsoft.com/office/drawing/2014/main" val="3060310038"/>
                    </a:ext>
                  </a:extLst>
                </a:gridCol>
                <a:gridCol w="1028424">
                  <a:extLst>
                    <a:ext uri="{9D8B030D-6E8A-4147-A177-3AD203B41FA5}">
                      <a16:colId xmlns:a16="http://schemas.microsoft.com/office/drawing/2014/main" val="2744503266"/>
                    </a:ext>
                  </a:extLst>
                </a:gridCol>
                <a:gridCol w="1152408">
                  <a:extLst>
                    <a:ext uri="{9D8B030D-6E8A-4147-A177-3AD203B41FA5}">
                      <a16:colId xmlns:a16="http://schemas.microsoft.com/office/drawing/2014/main" val="1947234805"/>
                    </a:ext>
                  </a:extLst>
                </a:gridCol>
                <a:gridCol w="904440">
                  <a:extLst>
                    <a:ext uri="{9D8B030D-6E8A-4147-A177-3AD203B41FA5}">
                      <a16:colId xmlns:a16="http://schemas.microsoft.com/office/drawing/2014/main" val="1167805136"/>
                    </a:ext>
                  </a:extLst>
                </a:gridCol>
                <a:gridCol w="1028424">
                  <a:extLst>
                    <a:ext uri="{9D8B030D-6E8A-4147-A177-3AD203B41FA5}">
                      <a16:colId xmlns:a16="http://schemas.microsoft.com/office/drawing/2014/main" val="668730334"/>
                    </a:ext>
                  </a:extLst>
                </a:gridCol>
                <a:gridCol w="1028424">
                  <a:extLst>
                    <a:ext uri="{9D8B030D-6E8A-4147-A177-3AD203B41FA5}">
                      <a16:colId xmlns:a16="http://schemas.microsoft.com/office/drawing/2014/main" val="1101852897"/>
                    </a:ext>
                  </a:extLst>
                </a:gridCol>
              </a:tblGrid>
              <a:tr h="564748">
                <a:tc>
                  <a:txBody>
                    <a:bodyPr/>
                    <a:lstStyle/>
                    <a:p>
                      <a:pPr algn="ctr"/>
                      <a:r>
                        <a:rPr lang="zh-TW" altLang="en-US" sz="1600" dirty="0">
                          <a:latin typeface="Microsoft JhengHei" panose="020B0604030504040204" pitchFamily="34" charset="-120"/>
                          <a:ea typeface="Microsoft JhengHei" panose="020B0604030504040204" pitchFamily="34" charset="-120"/>
                        </a:rPr>
                        <a:t>管道</a:t>
                      </a:r>
                    </a:p>
                  </a:txBody>
                  <a:tcPr marL="27000" marR="27000" marT="27000" marB="27000" anchor="ctr"/>
                </a:tc>
                <a:tc>
                  <a:txBody>
                    <a:bodyPr/>
                    <a:lstStyle/>
                    <a:p>
                      <a:pPr algn="ctr"/>
                      <a:r>
                        <a:rPr lang="zh-TW" altLang="en-US" sz="1600" dirty="0">
                          <a:latin typeface="Microsoft JhengHei" panose="020B0604030504040204" pitchFamily="34" charset="-120"/>
                          <a:ea typeface="Microsoft JhengHei" panose="020B0604030504040204" pitchFamily="34" charset="-120"/>
                        </a:rPr>
                        <a:t>報名</a:t>
                      </a:r>
                    </a:p>
                  </a:txBody>
                  <a:tcPr marL="27000" marR="27000" marT="27000" marB="27000" anchor="ctr"/>
                </a:tc>
                <a:tc>
                  <a:txBody>
                    <a:bodyPr/>
                    <a:lstStyle/>
                    <a:p>
                      <a:pPr algn="ctr"/>
                      <a:r>
                        <a:rPr lang="zh-TW" altLang="en-US" sz="1600" dirty="0">
                          <a:latin typeface="Microsoft JhengHei" panose="020B0604030504040204" pitchFamily="34" charset="-120"/>
                          <a:ea typeface="Microsoft JhengHei" panose="020B0604030504040204" pitchFamily="34" charset="-120"/>
                        </a:rPr>
                        <a:t>術科</a:t>
                      </a:r>
                      <a:endParaRPr lang="en-US" altLang="zh-TW" sz="1600" dirty="0">
                        <a:latin typeface="Microsoft JhengHei" panose="020B0604030504040204" pitchFamily="34" charset="-120"/>
                        <a:ea typeface="Microsoft JhengHei" panose="020B0604030504040204" pitchFamily="34" charset="-120"/>
                      </a:endParaRPr>
                    </a:p>
                    <a:p>
                      <a:pPr algn="ctr"/>
                      <a:r>
                        <a:rPr lang="zh-TW" altLang="en-US" sz="1600" dirty="0">
                          <a:latin typeface="Microsoft JhengHei" panose="020B0604030504040204" pitchFamily="34" charset="-120"/>
                          <a:ea typeface="Microsoft JhengHei" panose="020B0604030504040204" pitchFamily="34" charset="-120"/>
                        </a:rPr>
                        <a:t>測驗</a:t>
                      </a:r>
                    </a:p>
                  </a:txBody>
                  <a:tcPr marL="27000" marR="27000" marT="27000" marB="27000" anchor="ctr"/>
                </a:tc>
                <a:tc>
                  <a:txBody>
                    <a:bodyPr/>
                    <a:lstStyle/>
                    <a:p>
                      <a:pPr algn="ctr"/>
                      <a:r>
                        <a:rPr lang="zh-TW" altLang="en-US" sz="1600" dirty="0">
                          <a:latin typeface="Microsoft JhengHei" panose="020B0604030504040204" pitchFamily="34" charset="-120"/>
                          <a:ea typeface="Microsoft JhengHei" panose="020B0604030504040204" pitchFamily="34" charset="-120"/>
                        </a:rPr>
                        <a:t>放榜</a:t>
                      </a:r>
                    </a:p>
                  </a:txBody>
                  <a:tcPr marL="27000" marR="27000" marT="27000" marB="27000" anchor="ctr"/>
                </a:tc>
                <a:tc>
                  <a:txBody>
                    <a:bodyPr/>
                    <a:lstStyle/>
                    <a:p>
                      <a:pPr algn="ctr"/>
                      <a:r>
                        <a:rPr lang="zh-TW" altLang="en-US" sz="1600" dirty="0">
                          <a:latin typeface="Microsoft JhengHei" panose="020B0604030504040204" pitchFamily="34" charset="-120"/>
                          <a:ea typeface="Microsoft JhengHei" panose="020B0604030504040204" pitchFamily="34" charset="-120"/>
                        </a:rPr>
                        <a:t>報到</a:t>
                      </a:r>
                    </a:p>
                  </a:txBody>
                  <a:tcPr marL="27000" marR="27000" marT="27000" marB="27000" anchor="ctr"/>
                </a:tc>
                <a:tc>
                  <a:txBody>
                    <a:bodyPr/>
                    <a:lstStyle/>
                    <a:p>
                      <a:pPr algn="ctr"/>
                      <a:r>
                        <a:rPr lang="zh-TW" altLang="en-US" sz="1600" dirty="0">
                          <a:latin typeface="Microsoft JhengHei" panose="020B0604030504040204" pitchFamily="34" charset="-120"/>
                          <a:ea typeface="Microsoft JhengHei" panose="020B0604030504040204" pitchFamily="34" charset="-120"/>
                        </a:rPr>
                        <a:t>報到後</a:t>
                      </a:r>
                      <a:endParaRPr lang="en-US" altLang="zh-TW" sz="1600" dirty="0">
                        <a:latin typeface="Microsoft JhengHei" panose="020B0604030504040204" pitchFamily="34" charset="-120"/>
                        <a:ea typeface="Microsoft JhengHei" panose="020B0604030504040204" pitchFamily="34" charset="-120"/>
                      </a:endParaRPr>
                    </a:p>
                    <a:p>
                      <a:pPr algn="ctr"/>
                      <a:r>
                        <a:rPr lang="zh-TW" altLang="en-US" sz="1600" dirty="0">
                          <a:latin typeface="Microsoft JhengHei" panose="020B0604030504040204" pitchFamily="34" charset="-120"/>
                          <a:ea typeface="Microsoft JhengHei" panose="020B0604030504040204" pitchFamily="34" charset="-120"/>
                        </a:rPr>
                        <a:t>放棄</a:t>
                      </a:r>
                    </a:p>
                  </a:txBody>
                  <a:tcPr marL="27000" marR="27000" marT="27000" marB="27000" anchor="ctr"/>
                </a:tc>
                <a:tc>
                  <a:txBody>
                    <a:bodyPr/>
                    <a:lstStyle/>
                    <a:p>
                      <a:pPr algn="ctr"/>
                      <a:r>
                        <a:rPr lang="zh-TW" altLang="en-US" sz="1600" dirty="0">
                          <a:latin typeface="Microsoft JhengHei" panose="020B0604030504040204" pitchFamily="34" charset="-120"/>
                          <a:ea typeface="Microsoft JhengHei" panose="020B0604030504040204" pitchFamily="34" charset="-120"/>
                        </a:rPr>
                        <a:t>備註</a:t>
                      </a:r>
                    </a:p>
                  </a:txBody>
                  <a:tcPr marL="27000" marR="27000" marT="27000" marB="27000" anchor="ctr"/>
                </a:tc>
                <a:extLst>
                  <a:ext uri="{0D108BD9-81ED-4DB2-BD59-A6C34878D82A}">
                    <a16:rowId xmlns:a16="http://schemas.microsoft.com/office/drawing/2014/main" val="1086738426"/>
                  </a:ext>
                </a:extLst>
              </a:tr>
              <a:tr h="6792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400" dirty="0">
                          <a:solidFill>
                            <a:srgbClr val="FF0000"/>
                          </a:solidFill>
                          <a:latin typeface="Microsoft JhengHei" panose="020B0604030504040204" pitchFamily="34" charset="-120"/>
                          <a:ea typeface="Microsoft JhengHei" panose="020B0604030504040204" pitchFamily="34" charset="-120"/>
                        </a:rPr>
                        <a:t>專業群科</a:t>
                      </a:r>
                      <a:endParaRPr lang="en-US" altLang="zh-TW" sz="1400" dirty="0">
                        <a:solidFill>
                          <a:srgbClr val="FF0000"/>
                        </a:solidFill>
                        <a:latin typeface="Microsoft JhengHei" panose="020B0604030504040204" pitchFamily="34" charset="-120"/>
                        <a:ea typeface="Microsoft JhengHei"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400" dirty="0">
                          <a:solidFill>
                            <a:srgbClr val="FF0000"/>
                          </a:solidFill>
                          <a:latin typeface="Microsoft JhengHei" panose="020B0604030504040204" pitchFamily="34" charset="-120"/>
                          <a:ea typeface="Microsoft JhengHei" panose="020B0604030504040204" pitchFamily="34" charset="-120"/>
                        </a:rPr>
                        <a:t>甄選入學</a:t>
                      </a:r>
                      <a:endParaRPr lang="en-US" altLang="zh-TW" sz="1400" dirty="0">
                        <a:solidFill>
                          <a:srgbClr val="FF0000"/>
                        </a:solidFill>
                        <a:latin typeface="Microsoft JhengHei" panose="020B0604030504040204" pitchFamily="34" charset="-120"/>
                        <a:ea typeface="Microsoft JhengHei" panose="020B0604030504040204" pitchFamily="34" charset="-120"/>
                      </a:endParaRPr>
                    </a:p>
                  </a:txBody>
                  <a:tcPr marL="27000" marR="27000" marT="27000" marB="27000" anchor="ctr"/>
                </a:tc>
                <a:tc>
                  <a:txBody>
                    <a:bodyPr/>
                    <a:lstStyle/>
                    <a:p>
                      <a:pPr algn="ctr"/>
                      <a:r>
                        <a:rPr lang="en-US" altLang="zh-TW" sz="1400" dirty="0">
                          <a:latin typeface="Microsoft JhengHei" panose="020B0604030504040204" pitchFamily="34" charset="-120"/>
                          <a:ea typeface="Microsoft JhengHei" panose="020B0604030504040204" pitchFamily="34" charset="-120"/>
                        </a:rPr>
                        <a:t>2.15~2.19</a:t>
                      </a:r>
                      <a:endParaRPr lang="zh-TW" altLang="en-US" sz="1400" dirty="0">
                        <a:latin typeface="Microsoft JhengHei" panose="020B0604030504040204" pitchFamily="34" charset="-120"/>
                        <a:ea typeface="Microsoft JhengHei" panose="020B0604030504040204" pitchFamily="34" charset="-120"/>
                      </a:endParaRPr>
                    </a:p>
                  </a:txBody>
                  <a:tcPr marL="27000" marR="27000" marT="27000" marB="27000" anchor="ctr"/>
                </a:tc>
                <a:tc>
                  <a:txBody>
                    <a:bodyPr/>
                    <a:lstStyle/>
                    <a:p>
                      <a:pPr algn="ctr"/>
                      <a:r>
                        <a:rPr lang="en-US" altLang="zh-TW" sz="1400" dirty="0">
                          <a:latin typeface="Microsoft JhengHei" panose="020B0604030504040204" pitchFamily="34" charset="-120"/>
                          <a:ea typeface="Microsoft JhengHei" panose="020B0604030504040204" pitchFamily="34" charset="-120"/>
                        </a:rPr>
                        <a:t>4/24~4.25</a:t>
                      </a:r>
                      <a:endParaRPr lang="zh-TW" altLang="en-US" sz="1400" dirty="0">
                        <a:latin typeface="Microsoft JhengHei" panose="020B0604030504040204" pitchFamily="34" charset="-120"/>
                        <a:ea typeface="Microsoft JhengHei" panose="020B0604030504040204" pitchFamily="34" charset="-120"/>
                      </a:endParaRPr>
                    </a:p>
                  </a:txBody>
                  <a:tcPr marL="27000" marR="27000" marT="27000" marB="27000" anchor="ctr"/>
                </a:tc>
                <a:tc>
                  <a:txBody>
                    <a:bodyPr/>
                    <a:lstStyle/>
                    <a:p>
                      <a:pPr marL="317500" indent="-317500" algn="r">
                        <a:tabLst/>
                      </a:pPr>
                      <a:r>
                        <a:rPr lang="en-US" altLang="zh-TW" sz="1400" dirty="0">
                          <a:latin typeface="Microsoft JhengHei" panose="020B0604030504040204" pitchFamily="34" charset="-120"/>
                          <a:ea typeface="Microsoft JhengHei" panose="020B0604030504040204" pitchFamily="34" charset="-120"/>
                        </a:rPr>
                        <a:t>5.17</a:t>
                      </a:r>
                      <a:r>
                        <a:rPr lang="zh-TW" altLang="en-US" sz="1400" dirty="0">
                          <a:latin typeface="Microsoft JhengHei" panose="020B0604030504040204" pitchFamily="34" charset="-120"/>
                          <a:ea typeface="Microsoft JhengHei" panose="020B0604030504040204" pitchFamily="34" charset="-120"/>
                        </a:rPr>
                        <a:t>術科測驗成績公告</a:t>
                      </a:r>
                      <a:endParaRPr lang="en-US" altLang="zh-TW" sz="1400" dirty="0">
                        <a:latin typeface="Microsoft JhengHei" panose="020B0604030504040204" pitchFamily="34" charset="-120"/>
                        <a:ea typeface="Microsoft JhengHei" panose="020B0604030504040204" pitchFamily="34" charset="-120"/>
                      </a:endParaRPr>
                    </a:p>
                    <a:p>
                      <a:pPr algn="l"/>
                      <a:r>
                        <a:rPr lang="en-US" altLang="zh-TW" sz="1400" dirty="0">
                          <a:latin typeface="Microsoft JhengHei" panose="020B0604030504040204" pitchFamily="34" charset="-120"/>
                          <a:ea typeface="Microsoft JhengHei" panose="020B0604030504040204" pitchFamily="34" charset="-120"/>
                        </a:rPr>
                        <a:t>6.9</a:t>
                      </a:r>
                      <a:r>
                        <a:rPr lang="zh-TW" altLang="en-US" sz="1400" dirty="0">
                          <a:latin typeface="Microsoft JhengHei" panose="020B0604030504040204" pitchFamily="34" charset="-120"/>
                          <a:ea typeface="Microsoft JhengHei" panose="020B0604030504040204" pitchFamily="34" charset="-120"/>
                        </a:rPr>
                        <a:t>放榜</a:t>
                      </a:r>
                    </a:p>
                  </a:txBody>
                  <a:tcPr marL="27000" marR="27000" marT="27000" marB="27000" anchor="ctr"/>
                </a:tc>
                <a:tc>
                  <a:txBody>
                    <a:bodyPr/>
                    <a:lstStyle/>
                    <a:p>
                      <a:pPr algn="ctr"/>
                      <a:r>
                        <a:rPr lang="en-US" altLang="zh-TW" sz="1400" dirty="0">
                          <a:latin typeface="Microsoft JhengHei" panose="020B0604030504040204" pitchFamily="34" charset="-120"/>
                          <a:ea typeface="Microsoft JhengHei" panose="020B0604030504040204" pitchFamily="34" charset="-120"/>
                        </a:rPr>
                        <a:t>6.10</a:t>
                      </a:r>
                      <a:endParaRPr lang="zh-TW" altLang="en-US" sz="1400" dirty="0">
                        <a:latin typeface="Microsoft JhengHei" panose="020B0604030504040204" pitchFamily="34" charset="-120"/>
                        <a:ea typeface="Microsoft JhengHei" panose="020B0604030504040204" pitchFamily="34" charset="-120"/>
                      </a:endParaRPr>
                    </a:p>
                  </a:txBody>
                  <a:tcPr marL="27000" marR="27000" marT="27000" marB="27000" anchor="ctr"/>
                </a:tc>
                <a:tc>
                  <a:txBody>
                    <a:bodyPr/>
                    <a:lstStyle/>
                    <a:p>
                      <a:pPr algn="ctr"/>
                      <a:r>
                        <a:rPr lang="en-US" altLang="zh-TW" sz="1400" dirty="0">
                          <a:latin typeface="Microsoft JhengHei" panose="020B0604030504040204" pitchFamily="34" charset="-120"/>
                          <a:ea typeface="Microsoft JhengHei" panose="020B0604030504040204" pitchFamily="34" charset="-120"/>
                        </a:rPr>
                        <a:t>6.11</a:t>
                      </a:r>
                      <a:r>
                        <a:rPr lang="zh-TW" altLang="en-US" sz="1400" dirty="0">
                          <a:latin typeface="Microsoft JhengHei" panose="020B0604030504040204" pitchFamily="34" charset="-120"/>
                          <a:ea typeface="Microsoft JhengHei" panose="020B0604030504040204" pitchFamily="34" charset="-120"/>
                        </a:rPr>
                        <a:t>截止</a:t>
                      </a:r>
                    </a:p>
                  </a:txBody>
                  <a:tcPr marL="27000" marR="27000" marT="27000" marB="27000" anchor="ctr"/>
                </a:tc>
                <a:tc>
                  <a:txBody>
                    <a:bodyPr/>
                    <a:lstStyle/>
                    <a:p>
                      <a:r>
                        <a:rPr lang="zh-TW" altLang="en-US" sz="1300" dirty="0">
                          <a:solidFill>
                            <a:srgbClr val="0432FF"/>
                          </a:solidFill>
                          <a:latin typeface="Microsoft JhengHei" panose="020B0604030504040204" pitchFamily="34" charset="-120"/>
                          <a:ea typeface="Microsoft JhengHei" panose="020B0604030504040204" pitchFamily="34" charset="-120"/>
                        </a:rPr>
                        <a:t>餘額不回流</a:t>
                      </a:r>
                      <a:r>
                        <a:rPr lang="zh-TW" altLang="en-US" sz="1300" dirty="0">
                          <a:latin typeface="Microsoft JhengHei" panose="020B0604030504040204" pitchFamily="34" charset="-120"/>
                          <a:ea typeface="Microsoft JhengHei" panose="020B0604030504040204" pitchFamily="34" charset="-120"/>
                        </a:rPr>
                        <a:t>大免，</a:t>
                      </a:r>
                      <a:r>
                        <a:rPr lang="zh-TW" altLang="en-US" sz="1300" dirty="0">
                          <a:solidFill>
                            <a:srgbClr val="FF0000"/>
                          </a:solidFill>
                          <a:latin typeface="Microsoft JhengHei" panose="020B0604030504040204" pitchFamily="34" charset="-120"/>
                          <a:ea typeface="Microsoft JhengHei" panose="020B0604030504040204" pitchFamily="34" charset="-120"/>
                        </a:rPr>
                        <a:t>可辦續招</a:t>
                      </a:r>
                      <a:endParaRPr lang="en-US" altLang="zh-TW" sz="1300" dirty="0">
                        <a:solidFill>
                          <a:srgbClr val="FF0000"/>
                        </a:solidFill>
                        <a:latin typeface="Microsoft JhengHei" panose="020B0604030504040204" pitchFamily="34" charset="-120"/>
                        <a:ea typeface="Microsoft JhengHei" panose="020B0604030504040204" pitchFamily="34" charset="-120"/>
                      </a:endParaRPr>
                    </a:p>
                  </a:txBody>
                  <a:tcPr marL="27000" marR="27000" marT="27000" marB="27000" anchor="ctr"/>
                </a:tc>
                <a:extLst>
                  <a:ext uri="{0D108BD9-81ED-4DB2-BD59-A6C34878D82A}">
                    <a16:rowId xmlns:a16="http://schemas.microsoft.com/office/drawing/2014/main" val="3304230529"/>
                  </a:ext>
                </a:extLst>
              </a:tr>
              <a:tr h="481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400" dirty="0">
                          <a:solidFill>
                            <a:srgbClr val="FF0000"/>
                          </a:solidFill>
                          <a:latin typeface="Microsoft JhengHei" panose="020B0604030504040204" pitchFamily="34" charset="-120"/>
                          <a:ea typeface="Microsoft JhengHei" panose="020B0604030504040204" pitchFamily="34" charset="-120"/>
                        </a:rPr>
                        <a:t>技優甄審入學</a:t>
                      </a:r>
                      <a:endParaRPr kumimoji="0" lang="en-US" altLang="zh-TW" sz="1400" dirty="0">
                        <a:solidFill>
                          <a:srgbClr val="FF0000"/>
                        </a:solidFill>
                        <a:latin typeface="Microsoft JhengHei" panose="020B0604030504040204" pitchFamily="34" charset="-120"/>
                        <a:ea typeface="Microsoft JhengHei" panose="020B0604030504040204" pitchFamily="34" charset="-120"/>
                      </a:endParaRPr>
                    </a:p>
                  </a:txBody>
                  <a:tcPr marL="27000" marR="27000" marT="27000" marB="27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400" dirty="0">
                          <a:latin typeface="Microsoft JhengHei" panose="020B0604030504040204" pitchFamily="34" charset="-120"/>
                          <a:ea typeface="Microsoft JhengHei" panose="020B0604030504040204" pitchFamily="34" charset="-120"/>
                        </a:rPr>
                        <a:t>5.20~5.21</a:t>
                      </a:r>
                      <a:endParaRPr lang="zh-TW" altLang="en-US" sz="1400" dirty="0">
                        <a:latin typeface="Microsoft JhengHei" panose="020B0604030504040204" pitchFamily="34" charset="-120"/>
                        <a:ea typeface="Microsoft JhengHei" panose="020B0604030504040204" pitchFamily="34" charset="-120"/>
                      </a:endParaRPr>
                    </a:p>
                  </a:txBody>
                  <a:tcPr marL="27000" marR="27000" marT="27000" marB="27000" anchor="ctr"/>
                </a:tc>
                <a:tc>
                  <a:txBody>
                    <a:bodyPr/>
                    <a:lstStyle/>
                    <a:p>
                      <a:endParaRPr lang="zh-TW" altLang="en-US" sz="1400" dirty="0">
                        <a:latin typeface="Microsoft JhengHei" panose="020B0604030504040204" pitchFamily="34" charset="-120"/>
                        <a:ea typeface="Microsoft JhengHei" panose="020B0604030504040204" pitchFamily="34" charset="-120"/>
                      </a:endParaRPr>
                    </a:p>
                  </a:txBody>
                  <a:tcPr marL="27000" marR="27000" marT="27000" marB="27000" anchor="ctr"/>
                </a:tc>
                <a:tc>
                  <a:txBody>
                    <a:bodyPr/>
                    <a:lstStyle/>
                    <a:p>
                      <a:pPr algn="ctr"/>
                      <a:r>
                        <a:rPr lang="en-US" altLang="zh-TW" sz="1400" dirty="0">
                          <a:latin typeface="Microsoft JhengHei" panose="020B0604030504040204" pitchFamily="34" charset="-120"/>
                          <a:ea typeface="Microsoft JhengHei" panose="020B0604030504040204" pitchFamily="34" charset="-120"/>
                        </a:rPr>
                        <a:t>6.9</a:t>
                      </a:r>
                      <a:endParaRPr lang="zh-TW" altLang="en-US" sz="1400" dirty="0">
                        <a:latin typeface="Microsoft JhengHei" panose="020B0604030504040204" pitchFamily="34" charset="-120"/>
                        <a:ea typeface="Microsoft JhengHei" panose="020B0604030504040204" pitchFamily="34" charset="-120"/>
                      </a:endParaRPr>
                    </a:p>
                  </a:txBody>
                  <a:tcPr marL="27000" marR="27000" marT="27000" marB="27000" anchor="ctr"/>
                </a:tc>
                <a:tc>
                  <a:txBody>
                    <a:bodyPr/>
                    <a:lstStyle/>
                    <a:p>
                      <a:pPr algn="ctr"/>
                      <a:r>
                        <a:rPr lang="en-US" altLang="zh-TW" sz="1400" dirty="0">
                          <a:latin typeface="Microsoft JhengHei" panose="020B0604030504040204" pitchFamily="34" charset="-120"/>
                          <a:ea typeface="Microsoft JhengHei" panose="020B0604030504040204" pitchFamily="34" charset="-120"/>
                        </a:rPr>
                        <a:t>6.10</a:t>
                      </a:r>
                      <a:endParaRPr lang="zh-TW" altLang="en-US" sz="1400" dirty="0">
                        <a:latin typeface="Microsoft JhengHei" panose="020B0604030504040204" pitchFamily="34" charset="-120"/>
                        <a:ea typeface="Microsoft JhengHei" panose="020B0604030504040204" pitchFamily="34" charset="-120"/>
                      </a:endParaRPr>
                    </a:p>
                  </a:txBody>
                  <a:tcPr marL="27000" marR="27000" marT="27000" marB="27000" anchor="ctr"/>
                </a:tc>
                <a:tc>
                  <a:txBody>
                    <a:bodyPr/>
                    <a:lstStyle/>
                    <a:p>
                      <a:pPr algn="ctr"/>
                      <a:r>
                        <a:rPr lang="en-US" altLang="zh-TW" sz="1400" dirty="0">
                          <a:latin typeface="Microsoft JhengHei" panose="020B0604030504040204" pitchFamily="34" charset="-120"/>
                          <a:ea typeface="Microsoft JhengHei" panose="020B0604030504040204" pitchFamily="34" charset="-120"/>
                        </a:rPr>
                        <a:t>6.11</a:t>
                      </a:r>
                      <a:endParaRPr lang="zh-TW" altLang="en-US" sz="1400" dirty="0">
                        <a:latin typeface="Microsoft JhengHei" panose="020B0604030504040204" pitchFamily="34" charset="-120"/>
                        <a:ea typeface="Microsoft JhengHei" panose="020B0604030504040204" pitchFamily="34" charset="-120"/>
                      </a:endParaRPr>
                    </a:p>
                  </a:txBody>
                  <a:tcPr marL="27000" marR="27000" marT="27000" marB="27000" anchor="ctr"/>
                </a:tc>
                <a:tc>
                  <a:txBody>
                    <a:bodyPr/>
                    <a:lstStyle/>
                    <a:p>
                      <a:r>
                        <a:rPr lang="zh-TW" altLang="en-US" sz="1300" dirty="0">
                          <a:latin typeface="Microsoft JhengHei" panose="020B0604030504040204" pitchFamily="34" charset="-120"/>
                          <a:ea typeface="Microsoft JhengHei" panose="020B0604030504040204" pitchFamily="34" charset="-120"/>
                        </a:rPr>
                        <a:t>公立學校餘額回流大免</a:t>
                      </a:r>
                    </a:p>
                  </a:txBody>
                  <a:tcPr marL="27000" marR="27000" marT="27000" marB="27000" anchor="ctr"/>
                </a:tc>
                <a:extLst>
                  <a:ext uri="{0D108BD9-81ED-4DB2-BD59-A6C34878D82A}">
                    <a16:rowId xmlns:a16="http://schemas.microsoft.com/office/drawing/2014/main" val="1657836428"/>
                  </a:ext>
                </a:extLst>
              </a:tr>
              <a:tr h="6504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400" dirty="0">
                          <a:solidFill>
                            <a:srgbClr val="FF0000"/>
                          </a:solidFill>
                          <a:latin typeface="Microsoft JhengHei" panose="020B0604030504040204" pitchFamily="34" charset="-120"/>
                          <a:ea typeface="Microsoft JhengHei" panose="020B0604030504040204" pitchFamily="34" charset="-120"/>
                        </a:rPr>
                        <a:t>實用技能學程輔導分發</a:t>
                      </a:r>
                      <a:endParaRPr kumimoji="0" lang="en-US" altLang="zh-TW" sz="1400" dirty="0">
                        <a:solidFill>
                          <a:srgbClr val="FF0000"/>
                        </a:solidFill>
                        <a:latin typeface="Microsoft JhengHei" panose="020B0604030504040204" pitchFamily="34" charset="-120"/>
                        <a:ea typeface="Microsoft JhengHei" panose="020B0604030504040204" pitchFamily="34" charset="-120"/>
                      </a:endParaRPr>
                    </a:p>
                  </a:txBody>
                  <a:tcPr marL="27000" marR="27000" marT="27000" marB="27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400" dirty="0">
                          <a:latin typeface="Microsoft JhengHei" panose="020B0604030504040204" pitchFamily="34" charset="-120"/>
                          <a:ea typeface="Microsoft JhengHei" panose="020B0604030504040204" pitchFamily="34" charset="-120"/>
                        </a:rPr>
                        <a:t>5.20~5.21</a:t>
                      </a:r>
                      <a:endParaRPr lang="zh-TW" altLang="en-US" sz="1400" dirty="0">
                        <a:latin typeface="Microsoft JhengHei" panose="020B0604030504040204" pitchFamily="34" charset="-120"/>
                        <a:ea typeface="Microsoft JhengHei" panose="020B0604030504040204" pitchFamily="34" charset="-120"/>
                      </a:endParaRPr>
                    </a:p>
                  </a:txBody>
                  <a:tcPr marL="27000" marR="27000" marT="27000" marB="27000" anchor="ctr"/>
                </a:tc>
                <a:tc>
                  <a:txBody>
                    <a:bodyPr/>
                    <a:lstStyle/>
                    <a:p>
                      <a:endParaRPr lang="zh-TW" altLang="en-US" sz="1400" dirty="0">
                        <a:latin typeface="Microsoft JhengHei" panose="020B0604030504040204" pitchFamily="34" charset="-120"/>
                        <a:ea typeface="Microsoft JhengHei" panose="020B0604030504040204" pitchFamily="34" charset="-120"/>
                      </a:endParaRPr>
                    </a:p>
                  </a:txBody>
                  <a:tcPr marL="27000" marR="27000" marT="27000" marB="27000" anchor="ctr"/>
                </a:tc>
                <a:tc>
                  <a:txBody>
                    <a:bodyPr/>
                    <a:lstStyle/>
                    <a:p>
                      <a:pPr algn="ctr"/>
                      <a:r>
                        <a:rPr lang="en-US" altLang="zh-TW" sz="1400" dirty="0">
                          <a:latin typeface="Microsoft JhengHei" panose="020B0604030504040204" pitchFamily="34" charset="-120"/>
                          <a:ea typeface="Microsoft JhengHei" panose="020B0604030504040204" pitchFamily="34" charset="-120"/>
                        </a:rPr>
                        <a:t>6.7</a:t>
                      </a:r>
                      <a:endParaRPr lang="zh-TW" altLang="en-US" sz="1400" dirty="0">
                        <a:latin typeface="Microsoft JhengHei" panose="020B0604030504040204" pitchFamily="34" charset="-120"/>
                        <a:ea typeface="Microsoft JhengHei" panose="020B0604030504040204" pitchFamily="34" charset="-120"/>
                      </a:endParaRPr>
                    </a:p>
                  </a:txBody>
                  <a:tcPr marL="27000" marR="27000" marT="27000" marB="27000" anchor="ctr"/>
                </a:tc>
                <a:tc>
                  <a:txBody>
                    <a:bodyPr/>
                    <a:lstStyle/>
                    <a:p>
                      <a:pPr algn="ctr"/>
                      <a:r>
                        <a:rPr lang="en-US" altLang="zh-TW" sz="1400" dirty="0">
                          <a:latin typeface="Microsoft JhengHei" panose="020B0604030504040204" pitchFamily="34" charset="-120"/>
                          <a:ea typeface="Microsoft JhengHei" panose="020B0604030504040204" pitchFamily="34" charset="-120"/>
                        </a:rPr>
                        <a:t>6.10</a:t>
                      </a:r>
                      <a:r>
                        <a:rPr lang="zh-TW" altLang="en-US" sz="1400" dirty="0">
                          <a:latin typeface="Microsoft JhengHei" panose="020B0604030504040204" pitchFamily="34" charset="-120"/>
                          <a:ea typeface="Microsoft JhengHei" panose="020B0604030504040204" pitchFamily="34" charset="-120"/>
                        </a:rPr>
                        <a:t>截止</a:t>
                      </a:r>
                    </a:p>
                  </a:txBody>
                  <a:tcPr marL="27000" marR="27000" marT="27000" marB="27000" anchor="ctr"/>
                </a:tc>
                <a:tc>
                  <a:txBody>
                    <a:bodyPr/>
                    <a:lstStyle/>
                    <a:p>
                      <a:pPr algn="ctr"/>
                      <a:r>
                        <a:rPr lang="en-US" altLang="zh-TW" sz="1400" dirty="0">
                          <a:latin typeface="Microsoft JhengHei" panose="020B0604030504040204" pitchFamily="34" charset="-120"/>
                          <a:ea typeface="Microsoft JhengHei" panose="020B0604030504040204" pitchFamily="34" charset="-120"/>
                        </a:rPr>
                        <a:t>6.11</a:t>
                      </a:r>
                      <a:endParaRPr lang="zh-TW" altLang="en-US" sz="1400" dirty="0">
                        <a:latin typeface="Microsoft JhengHei" panose="020B0604030504040204" pitchFamily="34" charset="-120"/>
                        <a:ea typeface="Microsoft JhengHei" panose="020B0604030504040204" pitchFamily="34" charset="-120"/>
                      </a:endParaRPr>
                    </a:p>
                  </a:txBody>
                  <a:tcPr marL="27000" marR="27000" marT="27000" marB="27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300" dirty="0">
                          <a:solidFill>
                            <a:srgbClr val="0432FF"/>
                          </a:solidFill>
                          <a:latin typeface="Microsoft JhengHei" panose="020B0604030504040204" pitchFamily="34" charset="-120"/>
                          <a:ea typeface="Microsoft JhengHei" panose="020B0604030504040204" pitchFamily="34" charset="-120"/>
                        </a:rPr>
                        <a:t>餘額不回流</a:t>
                      </a:r>
                      <a:r>
                        <a:rPr lang="zh-TW" altLang="en-US" sz="1300" dirty="0">
                          <a:latin typeface="Microsoft JhengHei" panose="020B0604030504040204" pitchFamily="34" charset="-120"/>
                          <a:ea typeface="Microsoft JhengHei" panose="020B0604030504040204" pitchFamily="34" charset="-120"/>
                        </a:rPr>
                        <a:t>大免，</a:t>
                      </a:r>
                      <a:r>
                        <a:rPr lang="zh-TW" altLang="en-US" sz="1300" dirty="0">
                          <a:solidFill>
                            <a:srgbClr val="FF0000"/>
                          </a:solidFill>
                          <a:latin typeface="Microsoft JhengHei" panose="020B0604030504040204" pitchFamily="34" charset="-120"/>
                          <a:ea typeface="Microsoft JhengHei" panose="020B0604030504040204" pitchFamily="34" charset="-120"/>
                        </a:rPr>
                        <a:t>可辦續招</a:t>
                      </a:r>
                      <a:endParaRPr lang="en-US" altLang="zh-TW" sz="1300" dirty="0">
                        <a:solidFill>
                          <a:srgbClr val="FF0000"/>
                        </a:solidFill>
                        <a:latin typeface="Microsoft JhengHei" panose="020B0604030504040204" pitchFamily="34" charset="-120"/>
                        <a:ea typeface="Microsoft JhengHei" panose="020B0604030504040204" pitchFamily="34" charset="-120"/>
                      </a:endParaRPr>
                    </a:p>
                  </a:txBody>
                  <a:tcPr marL="27000" marR="27000" marT="27000" marB="27000" anchor="ctr"/>
                </a:tc>
                <a:extLst>
                  <a:ext uri="{0D108BD9-81ED-4DB2-BD59-A6C34878D82A}">
                    <a16:rowId xmlns:a16="http://schemas.microsoft.com/office/drawing/2014/main" val="2311750784"/>
                  </a:ext>
                </a:extLst>
              </a:tr>
              <a:tr h="8874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400" dirty="0">
                          <a:solidFill>
                            <a:srgbClr val="FF0000"/>
                          </a:solidFill>
                          <a:latin typeface="Microsoft JhengHei" panose="020B0604030504040204" pitchFamily="34" charset="-120"/>
                          <a:ea typeface="Microsoft JhengHei" panose="020B0604030504040204" pitchFamily="34" charset="-120"/>
                          <a:sym typeface="Wingdings"/>
                        </a:rPr>
                        <a:t>產業特殊需求類科</a:t>
                      </a:r>
                      <a:r>
                        <a:rPr kumimoji="0" lang="en-US" altLang="zh-TW" sz="1400" dirty="0">
                          <a:solidFill>
                            <a:srgbClr val="0432FF"/>
                          </a:solidFill>
                          <a:latin typeface="Microsoft JhengHei" panose="020B0604030504040204" pitchFamily="34" charset="-120"/>
                          <a:ea typeface="Microsoft JhengHei" panose="020B0604030504040204" pitchFamily="34" charset="-120"/>
                          <a:sym typeface="Wingdings"/>
                        </a:rPr>
                        <a:t>(</a:t>
                      </a:r>
                      <a:r>
                        <a:rPr kumimoji="0" lang="zh-TW" altLang="en-US" sz="1400" dirty="0">
                          <a:solidFill>
                            <a:srgbClr val="0432FF"/>
                          </a:solidFill>
                          <a:latin typeface="Microsoft JhengHei" panose="020B0604030504040204" pitchFamily="34" charset="-120"/>
                          <a:ea typeface="Microsoft JhengHei" panose="020B0604030504040204" pitchFamily="34" charset="-120"/>
                          <a:sym typeface="Wingdings"/>
                        </a:rPr>
                        <a:t>基北區</a:t>
                      </a:r>
                      <a:r>
                        <a:rPr kumimoji="0" lang="en-US" altLang="zh-TW" sz="1400" dirty="0">
                          <a:solidFill>
                            <a:srgbClr val="0432FF"/>
                          </a:solidFill>
                          <a:latin typeface="Microsoft JhengHei" panose="020B0604030504040204" pitchFamily="34" charset="-120"/>
                          <a:ea typeface="Microsoft JhengHei" panose="020B0604030504040204" pitchFamily="34" charset="-120"/>
                          <a:sym typeface="Wingdings"/>
                        </a:rPr>
                        <a:t>)</a:t>
                      </a:r>
                    </a:p>
                  </a:txBody>
                  <a:tcPr marL="27000" marR="27000" marT="27000" marB="27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400" dirty="0">
                          <a:latin typeface="Microsoft JhengHei" panose="020B0604030504040204" pitchFamily="34" charset="-120"/>
                          <a:ea typeface="Microsoft JhengHei" panose="020B0604030504040204" pitchFamily="34" charset="-120"/>
                        </a:rPr>
                        <a:t>5.20~5.21</a:t>
                      </a:r>
                      <a:endParaRPr lang="zh-TW" altLang="en-US" sz="1400" dirty="0">
                        <a:latin typeface="Microsoft JhengHei" panose="020B0604030504040204" pitchFamily="34" charset="-120"/>
                        <a:ea typeface="Microsoft JhengHei" panose="020B0604030504040204" pitchFamily="34" charset="-120"/>
                      </a:endParaRPr>
                    </a:p>
                  </a:txBody>
                  <a:tcPr marL="27000" marR="27000" marT="27000" marB="27000" anchor="ctr"/>
                </a:tc>
                <a:tc>
                  <a:txBody>
                    <a:bodyPr/>
                    <a:lstStyle/>
                    <a:p>
                      <a:endParaRPr lang="zh-TW" altLang="en-US" sz="1400" dirty="0">
                        <a:latin typeface="Microsoft JhengHei" panose="020B0604030504040204" pitchFamily="34" charset="-120"/>
                        <a:ea typeface="Microsoft JhengHei" panose="020B0604030504040204" pitchFamily="34" charset="-120"/>
                      </a:endParaRPr>
                    </a:p>
                  </a:txBody>
                  <a:tcPr marL="27000" marR="27000" marT="27000" marB="27000" anchor="ctr"/>
                </a:tc>
                <a:tc>
                  <a:txBody>
                    <a:bodyPr/>
                    <a:lstStyle/>
                    <a:p>
                      <a:pPr algn="ctr"/>
                      <a:r>
                        <a:rPr lang="en-US" altLang="zh-TW" sz="1400" dirty="0">
                          <a:latin typeface="Microsoft JhengHei" panose="020B0604030504040204" pitchFamily="34" charset="-120"/>
                          <a:ea typeface="Microsoft JhengHei" panose="020B0604030504040204" pitchFamily="34" charset="-120"/>
                        </a:rPr>
                        <a:t>6.9</a:t>
                      </a:r>
                      <a:endParaRPr lang="zh-TW" altLang="en-US" sz="1400" dirty="0">
                        <a:latin typeface="Microsoft JhengHei" panose="020B0604030504040204" pitchFamily="34" charset="-120"/>
                        <a:ea typeface="Microsoft JhengHei" panose="020B0604030504040204" pitchFamily="34" charset="-120"/>
                      </a:endParaRPr>
                    </a:p>
                  </a:txBody>
                  <a:tcPr marL="27000" marR="27000" marT="27000" marB="27000" anchor="ctr"/>
                </a:tc>
                <a:tc>
                  <a:txBody>
                    <a:bodyPr/>
                    <a:lstStyle/>
                    <a:p>
                      <a:pPr algn="ctr"/>
                      <a:r>
                        <a:rPr lang="en-US" altLang="zh-TW" sz="1400" dirty="0">
                          <a:latin typeface="Microsoft JhengHei" panose="020B0604030504040204" pitchFamily="34" charset="-120"/>
                          <a:ea typeface="Microsoft JhengHei" panose="020B0604030504040204" pitchFamily="34" charset="-120"/>
                        </a:rPr>
                        <a:t>6.10</a:t>
                      </a:r>
                      <a:endParaRPr lang="zh-TW" altLang="en-US" sz="1400" dirty="0">
                        <a:latin typeface="Microsoft JhengHei" panose="020B0604030504040204" pitchFamily="34" charset="-120"/>
                        <a:ea typeface="Microsoft JhengHei" panose="020B0604030504040204" pitchFamily="34" charset="-120"/>
                      </a:endParaRPr>
                    </a:p>
                  </a:txBody>
                  <a:tcPr marL="27000" marR="27000" marT="27000" marB="27000" anchor="ctr"/>
                </a:tc>
                <a:tc>
                  <a:txBody>
                    <a:bodyPr/>
                    <a:lstStyle/>
                    <a:p>
                      <a:pPr algn="ctr"/>
                      <a:r>
                        <a:rPr lang="en-US" altLang="zh-TW" sz="1400" dirty="0">
                          <a:latin typeface="Microsoft JhengHei" panose="020B0604030504040204" pitchFamily="34" charset="-120"/>
                          <a:ea typeface="Microsoft JhengHei" panose="020B0604030504040204" pitchFamily="34" charset="-120"/>
                        </a:rPr>
                        <a:t>6.11</a:t>
                      </a:r>
                      <a:endParaRPr lang="zh-TW" altLang="en-US" sz="1400" dirty="0">
                        <a:latin typeface="Microsoft JhengHei" panose="020B0604030504040204" pitchFamily="34" charset="-120"/>
                        <a:ea typeface="Microsoft JhengHei" panose="020B0604030504040204" pitchFamily="34" charset="-120"/>
                      </a:endParaRPr>
                    </a:p>
                  </a:txBody>
                  <a:tcPr marL="27000" marR="27000" marT="27000" marB="27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300" dirty="0">
                          <a:latin typeface="Microsoft JhengHei" panose="020B0604030504040204" pitchFamily="34" charset="-120"/>
                          <a:ea typeface="Microsoft JhengHei" panose="020B0604030504040204" pitchFamily="34" charset="-120"/>
                        </a:rPr>
                        <a:t>報名者</a:t>
                      </a:r>
                      <a:r>
                        <a:rPr lang="zh-TW" altLang="en-US" sz="1300" dirty="0">
                          <a:solidFill>
                            <a:srgbClr val="FF0000"/>
                          </a:solidFill>
                          <a:latin typeface="Microsoft JhengHei" panose="020B0604030504040204" pitchFamily="34" charset="-120"/>
                          <a:ea typeface="Microsoft JhengHei" panose="020B0604030504040204" pitchFamily="34" charset="-120"/>
                        </a:rPr>
                        <a:t>不限基北區</a:t>
                      </a:r>
                      <a:endParaRPr lang="en-US" altLang="zh-TW" sz="1300" dirty="0">
                        <a:solidFill>
                          <a:srgbClr val="FF0000"/>
                        </a:solidFill>
                        <a:latin typeface="Microsoft JhengHei" panose="020B0604030504040204" pitchFamily="34" charset="-120"/>
                        <a:ea typeface="Microsoft JhengHei"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300" dirty="0">
                          <a:latin typeface="Microsoft JhengHei" panose="020B0604030504040204" pitchFamily="34" charset="-120"/>
                          <a:ea typeface="Microsoft JhengHei" panose="020B0604030504040204" pitchFamily="34" charset="-120"/>
                        </a:rPr>
                        <a:t>餘額</a:t>
                      </a:r>
                      <a:r>
                        <a:rPr lang="zh-TW" altLang="en-US" sz="1300" dirty="0">
                          <a:solidFill>
                            <a:srgbClr val="FF0000"/>
                          </a:solidFill>
                          <a:latin typeface="Microsoft JhengHei" panose="020B0604030504040204" pitchFamily="34" charset="-120"/>
                          <a:ea typeface="Microsoft JhengHei" panose="020B0604030504040204" pitchFamily="34" charset="-120"/>
                        </a:rPr>
                        <a:t>回流基北區</a:t>
                      </a:r>
                      <a:r>
                        <a:rPr lang="zh-TW" altLang="en-US" sz="1300" dirty="0">
                          <a:latin typeface="Microsoft JhengHei" panose="020B0604030504040204" pitchFamily="34" charset="-120"/>
                          <a:ea typeface="Microsoft JhengHei" panose="020B0604030504040204" pitchFamily="34" charset="-120"/>
                        </a:rPr>
                        <a:t>大免</a:t>
                      </a:r>
                    </a:p>
                  </a:txBody>
                  <a:tcPr marL="27000" marR="27000" marT="27000" marB="27000" anchor="ctr"/>
                </a:tc>
                <a:extLst>
                  <a:ext uri="{0D108BD9-81ED-4DB2-BD59-A6C34878D82A}">
                    <a16:rowId xmlns:a16="http://schemas.microsoft.com/office/drawing/2014/main" val="1522248470"/>
                  </a:ext>
                </a:extLst>
              </a:tr>
              <a:tr h="5102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400" dirty="0">
                          <a:solidFill>
                            <a:srgbClr val="FF0000"/>
                          </a:solidFill>
                          <a:latin typeface="Microsoft JhengHei" panose="020B0604030504040204" pitchFamily="34" charset="-120"/>
                          <a:ea typeface="Microsoft JhengHei" panose="020B0604030504040204" pitchFamily="34" charset="-120"/>
                          <a:sym typeface="Wingdings"/>
                        </a:rPr>
                        <a:t>產業特殊需求類科</a:t>
                      </a:r>
                      <a:r>
                        <a:rPr kumimoji="0" lang="en-US" altLang="zh-TW" sz="1400" dirty="0">
                          <a:solidFill>
                            <a:srgbClr val="0432FF"/>
                          </a:solidFill>
                          <a:latin typeface="Microsoft JhengHei" panose="020B0604030504040204" pitchFamily="34" charset="-120"/>
                          <a:ea typeface="Microsoft JhengHei" panose="020B0604030504040204" pitchFamily="34" charset="-120"/>
                          <a:sym typeface="Wingdings"/>
                        </a:rPr>
                        <a:t>(</a:t>
                      </a:r>
                      <a:r>
                        <a:rPr kumimoji="0" lang="zh-TW" altLang="en-US" sz="1400" dirty="0">
                          <a:solidFill>
                            <a:srgbClr val="0432FF"/>
                          </a:solidFill>
                          <a:latin typeface="Microsoft JhengHei" panose="020B0604030504040204" pitchFamily="34" charset="-120"/>
                          <a:ea typeface="Microsoft JhengHei" panose="020B0604030504040204" pitchFamily="34" charset="-120"/>
                          <a:sym typeface="Wingdings"/>
                        </a:rPr>
                        <a:t>其他區</a:t>
                      </a:r>
                      <a:r>
                        <a:rPr kumimoji="0" lang="en-US" altLang="zh-TW" sz="1400" dirty="0">
                          <a:solidFill>
                            <a:srgbClr val="0432FF"/>
                          </a:solidFill>
                          <a:latin typeface="Microsoft JhengHei" panose="020B0604030504040204" pitchFamily="34" charset="-120"/>
                          <a:ea typeface="Microsoft JhengHei" panose="020B0604030504040204" pitchFamily="34" charset="-120"/>
                          <a:sym typeface="Wingdings"/>
                        </a:rPr>
                        <a:t>)</a:t>
                      </a:r>
                    </a:p>
                  </a:txBody>
                  <a:tcPr marL="27000" marR="27000" marT="27000" marB="27000" anchor="ctr"/>
                </a:tc>
                <a:tc gridSpan="6">
                  <a:txBody>
                    <a:bodyPr/>
                    <a:lstStyle/>
                    <a:p>
                      <a:r>
                        <a:rPr lang="zh-TW" altLang="en-US" sz="1400" dirty="0">
                          <a:solidFill>
                            <a:srgbClr val="0432FF"/>
                          </a:solidFill>
                          <a:latin typeface="Microsoft JhengHei" panose="020B0604030504040204" pitchFamily="34" charset="-120"/>
                          <a:ea typeface="Microsoft JhengHei" panose="020B0604030504040204" pitchFamily="34" charset="-120"/>
                        </a:rPr>
                        <a:t>未單獨招生</a:t>
                      </a:r>
                      <a:r>
                        <a:rPr lang="zh-TW" altLang="en-US" sz="1400" dirty="0">
                          <a:latin typeface="Microsoft JhengHei" panose="020B0604030504040204" pitchFamily="34" charset="-120"/>
                          <a:ea typeface="Microsoft JhengHei" panose="020B0604030504040204" pitchFamily="34" charset="-120"/>
                        </a:rPr>
                        <a:t>，於各招生管道科別名稱後註明「產業特殊需求類科」</a:t>
                      </a:r>
                    </a:p>
                  </a:txBody>
                  <a:tcPr marL="27000" marR="27000" marT="27000" marB="27000" anchor="ctr"/>
                </a:tc>
                <a:tc hMerge="1">
                  <a:txBody>
                    <a:bodyPr/>
                    <a:lstStyle/>
                    <a:p>
                      <a:endParaRPr lang="zh-TW" altLang="en-US" dirty="0">
                        <a:latin typeface="Microsoft JhengHei" panose="020B0604030504040204" pitchFamily="34" charset="-120"/>
                        <a:ea typeface="Microsoft JhengHei" panose="020B0604030504040204" pitchFamily="34" charset="-120"/>
                      </a:endParaRPr>
                    </a:p>
                  </a:txBody>
                  <a:tcPr marL="36000" marR="36000" marT="36000" marB="36000" anchor="ctr"/>
                </a:tc>
                <a:tc hMerge="1">
                  <a:txBody>
                    <a:bodyPr/>
                    <a:lstStyle/>
                    <a:p>
                      <a:endParaRPr lang="zh-TW" altLang="en-US" dirty="0">
                        <a:latin typeface="Microsoft JhengHei" panose="020B0604030504040204" pitchFamily="34" charset="-120"/>
                        <a:ea typeface="Microsoft JhengHei" panose="020B0604030504040204" pitchFamily="34" charset="-120"/>
                      </a:endParaRPr>
                    </a:p>
                  </a:txBody>
                  <a:tcPr marL="36000" marR="36000" marT="36000" marB="36000" anchor="ctr"/>
                </a:tc>
                <a:tc hMerge="1">
                  <a:txBody>
                    <a:bodyPr/>
                    <a:lstStyle/>
                    <a:p>
                      <a:endParaRPr lang="zh-TW" altLang="en-US" dirty="0">
                        <a:latin typeface="Microsoft JhengHei" panose="020B0604030504040204" pitchFamily="34" charset="-120"/>
                        <a:ea typeface="Microsoft JhengHei" panose="020B0604030504040204" pitchFamily="34" charset="-120"/>
                      </a:endParaRPr>
                    </a:p>
                  </a:txBody>
                  <a:tcPr marL="36000" marR="36000" marT="36000" marB="36000" anchor="ctr"/>
                </a:tc>
                <a:tc hMerge="1">
                  <a:txBody>
                    <a:bodyPr/>
                    <a:lstStyle/>
                    <a:p>
                      <a:endParaRPr lang="zh-TW" altLang="en-US" dirty="0">
                        <a:latin typeface="Microsoft JhengHei" panose="020B0604030504040204" pitchFamily="34" charset="-120"/>
                        <a:ea typeface="Microsoft JhengHei" panose="020B0604030504040204" pitchFamily="34" charset="-120"/>
                      </a:endParaRPr>
                    </a:p>
                  </a:txBody>
                  <a:tcPr marL="36000" marR="36000" marT="36000" marB="36000" anchor="ctr"/>
                </a:tc>
                <a:tc hMerge="1">
                  <a:txBody>
                    <a:bodyPr/>
                    <a:lstStyle/>
                    <a:p>
                      <a:r>
                        <a:rPr lang="zh-TW" altLang="en-US" dirty="0">
                          <a:latin typeface="Microsoft JhengHei" panose="020B0604030504040204" pitchFamily="34" charset="-120"/>
                          <a:ea typeface="Microsoft JhengHei" panose="020B0604030504040204" pitchFamily="34" charset="-120"/>
                        </a:rPr>
                        <a:t>未單獨招生</a:t>
                      </a:r>
                    </a:p>
                  </a:txBody>
                  <a:tcPr marL="36000" marR="36000" marT="36000" marB="36000" anchor="ctr"/>
                </a:tc>
                <a:extLst>
                  <a:ext uri="{0D108BD9-81ED-4DB2-BD59-A6C34878D82A}">
                    <a16:rowId xmlns:a16="http://schemas.microsoft.com/office/drawing/2014/main" val="4235014831"/>
                  </a:ext>
                </a:extLst>
              </a:tr>
              <a:tr h="4395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400" dirty="0">
                          <a:solidFill>
                            <a:srgbClr val="FF0000"/>
                          </a:solidFill>
                          <a:latin typeface="Microsoft JhengHei" panose="020B0604030504040204" pitchFamily="34" charset="-120"/>
                          <a:ea typeface="Microsoft JhengHei" panose="020B0604030504040204" pitchFamily="34" charset="-120"/>
                        </a:rPr>
                        <a:t>建教合作班</a:t>
                      </a:r>
                      <a:endParaRPr kumimoji="0" lang="en-US" altLang="zh-TW" sz="1400" dirty="0">
                        <a:solidFill>
                          <a:srgbClr val="FF0000"/>
                        </a:solidFill>
                        <a:latin typeface="Microsoft JhengHei" panose="020B0604030504040204" pitchFamily="34" charset="-120"/>
                        <a:ea typeface="Microsoft JhengHei" panose="020B0604030504040204" pitchFamily="34" charset="-120"/>
                      </a:endParaRPr>
                    </a:p>
                  </a:txBody>
                  <a:tcPr marL="27000" marR="27000" marT="27000" marB="27000" anchor="ct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400" kern="1200" dirty="0">
                          <a:solidFill>
                            <a:srgbClr val="0432FF"/>
                          </a:solidFill>
                          <a:latin typeface="Microsoft JhengHei" panose="020B0604030504040204" pitchFamily="34" charset="-120"/>
                          <a:ea typeface="Microsoft JhengHei" panose="020B0604030504040204" pitchFamily="34" charset="-120"/>
                          <a:cs typeface="+mn-cs"/>
                        </a:rPr>
                        <a:t>詳見各招生學校簡章</a:t>
                      </a:r>
                      <a:endParaRPr lang="zh-TW" altLang="en-US" sz="1100" dirty="0">
                        <a:solidFill>
                          <a:srgbClr val="FF0000"/>
                        </a:solidFill>
                        <a:highlight>
                          <a:srgbClr val="FFFF00"/>
                        </a:highlight>
                        <a:latin typeface="Microsoft JhengHei" panose="020B0604030504040204" pitchFamily="34" charset="-120"/>
                        <a:ea typeface="Microsoft JhengHei" panose="020B0604030504040204" pitchFamily="34" charset="-120"/>
                      </a:endParaRPr>
                    </a:p>
                  </a:txBody>
                  <a:tcPr marL="27000" marR="27000" marT="27000" marB="2700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916383000"/>
                  </a:ext>
                </a:extLst>
              </a:tr>
              <a:tr h="481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400" dirty="0">
                          <a:solidFill>
                            <a:srgbClr val="FF0000"/>
                          </a:solidFill>
                          <a:latin typeface="Microsoft JhengHei" panose="020B0604030504040204" pitchFamily="34" charset="-120"/>
                          <a:ea typeface="Microsoft JhengHei" panose="020B0604030504040204" pitchFamily="34" charset="-120"/>
                        </a:rPr>
                        <a:t>五專免試入學</a:t>
                      </a:r>
                      <a:endParaRPr kumimoji="0" lang="en-US" altLang="zh-TW" sz="1400" dirty="0">
                        <a:solidFill>
                          <a:srgbClr val="FF0000"/>
                        </a:solidFill>
                        <a:latin typeface="Microsoft JhengHei" panose="020B0604030504040204" pitchFamily="34" charset="-120"/>
                        <a:ea typeface="Microsoft JhengHei" panose="020B0604030504040204" pitchFamily="34" charset="-120"/>
                      </a:endParaRPr>
                    </a:p>
                  </a:txBody>
                  <a:tcPr marL="27000" marR="27000" marT="27000" marB="27000" anchor="ctr"/>
                </a:tc>
                <a:tc gridSpan="6">
                  <a:txBody>
                    <a:bodyPr/>
                    <a:lstStyle/>
                    <a:p>
                      <a:r>
                        <a:rPr lang="zh-TW" altLang="en-US" sz="1400" dirty="0">
                          <a:latin typeface="Microsoft JhengHei" panose="020B0604030504040204" pitchFamily="34" charset="-120"/>
                          <a:ea typeface="Microsoft JhengHei" panose="020B0604030504040204" pitchFamily="34" charset="-120"/>
                        </a:rPr>
                        <a:t>含優先免試入學，另有專人說明</a:t>
                      </a:r>
                    </a:p>
                  </a:txBody>
                  <a:tcPr marL="27000" marR="27000" marT="27000" marB="27000" anchor="ctr"/>
                </a:tc>
                <a:tc hMerge="1">
                  <a:txBody>
                    <a:bodyPr/>
                    <a:lstStyle/>
                    <a:p>
                      <a:endParaRPr lang="zh-TW" altLang="en-US" dirty="0">
                        <a:latin typeface="Microsoft JhengHei" panose="020B0604030504040204" pitchFamily="34" charset="-120"/>
                        <a:ea typeface="Microsoft JhengHei" panose="020B0604030504040204" pitchFamily="34" charset="-120"/>
                      </a:endParaRPr>
                    </a:p>
                  </a:txBody>
                  <a:tcPr marL="36000" marR="36000" marT="36000" marB="36000" anchor="ctr"/>
                </a:tc>
                <a:tc hMerge="1">
                  <a:txBody>
                    <a:bodyPr/>
                    <a:lstStyle/>
                    <a:p>
                      <a:endParaRPr lang="zh-TW" altLang="en-US" dirty="0">
                        <a:latin typeface="Microsoft JhengHei" panose="020B0604030504040204" pitchFamily="34" charset="-120"/>
                        <a:ea typeface="Microsoft JhengHei" panose="020B0604030504040204" pitchFamily="34" charset="-120"/>
                      </a:endParaRPr>
                    </a:p>
                  </a:txBody>
                  <a:tcPr marL="36000" marR="36000" marT="36000" marB="36000" anchor="ctr"/>
                </a:tc>
                <a:tc hMerge="1">
                  <a:txBody>
                    <a:bodyPr/>
                    <a:lstStyle/>
                    <a:p>
                      <a:endParaRPr lang="zh-TW" altLang="en-US" dirty="0">
                        <a:latin typeface="Microsoft JhengHei" panose="020B0604030504040204" pitchFamily="34" charset="-120"/>
                        <a:ea typeface="Microsoft JhengHei" panose="020B0604030504040204" pitchFamily="34" charset="-120"/>
                      </a:endParaRPr>
                    </a:p>
                  </a:txBody>
                  <a:tcPr marL="36000" marR="36000" marT="36000" marB="36000" anchor="ctr"/>
                </a:tc>
                <a:tc hMerge="1">
                  <a:txBody>
                    <a:bodyPr/>
                    <a:lstStyle/>
                    <a:p>
                      <a:endParaRPr lang="zh-TW" altLang="en-US" dirty="0">
                        <a:latin typeface="Microsoft JhengHei" panose="020B0604030504040204" pitchFamily="34" charset="-120"/>
                        <a:ea typeface="Microsoft JhengHei" panose="020B0604030504040204" pitchFamily="34" charset="-120"/>
                      </a:endParaRPr>
                    </a:p>
                  </a:txBody>
                  <a:tcPr marL="36000" marR="36000" marT="36000" marB="36000" anchor="ctr"/>
                </a:tc>
                <a:tc hMerge="1">
                  <a:txBody>
                    <a:bodyPr/>
                    <a:lstStyle/>
                    <a:p>
                      <a:endParaRPr lang="zh-TW" altLang="en-US" dirty="0">
                        <a:latin typeface="Microsoft JhengHei" panose="020B0604030504040204" pitchFamily="34" charset="-120"/>
                        <a:ea typeface="Microsoft JhengHei" panose="020B0604030504040204" pitchFamily="34" charset="-120"/>
                      </a:endParaRPr>
                    </a:p>
                  </a:txBody>
                  <a:tcPr marL="36000" marR="36000" marT="36000" marB="36000" anchor="ctr"/>
                </a:tc>
                <a:extLst>
                  <a:ext uri="{0D108BD9-81ED-4DB2-BD59-A6C34878D82A}">
                    <a16:rowId xmlns:a16="http://schemas.microsoft.com/office/drawing/2014/main" val="1664314107"/>
                  </a:ext>
                </a:extLst>
              </a:tr>
            </a:tbl>
          </a:graphicData>
        </a:graphic>
      </p:graphicFrame>
      <p:grpSp>
        <p:nvGrpSpPr>
          <p:cNvPr id="18" name="群組 17">
            <a:extLst>
              <a:ext uri="{FF2B5EF4-FFF2-40B4-BE49-F238E27FC236}">
                <a16:creationId xmlns:a16="http://schemas.microsoft.com/office/drawing/2014/main" id="{DE70AC9E-C633-4F4B-9E03-A20C6074B233}"/>
              </a:ext>
            </a:extLst>
          </p:cNvPr>
          <p:cNvGrpSpPr/>
          <p:nvPr/>
        </p:nvGrpSpPr>
        <p:grpSpPr>
          <a:xfrm>
            <a:off x="-3" y="298586"/>
            <a:ext cx="3937574" cy="556154"/>
            <a:chOff x="-3" y="853451"/>
            <a:chExt cx="3937574" cy="556154"/>
          </a:xfrm>
        </p:grpSpPr>
        <p:sp>
          <p:nvSpPr>
            <p:cNvPr id="23" name="等腰三角形 20">
              <a:extLst>
                <a:ext uri="{FF2B5EF4-FFF2-40B4-BE49-F238E27FC236}">
                  <a16:creationId xmlns:a16="http://schemas.microsoft.com/office/drawing/2014/main" id="{38C73087-8DBD-2442-9151-37D8004DD490}"/>
                </a:ext>
              </a:extLst>
            </p:cNvPr>
            <p:cNvSpPr/>
            <p:nvPr/>
          </p:nvSpPr>
          <p:spPr>
            <a:xfrm>
              <a:off x="2773541" y="853451"/>
              <a:ext cx="956458" cy="507831"/>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solidFill>
                  <a:schemeClr val="accent5">
                    <a:lumMod val="75000"/>
                  </a:schemeClr>
                </a:solidFill>
              </a:endParaRPr>
            </a:p>
          </p:txBody>
        </p:sp>
        <p:sp>
          <p:nvSpPr>
            <p:cNvPr id="24" name="Rectangle 3">
              <a:extLst>
                <a:ext uri="{FF2B5EF4-FFF2-40B4-BE49-F238E27FC236}">
                  <a16:creationId xmlns:a16="http://schemas.microsoft.com/office/drawing/2014/main" id="{F4F297EC-1A8E-C949-A0D5-654CC2867D70}"/>
                </a:ext>
              </a:extLst>
            </p:cNvPr>
            <p:cNvSpPr/>
            <p:nvPr/>
          </p:nvSpPr>
          <p:spPr>
            <a:xfrm>
              <a:off x="-3" y="853451"/>
              <a:ext cx="3251774" cy="50895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latin typeface="Microsoft JhengHei" panose="020B0604030504040204" pitchFamily="34" charset="-120"/>
                  <a:ea typeface="Microsoft JhengHei" panose="020B0604030504040204" pitchFamily="34" charset="-120"/>
                </a:rPr>
                <a:t>技職傾向學生入學管道</a:t>
              </a:r>
              <a:endParaRPr lang="en-US" altLang="zh-TW" sz="2400" b="1" dirty="0">
                <a:latin typeface="Microsoft JhengHei" panose="020B0604030504040204" pitchFamily="34" charset="-120"/>
                <a:ea typeface="Microsoft JhengHei" panose="020B0604030504040204" pitchFamily="34" charset="-120"/>
              </a:endParaRPr>
            </a:p>
          </p:txBody>
        </p:sp>
        <p:cxnSp>
          <p:nvCxnSpPr>
            <p:cNvPr id="25" name="直線接點 24">
              <a:extLst>
                <a:ext uri="{FF2B5EF4-FFF2-40B4-BE49-F238E27FC236}">
                  <a16:creationId xmlns:a16="http://schemas.microsoft.com/office/drawing/2014/main" id="{1030124C-90A8-F34B-B34F-38FB1DF762CD}"/>
                </a:ext>
              </a:extLst>
            </p:cNvPr>
            <p:cNvCxnSpPr/>
            <p:nvPr/>
          </p:nvCxnSpPr>
          <p:spPr>
            <a:xfrm>
              <a:off x="0" y="1409605"/>
              <a:ext cx="3937571" cy="0"/>
            </a:xfrm>
            <a:prstGeom prst="line">
              <a:avLst/>
            </a:prstGeom>
            <a:ln w="136525">
              <a:headEnd type="none"/>
              <a:tailEnd type="oval" w="sm" len="med"/>
            </a:ln>
          </p:spPr>
          <p:style>
            <a:lnRef idx="1">
              <a:schemeClr val="accent1"/>
            </a:lnRef>
            <a:fillRef idx="0">
              <a:schemeClr val="accent1"/>
            </a:fillRef>
            <a:effectRef idx="0">
              <a:schemeClr val="accent1"/>
            </a:effectRef>
            <a:fontRef idx="minor">
              <a:schemeClr val="tx1"/>
            </a:fontRef>
          </p:style>
        </p:cxnSp>
      </p:grpSp>
      <p:sp>
        <p:nvSpPr>
          <p:cNvPr id="27" name="TextBox 7">
            <a:extLst>
              <a:ext uri="{FF2B5EF4-FFF2-40B4-BE49-F238E27FC236}">
                <a16:creationId xmlns:a16="http://schemas.microsoft.com/office/drawing/2014/main" id="{0AC02C1B-D6D2-F848-91A2-534AC75FDC95}"/>
              </a:ext>
            </a:extLst>
          </p:cNvPr>
          <p:cNvSpPr txBox="1"/>
          <p:nvPr/>
        </p:nvSpPr>
        <p:spPr>
          <a:xfrm>
            <a:off x="4246677" y="646991"/>
            <a:ext cx="4496331" cy="369332"/>
          </a:xfrm>
          <a:prstGeom prst="rect">
            <a:avLst/>
          </a:prstGeom>
          <a:noFill/>
        </p:spPr>
        <p:txBody>
          <a:bodyPr wrap="square" lIns="0" tIns="0" rIns="0" bIns="0" rtlCol="0" anchor="t">
            <a:spAutoFit/>
          </a:bodyPr>
          <a:lstStyle/>
          <a:p>
            <a:r>
              <a:rPr lang="en-US" sz="2400" b="1" dirty="0" err="1">
                <a:solidFill>
                  <a:srgbClr val="0432FF"/>
                </a:solidFill>
                <a:latin typeface="Microsoft JhengHei" panose="020B0604030504040204" pitchFamily="34" charset="-120"/>
                <a:ea typeface="Microsoft JhengHei" panose="020B0604030504040204" pitchFamily="34" charset="-120"/>
              </a:rPr>
              <a:t>主要管道</a:t>
            </a:r>
            <a:r>
              <a:rPr lang="en-US" sz="2400" b="1" dirty="0" err="1">
                <a:solidFill>
                  <a:srgbClr val="FF0000"/>
                </a:solidFill>
                <a:latin typeface="Microsoft JhengHei" panose="020B0604030504040204" pitchFamily="34" charset="-120"/>
                <a:ea typeface="Microsoft JhengHei" panose="020B0604030504040204" pitchFamily="34" charset="-120"/>
              </a:rPr>
              <a:t>重要時程</a:t>
            </a:r>
            <a:endParaRPr lang="en-US" sz="2400" b="1" dirty="0">
              <a:solidFill>
                <a:srgbClr val="FF0000"/>
              </a:solidFill>
            </a:endParaRPr>
          </a:p>
        </p:txBody>
      </p:sp>
      <p:grpSp>
        <p:nvGrpSpPr>
          <p:cNvPr id="44" name="群組 43">
            <a:extLst>
              <a:ext uri="{FF2B5EF4-FFF2-40B4-BE49-F238E27FC236}">
                <a16:creationId xmlns:a16="http://schemas.microsoft.com/office/drawing/2014/main" id="{B2E50FE6-90F3-3143-AC53-DEF07829096D}"/>
              </a:ext>
            </a:extLst>
          </p:cNvPr>
          <p:cNvGrpSpPr/>
          <p:nvPr/>
        </p:nvGrpSpPr>
        <p:grpSpPr>
          <a:xfrm>
            <a:off x="-4890" y="2974246"/>
            <a:ext cx="1502767" cy="3585167"/>
            <a:chOff x="-4890" y="2974246"/>
            <a:chExt cx="1502767" cy="3585167"/>
          </a:xfrm>
        </p:grpSpPr>
        <p:sp>
          <p:nvSpPr>
            <p:cNvPr id="45" name="Rectangle 5">
              <a:extLst>
                <a:ext uri="{FF2B5EF4-FFF2-40B4-BE49-F238E27FC236}">
                  <a16:creationId xmlns:a16="http://schemas.microsoft.com/office/drawing/2014/main" id="{F243162A-AE31-D94D-B2C2-E899CFBE7E4A}"/>
                </a:ext>
              </a:extLst>
            </p:cNvPr>
            <p:cNvSpPr/>
            <p:nvPr/>
          </p:nvSpPr>
          <p:spPr>
            <a:xfrm>
              <a:off x="3629" y="2974246"/>
              <a:ext cx="1322171" cy="358516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6" name="Rectangle 3">
              <a:extLst>
                <a:ext uri="{FF2B5EF4-FFF2-40B4-BE49-F238E27FC236}">
                  <a16:creationId xmlns:a16="http://schemas.microsoft.com/office/drawing/2014/main" id="{727B5C84-F61C-5948-A2D4-9D8975491336}"/>
                </a:ext>
              </a:extLst>
            </p:cNvPr>
            <p:cNvSpPr/>
            <p:nvPr/>
          </p:nvSpPr>
          <p:spPr>
            <a:xfrm>
              <a:off x="-4887" y="3096800"/>
              <a:ext cx="1495510" cy="646247"/>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60000"/>
                      <a:lumOff val="40000"/>
                    </a:schemeClr>
                  </a:solidFill>
                  <a:latin typeface="微軟正黑體" panose="020B0604030504040204" pitchFamily="34" charset="-120"/>
                  <a:ea typeface="微軟正黑體" panose="020B0604030504040204" pitchFamily="34" charset="-120"/>
                </a:rPr>
                <a:t>專業群科</a:t>
              </a:r>
              <a:endParaRPr lang="en-US" altLang="zh-TW" sz="2100" dirty="0">
                <a:solidFill>
                  <a:schemeClr val="accent5">
                    <a:lumMod val="60000"/>
                    <a:lumOff val="40000"/>
                  </a:schemeClr>
                </a:solidFill>
                <a:latin typeface="微軟正黑體" panose="020B0604030504040204" pitchFamily="34" charset="-120"/>
                <a:ea typeface="微軟正黑體" panose="020B0604030504040204" pitchFamily="34" charset="-120"/>
              </a:endParaRPr>
            </a:p>
            <a:p>
              <a:pPr algn="ctr"/>
              <a:r>
                <a:rPr lang="zh-TW" altLang="en-US" sz="2100" dirty="0">
                  <a:solidFill>
                    <a:schemeClr val="accent5">
                      <a:lumMod val="60000"/>
                      <a:lumOff val="40000"/>
                    </a:schemeClr>
                  </a:solidFill>
                  <a:latin typeface="微軟正黑體" panose="020B0604030504040204" pitchFamily="34" charset="-120"/>
                  <a:ea typeface="微軟正黑體" panose="020B0604030504040204" pitchFamily="34" charset="-120"/>
                </a:rPr>
                <a:t>甄選入學</a:t>
              </a:r>
              <a:endParaRPr lang="en-US" sz="2100" dirty="0">
                <a:solidFill>
                  <a:schemeClr val="accent5">
                    <a:lumMod val="60000"/>
                    <a:lumOff val="40000"/>
                  </a:schemeClr>
                </a:solidFill>
                <a:latin typeface="Microsoft JhengHei" panose="020B0604030504040204" pitchFamily="34" charset="-120"/>
                <a:ea typeface="Microsoft JhengHei" panose="020B0604030504040204" pitchFamily="34" charset="-120"/>
              </a:endParaRPr>
            </a:p>
          </p:txBody>
        </p:sp>
        <p:sp>
          <p:nvSpPr>
            <p:cNvPr id="47" name="Rectangle 3">
              <a:extLst>
                <a:ext uri="{FF2B5EF4-FFF2-40B4-BE49-F238E27FC236}">
                  <a16:creationId xmlns:a16="http://schemas.microsoft.com/office/drawing/2014/main" id="{56FFB3C3-252C-A74C-9AD2-72125FA5AE2E}"/>
                </a:ext>
              </a:extLst>
            </p:cNvPr>
            <p:cNvSpPr/>
            <p:nvPr/>
          </p:nvSpPr>
          <p:spPr>
            <a:xfrm>
              <a:off x="-4890" y="3824886"/>
              <a:ext cx="1495510" cy="646247"/>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60000"/>
                      <a:lumOff val="40000"/>
                    </a:schemeClr>
                  </a:solidFill>
                  <a:latin typeface="微軟正黑體" panose="020B0604030504040204" pitchFamily="34" charset="-120"/>
                  <a:ea typeface="微軟正黑體" panose="020B0604030504040204" pitchFamily="34" charset="-120"/>
                </a:rPr>
                <a:t>技優甄審入學</a:t>
              </a:r>
              <a:endParaRPr lang="en-US" sz="2100" dirty="0">
                <a:solidFill>
                  <a:schemeClr val="accent5">
                    <a:lumMod val="60000"/>
                    <a:lumOff val="40000"/>
                  </a:schemeClr>
                </a:solidFill>
                <a:latin typeface="Microsoft JhengHei" panose="020B0604030504040204" pitchFamily="34" charset="-120"/>
                <a:ea typeface="Microsoft JhengHei" panose="020B0604030504040204" pitchFamily="34" charset="-120"/>
              </a:endParaRPr>
            </a:p>
          </p:txBody>
        </p:sp>
        <p:sp>
          <p:nvSpPr>
            <p:cNvPr id="49" name="Rectangle 3">
              <a:extLst>
                <a:ext uri="{FF2B5EF4-FFF2-40B4-BE49-F238E27FC236}">
                  <a16:creationId xmlns:a16="http://schemas.microsoft.com/office/drawing/2014/main" id="{8F802CFC-432C-7546-A1E1-55689A9A16D8}"/>
                </a:ext>
              </a:extLst>
            </p:cNvPr>
            <p:cNvSpPr/>
            <p:nvPr/>
          </p:nvSpPr>
          <p:spPr>
            <a:xfrm>
              <a:off x="2367" y="4558108"/>
              <a:ext cx="1495510" cy="646247"/>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60000"/>
                      <a:lumOff val="40000"/>
                    </a:schemeClr>
                  </a:solidFill>
                  <a:latin typeface="微軟正黑體" panose="020B0604030504040204" pitchFamily="34" charset="-120"/>
                  <a:ea typeface="微軟正黑體" panose="020B0604030504040204" pitchFamily="34" charset="-120"/>
                </a:rPr>
                <a:t>實用技能學程分發</a:t>
              </a:r>
              <a:endParaRPr lang="en-US" sz="2100" dirty="0">
                <a:solidFill>
                  <a:schemeClr val="accent5">
                    <a:lumMod val="60000"/>
                    <a:lumOff val="40000"/>
                  </a:schemeClr>
                </a:solidFill>
                <a:latin typeface="Microsoft JhengHei" panose="020B0604030504040204" pitchFamily="34" charset="-120"/>
                <a:ea typeface="Microsoft JhengHei" panose="020B0604030504040204" pitchFamily="34" charset="-120"/>
              </a:endParaRPr>
            </a:p>
          </p:txBody>
        </p:sp>
        <p:sp>
          <p:nvSpPr>
            <p:cNvPr id="50" name="Rectangle 3">
              <a:extLst>
                <a:ext uri="{FF2B5EF4-FFF2-40B4-BE49-F238E27FC236}">
                  <a16:creationId xmlns:a16="http://schemas.microsoft.com/office/drawing/2014/main" id="{23CA71CA-8EAC-1D47-BFC2-89F229D6B75D}"/>
                </a:ext>
              </a:extLst>
            </p:cNvPr>
            <p:cNvSpPr/>
            <p:nvPr/>
          </p:nvSpPr>
          <p:spPr>
            <a:xfrm>
              <a:off x="2367" y="5279289"/>
              <a:ext cx="1495510" cy="416839"/>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60000"/>
                      <a:lumOff val="40000"/>
                    </a:schemeClr>
                  </a:solidFill>
                  <a:latin typeface="微軟正黑體" panose="020B0604030504040204" pitchFamily="34" charset="-120"/>
                  <a:ea typeface="微軟正黑體" panose="020B0604030504040204" pitchFamily="34" charset="-120"/>
                </a:rPr>
                <a:t>建教合作</a:t>
              </a:r>
              <a:endParaRPr lang="en-US" sz="2100" dirty="0">
                <a:solidFill>
                  <a:schemeClr val="accent5">
                    <a:lumMod val="60000"/>
                    <a:lumOff val="40000"/>
                  </a:schemeClr>
                </a:solidFill>
                <a:latin typeface="Microsoft JhengHei" panose="020B0604030504040204" pitchFamily="34" charset="-120"/>
                <a:ea typeface="Microsoft JhengHei" panose="020B0604030504040204" pitchFamily="34" charset="-120"/>
              </a:endParaRPr>
            </a:p>
          </p:txBody>
        </p:sp>
        <p:sp>
          <p:nvSpPr>
            <p:cNvPr id="51" name="Rectangle 3">
              <a:extLst>
                <a:ext uri="{FF2B5EF4-FFF2-40B4-BE49-F238E27FC236}">
                  <a16:creationId xmlns:a16="http://schemas.microsoft.com/office/drawing/2014/main" id="{7CDC26BA-395C-CB40-AAA7-D1103D8CEFD6}"/>
                </a:ext>
              </a:extLst>
            </p:cNvPr>
            <p:cNvSpPr/>
            <p:nvPr/>
          </p:nvSpPr>
          <p:spPr>
            <a:xfrm>
              <a:off x="2367" y="5771062"/>
              <a:ext cx="1495510" cy="646247"/>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60000"/>
                      <a:lumOff val="40000"/>
                    </a:schemeClr>
                  </a:solidFill>
                  <a:latin typeface="微軟正黑體" panose="020B0604030504040204" pitchFamily="34" charset="-120"/>
                  <a:ea typeface="微軟正黑體" panose="020B0604030504040204" pitchFamily="34" charset="-120"/>
                </a:rPr>
                <a:t>產業特殊需求類科</a:t>
              </a:r>
              <a:endParaRPr lang="en-US" sz="2100" dirty="0">
                <a:solidFill>
                  <a:schemeClr val="accent5">
                    <a:lumMod val="60000"/>
                    <a:lumOff val="40000"/>
                  </a:schemeClr>
                </a:solidFill>
                <a:latin typeface="Microsoft JhengHei" panose="020B0604030504040204" pitchFamily="34" charset="-120"/>
                <a:ea typeface="Microsoft JhengHei" panose="020B0604030504040204" pitchFamily="34" charset="-120"/>
              </a:endParaRPr>
            </a:p>
          </p:txBody>
        </p:sp>
      </p:grpSp>
      <p:grpSp>
        <p:nvGrpSpPr>
          <p:cNvPr id="52" name="群組 51">
            <a:extLst>
              <a:ext uri="{FF2B5EF4-FFF2-40B4-BE49-F238E27FC236}">
                <a16:creationId xmlns:a16="http://schemas.microsoft.com/office/drawing/2014/main" id="{5693F77A-44D3-B54E-AA29-74F24E77406E}"/>
              </a:ext>
            </a:extLst>
          </p:cNvPr>
          <p:cNvGrpSpPr/>
          <p:nvPr/>
        </p:nvGrpSpPr>
        <p:grpSpPr>
          <a:xfrm>
            <a:off x="-6682" y="1233119"/>
            <a:ext cx="1354972" cy="1758043"/>
            <a:chOff x="-6682" y="1109692"/>
            <a:chExt cx="1354972" cy="1758043"/>
          </a:xfrm>
        </p:grpSpPr>
        <p:sp>
          <p:nvSpPr>
            <p:cNvPr id="53" name="Rectangle 5">
              <a:extLst>
                <a:ext uri="{FF2B5EF4-FFF2-40B4-BE49-F238E27FC236}">
                  <a16:creationId xmlns:a16="http://schemas.microsoft.com/office/drawing/2014/main" id="{F2CAE417-8EA4-3647-AFD5-78F43D802192}"/>
                </a:ext>
              </a:extLst>
            </p:cNvPr>
            <p:cNvSpPr/>
            <p:nvPr/>
          </p:nvSpPr>
          <p:spPr>
            <a:xfrm>
              <a:off x="0" y="1109692"/>
              <a:ext cx="1322171" cy="175804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4" name="Rectangle 3">
              <a:extLst>
                <a:ext uri="{FF2B5EF4-FFF2-40B4-BE49-F238E27FC236}">
                  <a16:creationId xmlns:a16="http://schemas.microsoft.com/office/drawing/2014/main" id="{B9B5C71B-1936-6543-B373-5B884348E606}"/>
                </a:ext>
              </a:extLst>
            </p:cNvPr>
            <p:cNvSpPr/>
            <p:nvPr/>
          </p:nvSpPr>
          <p:spPr>
            <a:xfrm>
              <a:off x="-4278" y="1210686"/>
              <a:ext cx="1352568" cy="478245"/>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100" b="1" dirty="0" err="1">
                  <a:solidFill>
                    <a:schemeClr val="accent5">
                      <a:lumMod val="60000"/>
                      <a:lumOff val="40000"/>
                    </a:schemeClr>
                  </a:solidFill>
                  <a:latin typeface="Microsoft JhengHei" panose="020B0604030504040204" pitchFamily="34" charset="-120"/>
                  <a:ea typeface="Microsoft JhengHei" panose="020B0604030504040204" pitchFamily="34" charset="-120"/>
                </a:rPr>
                <a:t>入學管道</a:t>
              </a:r>
              <a:endParaRPr lang="en-US" sz="2100" b="1" dirty="0">
                <a:solidFill>
                  <a:schemeClr val="accent5">
                    <a:lumMod val="60000"/>
                    <a:lumOff val="40000"/>
                  </a:schemeClr>
                </a:solidFill>
                <a:latin typeface="Microsoft JhengHei" panose="020B0604030504040204" pitchFamily="34" charset="-120"/>
                <a:ea typeface="Microsoft JhengHei" panose="020B0604030504040204" pitchFamily="34" charset="-120"/>
              </a:endParaRPr>
            </a:p>
          </p:txBody>
        </p:sp>
        <p:sp>
          <p:nvSpPr>
            <p:cNvPr id="55" name="Rectangle 3">
              <a:extLst>
                <a:ext uri="{FF2B5EF4-FFF2-40B4-BE49-F238E27FC236}">
                  <a16:creationId xmlns:a16="http://schemas.microsoft.com/office/drawing/2014/main" id="{73081D6A-2C81-5747-B578-386AB7033A00}"/>
                </a:ext>
              </a:extLst>
            </p:cNvPr>
            <p:cNvSpPr/>
            <p:nvPr/>
          </p:nvSpPr>
          <p:spPr>
            <a:xfrm>
              <a:off x="-6682" y="1741134"/>
              <a:ext cx="1352568" cy="478245"/>
            </a:xfrm>
            <a:prstGeom prst="rect">
              <a:avLst/>
            </a:prstGeom>
            <a:solidFill>
              <a:srgbClr val="E7E6E6">
                <a:alpha val="7451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100" dirty="0" err="1">
                  <a:solidFill>
                    <a:schemeClr val="accent5">
                      <a:lumMod val="60000"/>
                      <a:lumOff val="40000"/>
                    </a:schemeClr>
                  </a:solidFill>
                  <a:latin typeface="Microsoft JhengHei" panose="020B0604030504040204" pitchFamily="34" charset="-120"/>
                  <a:ea typeface="Microsoft JhengHei" panose="020B0604030504040204" pitchFamily="34" charset="-120"/>
                </a:rPr>
                <a:t>主要管道</a:t>
              </a:r>
              <a:endParaRPr lang="en-US" sz="2100" dirty="0">
                <a:solidFill>
                  <a:schemeClr val="accent5">
                    <a:lumMod val="60000"/>
                    <a:lumOff val="40000"/>
                  </a:schemeClr>
                </a:solidFill>
                <a:latin typeface="Microsoft JhengHei" panose="020B0604030504040204" pitchFamily="34" charset="-120"/>
                <a:ea typeface="Microsoft JhengHei" panose="020B0604030504040204" pitchFamily="34" charset="-120"/>
              </a:endParaRPr>
            </a:p>
          </p:txBody>
        </p:sp>
        <p:sp>
          <p:nvSpPr>
            <p:cNvPr id="56" name="Rectangle 3">
              <a:extLst>
                <a:ext uri="{FF2B5EF4-FFF2-40B4-BE49-F238E27FC236}">
                  <a16:creationId xmlns:a16="http://schemas.microsoft.com/office/drawing/2014/main" id="{98E058C8-7B96-6C43-9668-9ADE9E8B29BB}"/>
                </a:ext>
              </a:extLst>
            </p:cNvPr>
            <p:cNvSpPr/>
            <p:nvPr/>
          </p:nvSpPr>
          <p:spPr>
            <a:xfrm>
              <a:off x="1" y="2271582"/>
              <a:ext cx="1345886" cy="478245"/>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100" b="1" dirty="0" err="1">
                  <a:solidFill>
                    <a:srgbClr val="0432FF"/>
                  </a:solidFill>
                  <a:latin typeface="Microsoft JhengHei" panose="020B0604030504040204" pitchFamily="34" charset="-120"/>
                  <a:ea typeface="Microsoft JhengHei" panose="020B0604030504040204" pitchFamily="34" charset="-120"/>
                </a:rPr>
                <a:t>重要時程</a:t>
              </a:r>
              <a:endParaRPr lang="en-US" sz="2100" b="1" dirty="0">
                <a:solidFill>
                  <a:srgbClr val="0432FF"/>
                </a:solidFill>
                <a:latin typeface="Microsoft JhengHei" panose="020B0604030504040204" pitchFamily="34" charset="-120"/>
                <a:ea typeface="Microsoft JhengHei" panose="020B0604030504040204" pitchFamily="34" charset="-120"/>
              </a:endParaRPr>
            </a:p>
          </p:txBody>
        </p:sp>
      </p:grpSp>
      <p:sp>
        <p:nvSpPr>
          <p:cNvPr id="57" name="TextBox 7">
            <a:extLst>
              <a:ext uri="{FF2B5EF4-FFF2-40B4-BE49-F238E27FC236}">
                <a16:creationId xmlns:a16="http://schemas.microsoft.com/office/drawing/2014/main" id="{F7BBA423-8EA7-7F48-BD6F-58E72CDE707C}"/>
              </a:ext>
            </a:extLst>
          </p:cNvPr>
          <p:cNvSpPr txBox="1"/>
          <p:nvPr/>
        </p:nvSpPr>
        <p:spPr>
          <a:xfrm>
            <a:off x="3815541" y="6162470"/>
            <a:ext cx="4909859" cy="307777"/>
          </a:xfrm>
          <a:prstGeom prst="rect">
            <a:avLst/>
          </a:prstGeom>
          <a:scene3d>
            <a:camera prst="orthographicFront"/>
            <a:lightRig rig="threePt" dir="t"/>
          </a:scene3d>
          <a:sp3d>
            <a:bevelT prst="slope"/>
          </a:sp3d>
        </p:spPr>
        <p:style>
          <a:lnRef idx="1">
            <a:schemeClr val="accent4"/>
          </a:lnRef>
          <a:fillRef idx="2">
            <a:schemeClr val="accent4"/>
          </a:fillRef>
          <a:effectRef idx="1">
            <a:schemeClr val="accent4"/>
          </a:effectRef>
          <a:fontRef idx="minor">
            <a:schemeClr val="dk1"/>
          </a:fontRef>
        </p:style>
        <p:txBody>
          <a:bodyPr wrap="square" lIns="0" tIns="0" rIns="0" bIns="0" rtlCol="0" anchor="t">
            <a:spAutoFit/>
          </a:bodyPr>
          <a:lstStyle/>
          <a:p>
            <a:pPr algn="ctr">
              <a:spcBef>
                <a:spcPts val="600"/>
              </a:spcBef>
              <a:spcAft>
                <a:spcPts val="600"/>
              </a:spcAft>
            </a:pPr>
            <a:r>
              <a:rPr lang="en-US" sz="2000" dirty="0">
                <a:solidFill>
                  <a:srgbClr val="0432FF"/>
                </a:solidFill>
                <a:latin typeface="Microsoft JhengHei" panose="020B0604030504040204" pitchFamily="34" charset="-120"/>
                <a:ea typeface="Microsoft JhengHei" panose="020B0604030504040204" pitchFamily="34" charset="-120"/>
              </a:rPr>
              <a:t>以上重要時程</a:t>
            </a:r>
            <a:r>
              <a:rPr lang="en-US" sz="2000" dirty="0">
                <a:solidFill>
                  <a:srgbClr val="FF0000"/>
                </a:solidFill>
                <a:latin typeface="Microsoft JhengHei" panose="020B0604030504040204" pitchFamily="34" charset="-120"/>
                <a:ea typeface="Microsoft JhengHei" panose="020B0604030504040204" pitchFamily="34" charset="-120"/>
              </a:rPr>
              <a:t>以110學年度各簡章公告為準</a:t>
            </a:r>
            <a:endParaRPr lang="en-US" sz="1100" dirty="0">
              <a:solidFill>
                <a:srgbClr val="FF0000"/>
              </a:solidFill>
            </a:endParaRPr>
          </a:p>
        </p:txBody>
      </p:sp>
    </p:spTree>
    <p:extLst>
      <p:ext uri="{BB962C8B-B14F-4D97-AF65-F5344CB8AC3E}">
        <p14:creationId xmlns:p14="http://schemas.microsoft.com/office/powerpoint/2010/main" val="1917048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6" name="投影片編號版面配置區 3">
            <a:extLst>
              <a:ext uri="{FF2B5EF4-FFF2-40B4-BE49-F238E27FC236}">
                <a16:creationId xmlns:a16="http://schemas.microsoft.com/office/drawing/2014/main" id="{14A7ACD6-5D2F-4F2D-978E-D992E69A61E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lr>
                <a:schemeClr val="accent1"/>
              </a:buClr>
              <a:buSzPct val="50000"/>
              <a:buFont typeface="Wingdings 2" panose="05020102010507070707" pitchFamily="18" charset="2"/>
              <a:buChar char=""/>
              <a:defRPr sz="2400">
                <a:solidFill>
                  <a:schemeClr val="tx1"/>
                </a:solidFill>
                <a:latin typeface="Cambria" panose="02040503050406030204" pitchFamily="18" charset="0"/>
                <a:ea typeface="新細明體" panose="02020500000000000000" pitchFamily="18" charset="-120"/>
              </a:defRPr>
            </a:lvl1pPr>
            <a:lvl2pPr marL="557213" indent="-214313">
              <a:spcBef>
                <a:spcPct val="20000"/>
              </a:spcBef>
              <a:buClr>
                <a:schemeClr val="accent2"/>
              </a:buClr>
              <a:buSzPct val="50000"/>
              <a:buFont typeface="Wingdings 2" panose="05020102010507070707" pitchFamily="18" charset="2"/>
              <a:buChar char="³"/>
              <a:defRPr sz="2100">
                <a:solidFill>
                  <a:schemeClr val="tx1"/>
                </a:solidFill>
                <a:latin typeface="Cambria" panose="02040503050406030204" pitchFamily="18" charset="0"/>
                <a:ea typeface="新細明體" panose="02020500000000000000" pitchFamily="18" charset="-120"/>
              </a:defRPr>
            </a:lvl2pPr>
            <a:lvl3pPr marL="857250" indent="-171450">
              <a:spcBef>
                <a:spcPct val="20000"/>
              </a:spcBef>
              <a:buClr>
                <a:srgbClr val="7B9B57"/>
              </a:buClr>
              <a:buSzPct val="60000"/>
              <a:buFont typeface="Wingdings 2" panose="05020102010507070707" pitchFamily="18" charset="2"/>
              <a:buChar char="®"/>
              <a:defRPr sz="1800">
                <a:solidFill>
                  <a:schemeClr val="tx1"/>
                </a:solidFill>
                <a:latin typeface="Cambria" panose="02040503050406030204" pitchFamily="18" charset="0"/>
                <a:ea typeface="新細明體" panose="02020500000000000000" pitchFamily="18" charset="-120"/>
              </a:defRPr>
            </a:lvl3pPr>
            <a:lvl4pPr marL="1200150" indent="-171450">
              <a:spcBef>
                <a:spcPct val="20000"/>
              </a:spcBef>
              <a:buClr>
                <a:srgbClr val="8B7396"/>
              </a:buClr>
              <a:buSzPct val="45000"/>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4pPr>
            <a:lvl5pPr marL="1543050" indent="-171450">
              <a:spcBef>
                <a:spcPct val="20000"/>
              </a:spcBef>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5pPr>
            <a:lvl6pPr marL="18859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6pPr>
            <a:lvl7pPr marL="22288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7pPr>
            <a:lvl8pPr marL="25717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8pPr>
            <a:lvl9pPr marL="29146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9pPr>
          </a:lstStyle>
          <a:p>
            <a:pPr>
              <a:spcBef>
                <a:spcPct val="0"/>
              </a:spcBef>
              <a:buClrTx/>
              <a:buSzTx/>
              <a:buFontTx/>
              <a:buNone/>
            </a:pPr>
            <a:fld id="{4F686C16-416F-4D9D-811F-0F632BC99A15}" type="slidenum">
              <a:rPr lang="zh-TW" altLang="en-US" sz="825">
                <a:solidFill>
                  <a:schemeClr val="bg1"/>
                </a:solidFill>
                <a:latin typeface="微軟正黑體" panose="020B0604030504040204" pitchFamily="34" charset="-120"/>
                <a:ea typeface="微軟正黑體" panose="020B0604030504040204" pitchFamily="34" charset="-120"/>
              </a:rPr>
              <a:pPr>
                <a:spcBef>
                  <a:spcPct val="0"/>
                </a:spcBef>
                <a:buClrTx/>
                <a:buSzTx/>
                <a:buFontTx/>
                <a:buNone/>
              </a:pPr>
              <a:t>5</a:t>
            </a:fld>
            <a:endParaRPr lang="zh-TW" altLang="en-US" sz="825" dirty="0">
              <a:solidFill>
                <a:schemeClr val="bg1"/>
              </a:solidFill>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67FC63CF-03E6-4D77-861C-D59059125523}"/>
              </a:ext>
            </a:extLst>
          </p:cNvPr>
          <p:cNvSpPr>
            <a:spLocks noGrp="1"/>
          </p:cNvSpPr>
          <p:nvPr>
            <p:ph type="subTitle" idx="4294967295"/>
          </p:nvPr>
        </p:nvSpPr>
        <p:spPr>
          <a:xfrm>
            <a:off x="1345886" y="1233119"/>
            <a:ext cx="7304954" cy="4395836"/>
          </a:xfrm>
        </p:spPr>
        <p:txBody>
          <a:bodyPr>
            <a:noAutofit/>
          </a:bodyPr>
          <a:lstStyle/>
          <a:p>
            <a:pPr>
              <a:lnSpc>
                <a:spcPct val="120000"/>
              </a:lnSpc>
              <a:spcBef>
                <a:spcPts val="900"/>
              </a:spcBef>
              <a:buFont typeface="Wingdings" panose="05000000000000000000" pitchFamily="2" charset="2"/>
              <a:buChar char="Ø"/>
              <a:defRPr/>
            </a:pPr>
            <a:r>
              <a:rPr lang="zh-TW" altLang="en-US" sz="2200" b="1" spc="75" dirty="0">
                <a:latin typeface="DFKai-SB" panose="03000509000000000000" pitchFamily="49" charset="-120"/>
                <a:ea typeface="DFKai-SB" panose="03000509000000000000" pitchFamily="49" charset="-120"/>
                <a:cs typeface="DFKai-SB" panose="03000509000000000000" pitchFamily="49" charset="-120"/>
              </a:rPr>
              <a:t>依據</a:t>
            </a:r>
            <a:r>
              <a:rPr lang="en-US" altLang="zh-TW" sz="2200" b="1" spc="75" dirty="0">
                <a:latin typeface="DFKai-SB" panose="03000509000000000000" pitchFamily="49" charset="-120"/>
                <a:ea typeface="DFKai-SB" panose="03000509000000000000" pitchFamily="49" charset="-120"/>
                <a:cs typeface="DFKai-SB" panose="03000509000000000000" pitchFamily="49" charset="-120"/>
              </a:rPr>
              <a:t>108.2.20</a:t>
            </a:r>
            <a:r>
              <a:rPr lang="zh-TW" altLang="en-US" sz="2200" b="1" spc="75" dirty="0">
                <a:latin typeface="DFKai-SB" panose="03000509000000000000" pitchFamily="49" charset="-120"/>
                <a:ea typeface="DFKai-SB" panose="03000509000000000000" pitchFamily="49" charset="-120"/>
                <a:cs typeface="DFKai-SB" panose="03000509000000000000" pitchFamily="49" charset="-120"/>
              </a:rPr>
              <a:t>「高級中等學校多元入學招生辦法」第十一條：</a:t>
            </a:r>
            <a:r>
              <a:rPr lang="zh-TW" altLang="en-US" sz="2200" b="1" dirty="0">
                <a:latin typeface="DFKai-SB" panose="03000509000000000000" pitchFamily="49" charset="-120"/>
                <a:ea typeface="DFKai-SB" panose="03000509000000000000" pitchFamily="49" charset="-120"/>
                <a:cs typeface="DFKai-SB" panose="03000509000000000000" pitchFamily="49" charset="-120"/>
              </a:rPr>
              <a:t>特色招生辦理方式如下：</a:t>
            </a:r>
          </a:p>
          <a:p>
            <a:pPr marL="602456" lvl="1" indent="-376238" algn="just">
              <a:lnSpc>
                <a:spcPct val="100000"/>
              </a:lnSpc>
              <a:spcBef>
                <a:spcPts val="0"/>
              </a:spcBef>
              <a:buNone/>
              <a:defRPr/>
            </a:pPr>
            <a:r>
              <a:rPr lang="zh-TW" altLang="en-US" sz="2000" dirty="0">
                <a:solidFill>
                  <a:srgbClr val="C00000"/>
                </a:solidFill>
                <a:latin typeface="微軟正黑體" panose="020B0604030504040204" pitchFamily="34" charset="-120"/>
                <a:ea typeface="微軟正黑體" panose="020B0604030504040204" pitchFamily="34" charset="-120"/>
              </a:rPr>
              <a:t>一、甄選入學：</a:t>
            </a:r>
            <a:r>
              <a:rPr lang="zh-TW" altLang="en-US" sz="1800" dirty="0">
                <a:latin typeface="微軟正黑體" panose="020B0604030504040204" pitchFamily="34" charset="-120"/>
                <a:ea typeface="微軟正黑體" panose="020B0604030504040204" pitchFamily="34" charset="-120"/>
              </a:rPr>
              <a:t>學校之音樂、美術、舞蹈、戲劇、科學、體育及</a:t>
            </a:r>
            <a:r>
              <a:rPr lang="zh-TW" altLang="en-US" sz="1800" dirty="0">
                <a:solidFill>
                  <a:srgbClr val="FF0000"/>
                </a:solidFill>
                <a:latin typeface="微軟正黑體" panose="020B0604030504040204" pitchFamily="34" charset="-120"/>
                <a:ea typeface="微軟正黑體" panose="020B0604030504040204" pitchFamily="34" charset="-120"/>
              </a:rPr>
              <a:t>高級中等學校專業群、科</a:t>
            </a:r>
            <a:r>
              <a:rPr lang="zh-TW" altLang="en-US" sz="1800" dirty="0">
                <a:solidFill>
                  <a:schemeClr val="tx2">
                    <a:lumMod val="75000"/>
                  </a:schemeClr>
                </a:solidFill>
                <a:latin typeface="微軟正黑體" panose="020B0604030504040204" pitchFamily="34" charset="-120"/>
                <a:ea typeface="微軟正黑體" panose="020B0604030504040204" pitchFamily="34" charset="-120"/>
              </a:rPr>
              <a:t>之特殊班、科、組、群，</a:t>
            </a:r>
            <a:r>
              <a:rPr lang="zh-TW" altLang="en-US" sz="1800" dirty="0">
                <a:solidFill>
                  <a:srgbClr val="0000FF"/>
                </a:solidFill>
                <a:latin typeface="微軟正黑體" panose="020B0604030504040204" pitchFamily="34" charset="-120"/>
                <a:ea typeface="微軟正黑體" panose="020B0604030504040204" pitchFamily="34" charset="-120"/>
              </a:rPr>
              <a:t>得參採國中教育會考成績作為錄取門檻</a:t>
            </a:r>
            <a:r>
              <a:rPr lang="zh-TW" altLang="en-US" sz="1800" dirty="0">
                <a:solidFill>
                  <a:schemeClr val="tx2">
                    <a:lumMod val="75000"/>
                  </a:schemeClr>
                </a:solidFill>
                <a:latin typeface="微軟正黑體" panose="020B0604030504040204" pitchFamily="34" charset="-120"/>
                <a:ea typeface="微軟正黑體" panose="020B0604030504040204" pitchFamily="34" charset="-120"/>
              </a:rPr>
              <a:t>，辦理單獨或聯合招生，並應依</a:t>
            </a:r>
            <a:r>
              <a:rPr lang="zh-TW" altLang="en-US" sz="1800" dirty="0">
                <a:solidFill>
                  <a:srgbClr val="FF0000"/>
                </a:solidFill>
                <a:latin typeface="微軟正黑體" panose="020B0604030504040204" pitchFamily="34" charset="-120"/>
                <a:ea typeface="微軟正黑體" panose="020B0604030504040204" pitchFamily="34" charset="-120"/>
              </a:rPr>
              <a:t>術科測驗</a:t>
            </a:r>
            <a:r>
              <a:rPr lang="zh-TW" altLang="en-US" sz="1800" dirty="0">
                <a:solidFill>
                  <a:schemeClr val="tx2">
                    <a:lumMod val="75000"/>
                  </a:schemeClr>
                </a:solidFill>
                <a:latin typeface="微軟正黑體" panose="020B0604030504040204" pitchFamily="34" charset="-120"/>
                <a:ea typeface="微軟正黑體" panose="020B0604030504040204" pitchFamily="34" charset="-120"/>
              </a:rPr>
              <a:t>分數及學生志願，作為錄取依據。</a:t>
            </a:r>
            <a:endParaRPr lang="en-US" altLang="zh-TW" sz="1800" dirty="0">
              <a:solidFill>
                <a:schemeClr val="tx2">
                  <a:lumMod val="75000"/>
                </a:schemeClr>
              </a:solidFill>
              <a:latin typeface="微軟正黑體" panose="020B0604030504040204" pitchFamily="34" charset="-120"/>
              <a:ea typeface="微軟正黑體" panose="020B0604030504040204" pitchFamily="34" charset="-120"/>
            </a:endParaRPr>
          </a:p>
          <a:p>
            <a:pPr marL="740569" lvl="1" indent="-514350" algn="just">
              <a:lnSpc>
                <a:spcPct val="120000"/>
              </a:lnSpc>
              <a:spcBef>
                <a:spcPts val="1200"/>
              </a:spcBef>
              <a:buNone/>
              <a:defRPr/>
            </a:pPr>
            <a:r>
              <a:rPr lang="zh-TW" altLang="en-US" sz="2000" dirty="0">
                <a:solidFill>
                  <a:srgbClr val="C00000"/>
                </a:solidFill>
                <a:latin typeface="微軟正黑體" panose="020B0604030504040204" pitchFamily="34" charset="-120"/>
                <a:ea typeface="微軟正黑體" panose="020B0604030504040204" pitchFamily="34" charset="-120"/>
              </a:rPr>
              <a:t>二、甄選方式</a:t>
            </a:r>
            <a:endParaRPr lang="en-US" altLang="zh-TW" sz="2000" dirty="0">
              <a:solidFill>
                <a:srgbClr val="C00000"/>
              </a:solidFill>
              <a:latin typeface="微軟正黑體" panose="020B0604030504040204" pitchFamily="34" charset="-120"/>
              <a:ea typeface="微軟正黑體" panose="020B0604030504040204" pitchFamily="34" charset="-120"/>
            </a:endParaRPr>
          </a:p>
          <a:p>
            <a:pPr marL="808435" lvl="1" indent="-407194" algn="just">
              <a:lnSpc>
                <a:spcPct val="100000"/>
              </a:lnSpc>
              <a:spcBef>
                <a:spcPts val="0"/>
              </a:spcBef>
              <a:buNone/>
              <a:defRPr/>
            </a:pP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一</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各校應依特色課程發展就實驗、面試、實作、表演等項目，選擇辦理術科甄選，並得視需要辦理書面審查，但不得加考任何學科紙筆測驗。</a:t>
            </a:r>
            <a:endParaRPr lang="en-US" altLang="zh-TW" sz="1800" dirty="0">
              <a:latin typeface="微軟正黑體" panose="020B0604030504040204" pitchFamily="34" charset="-120"/>
              <a:ea typeface="微軟正黑體" panose="020B0604030504040204" pitchFamily="34" charset="-120"/>
            </a:endParaRPr>
          </a:p>
          <a:p>
            <a:pPr marL="808435" lvl="1" indent="-407194" algn="just">
              <a:lnSpc>
                <a:spcPct val="120000"/>
              </a:lnSpc>
              <a:spcBef>
                <a:spcPts val="0"/>
              </a:spcBef>
              <a:buNone/>
              <a:defRPr/>
            </a:pP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二</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 各校得參採本</a:t>
            </a:r>
            <a:r>
              <a:rPr lang="en-US" altLang="zh-TW" sz="1800" dirty="0">
                <a:latin typeface="微軟正黑體" panose="020B0604030504040204" pitchFamily="34" charset="-120"/>
                <a:ea typeface="微軟正黑體" panose="020B0604030504040204" pitchFamily="34" charset="-120"/>
              </a:rPr>
              <a:t>(110)</a:t>
            </a:r>
            <a:r>
              <a:rPr lang="zh-TW" altLang="en-US" sz="1800" dirty="0">
                <a:latin typeface="微軟正黑體" panose="020B0604030504040204" pitchFamily="34" charset="-120"/>
                <a:ea typeface="微軟正黑體" panose="020B0604030504040204" pitchFamily="34" charset="-120"/>
              </a:rPr>
              <a:t>年國中教育會考成績作為</a:t>
            </a:r>
            <a:r>
              <a:rPr lang="zh-TW" altLang="en-US" sz="1800" u="sng" dirty="0">
                <a:latin typeface="微軟正黑體" panose="020B0604030504040204" pitchFamily="34" charset="-120"/>
                <a:ea typeface="微軟正黑體" panose="020B0604030504040204" pitchFamily="34" charset="-120"/>
              </a:rPr>
              <a:t>錄取門檻</a:t>
            </a:r>
            <a:r>
              <a:rPr lang="zh-TW" altLang="en-US" sz="1800" dirty="0">
                <a:latin typeface="微軟正黑體" panose="020B0604030504040204" pitchFamily="34" charset="-120"/>
                <a:ea typeface="微軟正黑體" panose="020B0604030504040204" pitchFamily="34" charset="-120"/>
              </a:rPr>
              <a:t>。</a:t>
            </a:r>
            <a:endParaRPr lang="en-US" altLang="zh-TW" sz="1800" dirty="0">
              <a:latin typeface="微軟正黑體" panose="020B0604030504040204" pitchFamily="34" charset="-120"/>
              <a:ea typeface="微軟正黑體" panose="020B0604030504040204" pitchFamily="34" charset="-120"/>
            </a:endParaRPr>
          </a:p>
          <a:p>
            <a:pPr marL="541338" lvl="1" indent="-255588" algn="just">
              <a:lnSpc>
                <a:spcPct val="100000"/>
              </a:lnSpc>
              <a:spcBef>
                <a:spcPts val="900"/>
              </a:spcBef>
              <a:buClr>
                <a:srgbClr val="FF0000"/>
              </a:buClr>
              <a:buFont typeface="Wingdings" panose="05000000000000000000" pitchFamily="2" charset="2"/>
              <a:buChar char="u"/>
              <a:defRPr/>
            </a:pPr>
            <a:r>
              <a:rPr lang="zh-TW" altLang="en-US" sz="20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不限就學區，但每一學生限選擇一就學區之校</a:t>
            </a:r>
            <a:r>
              <a:rPr lang="en-US" altLang="zh-TW" sz="20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0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群、科、班</a:t>
            </a:r>
            <a:r>
              <a:rPr lang="en-US" altLang="zh-TW" sz="20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0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報名。</a:t>
            </a:r>
          </a:p>
        </p:txBody>
      </p:sp>
      <p:grpSp>
        <p:nvGrpSpPr>
          <p:cNvPr id="13" name="群組 12">
            <a:extLst>
              <a:ext uri="{FF2B5EF4-FFF2-40B4-BE49-F238E27FC236}">
                <a16:creationId xmlns:a16="http://schemas.microsoft.com/office/drawing/2014/main" id="{4625787D-541C-8243-92B0-C525B83A5F35}"/>
              </a:ext>
            </a:extLst>
          </p:cNvPr>
          <p:cNvGrpSpPr/>
          <p:nvPr/>
        </p:nvGrpSpPr>
        <p:grpSpPr>
          <a:xfrm>
            <a:off x="-3" y="298586"/>
            <a:ext cx="3937574" cy="556154"/>
            <a:chOff x="-3" y="853451"/>
            <a:chExt cx="3937574" cy="556154"/>
          </a:xfrm>
        </p:grpSpPr>
        <p:sp>
          <p:nvSpPr>
            <p:cNvPr id="14" name="等腰三角形 20">
              <a:extLst>
                <a:ext uri="{FF2B5EF4-FFF2-40B4-BE49-F238E27FC236}">
                  <a16:creationId xmlns:a16="http://schemas.microsoft.com/office/drawing/2014/main" id="{5F8F57DE-3C33-014A-ACB3-3E4694CAB1BB}"/>
                </a:ext>
              </a:extLst>
            </p:cNvPr>
            <p:cNvSpPr/>
            <p:nvPr/>
          </p:nvSpPr>
          <p:spPr>
            <a:xfrm>
              <a:off x="2773541" y="853451"/>
              <a:ext cx="956458" cy="507831"/>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solidFill>
                  <a:schemeClr val="accent5">
                    <a:lumMod val="75000"/>
                  </a:schemeClr>
                </a:solidFill>
              </a:endParaRPr>
            </a:p>
          </p:txBody>
        </p:sp>
        <p:sp>
          <p:nvSpPr>
            <p:cNvPr id="15" name="Rectangle 3">
              <a:extLst>
                <a:ext uri="{FF2B5EF4-FFF2-40B4-BE49-F238E27FC236}">
                  <a16:creationId xmlns:a16="http://schemas.microsoft.com/office/drawing/2014/main" id="{4772E20B-DEEB-D445-A0BC-E97252E8F429}"/>
                </a:ext>
              </a:extLst>
            </p:cNvPr>
            <p:cNvSpPr/>
            <p:nvPr/>
          </p:nvSpPr>
          <p:spPr>
            <a:xfrm>
              <a:off x="-3" y="853451"/>
              <a:ext cx="3251774" cy="50895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latin typeface="Microsoft JhengHei" panose="020B0604030504040204" pitchFamily="34" charset="-120"/>
                  <a:ea typeface="Microsoft JhengHei" panose="020B0604030504040204" pitchFamily="34" charset="-120"/>
                </a:rPr>
                <a:t>技職傾向學生入學管道</a:t>
              </a:r>
              <a:endParaRPr lang="en-US" altLang="zh-TW" sz="2400" b="1" dirty="0">
                <a:latin typeface="Microsoft JhengHei" panose="020B0604030504040204" pitchFamily="34" charset="-120"/>
                <a:ea typeface="Microsoft JhengHei" panose="020B0604030504040204" pitchFamily="34" charset="-120"/>
              </a:endParaRPr>
            </a:p>
          </p:txBody>
        </p:sp>
        <p:cxnSp>
          <p:nvCxnSpPr>
            <p:cNvPr id="16" name="直線接點 15">
              <a:extLst>
                <a:ext uri="{FF2B5EF4-FFF2-40B4-BE49-F238E27FC236}">
                  <a16:creationId xmlns:a16="http://schemas.microsoft.com/office/drawing/2014/main" id="{A4DCA74F-CE78-8744-A49B-4F056BF453AA}"/>
                </a:ext>
              </a:extLst>
            </p:cNvPr>
            <p:cNvCxnSpPr/>
            <p:nvPr/>
          </p:nvCxnSpPr>
          <p:spPr>
            <a:xfrm>
              <a:off x="0" y="1409605"/>
              <a:ext cx="3937571" cy="0"/>
            </a:xfrm>
            <a:prstGeom prst="line">
              <a:avLst/>
            </a:prstGeom>
            <a:ln w="136525">
              <a:headEnd type="none"/>
              <a:tailEnd type="oval" w="sm" len="med"/>
            </a:ln>
          </p:spPr>
          <p:style>
            <a:lnRef idx="1">
              <a:schemeClr val="accent1"/>
            </a:lnRef>
            <a:fillRef idx="0">
              <a:schemeClr val="accent1"/>
            </a:fillRef>
            <a:effectRef idx="0">
              <a:schemeClr val="accent1"/>
            </a:effectRef>
            <a:fontRef idx="minor">
              <a:schemeClr val="tx1"/>
            </a:fontRef>
          </p:style>
        </p:cxnSp>
      </p:grpSp>
      <p:grpSp>
        <p:nvGrpSpPr>
          <p:cNvPr id="24" name="群組 23">
            <a:extLst>
              <a:ext uri="{FF2B5EF4-FFF2-40B4-BE49-F238E27FC236}">
                <a16:creationId xmlns:a16="http://schemas.microsoft.com/office/drawing/2014/main" id="{8295C060-E8B6-DF48-AC54-302900CC1420}"/>
              </a:ext>
            </a:extLst>
          </p:cNvPr>
          <p:cNvGrpSpPr/>
          <p:nvPr/>
        </p:nvGrpSpPr>
        <p:grpSpPr>
          <a:xfrm>
            <a:off x="-4890" y="2974246"/>
            <a:ext cx="1359822" cy="3585167"/>
            <a:chOff x="-3" y="2974246"/>
            <a:chExt cx="1359822" cy="3585167"/>
          </a:xfrm>
        </p:grpSpPr>
        <p:sp>
          <p:nvSpPr>
            <p:cNvPr id="25" name="Rectangle 5">
              <a:extLst>
                <a:ext uri="{FF2B5EF4-FFF2-40B4-BE49-F238E27FC236}">
                  <a16:creationId xmlns:a16="http://schemas.microsoft.com/office/drawing/2014/main" id="{5398CA2D-5BFD-6D4D-926E-0122ABBB2B63}"/>
                </a:ext>
              </a:extLst>
            </p:cNvPr>
            <p:cNvSpPr/>
            <p:nvPr/>
          </p:nvSpPr>
          <p:spPr>
            <a:xfrm>
              <a:off x="8516" y="2974246"/>
              <a:ext cx="1322171" cy="358516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6" name="Rectangle 3">
              <a:extLst>
                <a:ext uri="{FF2B5EF4-FFF2-40B4-BE49-F238E27FC236}">
                  <a16:creationId xmlns:a16="http://schemas.microsoft.com/office/drawing/2014/main" id="{7A9FAA68-4C2F-334E-9E45-4EF94A56C6EB}"/>
                </a:ext>
              </a:extLst>
            </p:cNvPr>
            <p:cNvSpPr/>
            <p:nvPr/>
          </p:nvSpPr>
          <p:spPr>
            <a:xfrm>
              <a:off x="0" y="3096800"/>
              <a:ext cx="1352565" cy="646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b="1" dirty="0">
                  <a:solidFill>
                    <a:srgbClr val="0432FF"/>
                  </a:solidFill>
                  <a:latin typeface="微軟正黑體" panose="020B0604030504040204" pitchFamily="34" charset="-120"/>
                  <a:ea typeface="微軟正黑體" panose="020B0604030504040204" pitchFamily="34" charset="-120"/>
                </a:rPr>
                <a:t>專業群科</a:t>
              </a:r>
              <a:endParaRPr lang="en-US" altLang="zh-TW" sz="2100" b="1" dirty="0">
                <a:solidFill>
                  <a:srgbClr val="0432FF"/>
                </a:solidFill>
                <a:latin typeface="微軟正黑體" panose="020B0604030504040204" pitchFamily="34" charset="-120"/>
                <a:ea typeface="微軟正黑體" panose="020B0604030504040204" pitchFamily="34" charset="-120"/>
              </a:endParaRPr>
            </a:p>
            <a:p>
              <a:pPr algn="ctr"/>
              <a:r>
                <a:rPr lang="zh-TW" altLang="en-US" sz="2100" b="1" dirty="0">
                  <a:solidFill>
                    <a:srgbClr val="0432FF"/>
                  </a:solidFill>
                  <a:latin typeface="微軟正黑體" panose="020B0604030504040204" pitchFamily="34" charset="-120"/>
                  <a:ea typeface="微軟正黑體" panose="020B0604030504040204" pitchFamily="34" charset="-120"/>
                </a:rPr>
                <a:t>甄選入學</a:t>
              </a:r>
              <a:endParaRPr lang="en-US" sz="2100" b="1" dirty="0">
                <a:solidFill>
                  <a:srgbClr val="0432FF"/>
                </a:solidFill>
                <a:latin typeface="Microsoft JhengHei" panose="020B0604030504040204" pitchFamily="34" charset="-120"/>
                <a:ea typeface="Microsoft JhengHei" panose="020B0604030504040204" pitchFamily="34" charset="-120"/>
              </a:endParaRPr>
            </a:p>
          </p:txBody>
        </p:sp>
        <p:sp>
          <p:nvSpPr>
            <p:cNvPr id="27" name="Rectangle 3">
              <a:extLst>
                <a:ext uri="{FF2B5EF4-FFF2-40B4-BE49-F238E27FC236}">
                  <a16:creationId xmlns:a16="http://schemas.microsoft.com/office/drawing/2014/main" id="{02B48493-99CA-1C41-9169-477FCB609CD9}"/>
                </a:ext>
              </a:extLst>
            </p:cNvPr>
            <p:cNvSpPr/>
            <p:nvPr/>
          </p:nvSpPr>
          <p:spPr>
            <a:xfrm>
              <a:off x="-3" y="3824886"/>
              <a:ext cx="1352568" cy="646247"/>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技優甄審入學</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28" name="Rectangle 3">
              <a:extLst>
                <a:ext uri="{FF2B5EF4-FFF2-40B4-BE49-F238E27FC236}">
                  <a16:creationId xmlns:a16="http://schemas.microsoft.com/office/drawing/2014/main" id="{2FFFD0DE-335E-E74C-89B7-9A63054D2F4D}"/>
                </a:ext>
              </a:extLst>
            </p:cNvPr>
            <p:cNvSpPr/>
            <p:nvPr/>
          </p:nvSpPr>
          <p:spPr>
            <a:xfrm>
              <a:off x="7254" y="4558108"/>
              <a:ext cx="1352565" cy="646247"/>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實用技能學程分發</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29" name="Rectangle 3">
              <a:extLst>
                <a:ext uri="{FF2B5EF4-FFF2-40B4-BE49-F238E27FC236}">
                  <a16:creationId xmlns:a16="http://schemas.microsoft.com/office/drawing/2014/main" id="{56A11005-CB18-0745-9E93-68B995910942}"/>
                </a:ext>
              </a:extLst>
            </p:cNvPr>
            <p:cNvSpPr/>
            <p:nvPr/>
          </p:nvSpPr>
          <p:spPr>
            <a:xfrm>
              <a:off x="7254" y="5279289"/>
              <a:ext cx="1352565" cy="416839"/>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建教合作</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30" name="Rectangle 3">
              <a:extLst>
                <a:ext uri="{FF2B5EF4-FFF2-40B4-BE49-F238E27FC236}">
                  <a16:creationId xmlns:a16="http://schemas.microsoft.com/office/drawing/2014/main" id="{7BC80EE5-DFD4-A343-A994-DAF83A360E43}"/>
                </a:ext>
              </a:extLst>
            </p:cNvPr>
            <p:cNvSpPr/>
            <p:nvPr/>
          </p:nvSpPr>
          <p:spPr>
            <a:xfrm>
              <a:off x="7254" y="5771062"/>
              <a:ext cx="1352565" cy="646247"/>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產業特殊需求類科</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grpSp>
      <p:grpSp>
        <p:nvGrpSpPr>
          <p:cNvPr id="31" name="群組 30">
            <a:extLst>
              <a:ext uri="{FF2B5EF4-FFF2-40B4-BE49-F238E27FC236}">
                <a16:creationId xmlns:a16="http://schemas.microsoft.com/office/drawing/2014/main" id="{30243874-22D8-B149-9D7E-2AFDCD5BEBA6}"/>
              </a:ext>
            </a:extLst>
          </p:cNvPr>
          <p:cNvGrpSpPr/>
          <p:nvPr/>
        </p:nvGrpSpPr>
        <p:grpSpPr>
          <a:xfrm>
            <a:off x="-6682" y="1233119"/>
            <a:ext cx="1354972" cy="1758043"/>
            <a:chOff x="-6682" y="1109692"/>
            <a:chExt cx="1354972" cy="1758043"/>
          </a:xfrm>
        </p:grpSpPr>
        <p:sp>
          <p:nvSpPr>
            <p:cNvPr id="32" name="Rectangle 5">
              <a:extLst>
                <a:ext uri="{FF2B5EF4-FFF2-40B4-BE49-F238E27FC236}">
                  <a16:creationId xmlns:a16="http://schemas.microsoft.com/office/drawing/2014/main" id="{6805683E-92D3-9D41-B448-2559E691DF89}"/>
                </a:ext>
              </a:extLst>
            </p:cNvPr>
            <p:cNvSpPr/>
            <p:nvPr/>
          </p:nvSpPr>
          <p:spPr>
            <a:xfrm>
              <a:off x="0" y="1109692"/>
              <a:ext cx="1322171" cy="175804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3" name="Rectangle 3">
              <a:extLst>
                <a:ext uri="{FF2B5EF4-FFF2-40B4-BE49-F238E27FC236}">
                  <a16:creationId xmlns:a16="http://schemas.microsoft.com/office/drawing/2014/main" id="{898749B2-869B-5441-AEA6-26962825E780}"/>
                </a:ext>
              </a:extLst>
            </p:cNvPr>
            <p:cNvSpPr/>
            <p:nvPr/>
          </p:nvSpPr>
          <p:spPr>
            <a:xfrm>
              <a:off x="-4278" y="1210686"/>
              <a:ext cx="1352568" cy="478245"/>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accent5">
                      <a:lumMod val="40000"/>
                      <a:lumOff val="60000"/>
                    </a:schemeClr>
                  </a:solidFill>
                  <a:latin typeface="Microsoft JhengHei" panose="020B0604030504040204" pitchFamily="34" charset="-120"/>
                  <a:ea typeface="Microsoft JhengHei" panose="020B0604030504040204" pitchFamily="34" charset="-120"/>
                </a:rPr>
                <a:t>入學管道</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34" name="Rectangle 3">
              <a:extLst>
                <a:ext uri="{FF2B5EF4-FFF2-40B4-BE49-F238E27FC236}">
                  <a16:creationId xmlns:a16="http://schemas.microsoft.com/office/drawing/2014/main" id="{215678CB-F294-EB45-B6B5-82333B213A00}"/>
                </a:ext>
              </a:extLst>
            </p:cNvPr>
            <p:cNvSpPr/>
            <p:nvPr/>
          </p:nvSpPr>
          <p:spPr>
            <a:xfrm>
              <a:off x="-6682" y="1741134"/>
              <a:ext cx="1352568" cy="478245"/>
            </a:xfrm>
            <a:prstGeom prst="rect">
              <a:avLst/>
            </a:prstGeom>
            <a:solidFill>
              <a:srgbClr val="E7E6E6">
                <a:alpha val="7451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accent5">
                      <a:lumMod val="60000"/>
                      <a:lumOff val="40000"/>
                    </a:schemeClr>
                  </a:solidFill>
                  <a:latin typeface="Microsoft JhengHei" panose="020B0604030504040204" pitchFamily="34" charset="-120"/>
                  <a:ea typeface="Microsoft JhengHei" panose="020B0604030504040204" pitchFamily="34" charset="-120"/>
                </a:rPr>
                <a:t>主要管道</a:t>
              </a:r>
              <a:endParaRPr lang="en-US" sz="2100" dirty="0">
                <a:solidFill>
                  <a:schemeClr val="accent5">
                    <a:lumMod val="60000"/>
                    <a:lumOff val="40000"/>
                  </a:schemeClr>
                </a:solidFill>
                <a:latin typeface="Microsoft JhengHei" panose="020B0604030504040204" pitchFamily="34" charset="-120"/>
                <a:ea typeface="Microsoft JhengHei" panose="020B0604030504040204" pitchFamily="34" charset="-120"/>
              </a:endParaRPr>
            </a:p>
          </p:txBody>
        </p:sp>
        <p:sp>
          <p:nvSpPr>
            <p:cNvPr id="35" name="Rectangle 3">
              <a:extLst>
                <a:ext uri="{FF2B5EF4-FFF2-40B4-BE49-F238E27FC236}">
                  <a16:creationId xmlns:a16="http://schemas.microsoft.com/office/drawing/2014/main" id="{A5392AE0-BE4A-D241-8EDC-AEFC401AC0D6}"/>
                </a:ext>
              </a:extLst>
            </p:cNvPr>
            <p:cNvSpPr/>
            <p:nvPr/>
          </p:nvSpPr>
          <p:spPr>
            <a:xfrm>
              <a:off x="1" y="2271582"/>
              <a:ext cx="1345886" cy="478245"/>
            </a:xfrm>
            <a:prstGeom prst="rect">
              <a:avLst/>
            </a:prstGeom>
            <a:solidFill>
              <a:srgbClr val="E7E6E6">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accent5">
                      <a:lumMod val="60000"/>
                      <a:lumOff val="40000"/>
                    </a:schemeClr>
                  </a:solidFill>
                  <a:latin typeface="Microsoft JhengHei" panose="020B0604030504040204" pitchFamily="34" charset="-120"/>
                  <a:ea typeface="Microsoft JhengHei" panose="020B0604030504040204" pitchFamily="34" charset="-120"/>
                </a:rPr>
                <a:t>重要日程</a:t>
              </a:r>
              <a:endParaRPr lang="en-US" sz="2100" dirty="0">
                <a:solidFill>
                  <a:schemeClr val="accent5">
                    <a:lumMod val="60000"/>
                    <a:lumOff val="40000"/>
                  </a:schemeClr>
                </a:solidFill>
                <a:latin typeface="Microsoft JhengHei" panose="020B0604030504040204" pitchFamily="34" charset="-120"/>
                <a:ea typeface="Microsoft JhengHei" panose="020B0604030504040204" pitchFamily="34" charset="-120"/>
              </a:endParaRPr>
            </a:p>
          </p:txBody>
        </p:sp>
      </p:grpSp>
      <p:sp>
        <p:nvSpPr>
          <p:cNvPr id="36" name="TextBox 7">
            <a:extLst>
              <a:ext uri="{FF2B5EF4-FFF2-40B4-BE49-F238E27FC236}">
                <a16:creationId xmlns:a16="http://schemas.microsoft.com/office/drawing/2014/main" id="{ECD64BEC-B229-A04B-8E85-226BD9395A83}"/>
              </a:ext>
            </a:extLst>
          </p:cNvPr>
          <p:cNvSpPr txBox="1"/>
          <p:nvPr/>
        </p:nvSpPr>
        <p:spPr>
          <a:xfrm>
            <a:off x="4246677" y="646991"/>
            <a:ext cx="4496331" cy="369332"/>
          </a:xfrm>
          <a:prstGeom prst="rect">
            <a:avLst/>
          </a:prstGeom>
          <a:noFill/>
        </p:spPr>
        <p:txBody>
          <a:bodyPr wrap="square" lIns="0" tIns="0" rIns="0" bIns="0" rtlCol="0" anchor="t">
            <a:spAutoFit/>
          </a:bodyPr>
          <a:lstStyle/>
          <a:p>
            <a:r>
              <a:rPr lang="en-US" sz="2400" dirty="0" err="1">
                <a:solidFill>
                  <a:srgbClr val="0432FF"/>
                </a:solidFill>
                <a:latin typeface="Microsoft JhengHei" panose="020B0604030504040204" pitchFamily="34" charset="-120"/>
                <a:ea typeface="Microsoft JhengHei" panose="020B0604030504040204" pitchFamily="34" charset="-120"/>
              </a:rPr>
              <a:t>特色招生</a:t>
            </a:r>
            <a:r>
              <a:rPr lang="en-US" sz="2400" dirty="0" err="1">
                <a:solidFill>
                  <a:srgbClr val="FF0000"/>
                </a:solidFill>
                <a:latin typeface="Microsoft JhengHei" panose="020B0604030504040204" pitchFamily="34" charset="-120"/>
                <a:ea typeface="Microsoft JhengHei" panose="020B0604030504040204" pitchFamily="34" charset="-120"/>
              </a:rPr>
              <a:t>相關法規</a:t>
            </a:r>
            <a:endParaRPr lang="en-US" sz="2400" dirty="0">
              <a:solidFill>
                <a:srgbClr val="FF0000"/>
              </a:solidFill>
            </a:endParaRPr>
          </a:p>
        </p:txBody>
      </p:sp>
      <p:sp>
        <p:nvSpPr>
          <p:cNvPr id="21" name="矩形 20">
            <a:extLst>
              <a:ext uri="{FF2B5EF4-FFF2-40B4-BE49-F238E27FC236}">
                <a16:creationId xmlns:a16="http://schemas.microsoft.com/office/drawing/2014/main" id="{C58626B0-F691-9442-A70F-F167C83FF8E6}"/>
              </a:ext>
            </a:extLst>
          </p:cNvPr>
          <p:cNvSpPr/>
          <p:nvPr/>
        </p:nvSpPr>
        <p:spPr>
          <a:xfrm>
            <a:off x="1625884" y="5677256"/>
            <a:ext cx="7277954" cy="369332"/>
          </a:xfrm>
          <a:prstGeom prst="rect">
            <a:avLst/>
          </a:prstGeom>
          <a:noFill/>
        </p:spPr>
        <p:txBody>
          <a:bodyPr wrap="none">
            <a:spAutoFit/>
          </a:bodyPr>
          <a:lstStyle/>
          <a:p>
            <a:r>
              <a:rPr lang="en-US" altLang="zh-TW" dirty="0">
                <a:latin typeface="微軟正黑體" panose="020B0604030504040204" pitchFamily="34" charset="-120"/>
                <a:ea typeface="微軟正黑體" panose="020B0604030504040204" pitchFamily="34" charset="-120"/>
              </a:rPr>
              <a:t>110</a:t>
            </a:r>
            <a:r>
              <a:rPr lang="zh-TW" altLang="en-US" dirty="0">
                <a:latin typeface="微軟正黑體" panose="020B0604030504040204" pitchFamily="34" charset="-120"/>
                <a:ea typeface="微軟正黑體" panose="020B0604030504040204" pitchFamily="34" charset="-120"/>
              </a:rPr>
              <a:t>學年度專業群科甄選入學委員會：</a:t>
            </a:r>
            <a:r>
              <a:rPr lang="zh-TW" altLang="en-US" dirty="0">
                <a:solidFill>
                  <a:srgbClr val="0432FF"/>
                </a:solidFill>
                <a:latin typeface="Microsoft JhengHei" panose="020B0604030504040204" pitchFamily="34" charset="-120"/>
                <a:ea typeface="Microsoft JhengHei" panose="020B0604030504040204" pitchFamily="34" charset="-120"/>
              </a:rPr>
              <a:t>國立臺南高級海事水產職業學校</a:t>
            </a:r>
          </a:p>
        </p:txBody>
      </p:sp>
    </p:spTree>
    <p:extLst>
      <p:ext uri="{BB962C8B-B14F-4D97-AF65-F5344CB8AC3E}">
        <p14:creationId xmlns:p14="http://schemas.microsoft.com/office/powerpoint/2010/main" val="3856030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6" name="投影片編號版面配置區 3">
            <a:extLst>
              <a:ext uri="{FF2B5EF4-FFF2-40B4-BE49-F238E27FC236}">
                <a16:creationId xmlns:a16="http://schemas.microsoft.com/office/drawing/2014/main" id="{14A7ACD6-5D2F-4F2D-978E-D992E69A61E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lr>
                <a:schemeClr val="accent1"/>
              </a:buClr>
              <a:buSzPct val="50000"/>
              <a:buFont typeface="Wingdings 2" panose="05020102010507070707" pitchFamily="18" charset="2"/>
              <a:buChar char=""/>
              <a:defRPr sz="2400">
                <a:solidFill>
                  <a:schemeClr val="tx1"/>
                </a:solidFill>
                <a:latin typeface="Cambria" panose="02040503050406030204" pitchFamily="18" charset="0"/>
                <a:ea typeface="新細明體" panose="02020500000000000000" pitchFamily="18" charset="-120"/>
              </a:defRPr>
            </a:lvl1pPr>
            <a:lvl2pPr marL="557213" indent="-214313">
              <a:spcBef>
                <a:spcPct val="20000"/>
              </a:spcBef>
              <a:buClr>
                <a:schemeClr val="accent2"/>
              </a:buClr>
              <a:buSzPct val="50000"/>
              <a:buFont typeface="Wingdings 2" panose="05020102010507070707" pitchFamily="18" charset="2"/>
              <a:buChar char="³"/>
              <a:defRPr sz="2100">
                <a:solidFill>
                  <a:schemeClr val="tx1"/>
                </a:solidFill>
                <a:latin typeface="Cambria" panose="02040503050406030204" pitchFamily="18" charset="0"/>
                <a:ea typeface="新細明體" panose="02020500000000000000" pitchFamily="18" charset="-120"/>
              </a:defRPr>
            </a:lvl2pPr>
            <a:lvl3pPr marL="857250" indent="-171450">
              <a:spcBef>
                <a:spcPct val="20000"/>
              </a:spcBef>
              <a:buClr>
                <a:srgbClr val="7B9B57"/>
              </a:buClr>
              <a:buSzPct val="60000"/>
              <a:buFont typeface="Wingdings 2" panose="05020102010507070707" pitchFamily="18" charset="2"/>
              <a:buChar char="®"/>
              <a:defRPr sz="1800">
                <a:solidFill>
                  <a:schemeClr val="tx1"/>
                </a:solidFill>
                <a:latin typeface="Cambria" panose="02040503050406030204" pitchFamily="18" charset="0"/>
                <a:ea typeface="新細明體" panose="02020500000000000000" pitchFamily="18" charset="-120"/>
              </a:defRPr>
            </a:lvl3pPr>
            <a:lvl4pPr marL="1200150" indent="-171450">
              <a:spcBef>
                <a:spcPct val="20000"/>
              </a:spcBef>
              <a:buClr>
                <a:srgbClr val="8B7396"/>
              </a:buClr>
              <a:buSzPct val="45000"/>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4pPr>
            <a:lvl5pPr marL="1543050" indent="-171450">
              <a:spcBef>
                <a:spcPct val="20000"/>
              </a:spcBef>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5pPr>
            <a:lvl6pPr marL="18859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6pPr>
            <a:lvl7pPr marL="22288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7pPr>
            <a:lvl8pPr marL="25717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8pPr>
            <a:lvl9pPr marL="29146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9pPr>
          </a:lstStyle>
          <a:p>
            <a:pPr>
              <a:spcBef>
                <a:spcPct val="0"/>
              </a:spcBef>
              <a:buClrTx/>
              <a:buSzTx/>
              <a:buFontTx/>
              <a:buNone/>
            </a:pPr>
            <a:fld id="{4F686C16-416F-4D9D-811F-0F632BC99A15}" type="slidenum">
              <a:rPr lang="zh-TW" altLang="en-US" sz="825">
                <a:solidFill>
                  <a:schemeClr val="bg1"/>
                </a:solidFill>
                <a:latin typeface="微軟正黑體" panose="020B0604030504040204" pitchFamily="34" charset="-120"/>
                <a:ea typeface="微軟正黑體" panose="020B0604030504040204" pitchFamily="34" charset="-120"/>
              </a:rPr>
              <a:pPr>
                <a:spcBef>
                  <a:spcPct val="0"/>
                </a:spcBef>
                <a:buClrTx/>
                <a:buSzTx/>
                <a:buFontTx/>
                <a:buNone/>
              </a:pPr>
              <a:t>6</a:t>
            </a:fld>
            <a:endParaRPr lang="zh-TW" altLang="en-US" sz="825" dirty="0">
              <a:solidFill>
                <a:schemeClr val="bg1"/>
              </a:solidFill>
              <a:latin typeface="微軟正黑體" panose="020B0604030504040204" pitchFamily="34" charset="-120"/>
              <a:ea typeface="微軟正黑體" panose="020B0604030504040204" pitchFamily="34" charset="-120"/>
            </a:endParaRPr>
          </a:p>
        </p:txBody>
      </p:sp>
      <p:grpSp>
        <p:nvGrpSpPr>
          <p:cNvPr id="13" name="群組 12">
            <a:extLst>
              <a:ext uri="{FF2B5EF4-FFF2-40B4-BE49-F238E27FC236}">
                <a16:creationId xmlns:a16="http://schemas.microsoft.com/office/drawing/2014/main" id="{4625787D-541C-8243-92B0-C525B83A5F35}"/>
              </a:ext>
            </a:extLst>
          </p:cNvPr>
          <p:cNvGrpSpPr/>
          <p:nvPr/>
        </p:nvGrpSpPr>
        <p:grpSpPr>
          <a:xfrm>
            <a:off x="-3" y="298586"/>
            <a:ext cx="3937574" cy="556154"/>
            <a:chOff x="-3" y="853451"/>
            <a:chExt cx="3937574" cy="556154"/>
          </a:xfrm>
        </p:grpSpPr>
        <p:sp>
          <p:nvSpPr>
            <p:cNvPr id="14" name="等腰三角形 20">
              <a:extLst>
                <a:ext uri="{FF2B5EF4-FFF2-40B4-BE49-F238E27FC236}">
                  <a16:creationId xmlns:a16="http://schemas.microsoft.com/office/drawing/2014/main" id="{5F8F57DE-3C33-014A-ACB3-3E4694CAB1BB}"/>
                </a:ext>
              </a:extLst>
            </p:cNvPr>
            <p:cNvSpPr/>
            <p:nvPr/>
          </p:nvSpPr>
          <p:spPr>
            <a:xfrm>
              <a:off x="2773541" y="853451"/>
              <a:ext cx="956458" cy="507831"/>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solidFill>
                  <a:schemeClr val="accent5">
                    <a:lumMod val="75000"/>
                  </a:schemeClr>
                </a:solidFill>
              </a:endParaRPr>
            </a:p>
          </p:txBody>
        </p:sp>
        <p:sp>
          <p:nvSpPr>
            <p:cNvPr id="15" name="Rectangle 3">
              <a:extLst>
                <a:ext uri="{FF2B5EF4-FFF2-40B4-BE49-F238E27FC236}">
                  <a16:creationId xmlns:a16="http://schemas.microsoft.com/office/drawing/2014/main" id="{4772E20B-DEEB-D445-A0BC-E97252E8F429}"/>
                </a:ext>
              </a:extLst>
            </p:cNvPr>
            <p:cNvSpPr/>
            <p:nvPr/>
          </p:nvSpPr>
          <p:spPr>
            <a:xfrm>
              <a:off x="-3" y="853451"/>
              <a:ext cx="3251774" cy="50895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latin typeface="Microsoft JhengHei" panose="020B0604030504040204" pitchFamily="34" charset="-120"/>
                  <a:ea typeface="Microsoft JhengHei" panose="020B0604030504040204" pitchFamily="34" charset="-120"/>
                </a:rPr>
                <a:t>技職傾向學生入學管道</a:t>
              </a:r>
              <a:endParaRPr lang="en-US" altLang="zh-TW" sz="2400" b="1" dirty="0">
                <a:latin typeface="Microsoft JhengHei" panose="020B0604030504040204" pitchFamily="34" charset="-120"/>
                <a:ea typeface="Microsoft JhengHei" panose="020B0604030504040204" pitchFamily="34" charset="-120"/>
              </a:endParaRPr>
            </a:p>
          </p:txBody>
        </p:sp>
        <p:cxnSp>
          <p:nvCxnSpPr>
            <p:cNvPr id="16" name="直線接點 15">
              <a:extLst>
                <a:ext uri="{FF2B5EF4-FFF2-40B4-BE49-F238E27FC236}">
                  <a16:creationId xmlns:a16="http://schemas.microsoft.com/office/drawing/2014/main" id="{A4DCA74F-CE78-8744-A49B-4F056BF453AA}"/>
                </a:ext>
              </a:extLst>
            </p:cNvPr>
            <p:cNvCxnSpPr/>
            <p:nvPr/>
          </p:nvCxnSpPr>
          <p:spPr>
            <a:xfrm>
              <a:off x="0" y="1409605"/>
              <a:ext cx="3937571" cy="0"/>
            </a:xfrm>
            <a:prstGeom prst="line">
              <a:avLst/>
            </a:prstGeom>
            <a:ln w="136525">
              <a:headEnd type="none"/>
              <a:tailEnd type="oval" w="sm" len="med"/>
            </a:ln>
          </p:spPr>
          <p:style>
            <a:lnRef idx="1">
              <a:schemeClr val="accent1"/>
            </a:lnRef>
            <a:fillRef idx="0">
              <a:schemeClr val="accent1"/>
            </a:fillRef>
            <a:effectRef idx="0">
              <a:schemeClr val="accent1"/>
            </a:effectRef>
            <a:fontRef idx="minor">
              <a:schemeClr val="tx1"/>
            </a:fontRef>
          </p:style>
        </p:cxnSp>
      </p:grpSp>
      <p:grpSp>
        <p:nvGrpSpPr>
          <p:cNvPr id="24" name="群組 23">
            <a:extLst>
              <a:ext uri="{FF2B5EF4-FFF2-40B4-BE49-F238E27FC236}">
                <a16:creationId xmlns:a16="http://schemas.microsoft.com/office/drawing/2014/main" id="{8295C060-E8B6-DF48-AC54-302900CC1420}"/>
              </a:ext>
            </a:extLst>
          </p:cNvPr>
          <p:cNvGrpSpPr/>
          <p:nvPr/>
        </p:nvGrpSpPr>
        <p:grpSpPr>
          <a:xfrm>
            <a:off x="-4890" y="2974246"/>
            <a:ext cx="1359822" cy="3585167"/>
            <a:chOff x="-3" y="2974246"/>
            <a:chExt cx="1359822" cy="3585167"/>
          </a:xfrm>
        </p:grpSpPr>
        <p:sp>
          <p:nvSpPr>
            <p:cNvPr id="25" name="Rectangle 5">
              <a:extLst>
                <a:ext uri="{FF2B5EF4-FFF2-40B4-BE49-F238E27FC236}">
                  <a16:creationId xmlns:a16="http://schemas.microsoft.com/office/drawing/2014/main" id="{5398CA2D-5BFD-6D4D-926E-0122ABBB2B63}"/>
                </a:ext>
              </a:extLst>
            </p:cNvPr>
            <p:cNvSpPr/>
            <p:nvPr/>
          </p:nvSpPr>
          <p:spPr>
            <a:xfrm>
              <a:off x="8516" y="2974246"/>
              <a:ext cx="1322171" cy="358516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6" name="Rectangle 3">
              <a:extLst>
                <a:ext uri="{FF2B5EF4-FFF2-40B4-BE49-F238E27FC236}">
                  <a16:creationId xmlns:a16="http://schemas.microsoft.com/office/drawing/2014/main" id="{7A9FAA68-4C2F-334E-9E45-4EF94A56C6EB}"/>
                </a:ext>
              </a:extLst>
            </p:cNvPr>
            <p:cNvSpPr/>
            <p:nvPr/>
          </p:nvSpPr>
          <p:spPr>
            <a:xfrm>
              <a:off x="0" y="3096800"/>
              <a:ext cx="1352565" cy="646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b="1" dirty="0">
                  <a:solidFill>
                    <a:srgbClr val="0432FF"/>
                  </a:solidFill>
                  <a:latin typeface="微軟正黑體" panose="020B0604030504040204" pitchFamily="34" charset="-120"/>
                  <a:ea typeface="微軟正黑體" panose="020B0604030504040204" pitchFamily="34" charset="-120"/>
                </a:rPr>
                <a:t>專業群科</a:t>
              </a:r>
              <a:endParaRPr lang="en-US" altLang="zh-TW" sz="2100" b="1" dirty="0">
                <a:solidFill>
                  <a:srgbClr val="0432FF"/>
                </a:solidFill>
                <a:latin typeface="微軟正黑體" panose="020B0604030504040204" pitchFamily="34" charset="-120"/>
                <a:ea typeface="微軟正黑體" panose="020B0604030504040204" pitchFamily="34" charset="-120"/>
              </a:endParaRPr>
            </a:p>
            <a:p>
              <a:pPr algn="ctr"/>
              <a:r>
                <a:rPr lang="zh-TW" altLang="en-US" sz="2100" b="1" dirty="0">
                  <a:solidFill>
                    <a:srgbClr val="0432FF"/>
                  </a:solidFill>
                  <a:latin typeface="微軟正黑體" panose="020B0604030504040204" pitchFamily="34" charset="-120"/>
                  <a:ea typeface="微軟正黑體" panose="020B0604030504040204" pitchFamily="34" charset="-120"/>
                </a:rPr>
                <a:t>甄選入學</a:t>
              </a:r>
              <a:endParaRPr lang="en-US" sz="2100" b="1" dirty="0">
                <a:solidFill>
                  <a:srgbClr val="0432FF"/>
                </a:solidFill>
                <a:latin typeface="Microsoft JhengHei" panose="020B0604030504040204" pitchFamily="34" charset="-120"/>
                <a:ea typeface="Microsoft JhengHei" panose="020B0604030504040204" pitchFamily="34" charset="-120"/>
              </a:endParaRPr>
            </a:p>
          </p:txBody>
        </p:sp>
        <p:sp>
          <p:nvSpPr>
            <p:cNvPr id="27" name="Rectangle 3">
              <a:extLst>
                <a:ext uri="{FF2B5EF4-FFF2-40B4-BE49-F238E27FC236}">
                  <a16:creationId xmlns:a16="http://schemas.microsoft.com/office/drawing/2014/main" id="{02B48493-99CA-1C41-9169-477FCB609CD9}"/>
                </a:ext>
              </a:extLst>
            </p:cNvPr>
            <p:cNvSpPr/>
            <p:nvPr/>
          </p:nvSpPr>
          <p:spPr>
            <a:xfrm>
              <a:off x="-3" y="3824886"/>
              <a:ext cx="1352568" cy="646247"/>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技優甄審入學</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28" name="Rectangle 3">
              <a:extLst>
                <a:ext uri="{FF2B5EF4-FFF2-40B4-BE49-F238E27FC236}">
                  <a16:creationId xmlns:a16="http://schemas.microsoft.com/office/drawing/2014/main" id="{2FFFD0DE-335E-E74C-89B7-9A63054D2F4D}"/>
                </a:ext>
              </a:extLst>
            </p:cNvPr>
            <p:cNvSpPr/>
            <p:nvPr/>
          </p:nvSpPr>
          <p:spPr>
            <a:xfrm>
              <a:off x="7254" y="4558108"/>
              <a:ext cx="1352565" cy="646247"/>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實用技能學程分發</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29" name="Rectangle 3">
              <a:extLst>
                <a:ext uri="{FF2B5EF4-FFF2-40B4-BE49-F238E27FC236}">
                  <a16:creationId xmlns:a16="http://schemas.microsoft.com/office/drawing/2014/main" id="{56A11005-CB18-0745-9E93-68B995910942}"/>
                </a:ext>
              </a:extLst>
            </p:cNvPr>
            <p:cNvSpPr/>
            <p:nvPr/>
          </p:nvSpPr>
          <p:spPr>
            <a:xfrm>
              <a:off x="7254" y="5279289"/>
              <a:ext cx="1352565" cy="416839"/>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建教合作</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30" name="Rectangle 3">
              <a:extLst>
                <a:ext uri="{FF2B5EF4-FFF2-40B4-BE49-F238E27FC236}">
                  <a16:creationId xmlns:a16="http://schemas.microsoft.com/office/drawing/2014/main" id="{7BC80EE5-DFD4-A343-A994-DAF83A360E43}"/>
                </a:ext>
              </a:extLst>
            </p:cNvPr>
            <p:cNvSpPr/>
            <p:nvPr/>
          </p:nvSpPr>
          <p:spPr>
            <a:xfrm>
              <a:off x="7254" y="5771062"/>
              <a:ext cx="1352565" cy="646247"/>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產業特殊需求類科</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grpSp>
      <p:grpSp>
        <p:nvGrpSpPr>
          <p:cNvPr id="31" name="群組 30">
            <a:extLst>
              <a:ext uri="{FF2B5EF4-FFF2-40B4-BE49-F238E27FC236}">
                <a16:creationId xmlns:a16="http://schemas.microsoft.com/office/drawing/2014/main" id="{30243874-22D8-B149-9D7E-2AFDCD5BEBA6}"/>
              </a:ext>
            </a:extLst>
          </p:cNvPr>
          <p:cNvGrpSpPr/>
          <p:nvPr/>
        </p:nvGrpSpPr>
        <p:grpSpPr>
          <a:xfrm>
            <a:off x="-6682" y="1233119"/>
            <a:ext cx="1354972" cy="1758043"/>
            <a:chOff x="-6682" y="1109692"/>
            <a:chExt cx="1354972" cy="1758043"/>
          </a:xfrm>
        </p:grpSpPr>
        <p:sp>
          <p:nvSpPr>
            <p:cNvPr id="32" name="Rectangle 5">
              <a:extLst>
                <a:ext uri="{FF2B5EF4-FFF2-40B4-BE49-F238E27FC236}">
                  <a16:creationId xmlns:a16="http://schemas.microsoft.com/office/drawing/2014/main" id="{6805683E-92D3-9D41-B448-2559E691DF89}"/>
                </a:ext>
              </a:extLst>
            </p:cNvPr>
            <p:cNvSpPr/>
            <p:nvPr/>
          </p:nvSpPr>
          <p:spPr>
            <a:xfrm>
              <a:off x="0" y="1109692"/>
              <a:ext cx="1322171" cy="175804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3" name="Rectangle 3">
              <a:extLst>
                <a:ext uri="{FF2B5EF4-FFF2-40B4-BE49-F238E27FC236}">
                  <a16:creationId xmlns:a16="http://schemas.microsoft.com/office/drawing/2014/main" id="{898749B2-869B-5441-AEA6-26962825E780}"/>
                </a:ext>
              </a:extLst>
            </p:cNvPr>
            <p:cNvSpPr/>
            <p:nvPr/>
          </p:nvSpPr>
          <p:spPr>
            <a:xfrm>
              <a:off x="-4278" y="1210686"/>
              <a:ext cx="1352568" cy="478245"/>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accent5">
                      <a:lumMod val="40000"/>
                      <a:lumOff val="60000"/>
                    </a:schemeClr>
                  </a:solidFill>
                  <a:latin typeface="Microsoft JhengHei" panose="020B0604030504040204" pitchFamily="34" charset="-120"/>
                  <a:ea typeface="Microsoft JhengHei" panose="020B0604030504040204" pitchFamily="34" charset="-120"/>
                </a:rPr>
                <a:t>入學管道</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34" name="Rectangle 3">
              <a:extLst>
                <a:ext uri="{FF2B5EF4-FFF2-40B4-BE49-F238E27FC236}">
                  <a16:creationId xmlns:a16="http://schemas.microsoft.com/office/drawing/2014/main" id="{215678CB-F294-EB45-B6B5-82333B213A00}"/>
                </a:ext>
              </a:extLst>
            </p:cNvPr>
            <p:cNvSpPr/>
            <p:nvPr/>
          </p:nvSpPr>
          <p:spPr>
            <a:xfrm>
              <a:off x="-6682" y="1741134"/>
              <a:ext cx="1352568" cy="478245"/>
            </a:xfrm>
            <a:prstGeom prst="rect">
              <a:avLst/>
            </a:prstGeom>
            <a:solidFill>
              <a:srgbClr val="E7E6E6">
                <a:alpha val="7451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accent5">
                      <a:lumMod val="60000"/>
                      <a:lumOff val="40000"/>
                    </a:schemeClr>
                  </a:solidFill>
                  <a:latin typeface="Microsoft JhengHei" panose="020B0604030504040204" pitchFamily="34" charset="-120"/>
                  <a:ea typeface="Microsoft JhengHei" panose="020B0604030504040204" pitchFamily="34" charset="-120"/>
                </a:rPr>
                <a:t>主要管道</a:t>
              </a:r>
              <a:endParaRPr lang="en-US" sz="2100" dirty="0">
                <a:solidFill>
                  <a:schemeClr val="accent5">
                    <a:lumMod val="60000"/>
                    <a:lumOff val="40000"/>
                  </a:schemeClr>
                </a:solidFill>
                <a:latin typeface="Microsoft JhengHei" panose="020B0604030504040204" pitchFamily="34" charset="-120"/>
                <a:ea typeface="Microsoft JhengHei" panose="020B0604030504040204" pitchFamily="34" charset="-120"/>
              </a:endParaRPr>
            </a:p>
          </p:txBody>
        </p:sp>
        <p:sp>
          <p:nvSpPr>
            <p:cNvPr id="35" name="Rectangle 3">
              <a:extLst>
                <a:ext uri="{FF2B5EF4-FFF2-40B4-BE49-F238E27FC236}">
                  <a16:creationId xmlns:a16="http://schemas.microsoft.com/office/drawing/2014/main" id="{A5392AE0-BE4A-D241-8EDC-AEFC401AC0D6}"/>
                </a:ext>
              </a:extLst>
            </p:cNvPr>
            <p:cNvSpPr/>
            <p:nvPr/>
          </p:nvSpPr>
          <p:spPr>
            <a:xfrm>
              <a:off x="1" y="2271582"/>
              <a:ext cx="1345886" cy="478245"/>
            </a:xfrm>
            <a:prstGeom prst="rect">
              <a:avLst/>
            </a:prstGeom>
            <a:solidFill>
              <a:srgbClr val="E7E6E6">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accent5">
                      <a:lumMod val="60000"/>
                      <a:lumOff val="40000"/>
                    </a:schemeClr>
                  </a:solidFill>
                  <a:latin typeface="Microsoft JhengHei" panose="020B0604030504040204" pitchFamily="34" charset="-120"/>
                  <a:ea typeface="Microsoft JhengHei" panose="020B0604030504040204" pitchFamily="34" charset="-120"/>
                </a:rPr>
                <a:t>重要日程</a:t>
              </a:r>
              <a:endParaRPr lang="en-US" sz="2100" dirty="0">
                <a:solidFill>
                  <a:schemeClr val="accent5">
                    <a:lumMod val="60000"/>
                    <a:lumOff val="40000"/>
                  </a:schemeClr>
                </a:solidFill>
                <a:latin typeface="Microsoft JhengHei" panose="020B0604030504040204" pitchFamily="34" charset="-120"/>
                <a:ea typeface="Microsoft JhengHei" panose="020B0604030504040204" pitchFamily="34" charset="-120"/>
              </a:endParaRPr>
            </a:p>
          </p:txBody>
        </p:sp>
      </p:grpSp>
      <p:sp>
        <p:nvSpPr>
          <p:cNvPr id="21" name="TextBox 7">
            <a:extLst>
              <a:ext uri="{FF2B5EF4-FFF2-40B4-BE49-F238E27FC236}">
                <a16:creationId xmlns:a16="http://schemas.microsoft.com/office/drawing/2014/main" id="{9A7E2F23-C904-974A-9052-638FDC6FBB5F}"/>
              </a:ext>
            </a:extLst>
          </p:cNvPr>
          <p:cNvSpPr txBox="1"/>
          <p:nvPr/>
        </p:nvSpPr>
        <p:spPr>
          <a:xfrm>
            <a:off x="4246677" y="646991"/>
            <a:ext cx="4496331" cy="369332"/>
          </a:xfrm>
          <a:prstGeom prst="rect">
            <a:avLst/>
          </a:prstGeom>
          <a:noFill/>
        </p:spPr>
        <p:txBody>
          <a:bodyPr wrap="square" lIns="0" tIns="0" rIns="0" bIns="0" rtlCol="0" anchor="t">
            <a:spAutoFit/>
          </a:bodyPr>
          <a:lstStyle/>
          <a:p>
            <a:r>
              <a:rPr lang="zh-TW" altLang="en-US" sz="2400" dirty="0">
                <a:solidFill>
                  <a:srgbClr val="0432FF"/>
                </a:solidFill>
                <a:latin typeface="微軟正黑體" panose="020B0604030504040204" pitchFamily="34" charset="-120"/>
                <a:ea typeface="微軟正黑體" panose="020B0604030504040204" pitchFamily="34" charset="-120"/>
              </a:rPr>
              <a:t>專業群科甄選入學</a:t>
            </a:r>
            <a:r>
              <a:rPr lang="zh-TW" altLang="en-US" sz="2400" dirty="0">
                <a:solidFill>
                  <a:srgbClr val="FF0000"/>
                </a:solidFill>
                <a:latin typeface="微軟正黑體" panose="020B0604030504040204" pitchFamily="34" charset="-120"/>
                <a:ea typeface="微軟正黑體" panose="020B0604030504040204" pitchFamily="34" charset="-120"/>
              </a:rPr>
              <a:t>報名方式</a:t>
            </a:r>
            <a:endParaRPr lang="en-US" sz="2400" b="1" dirty="0">
              <a:solidFill>
                <a:srgbClr val="FF0000"/>
              </a:solidFill>
            </a:endParaRPr>
          </a:p>
        </p:txBody>
      </p:sp>
      <p:sp>
        <p:nvSpPr>
          <p:cNvPr id="22" name="內容版面配置區 2">
            <a:extLst>
              <a:ext uri="{FF2B5EF4-FFF2-40B4-BE49-F238E27FC236}">
                <a16:creationId xmlns:a16="http://schemas.microsoft.com/office/drawing/2014/main" id="{65D0A18C-0890-2D40-B625-62A33BE59C5C}"/>
              </a:ext>
            </a:extLst>
          </p:cNvPr>
          <p:cNvSpPr txBox="1">
            <a:spLocks/>
          </p:cNvSpPr>
          <p:nvPr/>
        </p:nvSpPr>
        <p:spPr>
          <a:xfrm>
            <a:off x="1345886" y="1140654"/>
            <a:ext cx="7304954" cy="47652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2456" lvl="1" indent="-376238" algn="just">
              <a:lnSpc>
                <a:spcPct val="120000"/>
              </a:lnSpc>
              <a:spcBef>
                <a:spcPts val="450"/>
              </a:spcBef>
              <a:buFont typeface="Wingdings" pitchFamily="2" charset="2"/>
              <a:buChar char="u"/>
              <a:defRPr/>
            </a:pPr>
            <a:r>
              <a:rPr lang="zh-TW" altLang="en-US" sz="2200" dirty="0">
                <a:solidFill>
                  <a:srgbClr val="0432FF"/>
                </a:solidFill>
                <a:latin typeface="微軟正黑體" panose="020B0604030504040204" pitchFamily="34" charset="-120"/>
                <a:ea typeface="微軟正黑體" panose="020B0604030504040204" pitchFamily="34" charset="-120"/>
              </a:rPr>
              <a:t>臺北市：</a:t>
            </a:r>
            <a:r>
              <a:rPr lang="zh-TW" altLang="en-US" sz="2000" dirty="0">
                <a:solidFill>
                  <a:srgbClr val="FF0000"/>
                </a:solidFill>
                <a:latin typeface="微軟正黑體" panose="020B0604030504040204" pitchFamily="34" charset="-120"/>
                <a:ea typeface="微軟正黑體" panose="020B0604030504040204" pitchFamily="34" charset="-120"/>
              </a:rPr>
              <a:t>（另有簡章）</a:t>
            </a:r>
            <a:endParaRPr lang="en-US" altLang="zh-TW" sz="2000" dirty="0">
              <a:solidFill>
                <a:srgbClr val="FF0000"/>
              </a:solidFill>
              <a:latin typeface="微軟正黑體" panose="020B0604030504040204" pitchFamily="34" charset="-120"/>
              <a:ea typeface="微軟正黑體" panose="020B0604030504040204" pitchFamily="34" charset="-120"/>
            </a:endParaRPr>
          </a:p>
          <a:p>
            <a:pPr marL="602456" lvl="1" indent="-376238" algn="just">
              <a:lnSpc>
                <a:spcPct val="120000"/>
              </a:lnSpc>
              <a:spcBef>
                <a:spcPts val="0"/>
              </a:spcBef>
              <a:buFont typeface="Arial" panose="020B0604020202020204" pitchFamily="34" charset="0"/>
              <a:buNone/>
              <a:defRPr/>
            </a:pPr>
            <a:r>
              <a:rPr lang="en-US" altLang="zh-TW" sz="2000" dirty="0">
                <a:solidFill>
                  <a:srgbClr val="0432FF"/>
                </a:solidFill>
                <a:latin typeface="微軟正黑體" panose="020B0604030504040204" pitchFamily="34" charset="-120"/>
                <a:ea typeface="微軟正黑體" panose="020B0604030504040204" pitchFamily="34" charset="-120"/>
              </a:rPr>
              <a:t>	</a:t>
            </a:r>
            <a:r>
              <a:rPr lang="en-US" altLang="zh-TW" sz="1800" dirty="0">
                <a:solidFill>
                  <a:srgbClr val="0432FF"/>
                </a:solidFill>
                <a:latin typeface="微軟正黑體" panose="020B0604030504040204" pitchFamily="34" charset="-120"/>
                <a:ea typeface="微軟正黑體" panose="020B0604030504040204" pitchFamily="34" charset="-120"/>
              </a:rPr>
              <a:t>(</a:t>
            </a:r>
            <a:r>
              <a:rPr lang="zh-TW" altLang="en-US" sz="1800" dirty="0">
                <a:solidFill>
                  <a:srgbClr val="0432FF"/>
                </a:solidFill>
                <a:latin typeface="微軟正黑體" panose="020B0604030504040204" pitchFamily="34" charset="-120"/>
                <a:ea typeface="微軟正黑體" panose="020B0604030504040204" pitchFamily="34" charset="-120"/>
              </a:rPr>
              <a:t>一</a:t>
            </a:r>
            <a:r>
              <a:rPr lang="en-US" altLang="zh-TW" sz="1800" dirty="0">
                <a:solidFill>
                  <a:srgbClr val="0432FF"/>
                </a:solidFill>
                <a:latin typeface="微軟正黑體" panose="020B0604030504040204" pitchFamily="34" charset="-120"/>
                <a:ea typeface="微軟正黑體" panose="020B0604030504040204" pitchFamily="34" charset="-120"/>
              </a:rPr>
              <a:t>)</a:t>
            </a:r>
            <a:r>
              <a:rPr lang="zh-TW" altLang="en-US" sz="1800" dirty="0">
                <a:solidFill>
                  <a:srgbClr val="0432FF"/>
                </a:solidFill>
                <a:latin typeface="微軟正黑體" panose="020B0604030504040204" pitchFamily="34" charset="-120"/>
                <a:ea typeface="微軟正黑體" panose="020B0604030504040204" pitchFamily="34" charset="-120"/>
              </a:rPr>
              <a:t>第一階段</a:t>
            </a:r>
            <a:r>
              <a:rPr lang="en-US" altLang="zh-TW" sz="1800" dirty="0">
                <a:solidFill>
                  <a:srgbClr val="0432FF"/>
                </a:solidFill>
                <a:latin typeface="微軟正黑體" panose="020B0604030504040204" pitchFamily="34" charset="-120"/>
                <a:ea typeface="微軟正黑體" panose="020B0604030504040204" pitchFamily="34" charset="-120"/>
              </a:rPr>
              <a:t>-</a:t>
            </a:r>
            <a:r>
              <a:rPr lang="zh-TW" altLang="en-US" sz="1800" dirty="0">
                <a:solidFill>
                  <a:srgbClr val="0432FF"/>
                </a:solidFill>
                <a:latin typeface="微軟正黑體" panose="020B0604030504040204" pitchFamily="34" charset="-120"/>
                <a:ea typeface="微軟正黑體" panose="020B0604030504040204" pitchFamily="34" charset="-120"/>
              </a:rPr>
              <a:t>網路填寫報名表</a:t>
            </a:r>
            <a:endParaRPr lang="en-US" altLang="zh-TW" sz="1800" dirty="0">
              <a:solidFill>
                <a:srgbClr val="0432FF"/>
              </a:solidFill>
              <a:latin typeface="微軟正黑體" panose="020B0604030504040204" pitchFamily="34" charset="-120"/>
              <a:ea typeface="微軟正黑體" panose="020B0604030504040204" pitchFamily="34" charset="-120"/>
            </a:endParaRPr>
          </a:p>
          <a:p>
            <a:pPr marL="601663" lvl="1" indent="-19050" algn="just">
              <a:lnSpc>
                <a:spcPct val="120000"/>
              </a:lnSpc>
              <a:spcBef>
                <a:spcPts val="0"/>
              </a:spcBef>
              <a:buNone/>
              <a:defRPr/>
            </a:pPr>
            <a:r>
              <a:rPr lang="en-US" altLang="zh-TW" sz="1800" dirty="0">
                <a:solidFill>
                  <a:srgbClr val="0432FF"/>
                </a:solidFill>
                <a:latin typeface="微軟正黑體" panose="020B0604030504040204" pitchFamily="34" charset="-120"/>
                <a:ea typeface="微軟正黑體" panose="020B0604030504040204" pitchFamily="34" charset="-120"/>
              </a:rPr>
              <a:t>(</a:t>
            </a:r>
            <a:r>
              <a:rPr lang="zh-TW" altLang="en-US" sz="1800" dirty="0">
                <a:solidFill>
                  <a:srgbClr val="0432FF"/>
                </a:solidFill>
                <a:latin typeface="微軟正黑體" panose="020B0604030504040204" pitchFamily="34" charset="-120"/>
                <a:ea typeface="微軟正黑體" panose="020B0604030504040204" pitchFamily="34" charset="-120"/>
              </a:rPr>
              <a:t>二</a:t>
            </a:r>
            <a:r>
              <a:rPr lang="en-US" altLang="zh-TW" sz="1800" dirty="0">
                <a:solidFill>
                  <a:srgbClr val="0432FF"/>
                </a:solidFill>
                <a:latin typeface="微軟正黑體" panose="020B0604030504040204" pitchFamily="34" charset="-120"/>
                <a:ea typeface="微軟正黑體" panose="020B0604030504040204" pitchFamily="34" charset="-120"/>
              </a:rPr>
              <a:t>)</a:t>
            </a:r>
            <a:r>
              <a:rPr lang="zh-TW" altLang="en-US" sz="1800" dirty="0">
                <a:solidFill>
                  <a:srgbClr val="0432FF"/>
                </a:solidFill>
                <a:latin typeface="微軟正黑體" panose="020B0604030504040204" pitchFamily="34" charset="-120"/>
                <a:ea typeface="微軟正黑體" panose="020B0604030504040204" pitchFamily="34" charset="-120"/>
              </a:rPr>
              <a:t>第二階段</a:t>
            </a:r>
            <a:endParaRPr lang="en-US" altLang="zh-TW" sz="1800" dirty="0">
              <a:solidFill>
                <a:srgbClr val="0432FF"/>
              </a:solidFill>
              <a:latin typeface="微軟正黑體" panose="020B0604030504040204" pitchFamily="34" charset="-120"/>
              <a:ea typeface="微軟正黑體" panose="020B0604030504040204" pitchFamily="34" charset="-120"/>
            </a:endParaRPr>
          </a:p>
          <a:p>
            <a:pPr marL="981075" lvl="1" indent="-17463" algn="just">
              <a:lnSpc>
                <a:spcPct val="120000"/>
              </a:lnSpc>
              <a:spcBef>
                <a:spcPts val="0"/>
              </a:spcBef>
              <a:buNone/>
              <a:defRPr/>
            </a:pPr>
            <a:r>
              <a:rPr lang="en-US" altLang="zh-TW" sz="1800" dirty="0">
                <a:solidFill>
                  <a:srgbClr val="0432FF"/>
                </a:solidFill>
                <a:latin typeface="微軟正黑體" panose="020B0604030504040204" pitchFamily="34" charset="-120"/>
                <a:ea typeface="微軟正黑體" panose="020B0604030504040204" pitchFamily="34" charset="-120"/>
              </a:rPr>
              <a:t>1.</a:t>
            </a:r>
            <a:r>
              <a:rPr lang="zh-TW" altLang="en-US" sz="1800" dirty="0">
                <a:solidFill>
                  <a:srgbClr val="0432FF"/>
                </a:solidFill>
                <a:latin typeface="微軟正黑體" panose="020B0604030504040204" pitchFamily="34" charset="-120"/>
                <a:ea typeface="微軟正黑體" panose="020B0604030504040204" pitchFamily="34" charset="-120"/>
              </a:rPr>
              <a:t>基北區應屆畢業生向主辦學校集體現場審件</a:t>
            </a:r>
            <a:endParaRPr lang="en-US" altLang="zh-TW" sz="1800" dirty="0">
              <a:solidFill>
                <a:srgbClr val="0432FF"/>
              </a:solidFill>
              <a:latin typeface="微軟正黑體" panose="020B0604030504040204" pitchFamily="34" charset="-120"/>
              <a:ea typeface="微軟正黑體" panose="020B0604030504040204" pitchFamily="34" charset="-120"/>
            </a:endParaRPr>
          </a:p>
          <a:p>
            <a:pPr marL="981075" lvl="1" indent="-17463" algn="just">
              <a:lnSpc>
                <a:spcPct val="120000"/>
              </a:lnSpc>
              <a:spcBef>
                <a:spcPts val="0"/>
              </a:spcBef>
              <a:buNone/>
              <a:defRPr/>
            </a:pPr>
            <a:r>
              <a:rPr lang="en-US" altLang="zh-TW" sz="1800" dirty="0">
                <a:solidFill>
                  <a:srgbClr val="0432FF"/>
                </a:solidFill>
                <a:latin typeface="微軟正黑體" panose="020B0604030504040204" pitchFamily="34" charset="-120"/>
                <a:ea typeface="微軟正黑體" panose="020B0604030504040204" pitchFamily="34" charset="-120"/>
              </a:rPr>
              <a:t>2.</a:t>
            </a:r>
            <a:r>
              <a:rPr lang="zh-TW" altLang="en-US" sz="1800" dirty="0">
                <a:solidFill>
                  <a:srgbClr val="0432FF"/>
                </a:solidFill>
                <a:latin typeface="微軟正黑體" panose="020B0604030504040204" pitchFamily="34" charset="-120"/>
                <a:ea typeface="微軟正黑體" panose="020B0604030504040204" pitchFamily="34" charset="-120"/>
              </a:rPr>
              <a:t>非基北區及非應屆畢業生向各招生學校現場審件</a:t>
            </a:r>
            <a:endParaRPr lang="en-US" altLang="zh-TW" sz="1800" dirty="0">
              <a:solidFill>
                <a:srgbClr val="0432FF"/>
              </a:solidFill>
              <a:latin typeface="微軟正黑體" panose="020B0604030504040204" pitchFamily="34" charset="-120"/>
              <a:ea typeface="微軟正黑體" panose="020B0604030504040204" pitchFamily="34" charset="-120"/>
            </a:endParaRPr>
          </a:p>
          <a:p>
            <a:pPr marL="546100" lvl="1" indent="-342900" algn="just">
              <a:lnSpc>
                <a:spcPct val="120000"/>
              </a:lnSpc>
              <a:spcBef>
                <a:spcPts val="450"/>
              </a:spcBef>
              <a:buFont typeface="Wingdings" pitchFamily="2" charset="2"/>
              <a:buChar char="u"/>
              <a:defRPr/>
            </a:pPr>
            <a:r>
              <a:rPr lang="zh-TW" altLang="en-US" sz="2200" dirty="0">
                <a:solidFill>
                  <a:schemeClr val="accent5">
                    <a:lumMod val="50000"/>
                  </a:schemeClr>
                </a:solidFill>
                <a:latin typeface="微軟正黑體" panose="020B0604030504040204" pitchFamily="34" charset="-120"/>
                <a:ea typeface="微軟正黑體" panose="020B0604030504040204" pitchFamily="34" charset="-120"/>
              </a:rPr>
              <a:t>新北市：</a:t>
            </a:r>
            <a:r>
              <a:rPr lang="zh-TW" altLang="en-US" sz="2000" dirty="0">
                <a:solidFill>
                  <a:srgbClr val="FF0000"/>
                </a:solidFill>
                <a:latin typeface="微軟正黑體" panose="020B0604030504040204" pitchFamily="34" charset="-120"/>
                <a:ea typeface="微軟正黑體" panose="020B0604030504040204" pitchFamily="34" charset="-120"/>
              </a:rPr>
              <a:t>（另有簡章及術科測驗說明）</a:t>
            </a:r>
            <a:endParaRPr lang="en-US" altLang="zh-TW" sz="2000" dirty="0">
              <a:solidFill>
                <a:srgbClr val="FF0000"/>
              </a:solidFill>
              <a:latin typeface="微軟正黑體" panose="020B0604030504040204" pitchFamily="34" charset="-120"/>
              <a:ea typeface="微軟正黑體" panose="020B0604030504040204" pitchFamily="34" charset="-120"/>
            </a:endParaRPr>
          </a:p>
          <a:p>
            <a:pPr marL="630238" lvl="1" indent="-19050" algn="just">
              <a:lnSpc>
                <a:spcPct val="120000"/>
              </a:lnSpc>
              <a:spcBef>
                <a:spcPts val="0"/>
              </a:spcBef>
              <a:buNone/>
              <a:defRPr/>
            </a:pPr>
            <a:r>
              <a:rPr lang="en-US" altLang="zh-TW" sz="1800" dirty="0">
                <a:solidFill>
                  <a:schemeClr val="accent5">
                    <a:lumMod val="50000"/>
                  </a:schemeClr>
                </a:solidFill>
                <a:latin typeface="微軟正黑體" panose="020B0604030504040204" pitchFamily="34" charset="-120"/>
                <a:ea typeface="微軟正黑體" panose="020B0604030504040204" pitchFamily="34" charset="-120"/>
              </a:rPr>
              <a:t>(</a:t>
            </a:r>
            <a:r>
              <a:rPr lang="zh-TW" altLang="en-US" sz="1800" dirty="0">
                <a:solidFill>
                  <a:schemeClr val="accent5">
                    <a:lumMod val="50000"/>
                  </a:schemeClr>
                </a:solidFill>
                <a:latin typeface="微軟正黑體" panose="020B0604030504040204" pitchFamily="34" charset="-120"/>
                <a:ea typeface="微軟正黑體" panose="020B0604030504040204" pitchFamily="34" charset="-120"/>
              </a:rPr>
              <a:t>一</a:t>
            </a:r>
            <a:r>
              <a:rPr lang="en-US" altLang="zh-TW" sz="1800" dirty="0">
                <a:solidFill>
                  <a:schemeClr val="accent5">
                    <a:lumMod val="50000"/>
                  </a:schemeClr>
                </a:solidFill>
                <a:latin typeface="微軟正黑體" panose="020B0604030504040204" pitchFamily="34" charset="-120"/>
                <a:ea typeface="微軟正黑體" panose="020B0604030504040204" pitchFamily="34" charset="-120"/>
              </a:rPr>
              <a:t>)</a:t>
            </a:r>
            <a:r>
              <a:rPr lang="zh-TW" altLang="en-US" sz="1800" dirty="0">
                <a:solidFill>
                  <a:schemeClr val="accent5">
                    <a:lumMod val="50000"/>
                  </a:schemeClr>
                </a:solidFill>
                <a:latin typeface="微軟正黑體" panose="020B0604030504040204" pitchFamily="34" charset="-120"/>
                <a:ea typeface="微軟正黑體" panose="020B0604030504040204" pitchFamily="34" charset="-120"/>
              </a:rPr>
              <a:t>第一階段</a:t>
            </a:r>
            <a:endParaRPr lang="en-US" altLang="zh-TW" sz="1800" dirty="0">
              <a:solidFill>
                <a:schemeClr val="accent5">
                  <a:lumMod val="50000"/>
                </a:schemeClr>
              </a:solidFill>
              <a:latin typeface="微軟正黑體" panose="020B0604030504040204" pitchFamily="34" charset="-120"/>
              <a:ea typeface="微軟正黑體" panose="020B0604030504040204" pitchFamily="34" charset="-120"/>
            </a:endParaRPr>
          </a:p>
          <a:p>
            <a:pPr marL="935038" lvl="1" indent="-17463" algn="just">
              <a:lnSpc>
                <a:spcPct val="120000"/>
              </a:lnSpc>
              <a:spcBef>
                <a:spcPts val="0"/>
              </a:spcBef>
              <a:buNone/>
              <a:defRPr/>
            </a:pPr>
            <a:r>
              <a:rPr lang="en-US" altLang="zh-TW" sz="1800" dirty="0">
                <a:solidFill>
                  <a:schemeClr val="accent5">
                    <a:lumMod val="50000"/>
                  </a:schemeClr>
                </a:solidFill>
                <a:latin typeface="微軟正黑體" panose="020B0604030504040204" pitchFamily="34" charset="-120"/>
                <a:ea typeface="微軟正黑體" panose="020B0604030504040204" pitchFamily="34" charset="-120"/>
              </a:rPr>
              <a:t>1.</a:t>
            </a:r>
            <a:r>
              <a:rPr lang="zh-TW" altLang="en-US" sz="1800" dirty="0">
                <a:solidFill>
                  <a:schemeClr val="accent5">
                    <a:lumMod val="50000"/>
                  </a:schemeClr>
                </a:solidFill>
                <a:latin typeface="微軟正黑體" panose="020B0604030504040204" pitchFamily="34" charset="-120"/>
                <a:ea typeface="微軟正黑體" panose="020B0604030504040204" pitchFamily="34" charset="-120"/>
              </a:rPr>
              <a:t>上網書面審查報名</a:t>
            </a:r>
            <a:endParaRPr lang="en-US" altLang="zh-TW" sz="1800" dirty="0">
              <a:solidFill>
                <a:schemeClr val="accent5">
                  <a:lumMod val="50000"/>
                </a:schemeClr>
              </a:solidFill>
              <a:latin typeface="微軟正黑體" panose="020B0604030504040204" pitchFamily="34" charset="-120"/>
              <a:ea typeface="微軟正黑體" panose="020B0604030504040204" pitchFamily="34" charset="-120"/>
            </a:endParaRPr>
          </a:p>
          <a:p>
            <a:pPr marL="935038" lvl="1" indent="-17463" algn="just">
              <a:lnSpc>
                <a:spcPct val="120000"/>
              </a:lnSpc>
              <a:spcBef>
                <a:spcPts val="0"/>
              </a:spcBef>
              <a:buNone/>
              <a:defRPr/>
            </a:pPr>
            <a:r>
              <a:rPr lang="en-US" altLang="zh-TW" sz="1800" dirty="0">
                <a:solidFill>
                  <a:schemeClr val="accent5">
                    <a:lumMod val="50000"/>
                  </a:schemeClr>
                </a:solidFill>
                <a:latin typeface="微軟正黑體" panose="020B0604030504040204" pitchFamily="34" charset="-120"/>
                <a:ea typeface="微軟正黑體" panose="020B0604030504040204" pitchFamily="34" charset="-120"/>
              </a:rPr>
              <a:t>2.</a:t>
            </a:r>
            <a:r>
              <a:rPr lang="zh-TW" altLang="en-US" sz="1800" dirty="0">
                <a:solidFill>
                  <a:schemeClr val="accent5">
                    <a:lumMod val="50000"/>
                  </a:schemeClr>
                </a:solidFill>
                <a:latin typeface="微軟正黑體" panose="020B0604030504040204" pitchFamily="34" charset="-120"/>
                <a:ea typeface="微軟正黑體" panose="020B0604030504040204" pitchFamily="34" charset="-120"/>
              </a:rPr>
              <a:t> 向主辦學校報名送件</a:t>
            </a:r>
            <a:r>
              <a:rPr lang="en-US" altLang="zh-TW" sz="1800" dirty="0">
                <a:solidFill>
                  <a:schemeClr val="accent5">
                    <a:lumMod val="50000"/>
                  </a:schemeClr>
                </a:solidFill>
                <a:latin typeface="微軟正黑體" panose="020B0604030504040204" pitchFamily="34" charset="-120"/>
                <a:ea typeface="微軟正黑體" panose="020B0604030504040204" pitchFamily="34" charset="-120"/>
              </a:rPr>
              <a:t>(</a:t>
            </a:r>
            <a:r>
              <a:rPr lang="zh-TW" altLang="en-US" sz="1800" dirty="0">
                <a:solidFill>
                  <a:schemeClr val="accent5">
                    <a:lumMod val="50000"/>
                  </a:schemeClr>
                </a:solidFill>
                <a:latin typeface="微軟正黑體" panose="020B0604030504040204" pitchFamily="34" charset="-120"/>
                <a:ea typeface="微軟正黑體" panose="020B0604030504040204" pitchFamily="34" charset="-120"/>
              </a:rPr>
              <a:t>含國中集體、非應屆及個報</a:t>
            </a:r>
            <a:r>
              <a:rPr lang="en-US" altLang="zh-TW" sz="1800" dirty="0">
                <a:solidFill>
                  <a:schemeClr val="accent5">
                    <a:lumMod val="50000"/>
                  </a:schemeClr>
                </a:solidFill>
                <a:latin typeface="微軟正黑體" panose="020B0604030504040204" pitchFamily="34" charset="-120"/>
                <a:ea typeface="微軟正黑體" panose="020B0604030504040204" pitchFamily="34" charset="-120"/>
              </a:rPr>
              <a:t>)</a:t>
            </a:r>
            <a:r>
              <a:rPr lang="zh-TW" altLang="en-US" sz="1800" dirty="0">
                <a:solidFill>
                  <a:schemeClr val="accent5">
                    <a:lumMod val="50000"/>
                  </a:schemeClr>
                </a:solidFill>
                <a:latin typeface="微軟正黑體" panose="020B0604030504040204" pitchFamily="34" charset="-120"/>
                <a:ea typeface="微軟正黑體" panose="020B0604030504040204" pitchFamily="34" charset="-120"/>
              </a:rPr>
              <a:t> </a:t>
            </a:r>
            <a:endParaRPr lang="en-US" altLang="zh-TW" sz="1800" dirty="0">
              <a:solidFill>
                <a:schemeClr val="accent5">
                  <a:lumMod val="50000"/>
                </a:schemeClr>
              </a:solidFill>
              <a:latin typeface="微軟正黑體" panose="020B0604030504040204" pitchFamily="34" charset="-120"/>
              <a:ea typeface="微軟正黑體" panose="020B0604030504040204" pitchFamily="34" charset="-120"/>
            </a:endParaRPr>
          </a:p>
          <a:p>
            <a:pPr marL="1028700" lvl="1" indent="-446088" algn="just">
              <a:lnSpc>
                <a:spcPct val="120000"/>
              </a:lnSpc>
              <a:spcBef>
                <a:spcPts val="0"/>
              </a:spcBef>
              <a:buNone/>
              <a:defRPr/>
            </a:pPr>
            <a:r>
              <a:rPr lang="en-US" altLang="zh-TW" sz="1800" dirty="0">
                <a:solidFill>
                  <a:schemeClr val="accent5">
                    <a:lumMod val="50000"/>
                  </a:schemeClr>
                </a:solidFill>
                <a:latin typeface="微軟正黑體" panose="020B0604030504040204" pitchFamily="34" charset="-120"/>
                <a:ea typeface="微軟正黑體" panose="020B0604030504040204" pitchFamily="34" charset="-120"/>
              </a:rPr>
              <a:t>(</a:t>
            </a:r>
            <a:r>
              <a:rPr lang="zh-TW" altLang="en-US" sz="1800" dirty="0">
                <a:solidFill>
                  <a:schemeClr val="accent5">
                    <a:lumMod val="50000"/>
                  </a:schemeClr>
                </a:solidFill>
                <a:latin typeface="微軟正黑體" panose="020B0604030504040204" pitchFamily="34" charset="-120"/>
                <a:ea typeface="微軟正黑體" panose="020B0604030504040204" pitchFamily="34" charset="-120"/>
              </a:rPr>
              <a:t>一</a:t>
            </a:r>
            <a:r>
              <a:rPr lang="en-US" altLang="zh-TW" sz="1800" dirty="0">
                <a:solidFill>
                  <a:schemeClr val="accent5">
                    <a:lumMod val="50000"/>
                  </a:schemeClr>
                </a:solidFill>
                <a:latin typeface="微軟正黑體" panose="020B0604030504040204" pitchFamily="34" charset="-120"/>
                <a:ea typeface="微軟正黑體" panose="020B0604030504040204" pitchFamily="34" charset="-120"/>
              </a:rPr>
              <a:t>)</a:t>
            </a:r>
            <a:r>
              <a:rPr lang="zh-TW" altLang="en-US" sz="1800" dirty="0">
                <a:solidFill>
                  <a:schemeClr val="accent5">
                    <a:lumMod val="50000"/>
                  </a:schemeClr>
                </a:solidFill>
                <a:latin typeface="微軟正黑體" panose="020B0604030504040204" pitchFamily="34" charset="-120"/>
                <a:ea typeface="微軟正黑體" panose="020B0604030504040204" pitchFamily="34" charset="-120"/>
              </a:rPr>
              <a:t>第二階段術科測驗，向主辦學校報名送件</a:t>
            </a:r>
            <a:r>
              <a:rPr lang="en-US" altLang="zh-TW" sz="1800" dirty="0">
                <a:solidFill>
                  <a:schemeClr val="accent5">
                    <a:lumMod val="50000"/>
                  </a:schemeClr>
                </a:solidFill>
                <a:latin typeface="微軟正黑體" panose="020B0604030504040204" pitchFamily="34" charset="-120"/>
                <a:ea typeface="微軟正黑體" panose="020B0604030504040204" pitchFamily="34" charset="-120"/>
              </a:rPr>
              <a:t>(</a:t>
            </a:r>
            <a:r>
              <a:rPr lang="zh-TW" altLang="en-US" sz="1800" dirty="0">
                <a:solidFill>
                  <a:schemeClr val="accent5">
                    <a:lumMod val="50000"/>
                  </a:schemeClr>
                </a:solidFill>
                <a:latin typeface="微軟正黑體" panose="020B0604030504040204" pitchFamily="34" charset="-120"/>
                <a:ea typeface="微軟正黑體" panose="020B0604030504040204" pitchFamily="34" charset="-120"/>
              </a:rPr>
              <a:t>含國中集體、非應屆及個報</a:t>
            </a:r>
            <a:r>
              <a:rPr lang="en-US" altLang="zh-TW" sz="1800" dirty="0">
                <a:solidFill>
                  <a:schemeClr val="accent5">
                    <a:lumMod val="50000"/>
                  </a:schemeClr>
                </a:solidFill>
                <a:latin typeface="微軟正黑體" panose="020B0604030504040204" pitchFamily="34" charset="-120"/>
                <a:ea typeface="微軟正黑體" panose="020B0604030504040204" pitchFamily="34" charset="-120"/>
              </a:rPr>
              <a:t>)</a:t>
            </a:r>
            <a:r>
              <a:rPr lang="zh-TW" altLang="en-US" sz="1800" dirty="0">
                <a:solidFill>
                  <a:schemeClr val="accent5">
                    <a:lumMod val="50000"/>
                  </a:schemeClr>
                </a:solidFill>
                <a:latin typeface="微軟正黑體" panose="020B0604030504040204" pitchFamily="34" charset="-120"/>
                <a:ea typeface="微軟正黑體" panose="020B0604030504040204" pitchFamily="34" charset="-120"/>
              </a:rPr>
              <a:t>報名</a:t>
            </a:r>
            <a:endParaRPr lang="en-US" altLang="zh-TW" sz="1800" dirty="0">
              <a:solidFill>
                <a:schemeClr val="accent5">
                  <a:lumMod val="50000"/>
                </a:schemeClr>
              </a:solidFill>
              <a:latin typeface="微軟正黑體" panose="020B0604030504040204" pitchFamily="34" charset="-120"/>
              <a:ea typeface="微軟正黑體" panose="020B0604030504040204" pitchFamily="34" charset="-120"/>
            </a:endParaRPr>
          </a:p>
          <a:p>
            <a:pPr marL="536575" lvl="1" indent="-352425" algn="just">
              <a:lnSpc>
                <a:spcPct val="120000"/>
              </a:lnSpc>
              <a:spcBef>
                <a:spcPts val="600"/>
              </a:spcBef>
              <a:buFont typeface="Wingdings" pitchFamily="2" charset="2"/>
              <a:buChar char="u"/>
              <a:defRPr/>
            </a:pPr>
            <a:r>
              <a:rPr lang="zh-TW" altLang="en-US" sz="2200" dirty="0">
                <a:solidFill>
                  <a:srgbClr val="FF0000"/>
                </a:solidFill>
                <a:latin typeface="微軟正黑體" panose="020B0604030504040204" pitchFamily="34" charset="-120"/>
                <a:ea typeface="微軟正黑體" panose="020B0604030504040204" pitchFamily="34" charset="-120"/>
              </a:rPr>
              <a:t>其他縣市或就學區</a:t>
            </a:r>
            <a:r>
              <a:rPr lang="zh-TW" altLang="en-US" sz="2200" dirty="0">
                <a:solidFill>
                  <a:schemeClr val="accent5">
                    <a:lumMod val="50000"/>
                  </a:schemeClr>
                </a:solidFill>
                <a:latin typeface="微軟正黑體" panose="020B0604030504040204" pitchFamily="34" charset="-120"/>
                <a:ea typeface="微軟正黑體" panose="020B0604030504040204" pitchFamily="34" charset="-120"/>
              </a:rPr>
              <a:t>：</a:t>
            </a:r>
            <a:r>
              <a:rPr lang="zh-TW" altLang="en-US" sz="1800" dirty="0">
                <a:solidFill>
                  <a:schemeClr val="accent5">
                    <a:lumMod val="50000"/>
                  </a:schemeClr>
                </a:solidFill>
                <a:latin typeface="微軟正黑體" panose="020B0604030504040204" pitchFamily="34" charset="-120"/>
                <a:ea typeface="微軟正黑體" panose="020B0604030504040204" pitchFamily="34" charset="-120"/>
              </a:rPr>
              <a:t>依</a:t>
            </a:r>
            <a:r>
              <a:rPr lang="zh-TW" altLang="en-US" sz="1800" dirty="0">
                <a:solidFill>
                  <a:srgbClr val="FF0000"/>
                </a:solidFill>
                <a:latin typeface="微軟正黑體" panose="020B0604030504040204" pitchFamily="34" charset="-120"/>
                <a:ea typeface="微軟正黑體" panose="020B0604030504040204" pitchFamily="34" charset="-120"/>
              </a:rPr>
              <a:t>簡章彙編規定時程</a:t>
            </a:r>
            <a:r>
              <a:rPr lang="zh-TW" altLang="en-US" sz="1800" dirty="0">
                <a:solidFill>
                  <a:schemeClr val="accent5">
                    <a:lumMod val="50000"/>
                  </a:schemeClr>
                </a:solidFill>
                <a:latin typeface="微軟正黑體" panose="020B0604030504040204" pitchFamily="34" charset="-120"/>
                <a:ea typeface="微軟正黑體" panose="020B0604030504040204" pitchFamily="34" charset="-120"/>
              </a:rPr>
              <a:t>，向所要報名的招生學校報名（應屆先向國中報名，再由國中集體向招生學校報名）</a:t>
            </a:r>
            <a:endParaRPr lang="en-US" altLang="zh-TW" sz="2000" dirty="0">
              <a:solidFill>
                <a:srgbClr val="C00000"/>
              </a:solidFill>
              <a:latin typeface="微軟正黑體" panose="020B0604030504040204" pitchFamily="34" charset="-120"/>
              <a:ea typeface="微軟正黑體" panose="020B0604030504040204" pitchFamily="34" charset="-120"/>
            </a:endParaRPr>
          </a:p>
          <a:p>
            <a:pPr marL="602456" lvl="1" indent="-376238" algn="just">
              <a:lnSpc>
                <a:spcPct val="120000"/>
              </a:lnSpc>
              <a:spcBef>
                <a:spcPts val="450"/>
              </a:spcBef>
              <a:buFont typeface="Arial" panose="020B0604020202020204" pitchFamily="34" charset="0"/>
              <a:buNone/>
              <a:defRPr/>
            </a:pPr>
            <a:endParaRPr lang="en-US" altLang="zh-TW" sz="2000" dirty="0">
              <a:solidFill>
                <a:srgbClr val="C00000"/>
              </a:solidFill>
              <a:latin typeface="微軟正黑體" panose="020B0604030504040204" pitchFamily="34" charset="-120"/>
              <a:ea typeface="微軟正黑體" panose="020B0604030504040204" pitchFamily="34" charset="-120"/>
            </a:endParaRPr>
          </a:p>
          <a:p>
            <a:pPr marL="602456" lvl="1" indent="-376238" algn="just">
              <a:lnSpc>
                <a:spcPct val="120000"/>
              </a:lnSpc>
              <a:spcBef>
                <a:spcPts val="450"/>
              </a:spcBef>
              <a:buFont typeface="Arial" panose="020B0604020202020204" pitchFamily="34" charset="0"/>
              <a:buNone/>
              <a:defRPr/>
            </a:pPr>
            <a:endParaRPr lang="en-US" altLang="zh-TW" sz="2000" dirty="0">
              <a:solidFill>
                <a:srgbClr val="C00000"/>
              </a:solidFill>
              <a:latin typeface="微軟正黑體" panose="020B0604030504040204" pitchFamily="34" charset="-120"/>
              <a:ea typeface="微軟正黑體" panose="020B0604030504040204" pitchFamily="34" charset="-120"/>
            </a:endParaRPr>
          </a:p>
          <a:p>
            <a:pPr marL="602456" lvl="1" indent="-376238" algn="just">
              <a:lnSpc>
                <a:spcPct val="120000"/>
              </a:lnSpc>
              <a:spcBef>
                <a:spcPts val="450"/>
              </a:spcBef>
              <a:buFont typeface="Arial" panose="020B0604020202020204" pitchFamily="34" charset="0"/>
              <a:buNone/>
              <a:defRPr/>
            </a:pPr>
            <a:endParaRPr lang="en-US" altLang="zh-TW" sz="2000" dirty="0">
              <a:solidFill>
                <a:srgbClr val="C00000"/>
              </a:solidFill>
              <a:latin typeface="微軟正黑體" panose="020B0604030504040204" pitchFamily="34" charset="-120"/>
              <a:ea typeface="微軟正黑體" panose="020B0604030504040204" pitchFamily="34" charset="-120"/>
            </a:endParaRPr>
          </a:p>
          <a:p>
            <a:pPr marL="602456" lvl="1" indent="-376238" algn="just">
              <a:lnSpc>
                <a:spcPct val="120000"/>
              </a:lnSpc>
              <a:spcBef>
                <a:spcPts val="450"/>
              </a:spcBef>
              <a:buFont typeface="Arial" panose="020B0604020202020204" pitchFamily="34" charset="0"/>
              <a:buNone/>
              <a:defRPr/>
            </a:pPr>
            <a:r>
              <a:rPr lang="zh-TW" altLang="en-US" sz="2000" dirty="0">
                <a:solidFill>
                  <a:srgbClr val="C00000"/>
                </a:solidFill>
                <a:latin typeface="微軟正黑體" panose="020B0604030504040204" pitchFamily="34" charset="-120"/>
                <a:ea typeface="微軟正黑體" panose="020B0604030504040204" pitchFamily="34" charset="-120"/>
              </a:rPr>
              <a:t>二、甄選方式</a:t>
            </a:r>
            <a:endParaRPr lang="en-US" altLang="zh-TW" sz="2000" dirty="0">
              <a:solidFill>
                <a:srgbClr val="C00000"/>
              </a:solidFill>
              <a:latin typeface="微軟正黑體" panose="020B0604030504040204" pitchFamily="34" charset="-120"/>
              <a:ea typeface="微軟正黑體" panose="020B0604030504040204" pitchFamily="34" charset="-120"/>
            </a:endParaRPr>
          </a:p>
          <a:p>
            <a:pPr marL="808435" lvl="1" indent="-407194" algn="just">
              <a:lnSpc>
                <a:spcPct val="120000"/>
              </a:lnSpc>
              <a:spcBef>
                <a:spcPts val="0"/>
              </a:spcBef>
              <a:buFont typeface="Arial" panose="020B0604020202020204" pitchFamily="34" charset="0"/>
              <a:buNone/>
              <a:defRPr/>
            </a:pP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一</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 各校應依特色課程發展就實驗、面試、實作、表演等項目，選擇辦理術科甄選，並得視需要辦理書面審查，但不得加考任何學科紙筆測驗。</a:t>
            </a:r>
            <a:endParaRPr lang="en-US" altLang="zh-TW" sz="1800" dirty="0">
              <a:latin typeface="微軟正黑體" panose="020B0604030504040204" pitchFamily="34" charset="-120"/>
              <a:ea typeface="微軟正黑體" panose="020B0604030504040204" pitchFamily="34" charset="-120"/>
            </a:endParaRPr>
          </a:p>
          <a:p>
            <a:pPr marL="808435" lvl="1" indent="-407194" algn="just">
              <a:lnSpc>
                <a:spcPct val="120000"/>
              </a:lnSpc>
              <a:spcBef>
                <a:spcPts val="0"/>
              </a:spcBef>
              <a:buFont typeface="Arial" panose="020B0604020202020204" pitchFamily="34" charset="0"/>
              <a:buNone/>
              <a:defRPr/>
            </a:pP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二</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 </a:t>
            </a:r>
            <a:r>
              <a:rPr lang="zh-TW" altLang="en-US" sz="1800" dirty="0">
                <a:solidFill>
                  <a:srgbClr val="FF0000"/>
                </a:solidFill>
                <a:latin typeface="微軟正黑體" panose="020B0604030504040204" pitchFamily="34" charset="-120"/>
                <a:ea typeface="微軟正黑體" panose="020B0604030504040204" pitchFamily="34" charset="-120"/>
              </a:rPr>
              <a:t>各校得參採本</a:t>
            </a:r>
            <a:r>
              <a:rPr lang="en-US" altLang="zh-TW" sz="1800" dirty="0">
                <a:solidFill>
                  <a:srgbClr val="FF0000"/>
                </a:solidFill>
                <a:latin typeface="微軟正黑體" panose="020B0604030504040204" pitchFamily="34" charset="-120"/>
                <a:ea typeface="微軟正黑體" panose="020B0604030504040204" pitchFamily="34" charset="-120"/>
              </a:rPr>
              <a:t>(110)</a:t>
            </a:r>
            <a:r>
              <a:rPr lang="zh-TW" altLang="en-US" sz="1800" dirty="0">
                <a:solidFill>
                  <a:srgbClr val="FF0000"/>
                </a:solidFill>
                <a:latin typeface="微軟正黑體" panose="020B0604030504040204" pitchFamily="34" charset="-120"/>
                <a:ea typeface="微軟正黑體" panose="020B0604030504040204" pitchFamily="34" charset="-120"/>
              </a:rPr>
              <a:t>年國中教育會考成績作為</a:t>
            </a:r>
            <a:r>
              <a:rPr lang="zh-TW" altLang="en-US" sz="1800" u="sng" dirty="0">
                <a:solidFill>
                  <a:srgbClr val="FF0000"/>
                </a:solidFill>
                <a:latin typeface="微軟正黑體" panose="020B0604030504040204" pitchFamily="34" charset="-120"/>
                <a:ea typeface="微軟正黑體" panose="020B0604030504040204" pitchFamily="34" charset="-120"/>
              </a:rPr>
              <a:t>錄取門檻</a:t>
            </a:r>
            <a:r>
              <a:rPr lang="zh-TW" altLang="en-US" sz="1800" dirty="0">
                <a:latin typeface="微軟正黑體" panose="020B0604030504040204" pitchFamily="34" charset="-120"/>
                <a:ea typeface="微軟正黑體" panose="020B0604030504040204" pitchFamily="34" charset="-120"/>
              </a:rPr>
              <a:t>。</a:t>
            </a:r>
            <a:endParaRPr lang="en-US" altLang="zh-TW" sz="1800" dirty="0">
              <a:latin typeface="微軟正黑體" panose="020B0604030504040204" pitchFamily="34" charset="-120"/>
              <a:ea typeface="微軟正黑體" panose="020B0604030504040204" pitchFamily="34" charset="-120"/>
            </a:endParaRPr>
          </a:p>
          <a:p>
            <a:pPr marL="671513" lvl="1" indent="-267891" algn="just">
              <a:lnSpc>
                <a:spcPct val="120000"/>
              </a:lnSpc>
              <a:spcBef>
                <a:spcPts val="900"/>
              </a:spcBef>
              <a:buClr>
                <a:srgbClr val="FF0000"/>
              </a:buClr>
              <a:buFont typeface="Wingdings" panose="05000000000000000000" pitchFamily="2" charset="2"/>
              <a:buChar char="u"/>
              <a:defRPr/>
            </a:pPr>
            <a:r>
              <a:rPr lang="zh-TW" altLang="en-US" sz="18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每一學生限擇一就學區之校</a:t>
            </a:r>
            <a:r>
              <a:rPr lang="en-US" altLang="zh-TW" sz="18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18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群、科、班</a:t>
            </a:r>
            <a:r>
              <a:rPr lang="en-US" altLang="zh-TW" sz="18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18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報名。</a:t>
            </a:r>
          </a:p>
        </p:txBody>
      </p:sp>
      <p:sp>
        <p:nvSpPr>
          <p:cNvPr id="23" name="矩形 22">
            <a:extLst>
              <a:ext uri="{FF2B5EF4-FFF2-40B4-BE49-F238E27FC236}">
                <a16:creationId xmlns:a16="http://schemas.microsoft.com/office/drawing/2014/main" id="{0A96DEAD-5C04-D54A-8C95-386902499016}"/>
              </a:ext>
            </a:extLst>
          </p:cNvPr>
          <p:cNvSpPr/>
          <p:nvPr/>
        </p:nvSpPr>
        <p:spPr>
          <a:xfrm>
            <a:off x="4572000" y="5878478"/>
            <a:ext cx="4046301" cy="369332"/>
          </a:xfrm>
          <a:prstGeom prst="rect">
            <a:avLst/>
          </a:prstGeom>
          <a:solidFill>
            <a:srgbClr val="FF40FF"/>
          </a:solidFill>
        </p:spPr>
        <p:txBody>
          <a:bodyPr wrap="none">
            <a:spAutoFit/>
          </a:bodyPr>
          <a:lstStyle/>
          <a:p>
            <a:r>
              <a:rPr lang="en-US" altLang="zh-TW" dirty="0">
                <a:solidFill>
                  <a:srgbClr val="FFFFFF"/>
                </a:solidFill>
                <a:latin typeface="微軟正黑體" panose="020B0604030504040204" pitchFamily="34" charset="-120"/>
                <a:ea typeface="微軟正黑體" panose="020B0604030504040204" pitchFamily="34" charset="-120"/>
              </a:rPr>
              <a:t>110</a:t>
            </a:r>
            <a:r>
              <a:rPr lang="zh-TW" altLang="en-US" dirty="0">
                <a:solidFill>
                  <a:srgbClr val="FFFFFF"/>
                </a:solidFill>
                <a:latin typeface="微軟正黑體" panose="020B0604030504040204" pitchFamily="34" charset="-120"/>
                <a:ea typeface="微軟正黑體" panose="020B0604030504040204" pitchFamily="34" charset="-120"/>
              </a:rPr>
              <a:t>學年度以簡章及主辦學校公布為準</a:t>
            </a:r>
            <a:endParaRPr lang="zh-TW" altLang="en-US" dirty="0">
              <a:solidFill>
                <a:srgbClr val="FFFFFF"/>
              </a:solidFill>
            </a:endParaRPr>
          </a:p>
        </p:txBody>
      </p:sp>
    </p:spTree>
    <p:extLst>
      <p:ext uri="{BB962C8B-B14F-4D97-AF65-F5344CB8AC3E}">
        <p14:creationId xmlns:p14="http://schemas.microsoft.com/office/powerpoint/2010/main" val="277217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6" name="投影片編號版面配置區 3">
            <a:extLst>
              <a:ext uri="{FF2B5EF4-FFF2-40B4-BE49-F238E27FC236}">
                <a16:creationId xmlns:a16="http://schemas.microsoft.com/office/drawing/2014/main" id="{14A7ACD6-5D2F-4F2D-978E-D992E69A61E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lr>
                <a:schemeClr val="accent1"/>
              </a:buClr>
              <a:buSzPct val="50000"/>
              <a:buFont typeface="Wingdings 2" panose="05020102010507070707" pitchFamily="18" charset="2"/>
              <a:buChar char=""/>
              <a:defRPr sz="2400">
                <a:solidFill>
                  <a:schemeClr val="tx1"/>
                </a:solidFill>
                <a:latin typeface="Cambria" panose="02040503050406030204" pitchFamily="18" charset="0"/>
                <a:ea typeface="新細明體" panose="02020500000000000000" pitchFamily="18" charset="-120"/>
              </a:defRPr>
            </a:lvl1pPr>
            <a:lvl2pPr marL="557213" indent="-214313">
              <a:spcBef>
                <a:spcPct val="20000"/>
              </a:spcBef>
              <a:buClr>
                <a:schemeClr val="accent2"/>
              </a:buClr>
              <a:buSzPct val="50000"/>
              <a:buFont typeface="Wingdings 2" panose="05020102010507070707" pitchFamily="18" charset="2"/>
              <a:buChar char="³"/>
              <a:defRPr sz="2100">
                <a:solidFill>
                  <a:schemeClr val="tx1"/>
                </a:solidFill>
                <a:latin typeface="Cambria" panose="02040503050406030204" pitchFamily="18" charset="0"/>
                <a:ea typeface="新細明體" panose="02020500000000000000" pitchFamily="18" charset="-120"/>
              </a:defRPr>
            </a:lvl2pPr>
            <a:lvl3pPr marL="857250" indent="-171450">
              <a:spcBef>
                <a:spcPct val="20000"/>
              </a:spcBef>
              <a:buClr>
                <a:srgbClr val="7B9B57"/>
              </a:buClr>
              <a:buSzPct val="60000"/>
              <a:buFont typeface="Wingdings 2" panose="05020102010507070707" pitchFamily="18" charset="2"/>
              <a:buChar char="®"/>
              <a:defRPr sz="1800">
                <a:solidFill>
                  <a:schemeClr val="tx1"/>
                </a:solidFill>
                <a:latin typeface="Cambria" panose="02040503050406030204" pitchFamily="18" charset="0"/>
                <a:ea typeface="新細明體" panose="02020500000000000000" pitchFamily="18" charset="-120"/>
              </a:defRPr>
            </a:lvl3pPr>
            <a:lvl4pPr marL="1200150" indent="-171450">
              <a:spcBef>
                <a:spcPct val="20000"/>
              </a:spcBef>
              <a:buClr>
                <a:srgbClr val="8B7396"/>
              </a:buClr>
              <a:buSzPct val="45000"/>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4pPr>
            <a:lvl5pPr marL="1543050" indent="-171450">
              <a:spcBef>
                <a:spcPct val="20000"/>
              </a:spcBef>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5pPr>
            <a:lvl6pPr marL="18859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6pPr>
            <a:lvl7pPr marL="22288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7pPr>
            <a:lvl8pPr marL="25717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8pPr>
            <a:lvl9pPr marL="29146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9pPr>
          </a:lstStyle>
          <a:p>
            <a:pPr>
              <a:spcBef>
                <a:spcPct val="0"/>
              </a:spcBef>
              <a:buClrTx/>
              <a:buSzTx/>
              <a:buFontTx/>
              <a:buNone/>
            </a:pPr>
            <a:fld id="{4F686C16-416F-4D9D-811F-0F632BC99A15}" type="slidenum">
              <a:rPr lang="zh-TW" altLang="en-US" sz="825">
                <a:solidFill>
                  <a:schemeClr val="bg1"/>
                </a:solidFill>
                <a:latin typeface="微軟正黑體" panose="020B0604030504040204" pitchFamily="34" charset="-120"/>
                <a:ea typeface="微軟正黑體" panose="020B0604030504040204" pitchFamily="34" charset="-120"/>
              </a:rPr>
              <a:pPr>
                <a:spcBef>
                  <a:spcPct val="0"/>
                </a:spcBef>
                <a:buClrTx/>
                <a:buSzTx/>
                <a:buFontTx/>
                <a:buNone/>
              </a:pPr>
              <a:t>7</a:t>
            </a:fld>
            <a:endParaRPr lang="zh-TW" altLang="en-US" sz="825" dirty="0">
              <a:solidFill>
                <a:schemeClr val="bg1"/>
              </a:solidFill>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67FC63CF-03E6-4D77-861C-D59059125523}"/>
              </a:ext>
            </a:extLst>
          </p:cNvPr>
          <p:cNvSpPr>
            <a:spLocks noGrp="1"/>
          </p:cNvSpPr>
          <p:nvPr>
            <p:ph type="subTitle" idx="4294967295"/>
          </p:nvPr>
        </p:nvSpPr>
        <p:spPr>
          <a:xfrm>
            <a:off x="1345886" y="1009184"/>
            <a:ext cx="7397122" cy="1032903"/>
          </a:xfrm>
        </p:spPr>
        <p:txBody>
          <a:bodyPr>
            <a:noAutofit/>
          </a:bodyPr>
          <a:lstStyle/>
          <a:p>
            <a:pPr marL="490538" lvl="1" indent="-265113" algn="just">
              <a:lnSpc>
                <a:spcPct val="120000"/>
              </a:lnSpc>
              <a:spcBef>
                <a:spcPts val="1200"/>
              </a:spcBef>
              <a:buFont typeface="Wingdings" pitchFamily="2" charset="2"/>
              <a:buChar char="u"/>
              <a:defRPr/>
            </a:pPr>
            <a:r>
              <a:rPr lang="zh-TW" altLang="en-US" sz="2000" dirty="0">
                <a:solidFill>
                  <a:srgbClr val="C00000"/>
                </a:solidFill>
                <a:latin typeface="微軟正黑體" panose="020B0604030504040204" pitchFamily="34" charset="-120"/>
                <a:ea typeface="微軟正黑體" panose="020B0604030504040204" pitchFamily="34" charset="-120"/>
              </a:rPr>
              <a:t>各校可自訂錄取門檻（會考）</a:t>
            </a:r>
            <a:endParaRPr lang="en-US" altLang="zh-TW" sz="2000" dirty="0">
              <a:solidFill>
                <a:srgbClr val="C00000"/>
              </a:solidFill>
              <a:latin typeface="微軟正黑體" panose="020B0604030504040204" pitchFamily="34" charset="-120"/>
              <a:ea typeface="微軟正黑體" panose="020B0604030504040204" pitchFamily="34" charset="-120"/>
            </a:endParaRPr>
          </a:p>
          <a:p>
            <a:pPr marL="490538" lvl="1" indent="0" algn="just">
              <a:lnSpc>
                <a:spcPct val="120000"/>
              </a:lnSpc>
              <a:spcBef>
                <a:spcPts val="0"/>
              </a:spcBef>
              <a:buNone/>
              <a:defRPr/>
            </a:pPr>
            <a:r>
              <a:rPr lang="zh-TW" altLang="en-US" sz="1600" dirty="0">
                <a:solidFill>
                  <a:srgbClr val="FF0000"/>
                </a:solidFill>
                <a:latin typeface="微軟正黑體" panose="020B0604030504040204" pitchFamily="34" charset="-120"/>
                <a:ea typeface="微軟正黑體" panose="020B0604030504040204" pitchFamily="34" charset="-120"/>
              </a:rPr>
              <a:t>各校得參採國中教育會考成績作為</a:t>
            </a:r>
            <a:r>
              <a:rPr lang="zh-TW" altLang="en-US" sz="1600" u="sng" dirty="0">
                <a:solidFill>
                  <a:srgbClr val="FF0000"/>
                </a:solidFill>
                <a:latin typeface="微軟正黑體" panose="020B0604030504040204" pitchFamily="34" charset="-120"/>
                <a:ea typeface="微軟正黑體" panose="020B0604030504040204" pitchFamily="34" charset="-120"/>
              </a:rPr>
              <a:t>錄取門檻</a:t>
            </a:r>
            <a:r>
              <a:rPr lang="zh-TW" altLang="en-US" sz="1600" dirty="0">
                <a:latin typeface="微軟正黑體" panose="020B0604030504040204" pitchFamily="34" charset="-120"/>
                <a:ea typeface="微軟正黑體" panose="020B0604030504040204" pitchFamily="34" charset="-120"/>
              </a:rPr>
              <a:t>。達門檻者，再依術科測驗成績比序錄取，以</a:t>
            </a:r>
            <a:r>
              <a:rPr lang="en-US" altLang="zh-TW" sz="1600" dirty="0">
                <a:latin typeface="微軟正黑體" panose="020B0604030504040204" pitchFamily="34" charset="-120"/>
                <a:ea typeface="微軟正黑體" panose="020B0604030504040204" pitchFamily="34" charset="-120"/>
              </a:rPr>
              <a:t>109</a:t>
            </a:r>
            <a:r>
              <a:rPr lang="zh-TW" altLang="en-US" sz="1600" dirty="0">
                <a:latin typeface="微軟正黑體" panose="020B0604030504040204" pitchFamily="34" charset="-120"/>
                <a:ea typeface="微軟正黑體" panose="020B0604030504040204" pitchFamily="34" charset="-120"/>
              </a:rPr>
              <a:t>學年度部分學校科班為例：</a:t>
            </a:r>
            <a:endParaRPr lang="en-US" altLang="zh-TW" sz="1600" dirty="0">
              <a:latin typeface="微軟正黑體" panose="020B0604030504040204" pitchFamily="34" charset="-120"/>
              <a:ea typeface="微軟正黑體" panose="020B0604030504040204" pitchFamily="34" charset="-120"/>
            </a:endParaRPr>
          </a:p>
        </p:txBody>
      </p:sp>
      <p:grpSp>
        <p:nvGrpSpPr>
          <p:cNvPr id="13" name="群組 12">
            <a:extLst>
              <a:ext uri="{FF2B5EF4-FFF2-40B4-BE49-F238E27FC236}">
                <a16:creationId xmlns:a16="http://schemas.microsoft.com/office/drawing/2014/main" id="{4625787D-541C-8243-92B0-C525B83A5F35}"/>
              </a:ext>
            </a:extLst>
          </p:cNvPr>
          <p:cNvGrpSpPr/>
          <p:nvPr/>
        </p:nvGrpSpPr>
        <p:grpSpPr>
          <a:xfrm>
            <a:off x="-3" y="298586"/>
            <a:ext cx="3937574" cy="556154"/>
            <a:chOff x="-3" y="853451"/>
            <a:chExt cx="3937574" cy="556154"/>
          </a:xfrm>
        </p:grpSpPr>
        <p:sp>
          <p:nvSpPr>
            <p:cNvPr id="14" name="等腰三角形 20">
              <a:extLst>
                <a:ext uri="{FF2B5EF4-FFF2-40B4-BE49-F238E27FC236}">
                  <a16:creationId xmlns:a16="http://schemas.microsoft.com/office/drawing/2014/main" id="{5F8F57DE-3C33-014A-ACB3-3E4694CAB1BB}"/>
                </a:ext>
              </a:extLst>
            </p:cNvPr>
            <p:cNvSpPr/>
            <p:nvPr/>
          </p:nvSpPr>
          <p:spPr>
            <a:xfrm>
              <a:off x="2773541" y="853451"/>
              <a:ext cx="956458" cy="507831"/>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solidFill>
                  <a:schemeClr val="accent5">
                    <a:lumMod val="75000"/>
                  </a:schemeClr>
                </a:solidFill>
              </a:endParaRPr>
            </a:p>
          </p:txBody>
        </p:sp>
        <p:sp>
          <p:nvSpPr>
            <p:cNvPr id="15" name="Rectangle 3">
              <a:extLst>
                <a:ext uri="{FF2B5EF4-FFF2-40B4-BE49-F238E27FC236}">
                  <a16:creationId xmlns:a16="http://schemas.microsoft.com/office/drawing/2014/main" id="{4772E20B-DEEB-D445-A0BC-E97252E8F429}"/>
                </a:ext>
              </a:extLst>
            </p:cNvPr>
            <p:cNvSpPr/>
            <p:nvPr/>
          </p:nvSpPr>
          <p:spPr>
            <a:xfrm>
              <a:off x="-3" y="853451"/>
              <a:ext cx="3251774" cy="50895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latin typeface="Microsoft JhengHei" panose="020B0604030504040204" pitchFamily="34" charset="-120"/>
                  <a:ea typeface="Microsoft JhengHei" panose="020B0604030504040204" pitchFamily="34" charset="-120"/>
                </a:rPr>
                <a:t>技職傾向學生入學管道</a:t>
              </a:r>
              <a:endParaRPr lang="en-US" altLang="zh-TW" sz="2400" b="1" dirty="0">
                <a:latin typeface="Microsoft JhengHei" panose="020B0604030504040204" pitchFamily="34" charset="-120"/>
                <a:ea typeface="Microsoft JhengHei" panose="020B0604030504040204" pitchFamily="34" charset="-120"/>
              </a:endParaRPr>
            </a:p>
          </p:txBody>
        </p:sp>
        <p:cxnSp>
          <p:nvCxnSpPr>
            <p:cNvPr id="16" name="直線接點 15">
              <a:extLst>
                <a:ext uri="{FF2B5EF4-FFF2-40B4-BE49-F238E27FC236}">
                  <a16:creationId xmlns:a16="http://schemas.microsoft.com/office/drawing/2014/main" id="{A4DCA74F-CE78-8744-A49B-4F056BF453AA}"/>
                </a:ext>
              </a:extLst>
            </p:cNvPr>
            <p:cNvCxnSpPr/>
            <p:nvPr/>
          </p:nvCxnSpPr>
          <p:spPr>
            <a:xfrm>
              <a:off x="0" y="1409605"/>
              <a:ext cx="3937571" cy="0"/>
            </a:xfrm>
            <a:prstGeom prst="line">
              <a:avLst/>
            </a:prstGeom>
            <a:ln w="136525">
              <a:headEnd type="none"/>
              <a:tailEnd type="oval" w="sm" len="med"/>
            </a:ln>
          </p:spPr>
          <p:style>
            <a:lnRef idx="1">
              <a:schemeClr val="accent1"/>
            </a:lnRef>
            <a:fillRef idx="0">
              <a:schemeClr val="accent1"/>
            </a:fillRef>
            <a:effectRef idx="0">
              <a:schemeClr val="accent1"/>
            </a:effectRef>
            <a:fontRef idx="minor">
              <a:schemeClr val="tx1"/>
            </a:fontRef>
          </p:style>
        </p:cxnSp>
      </p:grpSp>
      <p:grpSp>
        <p:nvGrpSpPr>
          <p:cNvPr id="24" name="群組 23">
            <a:extLst>
              <a:ext uri="{FF2B5EF4-FFF2-40B4-BE49-F238E27FC236}">
                <a16:creationId xmlns:a16="http://schemas.microsoft.com/office/drawing/2014/main" id="{8295C060-E8B6-DF48-AC54-302900CC1420}"/>
              </a:ext>
            </a:extLst>
          </p:cNvPr>
          <p:cNvGrpSpPr/>
          <p:nvPr/>
        </p:nvGrpSpPr>
        <p:grpSpPr>
          <a:xfrm>
            <a:off x="-4890" y="2974246"/>
            <a:ext cx="1359822" cy="3585167"/>
            <a:chOff x="-3" y="2974246"/>
            <a:chExt cx="1359822" cy="3585167"/>
          </a:xfrm>
        </p:grpSpPr>
        <p:sp>
          <p:nvSpPr>
            <p:cNvPr id="25" name="Rectangle 5">
              <a:extLst>
                <a:ext uri="{FF2B5EF4-FFF2-40B4-BE49-F238E27FC236}">
                  <a16:creationId xmlns:a16="http://schemas.microsoft.com/office/drawing/2014/main" id="{5398CA2D-5BFD-6D4D-926E-0122ABBB2B63}"/>
                </a:ext>
              </a:extLst>
            </p:cNvPr>
            <p:cNvSpPr/>
            <p:nvPr/>
          </p:nvSpPr>
          <p:spPr>
            <a:xfrm>
              <a:off x="8516" y="2974246"/>
              <a:ext cx="1322171" cy="358516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6" name="Rectangle 3">
              <a:extLst>
                <a:ext uri="{FF2B5EF4-FFF2-40B4-BE49-F238E27FC236}">
                  <a16:creationId xmlns:a16="http://schemas.microsoft.com/office/drawing/2014/main" id="{7A9FAA68-4C2F-334E-9E45-4EF94A56C6EB}"/>
                </a:ext>
              </a:extLst>
            </p:cNvPr>
            <p:cNvSpPr/>
            <p:nvPr/>
          </p:nvSpPr>
          <p:spPr>
            <a:xfrm>
              <a:off x="0" y="3096800"/>
              <a:ext cx="1352565" cy="646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b="1" dirty="0">
                  <a:solidFill>
                    <a:srgbClr val="0432FF"/>
                  </a:solidFill>
                  <a:latin typeface="微軟正黑體" panose="020B0604030504040204" pitchFamily="34" charset="-120"/>
                  <a:ea typeface="微軟正黑體" panose="020B0604030504040204" pitchFamily="34" charset="-120"/>
                </a:rPr>
                <a:t>專業群科</a:t>
              </a:r>
              <a:endParaRPr lang="en-US" altLang="zh-TW" sz="2100" b="1" dirty="0">
                <a:solidFill>
                  <a:srgbClr val="0432FF"/>
                </a:solidFill>
                <a:latin typeface="微軟正黑體" panose="020B0604030504040204" pitchFamily="34" charset="-120"/>
                <a:ea typeface="微軟正黑體" panose="020B0604030504040204" pitchFamily="34" charset="-120"/>
              </a:endParaRPr>
            </a:p>
            <a:p>
              <a:pPr algn="ctr"/>
              <a:r>
                <a:rPr lang="zh-TW" altLang="en-US" sz="2100" b="1" dirty="0">
                  <a:solidFill>
                    <a:srgbClr val="0432FF"/>
                  </a:solidFill>
                  <a:latin typeface="微軟正黑體" panose="020B0604030504040204" pitchFamily="34" charset="-120"/>
                  <a:ea typeface="微軟正黑體" panose="020B0604030504040204" pitchFamily="34" charset="-120"/>
                </a:rPr>
                <a:t>甄選入學</a:t>
              </a:r>
              <a:endParaRPr lang="en-US" sz="2100" b="1" dirty="0">
                <a:solidFill>
                  <a:srgbClr val="0432FF"/>
                </a:solidFill>
                <a:latin typeface="Microsoft JhengHei" panose="020B0604030504040204" pitchFamily="34" charset="-120"/>
                <a:ea typeface="Microsoft JhengHei" panose="020B0604030504040204" pitchFamily="34" charset="-120"/>
              </a:endParaRPr>
            </a:p>
          </p:txBody>
        </p:sp>
        <p:sp>
          <p:nvSpPr>
            <p:cNvPr id="27" name="Rectangle 3">
              <a:extLst>
                <a:ext uri="{FF2B5EF4-FFF2-40B4-BE49-F238E27FC236}">
                  <a16:creationId xmlns:a16="http://schemas.microsoft.com/office/drawing/2014/main" id="{02B48493-99CA-1C41-9169-477FCB609CD9}"/>
                </a:ext>
              </a:extLst>
            </p:cNvPr>
            <p:cNvSpPr/>
            <p:nvPr/>
          </p:nvSpPr>
          <p:spPr>
            <a:xfrm>
              <a:off x="-3" y="3824886"/>
              <a:ext cx="1352568" cy="646247"/>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技優甄審入學</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28" name="Rectangle 3">
              <a:extLst>
                <a:ext uri="{FF2B5EF4-FFF2-40B4-BE49-F238E27FC236}">
                  <a16:creationId xmlns:a16="http://schemas.microsoft.com/office/drawing/2014/main" id="{2FFFD0DE-335E-E74C-89B7-9A63054D2F4D}"/>
                </a:ext>
              </a:extLst>
            </p:cNvPr>
            <p:cNvSpPr/>
            <p:nvPr/>
          </p:nvSpPr>
          <p:spPr>
            <a:xfrm>
              <a:off x="7254" y="4558108"/>
              <a:ext cx="1352565" cy="646247"/>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實用技能學程分發</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29" name="Rectangle 3">
              <a:extLst>
                <a:ext uri="{FF2B5EF4-FFF2-40B4-BE49-F238E27FC236}">
                  <a16:creationId xmlns:a16="http://schemas.microsoft.com/office/drawing/2014/main" id="{56A11005-CB18-0745-9E93-68B995910942}"/>
                </a:ext>
              </a:extLst>
            </p:cNvPr>
            <p:cNvSpPr/>
            <p:nvPr/>
          </p:nvSpPr>
          <p:spPr>
            <a:xfrm>
              <a:off x="7254" y="5279289"/>
              <a:ext cx="1352565" cy="416839"/>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建教合作</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30" name="Rectangle 3">
              <a:extLst>
                <a:ext uri="{FF2B5EF4-FFF2-40B4-BE49-F238E27FC236}">
                  <a16:creationId xmlns:a16="http://schemas.microsoft.com/office/drawing/2014/main" id="{7BC80EE5-DFD4-A343-A994-DAF83A360E43}"/>
                </a:ext>
              </a:extLst>
            </p:cNvPr>
            <p:cNvSpPr/>
            <p:nvPr/>
          </p:nvSpPr>
          <p:spPr>
            <a:xfrm>
              <a:off x="7254" y="5771062"/>
              <a:ext cx="1352565" cy="646247"/>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產業特殊需求類科</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grpSp>
      <p:grpSp>
        <p:nvGrpSpPr>
          <p:cNvPr id="31" name="群組 30">
            <a:extLst>
              <a:ext uri="{FF2B5EF4-FFF2-40B4-BE49-F238E27FC236}">
                <a16:creationId xmlns:a16="http://schemas.microsoft.com/office/drawing/2014/main" id="{30243874-22D8-B149-9D7E-2AFDCD5BEBA6}"/>
              </a:ext>
            </a:extLst>
          </p:cNvPr>
          <p:cNvGrpSpPr/>
          <p:nvPr/>
        </p:nvGrpSpPr>
        <p:grpSpPr>
          <a:xfrm>
            <a:off x="-6682" y="1233119"/>
            <a:ext cx="1354972" cy="1758043"/>
            <a:chOff x="-6682" y="1109692"/>
            <a:chExt cx="1354972" cy="1758043"/>
          </a:xfrm>
        </p:grpSpPr>
        <p:sp>
          <p:nvSpPr>
            <p:cNvPr id="32" name="Rectangle 5">
              <a:extLst>
                <a:ext uri="{FF2B5EF4-FFF2-40B4-BE49-F238E27FC236}">
                  <a16:creationId xmlns:a16="http://schemas.microsoft.com/office/drawing/2014/main" id="{6805683E-92D3-9D41-B448-2559E691DF89}"/>
                </a:ext>
              </a:extLst>
            </p:cNvPr>
            <p:cNvSpPr/>
            <p:nvPr/>
          </p:nvSpPr>
          <p:spPr>
            <a:xfrm>
              <a:off x="0" y="1109692"/>
              <a:ext cx="1322171" cy="175804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3" name="Rectangle 3">
              <a:extLst>
                <a:ext uri="{FF2B5EF4-FFF2-40B4-BE49-F238E27FC236}">
                  <a16:creationId xmlns:a16="http://schemas.microsoft.com/office/drawing/2014/main" id="{898749B2-869B-5441-AEA6-26962825E780}"/>
                </a:ext>
              </a:extLst>
            </p:cNvPr>
            <p:cNvSpPr/>
            <p:nvPr/>
          </p:nvSpPr>
          <p:spPr>
            <a:xfrm>
              <a:off x="-4278" y="1210686"/>
              <a:ext cx="1352568" cy="478245"/>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accent5">
                      <a:lumMod val="40000"/>
                      <a:lumOff val="60000"/>
                    </a:schemeClr>
                  </a:solidFill>
                  <a:latin typeface="Microsoft JhengHei" panose="020B0604030504040204" pitchFamily="34" charset="-120"/>
                  <a:ea typeface="Microsoft JhengHei" panose="020B0604030504040204" pitchFamily="34" charset="-120"/>
                </a:rPr>
                <a:t>入學管道</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34" name="Rectangle 3">
              <a:extLst>
                <a:ext uri="{FF2B5EF4-FFF2-40B4-BE49-F238E27FC236}">
                  <a16:creationId xmlns:a16="http://schemas.microsoft.com/office/drawing/2014/main" id="{215678CB-F294-EB45-B6B5-82333B213A00}"/>
                </a:ext>
              </a:extLst>
            </p:cNvPr>
            <p:cNvSpPr/>
            <p:nvPr/>
          </p:nvSpPr>
          <p:spPr>
            <a:xfrm>
              <a:off x="-6682" y="1741134"/>
              <a:ext cx="1352568" cy="478245"/>
            </a:xfrm>
            <a:prstGeom prst="rect">
              <a:avLst/>
            </a:prstGeom>
            <a:solidFill>
              <a:srgbClr val="E7E6E6">
                <a:alpha val="7451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accent5">
                      <a:lumMod val="60000"/>
                      <a:lumOff val="40000"/>
                    </a:schemeClr>
                  </a:solidFill>
                  <a:latin typeface="Microsoft JhengHei" panose="020B0604030504040204" pitchFamily="34" charset="-120"/>
                  <a:ea typeface="Microsoft JhengHei" panose="020B0604030504040204" pitchFamily="34" charset="-120"/>
                </a:rPr>
                <a:t>主要管道</a:t>
              </a:r>
              <a:endParaRPr lang="en-US" sz="2100" dirty="0">
                <a:solidFill>
                  <a:schemeClr val="accent5">
                    <a:lumMod val="60000"/>
                    <a:lumOff val="40000"/>
                  </a:schemeClr>
                </a:solidFill>
                <a:latin typeface="Microsoft JhengHei" panose="020B0604030504040204" pitchFamily="34" charset="-120"/>
                <a:ea typeface="Microsoft JhengHei" panose="020B0604030504040204" pitchFamily="34" charset="-120"/>
              </a:endParaRPr>
            </a:p>
          </p:txBody>
        </p:sp>
        <p:sp>
          <p:nvSpPr>
            <p:cNvPr id="35" name="Rectangle 3">
              <a:extLst>
                <a:ext uri="{FF2B5EF4-FFF2-40B4-BE49-F238E27FC236}">
                  <a16:creationId xmlns:a16="http://schemas.microsoft.com/office/drawing/2014/main" id="{A5392AE0-BE4A-D241-8EDC-AEFC401AC0D6}"/>
                </a:ext>
              </a:extLst>
            </p:cNvPr>
            <p:cNvSpPr/>
            <p:nvPr/>
          </p:nvSpPr>
          <p:spPr>
            <a:xfrm>
              <a:off x="1" y="2271582"/>
              <a:ext cx="1345886" cy="478245"/>
            </a:xfrm>
            <a:prstGeom prst="rect">
              <a:avLst/>
            </a:prstGeom>
            <a:solidFill>
              <a:srgbClr val="E7E6E6">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accent5">
                      <a:lumMod val="60000"/>
                      <a:lumOff val="40000"/>
                    </a:schemeClr>
                  </a:solidFill>
                  <a:latin typeface="Microsoft JhengHei" panose="020B0604030504040204" pitchFamily="34" charset="-120"/>
                  <a:ea typeface="Microsoft JhengHei" panose="020B0604030504040204" pitchFamily="34" charset="-120"/>
                </a:rPr>
                <a:t>重要日程</a:t>
              </a:r>
              <a:endParaRPr lang="en-US" sz="2100" dirty="0">
                <a:solidFill>
                  <a:schemeClr val="accent5">
                    <a:lumMod val="60000"/>
                    <a:lumOff val="40000"/>
                  </a:schemeClr>
                </a:solidFill>
                <a:latin typeface="Microsoft JhengHei" panose="020B0604030504040204" pitchFamily="34" charset="-120"/>
                <a:ea typeface="Microsoft JhengHei" panose="020B0604030504040204" pitchFamily="34" charset="-120"/>
              </a:endParaRPr>
            </a:p>
          </p:txBody>
        </p:sp>
      </p:grpSp>
      <p:sp>
        <p:nvSpPr>
          <p:cNvPr id="21" name="TextBox 7">
            <a:extLst>
              <a:ext uri="{FF2B5EF4-FFF2-40B4-BE49-F238E27FC236}">
                <a16:creationId xmlns:a16="http://schemas.microsoft.com/office/drawing/2014/main" id="{DF9497B6-13BC-2149-A4D5-69498EFA3F6B}"/>
              </a:ext>
            </a:extLst>
          </p:cNvPr>
          <p:cNvSpPr txBox="1"/>
          <p:nvPr/>
        </p:nvSpPr>
        <p:spPr>
          <a:xfrm>
            <a:off x="4246677" y="646991"/>
            <a:ext cx="4496331" cy="369332"/>
          </a:xfrm>
          <a:prstGeom prst="rect">
            <a:avLst/>
          </a:prstGeom>
          <a:noFill/>
        </p:spPr>
        <p:txBody>
          <a:bodyPr wrap="square" lIns="0" tIns="0" rIns="0" bIns="0" rtlCol="0" anchor="t">
            <a:spAutoFit/>
          </a:bodyPr>
          <a:lstStyle/>
          <a:p>
            <a:r>
              <a:rPr lang="zh-TW" altLang="en-US" sz="2400" dirty="0">
                <a:solidFill>
                  <a:srgbClr val="0432FF"/>
                </a:solidFill>
                <a:latin typeface="微軟正黑體" panose="020B0604030504040204" pitchFamily="34" charset="-120"/>
                <a:ea typeface="微軟正黑體" panose="020B0604030504040204" pitchFamily="34" charset="-120"/>
              </a:rPr>
              <a:t>專業群科甄選入學</a:t>
            </a:r>
            <a:r>
              <a:rPr lang="zh-TW" altLang="en-US" sz="2400" dirty="0">
                <a:solidFill>
                  <a:srgbClr val="FF0000"/>
                </a:solidFill>
                <a:latin typeface="微軟正黑體" panose="020B0604030504040204" pitchFamily="34" charset="-120"/>
                <a:ea typeface="微軟正黑體" panose="020B0604030504040204" pitchFamily="34" charset="-120"/>
              </a:rPr>
              <a:t>錄取門檻</a:t>
            </a:r>
            <a:endParaRPr lang="en-US" sz="2400" b="1" dirty="0">
              <a:solidFill>
                <a:srgbClr val="FF0000"/>
              </a:solidFill>
            </a:endParaRPr>
          </a:p>
        </p:txBody>
      </p:sp>
      <p:graphicFrame>
        <p:nvGraphicFramePr>
          <p:cNvPr id="22" name="表格 21">
            <a:extLst>
              <a:ext uri="{FF2B5EF4-FFF2-40B4-BE49-F238E27FC236}">
                <a16:creationId xmlns:a16="http://schemas.microsoft.com/office/drawing/2014/main" id="{B58A579A-1403-1C41-B026-DC19E61D5509}"/>
              </a:ext>
            </a:extLst>
          </p:cNvPr>
          <p:cNvGraphicFramePr>
            <a:graphicFrameLocks noGrp="1"/>
          </p:cNvGraphicFramePr>
          <p:nvPr>
            <p:extLst>
              <p:ext uri="{D42A27DB-BD31-4B8C-83A1-F6EECF244321}">
                <p14:modId xmlns:p14="http://schemas.microsoft.com/office/powerpoint/2010/main" val="2100372024"/>
              </p:ext>
            </p:extLst>
          </p:nvPr>
        </p:nvGraphicFramePr>
        <p:xfrm>
          <a:off x="1681182" y="2023718"/>
          <a:ext cx="7283174" cy="4142771"/>
        </p:xfrm>
        <a:graphic>
          <a:graphicData uri="http://schemas.openxmlformats.org/drawingml/2006/table">
            <a:tbl>
              <a:tblPr firstRow="1" firstCol="1" bandRow="1">
                <a:tableStyleId>{5C22544A-7EE6-4342-B048-85BDC9FD1C3A}</a:tableStyleId>
              </a:tblPr>
              <a:tblGrid>
                <a:gridCol w="700892">
                  <a:extLst>
                    <a:ext uri="{9D8B030D-6E8A-4147-A177-3AD203B41FA5}">
                      <a16:colId xmlns:a16="http://schemas.microsoft.com/office/drawing/2014/main" val="20000"/>
                    </a:ext>
                  </a:extLst>
                </a:gridCol>
                <a:gridCol w="828970">
                  <a:extLst>
                    <a:ext uri="{9D8B030D-6E8A-4147-A177-3AD203B41FA5}">
                      <a16:colId xmlns:a16="http://schemas.microsoft.com/office/drawing/2014/main" val="20001"/>
                    </a:ext>
                  </a:extLst>
                </a:gridCol>
                <a:gridCol w="1695045">
                  <a:extLst>
                    <a:ext uri="{9D8B030D-6E8A-4147-A177-3AD203B41FA5}">
                      <a16:colId xmlns:a16="http://schemas.microsoft.com/office/drawing/2014/main" val="20002"/>
                    </a:ext>
                  </a:extLst>
                </a:gridCol>
                <a:gridCol w="4058267">
                  <a:extLst>
                    <a:ext uri="{9D8B030D-6E8A-4147-A177-3AD203B41FA5}">
                      <a16:colId xmlns:a16="http://schemas.microsoft.com/office/drawing/2014/main" val="20003"/>
                    </a:ext>
                  </a:extLst>
                </a:gridCol>
              </a:tblGrid>
              <a:tr h="327267">
                <a:tc>
                  <a:txBody>
                    <a:bodyPr/>
                    <a:lstStyle/>
                    <a:p>
                      <a:pPr marL="0" algn="ctr" defTabSz="914400" rtl="0" eaLnBrk="1" latinLnBrk="0" hangingPunct="1">
                        <a:lnSpc>
                          <a:spcPts val="1600"/>
                        </a:lnSpc>
                        <a:spcAft>
                          <a:spcPts val="0"/>
                        </a:spcAft>
                      </a:pPr>
                      <a:r>
                        <a:rPr lang="zh-TW" sz="1400" kern="100" dirty="0">
                          <a:effectLst/>
                          <a:latin typeface="Microsoft JhengHei" panose="020B0604030504040204" pitchFamily="34" charset="-120"/>
                          <a:ea typeface="Microsoft JhengHei" panose="020B0604030504040204" pitchFamily="34" charset="-120"/>
                        </a:rPr>
                        <a:t>區</a:t>
                      </a:r>
                      <a:endParaRPr lang="zh-TW" sz="1400" kern="100" dirty="0">
                        <a:solidFill>
                          <a:sysClr val="windowText" lastClr="000000"/>
                        </a:solidFill>
                        <a:effectLst/>
                        <a:latin typeface="Microsoft JhengHei" panose="020B0604030504040204" pitchFamily="34" charset="-120"/>
                        <a:ea typeface="Microsoft JhengHei" panose="020B0604030504040204" pitchFamily="34" charset="-120"/>
                        <a:cs typeface="+mn-cs"/>
                      </a:endParaRPr>
                    </a:p>
                  </a:txBody>
                  <a:tcPr marL="14414" marR="14414"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81725B"/>
                    </a:solidFill>
                  </a:tcPr>
                </a:tc>
                <a:tc>
                  <a:txBody>
                    <a:bodyPr/>
                    <a:lstStyle/>
                    <a:p>
                      <a:pPr marL="0" algn="ctr" defTabSz="914400" rtl="0" eaLnBrk="1" latinLnBrk="0" hangingPunct="1">
                        <a:lnSpc>
                          <a:spcPts val="1600"/>
                        </a:lnSpc>
                        <a:spcAft>
                          <a:spcPts val="0"/>
                        </a:spcAft>
                      </a:pPr>
                      <a:r>
                        <a:rPr lang="zh-TW" sz="1400" kern="100" dirty="0">
                          <a:effectLst/>
                          <a:latin typeface="Microsoft JhengHei" panose="020B0604030504040204" pitchFamily="34" charset="-120"/>
                          <a:ea typeface="Microsoft JhengHei" panose="020B0604030504040204" pitchFamily="34" charset="-120"/>
                        </a:rPr>
                        <a:t>校名</a:t>
                      </a:r>
                      <a:endParaRPr lang="zh-TW" sz="1400" kern="100" dirty="0">
                        <a:solidFill>
                          <a:sysClr val="windowText" lastClr="000000"/>
                        </a:solidFill>
                        <a:effectLst/>
                        <a:latin typeface="Microsoft JhengHei" panose="020B0604030504040204" pitchFamily="34" charset="-120"/>
                        <a:ea typeface="Microsoft JhengHei" panose="020B0604030504040204" pitchFamily="34" charset="-120"/>
                        <a:cs typeface="+mn-cs"/>
                      </a:endParaRPr>
                    </a:p>
                  </a:txBody>
                  <a:tcPr marL="14414" marR="14414"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81725B"/>
                    </a:solidFill>
                  </a:tcPr>
                </a:tc>
                <a:tc>
                  <a:txBody>
                    <a:bodyPr/>
                    <a:lstStyle/>
                    <a:p>
                      <a:pPr marL="0" algn="ctr" defTabSz="914400" rtl="0" eaLnBrk="1" latinLnBrk="0" hangingPunct="1">
                        <a:lnSpc>
                          <a:spcPts val="1600"/>
                        </a:lnSpc>
                        <a:spcAft>
                          <a:spcPts val="0"/>
                        </a:spcAft>
                      </a:pPr>
                      <a:r>
                        <a:rPr lang="zh-TW" sz="1400" kern="100" dirty="0">
                          <a:effectLst/>
                          <a:latin typeface="Microsoft JhengHei" panose="020B0604030504040204" pitchFamily="34" charset="-120"/>
                          <a:ea typeface="Microsoft JhengHei" panose="020B0604030504040204" pitchFamily="34" charset="-120"/>
                        </a:rPr>
                        <a:t>特色招生科</a:t>
                      </a:r>
                      <a:r>
                        <a:rPr lang="en-US" sz="1400" kern="100" dirty="0">
                          <a:effectLst/>
                          <a:latin typeface="Microsoft JhengHei" panose="020B0604030504040204" pitchFamily="34" charset="-120"/>
                          <a:ea typeface="Microsoft JhengHei" panose="020B0604030504040204" pitchFamily="34" charset="-120"/>
                        </a:rPr>
                        <a:t>/</a:t>
                      </a:r>
                      <a:r>
                        <a:rPr lang="zh-TW" sz="1400" kern="100" dirty="0">
                          <a:effectLst/>
                          <a:latin typeface="Microsoft JhengHei" panose="020B0604030504040204" pitchFamily="34" charset="-120"/>
                          <a:ea typeface="Microsoft JhengHei" panose="020B0604030504040204" pitchFamily="34" charset="-120"/>
                        </a:rPr>
                        <a:t>班</a:t>
                      </a:r>
                      <a:endParaRPr lang="zh-TW" sz="1400" kern="100" dirty="0">
                        <a:solidFill>
                          <a:sysClr val="windowText" lastClr="000000"/>
                        </a:solidFill>
                        <a:effectLst/>
                        <a:latin typeface="Microsoft JhengHei" panose="020B0604030504040204" pitchFamily="34" charset="-120"/>
                        <a:ea typeface="Microsoft JhengHei" panose="020B0604030504040204" pitchFamily="34" charset="-120"/>
                        <a:cs typeface="+mn-cs"/>
                      </a:endParaRPr>
                    </a:p>
                  </a:txBody>
                  <a:tcPr marL="14414" marR="14414"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81725B"/>
                    </a:solidFill>
                  </a:tcPr>
                </a:tc>
                <a:tc>
                  <a:txBody>
                    <a:bodyPr/>
                    <a:lstStyle/>
                    <a:p>
                      <a:pPr marL="0" algn="ctr" defTabSz="914400" rtl="0" eaLnBrk="1" latinLnBrk="0" hangingPunct="1">
                        <a:lnSpc>
                          <a:spcPts val="1600"/>
                        </a:lnSpc>
                        <a:spcAft>
                          <a:spcPts val="0"/>
                        </a:spcAft>
                      </a:pPr>
                      <a:r>
                        <a:rPr lang="zh-TW" altLang="en-US" sz="1400" kern="100" dirty="0">
                          <a:effectLst/>
                          <a:latin typeface="Microsoft JhengHei" panose="020B0604030504040204" pitchFamily="34" charset="-120"/>
                          <a:ea typeface="Microsoft JhengHei" panose="020B0604030504040204" pitchFamily="34" charset="-120"/>
                        </a:rPr>
                        <a:t>門檻</a:t>
                      </a:r>
                      <a:endParaRPr lang="zh-TW" sz="1400" kern="100" dirty="0">
                        <a:solidFill>
                          <a:sysClr val="windowText" lastClr="000000"/>
                        </a:solidFill>
                        <a:effectLst/>
                        <a:latin typeface="Microsoft JhengHei" panose="020B0604030504040204" pitchFamily="34" charset="-120"/>
                        <a:ea typeface="Microsoft JhengHei" panose="020B0604030504040204" pitchFamily="34" charset="-120"/>
                        <a:cs typeface="+mn-cs"/>
                      </a:endParaRPr>
                    </a:p>
                  </a:txBody>
                  <a:tcPr marL="14414" marR="14414"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81725B"/>
                    </a:solidFill>
                  </a:tcPr>
                </a:tc>
                <a:extLst>
                  <a:ext uri="{0D108BD9-81ED-4DB2-BD59-A6C34878D82A}">
                    <a16:rowId xmlns:a16="http://schemas.microsoft.com/office/drawing/2014/main" val="10000"/>
                  </a:ext>
                </a:extLst>
              </a:tr>
              <a:tr h="327267">
                <a:tc rowSpan="2">
                  <a:txBody>
                    <a:bodyPr/>
                    <a:lstStyle/>
                    <a:p>
                      <a:pPr marL="0" algn="ctr" defTabSz="914400" rtl="0" eaLnBrk="1" latinLnBrk="0" hangingPunct="1">
                        <a:lnSpc>
                          <a:spcPts val="1600"/>
                        </a:lnSpc>
                        <a:spcAft>
                          <a:spcPts val="0"/>
                        </a:spcAft>
                      </a:pPr>
                      <a:r>
                        <a:rPr lang="zh-TW" sz="1400" kern="100" dirty="0">
                          <a:effectLst/>
                          <a:latin typeface="Microsoft JhengHei" panose="020B0604030504040204" pitchFamily="34" charset="-120"/>
                          <a:ea typeface="Microsoft JhengHei" panose="020B0604030504040204" pitchFamily="34" charset="-120"/>
                        </a:rPr>
                        <a:t>基北區</a:t>
                      </a:r>
                    </a:p>
                    <a:p>
                      <a:pPr marL="0" algn="ctr" defTabSz="914400" rtl="0" eaLnBrk="1" latinLnBrk="0" hangingPunct="1">
                        <a:lnSpc>
                          <a:spcPts val="1600"/>
                        </a:lnSpc>
                        <a:spcAft>
                          <a:spcPts val="0"/>
                        </a:spcAft>
                      </a:pPr>
                      <a:r>
                        <a:rPr lang="en-US" sz="1400" kern="100" dirty="0">
                          <a:effectLst/>
                          <a:latin typeface="Microsoft JhengHei" panose="020B0604030504040204" pitchFamily="34" charset="-120"/>
                          <a:ea typeface="Microsoft JhengHei" panose="020B0604030504040204" pitchFamily="34" charset="-120"/>
                        </a:rPr>
                        <a:t>|</a:t>
                      </a:r>
                      <a:endParaRPr lang="zh-TW" sz="1400" kern="100" dirty="0">
                        <a:effectLst/>
                        <a:latin typeface="Microsoft JhengHei" panose="020B0604030504040204" pitchFamily="34" charset="-120"/>
                        <a:ea typeface="Microsoft JhengHei" panose="020B0604030504040204" pitchFamily="34" charset="-120"/>
                      </a:endParaRPr>
                    </a:p>
                    <a:p>
                      <a:pPr marL="0" algn="ctr" defTabSz="914400" rtl="0" eaLnBrk="1" latinLnBrk="0" hangingPunct="1">
                        <a:lnSpc>
                          <a:spcPts val="1600"/>
                        </a:lnSpc>
                        <a:spcAft>
                          <a:spcPts val="0"/>
                        </a:spcAft>
                      </a:pPr>
                      <a:r>
                        <a:rPr lang="zh-TW" sz="1400" kern="100" dirty="0">
                          <a:effectLst/>
                          <a:latin typeface="Microsoft JhengHei" panose="020B0604030504040204" pitchFamily="34" charset="-120"/>
                          <a:ea typeface="Microsoft JhengHei" panose="020B0604030504040204" pitchFamily="34" charset="-120"/>
                        </a:rPr>
                        <a:t>臺北市</a:t>
                      </a:r>
                      <a:endParaRPr lang="zh-TW" sz="1400" kern="100" dirty="0">
                        <a:solidFill>
                          <a:sysClr val="windowText" lastClr="000000"/>
                        </a:solidFill>
                        <a:effectLst/>
                        <a:latin typeface="Microsoft JhengHei" panose="020B0604030504040204" pitchFamily="34" charset="-120"/>
                        <a:ea typeface="Microsoft JhengHei" panose="020B0604030504040204" pitchFamily="34" charset="-120"/>
                        <a:cs typeface="+mn-cs"/>
                      </a:endParaRPr>
                    </a:p>
                  </a:txBody>
                  <a:tcPr marL="14414" marR="14414"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0072C8"/>
                    </a:solidFill>
                  </a:tcPr>
                </a:tc>
                <a:tc rowSpan="2">
                  <a:txBody>
                    <a:bodyPr/>
                    <a:lstStyle/>
                    <a:p>
                      <a:pPr marL="0" algn="ctr" defTabSz="914400" rtl="0" eaLnBrk="1" latinLnBrk="0" hangingPunct="1">
                        <a:lnSpc>
                          <a:spcPts val="1600"/>
                        </a:lnSpc>
                        <a:spcAft>
                          <a:spcPts val="0"/>
                        </a:spcAft>
                      </a:pPr>
                      <a:r>
                        <a:rPr lang="zh-TW" sz="1400" kern="100" dirty="0">
                          <a:effectLst/>
                          <a:latin typeface="Microsoft JhengHei" panose="020B0604030504040204" pitchFamily="34" charset="-120"/>
                          <a:ea typeface="Microsoft JhengHei" panose="020B0604030504040204" pitchFamily="34" charset="-120"/>
                        </a:rPr>
                        <a:t>市立士林高商</a:t>
                      </a:r>
                      <a:endParaRPr lang="zh-TW" sz="1400" kern="100" dirty="0">
                        <a:solidFill>
                          <a:sysClr val="windowText" lastClr="000000"/>
                        </a:solidFill>
                        <a:effectLst/>
                        <a:latin typeface="Microsoft JhengHei" panose="020B0604030504040204" pitchFamily="34" charset="-120"/>
                        <a:ea typeface="Microsoft JhengHei" panose="020B0604030504040204" pitchFamily="34" charset="-120"/>
                        <a:cs typeface="+mn-cs"/>
                      </a:endParaRPr>
                    </a:p>
                  </a:txBody>
                  <a:tcPr marL="14414" marR="14414"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1F3FF"/>
                    </a:solidFill>
                  </a:tcPr>
                </a:tc>
                <a:tc>
                  <a:txBody>
                    <a:bodyPr/>
                    <a:lstStyle/>
                    <a:p>
                      <a:pPr marL="0" algn="l" defTabSz="914400" rtl="0" eaLnBrk="1" latinLnBrk="0" hangingPunct="1">
                        <a:lnSpc>
                          <a:spcPts val="1600"/>
                        </a:lnSpc>
                        <a:spcAft>
                          <a:spcPts val="0"/>
                        </a:spcAft>
                      </a:pPr>
                      <a:r>
                        <a:rPr lang="zh-TW" sz="1300" kern="100" dirty="0">
                          <a:solidFill>
                            <a:schemeClr val="dk1"/>
                          </a:solidFill>
                          <a:effectLst/>
                          <a:latin typeface="Microsoft JhengHei" panose="020B0604030504040204" pitchFamily="34" charset="-120"/>
                          <a:ea typeface="Microsoft JhengHei" panose="020B0604030504040204" pitchFamily="34" charset="-120"/>
                          <a:cs typeface="+mn-cs"/>
                        </a:rPr>
                        <a:t>廣告設計科</a:t>
                      </a:r>
                    </a:p>
                  </a:txBody>
                  <a:tcPr marL="19050" marR="190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1F3FF"/>
                    </a:solidFill>
                  </a:tcPr>
                </a:tc>
                <a:tc>
                  <a:txBody>
                    <a:bodyPr/>
                    <a:lstStyle/>
                    <a:p>
                      <a:pPr marL="0" algn="l" defTabSz="914400" rtl="0" eaLnBrk="1" latinLnBrk="0" hangingPunct="1">
                        <a:lnSpc>
                          <a:spcPts val="1600"/>
                        </a:lnSpc>
                        <a:spcAft>
                          <a:spcPts val="0"/>
                        </a:spcAft>
                      </a:pPr>
                      <a:r>
                        <a:rPr lang="zh-TW" sz="1300" kern="100" dirty="0">
                          <a:solidFill>
                            <a:schemeClr val="dk1"/>
                          </a:solidFill>
                          <a:effectLst/>
                          <a:latin typeface="Microsoft JhengHei" panose="020B0604030504040204" pitchFamily="34" charset="-120"/>
                          <a:ea typeface="Microsoft JhengHei" panose="020B0604030504040204" pitchFamily="34" charset="-120"/>
                          <a:cs typeface="+mn-cs"/>
                        </a:rPr>
                        <a:t>會考數、社、自成績達基礎</a:t>
                      </a:r>
                      <a:r>
                        <a:rPr lang="en-US" sz="1300" kern="100" dirty="0">
                          <a:solidFill>
                            <a:schemeClr val="dk1"/>
                          </a:solidFill>
                          <a:effectLst/>
                          <a:latin typeface="Microsoft JhengHei" panose="020B0604030504040204" pitchFamily="34" charset="-120"/>
                          <a:ea typeface="Microsoft JhengHei" panose="020B0604030504040204" pitchFamily="34" charset="-120"/>
                          <a:cs typeface="+mn-cs"/>
                        </a:rPr>
                        <a:t>B</a:t>
                      </a:r>
                      <a:r>
                        <a:rPr lang="zh-TW" altLang="en-US" sz="1300" kern="100" dirty="0">
                          <a:solidFill>
                            <a:schemeClr val="dk1"/>
                          </a:solidFill>
                          <a:effectLst/>
                          <a:latin typeface="Microsoft JhengHei" panose="020B0604030504040204" pitchFamily="34" charset="-120"/>
                          <a:ea typeface="Microsoft JhengHei" panose="020B0604030504040204" pitchFamily="34" charset="-120"/>
                          <a:cs typeface="+mn-cs"/>
                        </a:rPr>
                        <a:t>，</a:t>
                      </a:r>
                      <a:r>
                        <a:rPr lang="zh-TW" sz="1300" kern="100" dirty="0">
                          <a:solidFill>
                            <a:schemeClr val="dk1"/>
                          </a:solidFill>
                          <a:effectLst/>
                          <a:latin typeface="Microsoft JhengHei" panose="020B0604030504040204" pitchFamily="34" charset="-120"/>
                          <a:ea typeface="Microsoft JhengHei" panose="020B0604030504040204" pitchFamily="34" charset="-120"/>
                          <a:cs typeface="+mn-cs"/>
                        </a:rPr>
                        <a:t>國、英成績達</a:t>
                      </a:r>
                      <a:r>
                        <a:rPr lang="en-US" sz="1300" kern="100" dirty="0">
                          <a:solidFill>
                            <a:schemeClr val="dk1"/>
                          </a:solidFill>
                          <a:effectLst/>
                          <a:latin typeface="Microsoft JhengHei" panose="020B0604030504040204" pitchFamily="34" charset="-120"/>
                          <a:ea typeface="Microsoft JhengHei" panose="020B0604030504040204" pitchFamily="34" charset="-120"/>
                          <a:cs typeface="+mn-cs"/>
                        </a:rPr>
                        <a:t>B+</a:t>
                      </a:r>
                      <a:endParaRPr lang="zh-TW" sz="1300" kern="100" dirty="0">
                        <a:solidFill>
                          <a:schemeClr val="dk1"/>
                        </a:solidFill>
                        <a:effectLst/>
                        <a:latin typeface="Microsoft JhengHei" panose="020B0604030504040204" pitchFamily="34" charset="-120"/>
                        <a:ea typeface="Microsoft JhengHei" panose="020B0604030504040204" pitchFamily="34" charset="-120"/>
                        <a:cs typeface="+mn-cs"/>
                      </a:endParaRPr>
                    </a:p>
                  </a:txBody>
                  <a:tcPr marL="19050" marR="190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1F3FF"/>
                    </a:solidFill>
                  </a:tcPr>
                </a:tc>
                <a:extLst>
                  <a:ext uri="{0D108BD9-81ED-4DB2-BD59-A6C34878D82A}">
                    <a16:rowId xmlns:a16="http://schemas.microsoft.com/office/drawing/2014/main" val="10001"/>
                  </a:ext>
                </a:extLst>
              </a:tr>
              <a:tr h="327267">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lnSpc>
                          <a:spcPts val="1600"/>
                        </a:lnSpc>
                        <a:spcAft>
                          <a:spcPts val="0"/>
                        </a:spcAft>
                      </a:pPr>
                      <a:r>
                        <a:rPr lang="zh-TW" sz="1300" kern="100" dirty="0">
                          <a:solidFill>
                            <a:schemeClr val="dk1"/>
                          </a:solidFill>
                          <a:effectLst/>
                          <a:latin typeface="Microsoft JhengHei" panose="020B0604030504040204" pitchFamily="34" charset="-120"/>
                          <a:ea typeface="Microsoft JhengHei" panose="020B0604030504040204" pitchFamily="34" charset="-120"/>
                          <a:cs typeface="+mn-cs"/>
                        </a:rPr>
                        <a:t>資料處理科</a:t>
                      </a:r>
                    </a:p>
                  </a:txBody>
                  <a:tcPr marL="19050" marR="190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1F3FF"/>
                    </a:solidFill>
                  </a:tcPr>
                </a:tc>
                <a:tc>
                  <a:txBody>
                    <a:bodyPr/>
                    <a:lstStyle/>
                    <a:p>
                      <a:pPr marL="0" algn="l" defTabSz="914400" rtl="0" eaLnBrk="1" latinLnBrk="0" hangingPunct="1">
                        <a:lnSpc>
                          <a:spcPts val="1600"/>
                        </a:lnSpc>
                        <a:spcAft>
                          <a:spcPts val="0"/>
                        </a:spcAft>
                      </a:pPr>
                      <a:r>
                        <a:rPr lang="zh-TW" sz="1300" kern="100" dirty="0">
                          <a:solidFill>
                            <a:schemeClr val="dk1"/>
                          </a:solidFill>
                          <a:effectLst/>
                          <a:latin typeface="Microsoft JhengHei" panose="020B0604030504040204" pitchFamily="34" charset="-120"/>
                          <a:ea typeface="Microsoft JhengHei" panose="020B0604030504040204" pitchFamily="34" charset="-120"/>
                          <a:cs typeface="+mn-cs"/>
                        </a:rPr>
                        <a:t>會考國、數成績達基礎</a:t>
                      </a:r>
                      <a:r>
                        <a:rPr lang="en-US" sz="1300" kern="100" dirty="0">
                          <a:solidFill>
                            <a:schemeClr val="dk1"/>
                          </a:solidFill>
                          <a:effectLst/>
                          <a:latin typeface="Microsoft JhengHei" panose="020B0604030504040204" pitchFamily="34" charset="-120"/>
                          <a:ea typeface="Microsoft JhengHei" panose="020B0604030504040204" pitchFamily="34" charset="-120"/>
                          <a:cs typeface="+mn-cs"/>
                        </a:rPr>
                        <a:t>B</a:t>
                      </a:r>
                      <a:r>
                        <a:rPr lang="zh-TW" altLang="en-US" sz="1300" kern="100" dirty="0">
                          <a:solidFill>
                            <a:schemeClr val="dk1"/>
                          </a:solidFill>
                          <a:effectLst/>
                          <a:latin typeface="Microsoft JhengHei" panose="020B0604030504040204" pitchFamily="34" charset="-120"/>
                          <a:ea typeface="Microsoft JhengHei" panose="020B0604030504040204" pitchFamily="34" charset="-120"/>
                          <a:cs typeface="+mn-cs"/>
                        </a:rPr>
                        <a:t>，</a:t>
                      </a:r>
                      <a:r>
                        <a:rPr lang="zh-TW" sz="1300" kern="100" dirty="0">
                          <a:solidFill>
                            <a:schemeClr val="dk1"/>
                          </a:solidFill>
                          <a:effectLst/>
                          <a:latin typeface="Microsoft JhengHei" panose="020B0604030504040204" pitchFamily="34" charset="-120"/>
                          <a:ea typeface="Microsoft JhengHei" panose="020B0604030504040204" pitchFamily="34" charset="-120"/>
                          <a:cs typeface="+mn-cs"/>
                        </a:rPr>
                        <a:t>英成績達</a:t>
                      </a:r>
                      <a:r>
                        <a:rPr lang="en-US" sz="1300" kern="100" dirty="0">
                          <a:solidFill>
                            <a:schemeClr val="dk1"/>
                          </a:solidFill>
                          <a:effectLst/>
                          <a:latin typeface="Microsoft JhengHei" panose="020B0604030504040204" pitchFamily="34" charset="-120"/>
                          <a:ea typeface="Microsoft JhengHei" panose="020B0604030504040204" pitchFamily="34" charset="-120"/>
                          <a:cs typeface="+mn-cs"/>
                        </a:rPr>
                        <a:t>B+</a:t>
                      </a:r>
                      <a:endParaRPr lang="zh-TW" sz="1300" kern="100" dirty="0">
                        <a:solidFill>
                          <a:schemeClr val="dk1"/>
                        </a:solidFill>
                        <a:effectLst/>
                        <a:latin typeface="Microsoft JhengHei" panose="020B0604030504040204" pitchFamily="34" charset="-120"/>
                        <a:ea typeface="Microsoft JhengHei" panose="020B0604030504040204" pitchFamily="34" charset="-120"/>
                        <a:cs typeface="+mn-cs"/>
                      </a:endParaRPr>
                    </a:p>
                  </a:txBody>
                  <a:tcPr marL="19050" marR="190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1F3FF"/>
                    </a:solidFill>
                  </a:tcPr>
                </a:tc>
                <a:extLst>
                  <a:ext uri="{0D108BD9-81ED-4DB2-BD59-A6C34878D82A}">
                    <a16:rowId xmlns:a16="http://schemas.microsoft.com/office/drawing/2014/main" val="10002"/>
                  </a:ext>
                </a:extLst>
              </a:tr>
              <a:tr h="327267">
                <a:tc rowSpan="3">
                  <a:txBody>
                    <a:bodyPr/>
                    <a:lstStyle/>
                    <a:p>
                      <a:pPr marL="0" algn="ctr" defTabSz="914400" rtl="0" eaLnBrk="1" latinLnBrk="0" hangingPunct="1">
                        <a:lnSpc>
                          <a:spcPts val="1600"/>
                        </a:lnSpc>
                        <a:spcAft>
                          <a:spcPts val="0"/>
                        </a:spcAft>
                      </a:pPr>
                      <a:r>
                        <a:rPr lang="zh-TW" sz="1400" kern="100" dirty="0">
                          <a:effectLst/>
                          <a:latin typeface="Microsoft JhengHei" panose="020B0604030504040204" pitchFamily="34" charset="-120"/>
                          <a:ea typeface="Microsoft JhengHei" panose="020B0604030504040204" pitchFamily="34" charset="-120"/>
                        </a:rPr>
                        <a:t>彰化區</a:t>
                      </a:r>
                      <a:endParaRPr lang="zh-TW" sz="1400" kern="100" dirty="0">
                        <a:solidFill>
                          <a:sysClr val="windowText" lastClr="000000"/>
                        </a:solidFill>
                        <a:effectLst/>
                        <a:latin typeface="Microsoft JhengHei" panose="020B0604030504040204" pitchFamily="34" charset="-120"/>
                        <a:ea typeface="Microsoft JhengHei" panose="020B0604030504040204" pitchFamily="34" charset="-120"/>
                        <a:cs typeface="+mn-cs"/>
                      </a:endParaRPr>
                    </a:p>
                  </a:txBody>
                  <a:tcPr marL="14414" marR="14414"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8409"/>
                    </a:solidFill>
                  </a:tcPr>
                </a:tc>
                <a:tc rowSpan="2">
                  <a:txBody>
                    <a:bodyPr/>
                    <a:lstStyle/>
                    <a:p>
                      <a:pPr marL="0" algn="ctr" defTabSz="914400" rtl="0" eaLnBrk="1" latinLnBrk="0" hangingPunct="1">
                        <a:lnSpc>
                          <a:spcPts val="1600"/>
                        </a:lnSpc>
                        <a:spcAft>
                          <a:spcPts val="0"/>
                        </a:spcAft>
                      </a:pPr>
                      <a:r>
                        <a:rPr lang="zh-TW" sz="1400" kern="100" dirty="0">
                          <a:effectLst/>
                          <a:latin typeface="Microsoft JhengHei" panose="020B0604030504040204" pitchFamily="34" charset="-120"/>
                          <a:ea typeface="Microsoft JhengHei" panose="020B0604030504040204" pitchFamily="34" charset="-120"/>
                        </a:rPr>
                        <a:t>國立彰師附工</a:t>
                      </a:r>
                      <a:endParaRPr lang="zh-TW" sz="1400" kern="100" dirty="0">
                        <a:solidFill>
                          <a:sysClr val="windowText" lastClr="000000"/>
                        </a:solidFill>
                        <a:effectLst/>
                        <a:latin typeface="Microsoft JhengHei" panose="020B0604030504040204" pitchFamily="34" charset="-120"/>
                        <a:ea typeface="Microsoft JhengHei" panose="020B0604030504040204" pitchFamily="34" charset="-120"/>
                        <a:cs typeface="+mn-cs"/>
                      </a:endParaRPr>
                    </a:p>
                  </a:txBody>
                  <a:tcPr marL="14414" marR="14414"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EBAB"/>
                    </a:solidFill>
                  </a:tcPr>
                </a:tc>
                <a:tc>
                  <a:txBody>
                    <a:bodyPr/>
                    <a:lstStyle/>
                    <a:p>
                      <a:pPr marL="0" algn="l" defTabSz="914400" rtl="0" eaLnBrk="1" latinLnBrk="0" hangingPunct="1">
                        <a:lnSpc>
                          <a:spcPts val="1600"/>
                        </a:lnSpc>
                        <a:spcAft>
                          <a:spcPts val="0"/>
                        </a:spcAft>
                      </a:pPr>
                      <a:r>
                        <a:rPr lang="zh-TW" sz="1300" kern="100" dirty="0">
                          <a:solidFill>
                            <a:schemeClr val="dk1"/>
                          </a:solidFill>
                          <a:effectLst/>
                          <a:latin typeface="Microsoft JhengHei" panose="020B0604030504040204" pitchFamily="34" charset="-120"/>
                          <a:ea typeface="Microsoft JhengHei" panose="020B0604030504040204" pitchFamily="34" charset="-120"/>
                          <a:cs typeface="+mn-cs"/>
                        </a:rPr>
                        <a:t>汽車科</a:t>
                      </a:r>
                      <a:r>
                        <a:rPr lang="en-US" sz="1300" kern="100" dirty="0">
                          <a:solidFill>
                            <a:schemeClr val="dk1"/>
                          </a:solidFill>
                          <a:effectLst/>
                          <a:latin typeface="Microsoft JhengHei" panose="020B0604030504040204" pitchFamily="34" charset="-120"/>
                          <a:ea typeface="Microsoft JhengHei" panose="020B0604030504040204" pitchFamily="34" charset="-120"/>
                          <a:cs typeface="+mn-cs"/>
                        </a:rPr>
                        <a:t>(</a:t>
                      </a:r>
                      <a:r>
                        <a:rPr lang="zh-TW" sz="1300" kern="100" dirty="0">
                          <a:solidFill>
                            <a:schemeClr val="dk1"/>
                          </a:solidFill>
                          <a:effectLst/>
                          <a:latin typeface="Microsoft JhengHei" panose="020B0604030504040204" pitchFamily="34" charset="-120"/>
                          <a:ea typeface="Microsoft JhengHei" panose="020B0604030504040204" pitchFamily="34" charset="-120"/>
                          <a:cs typeface="+mn-cs"/>
                        </a:rPr>
                        <a:t>汽車工程專技班</a:t>
                      </a:r>
                      <a:r>
                        <a:rPr lang="en-US" sz="1300" kern="100" dirty="0">
                          <a:solidFill>
                            <a:schemeClr val="dk1"/>
                          </a:solidFill>
                          <a:effectLst/>
                          <a:latin typeface="Microsoft JhengHei" panose="020B0604030504040204" pitchFamily="34" charset="-120"/>
                          <a:ea typeface="Microsoft JhengHei" panose="020B0604030504040204" pitchFamily="34" charset="-120"/>
                          <a:cs typeface="+mn-cs"/>
                        </a:rPr>
                        <a:t>)</a:t>
                      </a:r>
                      <a:endParaRPr lang="zh-TW" sz="1300" kern="100" dirty="0">
                        <a:solidFill>
                          <a:schemeClr val="dk1"/>
                        </a:solidFill>
                        <a:effectLst/>
                        <a:latin typeface="Microsoft JhengHei" panose="020B0604030504040204" pitchFamily="34" charset="-120"/>
                        <a:ea typeface="Microsoft JhengHei" panose="020B0604030504040204" pitchFamily="34" charset="-120"/>
                        <a:cs typeface="+mn-cs"/>
                      </a:endParaRPr>
                    </a:p>
                  </a:txBody>
                  <a:tcPr marL="19050" marR="190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EBAB"/>
                    </a:solidFill>
                  </a:tcPr>
                </a:tc>
                <a:tc>
                  <a:txBody>
                    <a:bodyPr/>
                    <a:lstStyle/>
                    <a:p>
                      <a:pPr marL="0" algn="l" defTabSz="914400" rtl="0" eaLnBrk="1" latinLnBrk="0" hangingPunct="1">
                        <a:lnSpc>
                          <a:spcPts val="1600"/>
                        </a:lnSpc>
                        <a:spcAft>
                          <a:spcPts val="0"/>
                        </a:spcAft>
                      </a:pPr>
                      <a:r>
                        <a:rPr lang="zh-TW" sz="1300" kern="100" dirty="0">
                          <a:solidFill>
                            <a:schemeClr val="dk1"/>
                          </a:solidFill>
                          <a:effectLst/>
                          <a:latin typeface="Microsoft JhengHei" panose="020B0604030504040204" pitchFamily="34" charset="-120"/>
                          <a:ea typeface="Microsoft JhengHei" panose="020B0604030504040204" pitchFamily="34" charset="-120"/>
                          <a:cs typeface="+mn-cs"/>
                        </a:rPr>
                        <a:t>會考</a:t>
                      </a:r>
                      <a:r>
                        <a:rPr lang="zh-HK" sz="1300" kern="100" dirty="0">
                          <a:solidFill>
                            <a:schemeClr val="dk1"/>
                          </a:solidFill>
                          <a:effectLst/>
                          <a:latin typeface="Microsoft JhengHei" panose="020B0604030504040204" pitchFamily="34" charset="-120"/>
                          <a:ea typeface="Microsoft JhengHei" panose="020B0604030504040204" pitchFamily="34" charset="-120"/>
                          <a:cs typeface="+mn-cs"/>
                        </a:rPr>
                        <a:t>各科</a:t>
                      </a:r>
                      <a:r>
                        <a:rPr lang="zh-TW" sz="1300" kern="100" dirty="0">
                          <a:solidFill>
                            <a:schemeClr val="dk1"/>
                          </a:solidFill>
                          <a:effectLst/>
                          <a:latin typeface="Microsoft JhengHei" panose="020B0604030504040204" pitchFamily="34" charset="-120"/>
                          <a:ea typeface="Microsoft JhengHei" panose="020B0604030504040204" pitchFamily="34" charset="-120"/>
                          <a:cs typeface="+mn-cs"/>
                        </a:rPr>
                        <a:t>成績達基礎</a:t>
                      </a:r>
                      <a:r>
                        <a:rPr lang="en-US" sz="1300" kern="100" dirty="0">
                          <a:solidFill>
                            <a:schemeClr val="dk1"/>
                          </a:solidFill>
                          <a:effectLst/>
                          <a:latin typeface="Microsoft JhengHei" panose="020B0604030504040204" pitchFamily="34" charset="-120"/>
                          <a:ea typeface="Microsoft JhengHei" panose="020B0604030504040204" pitchFamily="34" charset="-120"/>
                          <a:cs typeface="+mn-cs"/>
                        </a:rPr>
                        <a:t>B</a:t>
                      </a:r>
                      <a:r>
                        <a:rPr lang="zh-TW" altLang="en-US" sz="1300" kern="100" dirty="0">
                          <a:solidFill>
                            <a:schemeClr val="dk1"/>
                          </a:solidFill>
                          <a:effectLst/>
                          <a:latin typeface="Microsoft JhengHei" panose="020B0604030504040204" pitchFamily="34" charset="-120"/>
                          <a:ea typeface="Microsoft JhengHei" panose="020B0604030504040204" pitchFamily="34" charset="-120"/>
                          <a:cs typeface="+mn-cs"/>
                        </a:rPr>
                        <a:t>，</a:t>
                      </a:r>
                      <a:r>
                        <a:rPr lang="zh-TW" sz="1300" kern="100" dirty="0">
                          <a:solidFill>
                            <a:schemeClr val="dk1"/>
                          </a:solidFill>
                          <a:effectLst/>
                          <a:latin typeface="Microsoft JhengHei" panose="020B0604030504040204" pitchFamily="34" charset="-120"/>
                          <a:ea typeface="Microsoft JhengHei" panose="020B0604030504040204" pitchFamily="34" charset="-120"/>
                          <a:cs typeface="+mn-cs"/>
                        </a:rPr>
                        <a:t>英、數、自</a:t>
                      </a:r>
                      <a:r>
                        <a:rPr lang="zh-HK" sz="1300" kern="100" dirty="0">
                          <a:solidFill>
                            <a:schemeClr val="dk1"/>
                          </a:solidFill>
                          <a:effectLst/>
                          <a:latin typeface="Microsoft JhengHei" panose="020B0604030504040204" pitchFamily="34" charset="-120"/>
                          <a:ea typeface="Microsoft JhengHei" panose="020B0604030504040204" pitchFamily="34" charset="-120"/>
                          <a:cs typeface="+mn-cs"/>
                        </a:rPr>
                        <a:t>任二科</a:t>
                      </a:r>
                      <a:r>
                        <a:rPr lang="zh-TW" sz="1300" kern="100" dirty="0">
                          <a:solidFill>
                            <a:schemeClr val="dk1"/>
                          </a:solidFill>
                          <a:effectLst/>
                          <a:latin typeface="Microsoft JhengHei" panose="020B0604030504040204" pitchFamily="34" charset="-120"/>
                          <a:ea typeface="Microsoft JhengHei" panose="020B0604030504040204" pitchFamily="34" charset="-120"/>
                          <a:cs typeface="+mn-cs"/>
                        </a:rPr>
                        <a:t>成績達</a:t>
                      </a:r>
                      <a:r>
                        <a:rPr lang="en-US" sz="1300" kern="100" dirty="0">
                          <a:solidFill>
                            <a:schemeClr val="dk1"/>
                          </a:solidFill>
                          <a:effectLst/>
                          <a:latin typeface="Microsoft JhengHei" panose="020B0604030504040204" pitchFamily="34" charset="-120"/>
                          <a:ea typeface="Microsoft JhengHei" panose="020B0604030504040204" pitchFamily="34" charset="-120"/>
                          <a:cs typeface="+mn-cs"/>
                        </a:rPr>
                        <a:t>B+</a:t>
                      </a:r>
                      <a:endParaRPr lang="zh-TW" sz="1300" kern="100" dirty="0">
                        <a:solidFill>
                          <a:schemeClr val="dk1"/>
                        </a:solidFill>
                        <a:effectLst/>
                        <a:latin typeface="Microsoft JhengHei" panose="020B0604030504040204" pitchFamily="34" charset="-120"/>
                        <a:ea typeface="Microsoft JhengHei" panose="020B0604030504040204" pitchFamily="34" charset="-120"/>
                        <a:cs typeface="+mn-cs"/>
                      </a:endParaRPr>
                    </a:p>
                  </a:txBody>
                  <a:tcPr marL="19050" marR="190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EBAB"/>
                    </a:solidFill>
                  </a:tcPr>
                </a:tc>
                <a:extLst>
                  <a:ext uri="{0D108BD9-81ED-4DB2-BD59-A6C34878D82A}">
                    <a16:rowId xmlns:a16="http://schemas.microsoft.com/office/drawing/2014/main" val="10003"/>
                  </a:ext>
                </a:extLst>
              </a:tr>
              <a:tr h="327267">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lnSpc>
                          <a:spcPts val="1600"/>
                        </a:lnSpc>
                        <a:spcAft>
                          <a:spcPts val="0"/>
                        </a:spcAft>
                      </a:pPr>
                      <a:r>
                        <a:rPr lang="zh-TW" sz="1300" kern="100" dirty="0">
                          <a:solidFill>
                            <a:schemeClr val="dk1"/>
                          </a:solidFill>
                          <a:effectLst/>
                          <a:latin typeface="Microsoft JhengHei" panose="020B0604030504040204" pitchFamily="34" charset="-120"/>
                          <a:ea typeface="Microsoft JhengHei" panose="020B0604030504040204" pitchFamily="34" charset="-120"/>
                          <a:cs typeface="+mn-cs"/>
                        </a:rPr>
                        <a:t>建築科</a:t>
                      </a:r>
                      <a:r>
                        <a:rPr lang="en-US" sz="1300" kern="100" dirty="0">
                          <a:solidFill>
                            <a:schemeClr val="dk1"/>
                          </a:solidFill>
                          <a:effectLst/>
                          <a:latin typeface="Microsoft JhengHei" panose="020B0604030504040204" pitchFamily="34" charset="-120"/>
                          <a:ea typeface="Microsoft JhengHei" panose="020B0604030504040204" pitchFamily="34" charset="-120"/>
                          <a:cs typeface="+mn-cs"/>
                        </a:rPr>
                        <a:t>(</a:t>
                      </a:r>
                      <a:r>
                        <a:rPr lang="zh-TW" sz="1300" kern="100" dirty="0">
                          <a:solidFill>
                            <a:schemeClr val="dk1"/>
                          </a:solidFill>
                          <a:effectLst/>
                          <a:latin typeface="Microsoft JhengHei" panose="020B0604030504040204" pitchFamily="34" charset="-120"/>
                          <a:ea typeface="Microsoft JhengHei" panose="020B0604030504040204" pitchFamily="34" charset="-120"/>
                          <a:cs typeface="+mn-cs"/>
                        </a:rPr>
                        <a:t>創意建築設計班</a:t>
                      </a:r>
                      <a:r>
                        <a:rPr lang="en-US" sz="1300" kern="100" dirty="0">
                          <a:solidFill>
                            <a:schemeClr val="dk1"/>
                          </a:solidFill>
                          <a:effectLst/>
                          <a:latin typeface="Microsoft JhengHei" panose="020B0604030504040204" pitchFamily="34" charset="-120"/>
                          <a:ea typeface="Microsoft JhengHei" panose="020B0604030504040204" pitchFamily="34" charset="-120"/>
                          <a:cs typeface="+mn-cs"/>
                        </a:rPr>
                        <a:t>)</a:t>
                      </a:r>
                      <a:endParaRPr lang="zh-TW" sz="1300" kern="100" dirty="0">
                        <a:solidFill>
                          <a:schemeClr val="dk1"/>
                        </a:solidFill>
                        <a:effectLst/>
                        <a:latin typeface="Microsoft JhengHei" panose="020B0604030504040204" pitchFamily="34" charset="-120"/>
                        <a:ea typeface="Microsoft JhengHei" panose="020B0604030504040204" pitchFamily="34" charset="-120"/>
                        <a:cs typeface="+mn-cs"/>
                      </a:endParaRPr>
                    </a:p>
                  </a:txBody>
                  <a:tcPr marL="19050" marR="190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EBAB"/>
                    </a:solidFill>
                  </a:tcPr>
                </a:tc>
                <a:tc>
                  <a:txBody>
                    <a:bodyPr/>
                    <a:lstStyle/>
                    <a:p>
                      <a:pPr marL="0" algn="l" defTabSz="914400" rtl="0" eaLnBrk="1" latinLnBrk="0" hangingPunct="1">
                        <a:lnSpc>
                          <a:spcPts val="1600"/>
                        </a:lnSpc>
                        <a:spcAft>
                          <a:spcPts val="0"/>
                        </a:spcAft>
                      </a:pPr>
                      <a:r>
                        <a:rPr lang="zh-TW" sz="1300" kern="100" dirty="0">
                          <a:solidFill>
                            <a:schemeClr val="dk1"/>
                          </a:solidFill>
                          <a:effectLst/>
                          <a:latin typeface="Microsoft JhengHei" panose="020B0604030504040204" pitchFamily="34" charset="-120"/>
                          <a:ea typeface="Microsoft JhengHei" panose="020B0604030504040204" pitchFamily="34" charset="-120"/>
                          <a:cs typeface="+mn-cs"/>
                        </a:rPr>
                        <a:t>會考國、社成績達基礎</a:t>
                      </a:r>
                      <a:r>
                        <a:rPr lang="en-US" sz="1300" kern="100" dirty="0">
                          <a:solidFill>
                            <a:schemeClr val="dk1"/>
                          </a:solidFill>
                          <a:effectLst/>
                          <a:latin typeface="Microsoft JhengHei" panose="020B0604030504040204" pitchFamily="34" charset="-120"/>
                          <a:ea typeface="Microsoft JhengHei" panose="020B0604030504040204" pitchFamily="34" charset="-120"/>
                          <a:cs typeface="+mn-cs"/>
                        </a:rPr>
                        <a:t>B</a:t>
                      </a:r>
                      <a:r>
                        <a:rPr lang="zh-TW" altLang="en-US" sz="1300" kern="100" dirty="0">
                          <a:effectLst/>
                          <a:latin typeface="Microsoft JhengHei" panose="020B0604030504040204" pitchFamily="34" charset="-120"/>
                          <a:ea typeface="Microsoft JhengHei" panose="020B0604030504040204" pitchFamily="34" charset="-120"/>
                        </a:rPr>
                        <a:t>，</a:t>
                      </a:r>
                      <a:r>
                        <a:rPr lang="zh-TW" sz="1300" kern="100" dirty="0">
                          <a:solidFill>
                            <a:schemeClr val="dk1"/>
                          </a:solidFill>
                          <a:effectLst/>
                          <a:latin typeface="Microsoft JhengHei" panose="020B0604030504040204" pitchFamily="34" charset="-120"/>
                          <a:ea typeface="Microsoft JhengHei" panose="020B0604030504040204" pitchFamily="34" charset="-120"/>
                          <a:cs typeface="+mn-cs"/>
                        </a:rPr>
                        <a:t>英、數、自成績達</a:t>
                      </a:r>
                      <a:r>
                        <a:rPr lang="en-US" sz="1300" kern="100" dirty="0">
                          <a:solidFill>
                            <a:schemeClr val="dk1"/>
                          </a:solidFill>
                          <a:effectLst/>
                          <a:latin typeface="Microsoft JhengHei" panose="020B0604030504040204" pitchFamily="34" charset="-120"/>
                          <a:ea typeface="Microsoft JhengHei" panose="020B0604030504040204" pitchFamily="34" charset="-120"/>
                          <a:cs typeface="+mn-cs"/>
                        </a:rPr>
                        <a:t>B+</a:t>
                      </a:r>
                      <a:endParaRPr lang="zh-TW" sz="1300" kern="100" dirty="0">
                        <a:solidFill>
                          <a:schemeClr val="dk1"/>
                        </a:solidFill>
                        <a:effectLst/>
                        <a:latin typeface="Microsoft JhengHei" panose="020B0604030504040204" pitchFamily="34" charset="-120"/>
                        <a:ea typeface="Microsoft JhengHei" panose="020B0604030504040204" pitchFamily="34" charset="-120"/>
                        <a:cs typeface="+mn-cs"/>
                      </a:endParaRPr>
                    </a:p>
                  </a:txBody>
                  <a:tcPr marL="19050" marR="190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EBAB"/>
                    </a:solidFill>
                  </a:tcPr>
                </a:tc>
                <a:extLst>
                  <a:ext uri="{0D108BD9-81ED-4DB2-BD59-A6C34878D82A}">
                    <a16:rowId xmlns:a16="http://schemas.microsoft.com/office/drawing/2014/main" val="10004"/>
                  </a:ext>
                </a:extLst>
              </a:tr>
              <a:tr h="327267">
                <a:tc vMerge="1">
                  <a:txBody>
                    <a:bodyPr/>
                    <a:lstStyle/>
                    <a:p>
                      <a:endParaRPr lang="zh-TW" altLang="en-US"/>
                    </a:p>
                  </a:txBody>
                  <a:tcPr/>
                </a:tc>
                <a:tc>
                  <a:txBody>
                    <a:bodyPr/>
                    <a:lstStyle/>
                    <a:p>
                      <a:pPr marL="0" algn="ctr" defTabSz="914400" rtl="0" eaLnBrk="1" latinLnBrk="0" hangingPunct="1">
                        <a:lnSpc>
                          <a:spcPts val="1600"/>
                        </a:lnSpc>
                        <a:spcAft>
                          <a:spcPts val="0"/>
                        </a:spcAft>
                      </a:pPr>
                      <a:r>
                        <a:rPr lang="zh-TW" sz="1400" kern="100" dirty="0">
                          <a:effectLst/>
                          <a:latin typeface="Microsoft JhengHei" panose="020B0604030504040204" pitchFamily="34" charset="-120"/>
                          <a:ea typeface="Microsoft JhengHei" panose="020B0604030504040204" pitchFamily="34" charset="-120"/>
                        </a:rPr>
                        <a:t>國立彰化高商</a:t>
                      </a:r>
                      <a:endParaRPr lang="zh-TW" sz="1400" kern="100" dirty="0">
                        <a:solidFill>
                          <a:sysClr val="windowText" lastClr="000000"/>
                        </a:solidFill>
                        <a:effectLst/>
                        <a:latin typeface="Microsoft JhengHei" panose="020B0604030504040204" pitchFamily="34" charset="-120"/>
                        <a:ea typeface="Microsoft JhengHei" panose="020B0604030504040204" pitchFamily="34" charset="-120"/>
                        <a:cs typeface="+mn-cs"/>
                      </a:endParaRPr>
                    </a:p>
                  </a:txBody>
                  <a:tcPr marL="14414" marR="14414"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D3A7"/>
                    </a:solidFill>
                  </a:tcPr>
                </a:tc>
                <a:tc>
                  <a:txBody>
                    <a:bodyPr/>
                    <a:lstStyle/>
                    <a:p>
                      <a:pPr marL="0" algn="l" defTabSz="914400" rtl="0" eaLnBrk="1" latinLnBrk="0" hangingPunct="1">
                        <a:lnSpc>
                          <a:spcPts val="1600"/>
                        </a:lnSpc>
                        <a:spcAft>
                          <a:spcPts val="0"/>
                        </a:spcAft>
                      </a:pPr>
                      <a:r>
                        <a:rPr lang="zh-TW" sz="1300" kern="100" dirty="0">
                          <a:solidFill>
                            <a:schemeClr val="dk1"/>
                          </a:solidFill>
                          <a:effectLst/>
                          <a:latin typeface="Microsoft JhengHei" panose="020B0604030504040204" pitchFamily="34" charset="-120"/>
                          <a:ea typeface="Microsoft JhengHei" panose="020B0604030504040204" pitchFamily="34" charset="-120"/>
                          <a:cs typeface="+mn-cs"/>
                        </a:rPr>
                        <a:t>應用</a:t>
                      </a:r>
                      <a:r>
                        <a:rPr lang="zh-HK" sz="1300" kern="100" dirty="0">
                          <a:solidFill>
                            <a:schemeClr val="dk1"/>
                          </a:solidFill>
                          <a:effectLst/>
                          <a:latin typeface="Microsoft JhengHei" panose="020B0604030504040204" pitchFamily="34" charset="-120"/>
                          <a:ea typeface="Microsoft JhengHei" panose="020B0604030504040204" pitchFamily="34" charset="-120"/>
                          <a:cs typeface="+mn-cs"/>
                        </a:rPr>
                        <a:t>英</a:t>
                      </a:r>
                      <a:r>
                        <a:rPr lang="zh-TW" sz="1300" kern="100" dirty="0">
                          <a:solidFill>
                            <a:schemeClr val="dk1"/>
                          </a:solidFill>
                          <a:effectLst/>
                          <a:latin typeface="Microsoft JhengHei" panose="020B0604030504040204" pitchFamily="34" charset="-120"/>
                          <a:ea typeface="Microsoft JhengHei" panose="020B0604030504040204" pitchFamily="34" charset="-120"/>
                          <a:cs typeface="+mn-cs"/>
                        </a:rPr>
                        <a:t>語科</a:t>
                      </a:r>
                      <a:r>
                        <a:rPr lang="en-US" sz="1300" kern="100" dirty="0">
                          <a:solidFill>
                            <a:schemeClr val="dk1"/>
                          </a:solidFill>
                          <a:effectLst/>
                          <a:latin typeface="Microsoft JhengHei" panose="020B0604030504040204" pitchFamily="34" charset="-120"/>
                          <a:ea typeface="Microsoft JhengHei" panose="020B0604030504040204" pitchFamily="34" charset="-120"/>
                          <a:cs typeface="+mn-cs"/>
                        </a:rPr>
                        <a:t>(</a:t>
                      </a:r>
                      <a:r>
                        <a:rPr lang="zh-TW" sz="1300" kern="100" dirty="0">
                          <a:solidFill>
                            <a:schemeClr val="dk1"/>
                          </a:solidFill>
                          <a:effectLst/>
                          <a:latin typeface="Microsoft JhengHei" panose="020B0604030504040204" pitchFamily="34" charset="-120"/>
                          <a:ea typeface="Microsoft JhengHei" panose="020B0604030504040204" pitchFamily="34" charset="-120"/>
                          <a:cs typeface="+mn-cs"/>
                        </a:rPr>
                        <a:t>外語商貿人才班</a:t>
                      </a:r>
                      <a:r>
                        <a:rPr lang="en-US" sz="1300" kern="100" dirty="0">
                          <a:solidFill>
                            <a:schemeClr val="dk1"/>
                          </a:solidFill>
                          <a:effectLst/>
                          <a:latin typeface="Microsoft JhengHei" panose="020B0604030504040204" pitchFamily="34" charset="-120"/>
                          <a:ea typeface="Microsoft JhengHei" panose="020B0604030504040204" pitchFamily="34" charset="-120"/>
                          <a:cs typeface="+mn-cs"/>
                        </a:rPr>
                        <a:t>)</a:t>
                      </a:r>
                      <a:r>
                        <a:rPr lang="en-US" sz="1300" kern="100" dirty="0">
                          <a:solidFill>
                            <a:srgbClr val="FF0000"/>
                          </a:solidFill>
                          <a:effectLst/>
                          <a:latin typeface="Microsoft JhengHei" panose="020B0604030504040204" pitchFamily="34" charset="-120"/>
                          <a:ea typeface="Microsoft JhengHei" panose="020B0604030504040204" pitchFamily="34" charset="-120"/>
                          <a:cs typeface="+mn-cs"/>
                        </a:rPr>
                        <a:t>110年停辦</a:t>
                      </a:r>
                      <a:endParaRPr lang="zh-TW" sz="1300" kern="100" dirty="0">
                        <a:solidFill>
                          <a:srgbClr val="FF0000"/>
                        </a:solidFill>
                        <a:effectLst/>
                        <a:latin typeface="Microsoft JhengHei" panose="020B0604030504040204" pitchFamily="34" charset="-120"/>
                        <a:ea typeface="Microsoft JhengHei" panose="020B0604030504040204" pitchFamily="34" charset="-120"/>
                        <a:cs typeface="+mn-cs"/>
                      </a:endParaRPr>
                    </a:p>
                  </a:txBody>
                  <a:tcPr marL="19050" marR="190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D3A7"/>
                    </a:solidFill>
                  </a:tcPr>
                </a:tc>
                <a:tc>
                  <a:txBody>
                    <a:bodyPr/>
                    <a:lstStyle/>
                    <a:p>
                      <a:pPr marL="0" algn="l" defTabSz="914400" rtl="0" eaLnBrk="1" latinLnBrk="0" hangingPunct="1">
                        <a:lnSpc>
                          <a:spcPts val="1600"/>
                        </a:lnSpc>
                        <a:spcAft>
                          <a:spcPts val="0"/>
                        </a:spcAft>
                      </a:pPr>
                      <a:r>
                        <a:rPr lang="zh-TW" sz="1300" kern="100" dirty="0">
                          <a:solidFill>
                            <a:schemeClr val="dk1"/>
                          </a:solidFill>
                          <a:effectLst/>
                          <a:latin typeface="Microsoft JhengHei" panose="020B0604030504040204" pitchFamily="34" charset="-120"/>
                          <a:ea typeface="Microsoft JhengHei" panose="020B0604030504040204" pitchFamily="34" charset="-120"/>
                          <a:cs typeface="+mn-cs"/>
                        </a:rPr>
                        <a:t>會考英語成績達</a:t>
                      </a:r>
                      <a:r>
                        <a:rPr lang="en-US" sz="1300" kern="100" dirty="0">
                          <a:solidFill>
                            <a:schemeClr val="dk1"/>
                          </a:solidFill>
                          <a:effectLst/>
                          <a:latin typeface="Microsoft JhengHei" panose="020B0604030504040204" pitchFamily="34" charset="-120"/>
                          <a:ea typeface="Microsoft JhengHei" panose="020B0604030504040204" pitchFamily="34" charset="-120"/>
                          <a:cs typeface="+mn-cs"/>
                        </a:rPr>
                        <a:t>B++</a:t>
                      </a:r>
                      <a:r>
                        <a:rPr lang="zh-TW" sz="1300" kern="100" dirty="0">
                          <a:solidFill>
                            <a:schemeClr val="dk1"/>
                          </a:solidFill>
                          <a:effectLst/>
                          <a:latin typeface="Microsoft JhengHei" panose="020B0604030504040204" pitchFamily="34" charset="-120"/>
                          <a:ea typeface="Microsoft JhengHei" panose="020B0604030504040204" pitchFamily="34" charset="-120"/>
                          <a:cs typeface="+mn-cs"/>
                        </a:rPr>
                        <a:t>、國</a:t>
                      </a:r>
                      <a:r>
                        <a:rPr lang="zh-HK" sz="1300" kern="100" dirty="0">
                          <a:solidFill>
                            <a:schemeClr val="dk1"/>
                          </a:solidFill>
                          <a:effectLst/>
                          <a:latin typeface="Microsoft JhengHei" panose="020B0604030504040204" pitchFamily="34" charset="-120"/>
                          <a:ea typeface="Microsoft JhengHei" panose="020B0604030504040204" pitchFamily="34" charset="-120"/>
                          <a:cs typeface="+mn-cs"/>
                        </a:rPr>
                        <a:t>文</a:t>
                      </a:r>
                      <a:r>
                        <a:rPr lang="zh-TW" sz="1300" kern="100" dirty="0">
                          <a:solidFill>
                            <a:schemeClr val="dk1"/>
                          </a:solidFill>
                          <a:effectLst/>
                          <a:latin typeface="Microsoft JhengHei" panose="020B0604030504040204" pitchFamily="34" charset="-120"/>
                          <a:ea typeface="Microsoft JhengHei" panose="020B0604030504040204" pitchFamily="34" charset="-120"/>
                          <a:cs typeface="+mn-cs"/>
                        </a:rPr>
                        <a:t>成績達</a:t>
                      </a:r>
                      <a:r>
                        <a:rPr lang="en-US" sz="1300" kern="100" dirty="0">
                          <a:solidFill>
                            <a:schemeClr val="dk1"/>
                          </a:solidFill>
                          <a:effectLst/>
                          <a:latin typeface="Microsoft JhengHei" panose="020B0604030504040204" pitchFamily="34" charset="-120"/>
                          <a:ea typeface="Microsoft JhengHei" panose="020B0604030504040204" pitchFamily="34" charset="-120"/>
                          <a:cs typeface="+mn-cs"/>
                        </a:rPr>
                        <a:t>B+</a:t>
                      </a:r>
                      <a:r>
                        <a:rPr lang="zh-TW" sz="1300" kern="100" dirty="0">
                          <a:solidFill>
                            <a:schemeClr val="dk1"/>
                          </a:solidFill>
                          <a:effectLst/>
                          <a:latin typeface="Microsoft JhengHei" panose="020B0604030504040204" pitchFamily="34" charset="-120"/>
                          <a:ea typeface="Microsoft JhengHei" panose="020B0604030504040204" pitchFamily="34" charset="-120"/>
                          <a:cs typeface="+mn-cs"/>
                        </a:rPr>
                        <a:t>、</a:t>
                      </a:r>
                      <a:endParaRPr lang="en-US" altLang="zh-TW" sz="1300" kern="100" dirty="0">
                        <a:solidFill>
                          <a:schemeClr val="dk1"/>
                        </a:solidFill>
                        <a:effectLst/>
                        <a:latin typeface="Microsoft JhengHei" panose="020B0604030504040204" pitchFamily="34" charset="-120"/>
                        <a:ea typeface="Microsoft JhengHei" panose="020B0604030504040204" pitchFamily="34" charset="-120"/>
                        <a:cs typeface="+mn-cs"/>
                      </a:endParaRPr>
                    </a:p>
                    <a:p>
                      <a:pPr marL="0" algn="l" defTabSz="914400" rtl="0" eaLnBrk="1" latinLnBrk="0" hangingPunct="1">
                        <a:lnSpc>
                          <a:spcPts val="1600"/>
                        </a:lnSpc>
                        <a:spcAft>
                          <a:spcPts val="0"/>
                        </a:spcAft>
                      </a:pPr>
                      <a:r>
                        <a:rPr lang="zh-HK" sz="1300" kern="100" dirty="0">
                          <a:solidFill>
                            <a:schemeClr val="dk1"/>
                          </a:solidFill>
                          <a:effectLst/>
                          <a:latin typeface="Microsoft JhengHei" panose="020B0604030504040204" pitchFamily="34" charset="-120"/>
                          <a:ea typeface="Microsoft JhengHei" panose="020B0604030504040204" pitchFamily="34" charset="-120"/>
                          <a:cs typeface="+mn-cs"/>
                        </a:rPr>
                        <a:t>數、</a:t>
                      </a:r>
                      <a:r>
                        <a:rPr lang="zh-TW" sz="1300" kern="100" dirty="0">
                          <a:solidFill>
                            <a:schemeClr val="dk1"/>
                          </a:solidFill>
                          <a:effectLst/>
                          <a:latin typeface="Microsoft JhengHei" panose="020B0604030504040204" pitchFamily="34" charset="-120"/>
                          <a:ea typeface="Microsoft JhengHei" panose="020B0604030504040204" pitchFamily="34" charset="-120"/>
                          <a:cs typeface="+mn-cs"/>
                        </a:rPr>
                        <a:t>社、自成績達基礎</a:t>
                      </a:r>
                      <a:r>
                        <a:rPr lang="en-US" sz="1300" kern="100" dirty="0">
                          <a:solidFill>
                            <a:schemeClr val="dk1"/>
                          </a:solidFill>
                          <a:effectLst/>
                          <a:latin typeface="Microsoft JhengHei" panose="020B0604030504040204" pitchFamily="34" charset="-120"/>
                          <a:ea typeface="Microsoft JhengHei" panose="020B0604030504040204" pitchFamily="34" charset="-120"/>
                          <a:cs typeface="+mn-cs"/>
                        </a:rPr>
                        <a:t>B</a:t>
                      </a:r>
                      <a:endParaRPr lang="zh-TW" sz="1300" kern="100" dirty="0">
                        <a:solidFill>
                          <a:schemeClr val="dk1"/>
                        </a:solidFill>
                        <a:effectLst/>
                        <a:latin typeface="Microsoft JhengHei" panose="020B0604030504040204" pitchFamily="34" charset="-120"/>
                        <a:ea typeface="Microsoft JhengHei" panose="020B0604030504040204" pitchFamily="34" charset="-120"/>
                        <a:cs typeface="+mn-cs"/>
                      </a:endParaRPr>
                    </a:p>
                  </a:txBody>
                  <a:tcPr marL="19050" marR="190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D3A7"/>
                    </a:solidFill>
                  </a:tcPr>
                </a:tc>
                <a:extLst>
                  <a:ext uri="{0D108BD9-81ED-4DB2-BD59-A6C34878D82A}">
                    <a16:rowId xmlns:a16="http://schemas.microsoft.com/office/drawing/2014/main" val="10005"/>
                  </a:ext>
                </a:extLst>
              </a:tr>
              <a:tr h="327267">
                <a:tc rowSpan="5">
                  <a:txBody>
                    <a:bodyPr/>
                    <a:lstStyle/>
                    <a:p>
                      <a:pPr marL="0" algn="ctr" defTabSz="914400" rtl="0" eaLnBrk="1" latinLnBrk="0" hangingPunct="1">
                        <a:lnSpc>
                          <a:spcPts val="1600"/>
                        </a:lnSpc>
                        <a:spcAft>
                          <a:spcPts val="0"/>
                        </a:spcAft>
                      </a:pPr>
                      <a:r>
                        <a:rPr lang="zh-TW" altLang="en-US" sz="1400" kern="100" dirty="0">
                          <a:effectLst/>
                          <a:latin typeface="Microsoft JhengHei" panose="020B0604030504040204" pitchFamily="34" charset="-120"/>
                          <a:ea typeface="Microsoft JhengHei" panose="020B0604030504040204" pitchFamily="34" charset="-120"/>
                        </a:rPr>
                        <a:t>臺</a:t>
                      </a:r>
                      <a:r>
                        <a:rPr lang="zh-TW" sz="1400" kern="100" dirty="0">
                          <a:effectLst/>
                          <a:latin typeface="Microsoft JhengHei" panose="020B0604030504040204" pitchFamily="34" charset="-120"/>
                          <a:ea typeface="Microsoft JhengHei" panose="020B0604030504040204" pitchFamily="34" charset="-120"/>
                        </a:rPr>
                        <a:t>南區</a:t>
                      </a:r>
                      <a:endParaRPr lang="zh-TW" sz="1400" kern="100" dirty="0">
                        <a:solidFill>
                          <a:sysClr val="windowText" lastClr="000000"/>
                        </a:solidFill>
                        <a:effectLst/>
                        <a:latin typeface="Microsoft JhengHei" panose="020B0604030504040204" pitchFamily="34" charset="-120"/>
                        <a:ea typeface="Microsoft JhengHei" panose="020B0604030504040204" pitchFamily="34" charset="-120"/>
                        <a:cs typeface="+mn-cs"/>
                      </a:endParaRPr>
                    </a:p>
                  </a:txBody>
                  <a:tcPr marL="14414" marR="14414"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00B050"/>
                    </a:solidFill>
                  </a:tcPr>
                </a:tc>
                <a:tc rowSpan="5">
                  <a:txBody>
                    <a:bodyPr/>
                    <a:lstStyle/>
                    <a:p>
                      <a:pPr marL="0" algn="ctr" defTabSz="914400" rtl="0" eaLnBrk="1" latinLnBrk="0" hangingPunct="1">
                        <a:lnSpc>
                          <a:spcPts val="1600"/>
                        </a:lnSpc>
                        <a:spcAft>
                          <a:spcPts val="0"/>
                        </a:spcAft>
                      </a:pPr>
                      <a:r>
                        <a:rPr lang="zh-TW" sz="1400" kern="100" dirty="0">
                          <a:effectLst/>
                          <a:latin typeface="Microsoft JhengHei" panose="020B0604030504040204" pitchFamily="34" charset="-120"/>
                          <a:ea typeface="Microsoft JhengHei" panose="020B0604030504040204" pitchFamily="34" charset="-120"/>
                        </a:rPr>
                        <a:t>國立臺南高商</a:t>
                      </a:r>
                      <a:endParaRPr lang="zh-TW" sz="1400" kern="100" dirty="0">
                        <a:solidFill>
                          <a:sysClr val="windowText" lastClr="000000"/>
                        </a:solidFill>
                        <a:effectLst/>
                        <a:latin typeface="Microsoft JhengHei" panose="020B0604030504040204" pitchFamily="34" charset="-120"/>
                        <a:ea typeface="Microsoft JhengHei" panose="020B0604030504040204" pitchFamily="34" charset="-120"/>
                        <a:cs typeface="+mn-cs"/>
                      </a:endParaRPr>
                    </a:p>
                  </a:txBody>
                  <a:tcPr marL="14414" marR="14414"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1FFE6"/>
                    </a:solidFill>
                  </a:tcPr>
                </a:tc>
                <a:tc>
                  <a:txBody>
                    <a:bodyPr/>
                    <a:lstStyle/>
                    <a:p>
                      <a:pPr marL="0" algn="l" defTabSz="914400" rtl="0" eaLnBrk="1" latinLnBrk="0" hangingPunct="1">
                        <a:lnSpc>
                          <a:spcPts val="1600"/>
                        </a:lnSpc>
                        <a:spcAft>
                          <a:spcPts val="0"/>
                        </a:spcAft>
                      </a:pPr>
                      <a:r>
                        <a:rPr lang="zh-TW" sz="1300" kern="100" dirty="0">
                          <a:effectLst/>
                          <a:latin typeface="Microsoft JhengHei" panose="020B0604030504040204" pitchFamily="34" charset="-120"/>
                          <a:ea typeface="Microsoft JhengHei" panose="020B0604030504040204" pitchFamily="34" charset="-120"/>
                        </a:rPr>
                        <a:t>資料處理科</a:t>
                      </a:r>
                      <a:r>
                        <a:rPr lang="en-US" sz="1300" kern="100" dirty="0">
                          <a:effectLst/>
                          <a:latin typeface="Microsoft JhengHei" panose="020B0604030504040204" pitchFamily="34" charset="-120"/>
                          <a:ea typeface="Microsoft JhengHei" panose="020B0604030504040204" pitchFamily="34" charset="-120"/>
                        </a:rPr>
                        <a:t>(</a:t>
                      </a:r>
                      <a:r>
                        <a:rPr lang="zh-TW" sz="1300" kern="100" dirty="0">
                          <a:effectLst/>
                          <a:latin typeface="Microsoft JhengHei" panose="020B0604030504040204" pitchFamily="34" charset="-120"/>
                          <a:ea typeface="Microsoft JhengHei" panose="020B0604030504040204" pitchFamily="34" charset="-120"/>
                        </a:rPr>
                        <a:t>數位科技精英班</a:t>
                      </a:r>
                      <a:r>
                        <a:rPr lang="en-US" sz="1300" kern="100" dirty="0">
                          <a:effectLst/>
                          <a:latin typeface="Microsoft JhengHei" panose="020B0604030504040204" pitchFamily="34" charset="-120"/>
                          <a:ea typeface="Microsoft JhengHei" panose="020B0604030504040204" pitchFamily="34" charset="-120"/>
                        </a:rPr>
                        <a:t>)</a:t>
                      </a:r>
                      <a:endParaRPr lang="zh-TW" sz="1300" kern="100" dirty="0">
                        <a:solidFill>
                          <a:sysClr val="windowText" lastClr="000000"/>
                        </a:solidFill>
                        <a:effectLst/>
                        <a:latin typeface="Microsoft JhengHei" panose="020B0604030504040204" pitchFamily="34" charset="-120"/>
                        <a:ea typeface="Microsoft JhengHei" panose="020B0604030504040204" pitchFamily="34" charset="-120"/>
                        <a:cs typeface="+mn-cs"/>
                      </a:endParaRPr>
                    </a:p>
                  </a:txBody>
                  <a:tcPr marL="14414" marR="14414"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1FFE6"/>
                    </a:solidFill>
                  </a:tcPr>
                </a:tc>
                <a:tc>
                  <a:txBody>
                    <a:bodyPr/>
                    <a:lstStyle/>
                    <a:p>
                      <a:pPr marL="0" algn="l" defTabSz="914400" rtl="0" eaLnBrk="1" latinLnBrk="0" hangingPunct="1">
                        <a:lnSpc>
                          <a:spcPts val="1600"/>
                        </a:lnSpc>
                        <a:spcAft>
                          <a:spcPts val="0"/>
                        </a:spcAft>
                      </a:pPr>
                      <a:r>
                        <a:rPr lang="zh-TW" sz="1300" kern="100" dirty="0">
                          <a:effectLst/>
                          <a:latin typeface="Microsoft JhengHei" panose="020B0604030504040204" pitchFamily="34" charset="-120"/>
                          <a:ea typeface="Microsoft JhengHei" panose="020B0604030504040204" pitchFamily="34" charset="-120"/>
                        </a:rPr>
                        <a:t>會考國、英、數均達</a:t>
                      </a:r>
                      <a:r>
                        <a:rPr lang="en-US" sz="1300" kern="100" dirty="0">
                          <a:effectLst/>
                          <a:latin typeface="Microsoft JhengHei" panose="020B0604030504040204" pitchFamily="34" charset="-120"/>
                          <a:ea typeface="Microsoft JhengHei" panose="020B0604030504040204" pitchFamily="34" charset="-120"/>
                        </a:rPr>
                        <a:t>B+</a:t>
                      </a:r>
                      <a:endParaRPr lang="zh-TW" sz="1300" kern="100" dirty="0">
                        <a:solidFill>
                          <a:sysClr val="windowText" lastClr="000000"/>
                        </a:solidFill>
                        <a:effectLst/>
                        <a:latin typeface="Microsoft JhengHei" panose="020B0604030504040204" pitchFamily="34" charset="-120"/>
                        <a:ea typeface="Microsoft JhengHei" panose="020B0604030504040204" pitchFamily="34" charset="-120"/>
                        <a:cs typeface="+mn-cs"/>
                      </a:endParaRPr>
                    </a:p>
                  </a:txBody>
                  <a:tcPr marL="14414" marR="14414"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1FFE6"/>
                    </a:solidFill>
                  </a:tcPr>
                </a:tc>
                <a:extLst>
                  <a:ext uri="{0D108BD9-81ED-4DB2-BD59-A6C34878D82A}">
                    <a16:rowId xmlns:a16="http://schemas.microsoft.com/office/drawing/2014/main" val="10006"/>
                  </a:ext>
                </a:extLst>
              </a:tr>
              <a:tr h="327267">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lnSpc>
                          <a:spcPts val="1600"/>
                        </a:lnSpc>
                        <a:spcAft>
                          <a:spcPts val="0"/>
                        </a:spcAft>
                      </a:pPr>
                      <a:r>
                        <a:rPr lang="zh-TW" sz="1300" kern="100" dirty="0">
                          <a:effectLst/>
                          <a:latin typeface="Microsoft JhengHei" panose="020B0604030504040204" pitchFamily="34" charset="-120"/>
                          <a:ea typeface="Microsoft JhengHei" panose="020B0604030504040204" pitchFamily="34" charset="-120"/>
                        </a:rPr>
                        <a:t>國際貿易科</a:t>
                      </a:r>
                      <a:r>
                        <a:rPr lang="en-US" sz="1300" kern="100" dirty="0">
                          <a:effectLst/>
                          <a:latin typeface="Microsoft JhengHei" panose="020B0604030504040204" pitchFamily="34" charset="-120"/>
                          <a:ea typeface="Microsoft JhengHei" panose="020B0604030504040204" pitchFamily="34" charset="-120"/>
                        </a:rPr>
                        <a:t>(</a:t>
                      </a:r>
                      <a:r>
                        <a:rPr lang="zh-TW" sz="1300" kern="100" dirty="0">
                          <a:effectLst/>
                          <a:latin typeface="Microsoft JhengHei" panose="020B0604030504040204" pitchFamily="34" charset="-120"/>
                          <a:ea typeface="Microsoft JhengHei" panose="020B0604030504040204" pitchFamily="34" charset="-120"/>
                        </a:rPr>
                        <a:t>外貿精英班</a:t>
                      </a:r>
                      <a:r>
                        <a:rPr lang="en-US" sz="1300" kern="100" dirty="0">
                          <a:effectLst/>
                          <a:latin typeface="Microsoft JhengHei" panose="020B0604030504040204" pitchFamily="34" charset="-120"/>
                          <a:ea typeface="Microsoft JhengHei" panose="020B0604030504040204" pitchFamily="34" charset="-120"/>
                        </a:rPr>
                        <a:t>)</a:t>
                      </a:r>
                      <a:endParaRPr lang="zh-TW" sz="1300" kern="100" dirty="0">
                        <a:solidFill>
                          <a:sysClr val="windowText" lastClr="000000"/>
                        </a:solidFill>
                        <a:effectLst/>
                        <a:latin typeface="Microsoft JhengHei" panose="020B0604030504040204" pitchFamily="34" charset="-120"/>
                        <a:ea typeface="Microsoft JhengHei" panose="020B0604030504040204" pitchFamily="34" charset="-120"/>
                        <a:cs typeface="+mn-cs"/>
                      </a:endParaRPr>
                    </a:p>
                  </a:txBody>
                  <a:tcPr marL="14414" marR="14414"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1FFE6"/>
                    </a:solidFill>
                  </a:tcPr>
                </a:tc>
                <a:tc>
                  <a:txBody>
                    <a:bodyPr/>
                    <a:lstStyle/>
                    <a:p>
                      <a:pPr marL="0" algn="l" defTabSz="914400" rtl="0" eaLnBrk="1" latinLnBrk="0" hangingPunct="1">
                        <a:lnSpc>
                          <a:spcPts val="1600"/>
                        </a:lnSpc>
                        <a:spcAft>
                          <a:spcPts val="0"/>
                        </a:spcAft>
                      </a:pPr>
                      <a:r>
                        <a:rPr lang="zh-TW" sz="1300" kern="100" dirty="0">
                          <a:effectLst/>
                          <a:latin typeface="Microsoft JhengHei" panose="020B0604030504040204" pitchFamily="34" charset="-120"/>
                          <a:ea typeface="Microsoft JhengHei" panose="020B0604030504040204" pitchFamily="34" charset="-120"/>
                        </a:rPr>
                        <a:t>會考國、英、數均達</a:t>
                      </a:r>
                      <a:r>
                        <a:rPr lang="en-US" sz="1300" kern="100" dirty="0">
                          <a:effectLst/>
                          <a:latin typeface="Microsoft JhengHei" panose="020B0604030504040204" pitchFamily="34" charset="-120"/>
                          <a:ea typeface="Microsoft JhengHei" panose="020B0604030504040204" pitchFamily="34" charset="-120"/>
                        </a:rPr>
                        <a:t>B+</a:t>
                      </a:r>
                      <a:endParaRPr lang="zh-TW" sz="1300" kern="100" dirty="0">
                        <a:solidFill>
                          <a:sysClr val="windowText" lastClr="000000"/>
                        </a:solidFill>
                        <a:effectLst/>
                        <a:latin typeface="Microsoft JhengHei" panose="020B0604030504040204" pitchFamily="34" charset="-120"/>
                        <a:ea typeface="Microsoft JhengHei" panose="020B0604030504040204" pitchFamily="34" charset="-120"/>
                        <a:cs typeface="+mn-cs"/>
                      </a:endParaRPr>
                    </a:p>
                  </a:txBody>
                  <a:tcPr marL="14414" marR="14414"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1FFE6"/>
                    </a:solidFill>
                  </a:tcPr>
                </a:tc>
                <a:extLst>
                  <a:ext uri="{0D108BD9-81ED-4DB2-BD59-A6C34878D82A}">
                    <a16:rowId xmlns:a16="http://schemas.microsoft.com/office/drawing/2014/main" val="10007"/>
                  </a:ext>
                </a:extLst>
              </a:tr>
              <a:tr h="327267">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lnSpc>
                          <a:spcPts val="1600"/>
                        </a:lnSpc>
                        <a:spcAft>
                          <a:spcPts val="0"/>
                        </a:spcAft>
                      </a:pPr>
                      <a:r>
                        <a:rPr lang="zh-TW" sz="1300" kern="100" dirty="0">
                          <a:effectLst/>
                          <a:latin typeface="Microsoft JhengHei" panose="020B0604030504040204" pitchFamily="34" charset="-120"/>
                          <a:ea typeface="Microsoft JhengHei" panose="020B0604030504040204" pitchFamily="34" charset="-120"/>
                        </a:rPr>
                        <a:t>觀光事業科</a:t>
                      </a:r>
                      <a:r>
                        <a:rPr lang="en-US" sz="1300" kern="100" dirty="0">
                          <a:effectLst/>
                          <a:latin typeface="Microsoft JhengHei" panose="020B0604030504040204" pitchFamily="34" charset="-120"/>
                          <a:ea typeface="Microsoft JhengHei" panose="020B0604030504040204" pitchFamily="34" charset="-120"/>
                        </a:rPr>
                        <a:t>(</a:t>
                      </a:r>
                      <a:r>
                        <a:rPr lang="zh-TW" sz="1300" kern="100" dirty="0">
                          <a:effectLst/>
                          <a:latin typeface="Microsoft JhengHei" panose="020B0604030504040204" pitchFamily="34" charset="-120"/>
                          <a:ea typeface="Microsoft JhengHei" panose="020B0604030504040204" pitchFamily="34" charset="-120"/>
                        </a:rPr>
                        <a:t>餐旅休閒管理班</a:t>
                      </a:r>
                      <a:r>
                        <a:rPr lang="en-US" sz="1300" kern="100" dirty="0">
                          <a:effectLst/>
                          <a:latin typeface="Microsoft JhengHei" panose="020B0604030504040204" pitchFamily="34" charset="-120"/>
                          <a:ea typeface="Microsoft JhengHei" panose="020B0604030504040204" pitchFamily="34" charset="-120"/>
                        </a:rPr>
                        <a:t>)</a:t>
                      </a:r>
                      <a:endParaRPr lang="zh-TW" sz="1300" kern="100" dirty="0">
                        <a:solidFill>
                          <a:sysClr val="windowText" lastClr="000000"/>
                        </a:solidFill>
                        <a:effectLst/>
                        <a:latin typeface="Microsoft JhengHei" panose="020B0604030504040204" pitchFamily="34" charset="-120"/>
                        <a:ea typeface="Microsoft JhengHei" panose="020B0604030504040204" pitchFamily="34" charset="-120"/>
                        <a:cs typeface="+mn-cs"/>
                      </a:endParaRPr>
                    </a:p>
                  </a:txBody>
                  <a:tcPr marL="14414" marR="14414"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1FFE6"/>
                    </a:solidFill>
                  </a:tcPr>
                </a:tc>
                <a:tc>
                  <a:txBody>
                    <a:bodyPr/>
                    <a:lstStyle/>
                    <a:p>
                      <a:pPr marL="0" algn="l" defTabSz="914400" rtl="0" eaLnBrk="1" latinLnBrk="0" hangingPunct="1">
                        <a:lnSpc>
                          <a:spcPts val="1600"/>
                        </a:lnSpc>
                        <a:spcAft>
                          <a:spcPts val="0"/>
                        </a:spcAft>
                      </a:pPr>
                      <a:r>
                        <a:rPr lang="zh-TW" sz="1300" kern="100" dirty="0">
                          <a:effectLst/>
                          <a:latin typeface="Microsoft JhengHei" panose="020B0604030504040204" pitchFamily="34" charset="-120"/>
                          <a:ea typeface="Microsoft JhengHei" panose="020B0604030504040204" pitchFamily="34" charset="-120"/>
                        </a:rPr>
                        <a:t>會考國、英成績達基礎</a:t>
                      </a:r>
                      <a:r>
                        <a:rPr lang="en-US" sz="1300" kern="100" dirty="0">
                          <a:effectLst/>
                          <a:latin typeface="Microsoft JhengHei" panose="020B0604030504040204" pitchFamily="34" charset="-120"/>
                          <a:ea typeface="Microsoft JhengHei" panose="020B0604030504040204" pitchFamily="34" charset="-120"/>
                        </a:rPr>
                        <a:t>B</a:t>
                      </a:r>
                      <a:r>
                        <a:rPr lang="zh-TW" altLang="en-US" sz="1300" kern="100" dirty="0">
                          <a:effectLst/>
                          <a:latin typeface="Microsoft JhengHei" panose="020B0604030504040204" pitchFamily="34" charset="-120"/>
                          <a:ea typeface="Microsoft JhengHei" panose="020B0604030504040204" pitchFamily="34" charset="-120"/>
                        </a:rPr>
                        <a:t>，</a:t>
                      </a:r>
                      <a:r>
                        <a:rPr lang="zh-TW" sz="1300" kern="100" dirty="0">
                          <a:effectLst/>
                          <a:latin typeface="Microsoft JhengHei" panose="020B0604030504040204" pitchFamily="34" charset="-120"/>
                          <a:ea typeface="Microsoft JhengHei" panose="020B0604030504040204" pitchFamily="34" charset="-120"/>
                        </a:rPr>
                        <a:t>數學成績達</a:t>
                      </a:r>
                      <a:r>
                        <a:rPr lang="en-US" sz="1300" kern="100" dirty="0">
                          <a:effectLst/>
                          <a:latin typeface="Microsoft JhengHei" panose="020B0604030504040204" pitchFamily="34" charset="-120"/>
                          <a:ea typeface="Microsoft JhengHei" panose="020B0604030504040204" pitchFamily="34" charset="-120"/>
                        </a:rPr>
                        <a:t>B+</a:t>
                      </a:r>
                      <a:endParaRPr lang="zh-TW" sz="1300" kern="100" dirty="0">
                        <a:solidFill>
                          <a:sysClr val="windowText" lastClr="000000"/>
                        </a:solidFill>
                        <a:effectLst/>
                        <a:latin typeface="Microsoft JhengHei" panose="020B0604030504040204" pitchFamily="34" charset="-120"/>
                        <a:ea typeface="Microsoft JhengHei" panose="020B0604030504040204" pitchFamily="34" charset="-120"/>
                        <a:cs typeface="+mn-cs"/>
                      </a:endParaRPr>
                    </a:p>
                  </a:txBody>
                  <a:tcPr marL="14414" marR="14414"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1FFE6"/>
                    </a:solidFill>
                  </a:tcPr>
                </a:tc>
                <a:extLst>
                  <a:ext uri="{0D108BD9-81ED-4DB2-BD59-A6C34878D82A}">
                    <a16:rowId xmlns:a16="http://schemas.microsoft.com/office/drawing/2014/main" val="10008"/>
                  </a:ext>
                </a:extLst>
              </a:tr>
              <a:tr h="327267">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lnSpc>
                          <a:spcPts val="1600"/>
                        </a:lnSpc>
                        <a:spcAft>
                          <a:spcPts val="0"/>
                        </a:spcAft>
                      </a:pPr>
                      <a:r>
                        <a:rPr lang="zh-TW" sz="1300" kern="100" dirty="0">
                          <a:effectLst/>
                          <a:latin typeface="Microsoft JhengHei" panose="020B0604030504040204" pitchFamily="34" charset="-120"/>
                          <a:ea typeface="Microsoft JhengHei" panose="020B0604030504040204" pitchFamily="34" charset="-120"/>
                        </a:rPr>
                        <a:t>廣告設計科</a:t>
                      </a:r>
                      <a:r>
                        <a:rPr lang="en-US" sz="1300" kern="100" dirty="0">
                          <a:effectLst/>
                          <a:latin typeface="Microsoft JhengHei" panose="020B0604030504040204" pitchFamily="34" charset="-120"/>
                          <a:ea typeface="Microsoft JhengHei" panose="020B0604030504040204" pitchFamily="34" charset="-120"/>
                        </a:rPr>
                        <a:t>(</a:t>
                      </a:r>
                      <a:r>
                        <a:rPr lang="zh-TW" sz="1300" kern="100" dirty="0">
                          <a:effectLst/>
                          <a:latin typeface="Microsoft JhengHei" panose="020B0604030504040204" pitchFamily="34" charset="-120"/>
                          <a:ea typeface="Microsoft JhengHei" panose="020B0604030504040204" pitchFamily="34" charset="-120"/>
                        </a:rPr>
                        <a:t>文創設計班</a:t>
                      </a:r>
                      <a:r>
                        <a:rPr lang="en-US" sz="1300" kern="100" dirty="0">
                          <a:effectLst/>
                          <a:latin typeface="Microsoft JhengHei" panose="020B0604030504040204" pitchFamily="34" charset="-120"/>
                          <a:ea typeface="Microsoft JhengHei" panose="020B0604030504040204" pitchFamily="34" charset="-120"/>
                        </a:rPr>
                        <a:t>)</a:t>
                      </a:r>
                      <a:endParaRPr lang="zh-TW" sz="1300" kern="100" dirty="0">
                        <a:solidFill>
                          <a:sysClr val="windowText" lastClr="000000"/>
                        </a:solidFill>
                        <a:effectLst/>
                        <a:latin typeface="Microsoft JhengHei" panose="020B0604030504040204" pitchFamily="34" charset="-120"/>
                        <a:ea typeface="Microsoft JhengHei" panose="020B0604030504040204" pitchFamily="34" charset="-120"/>
                        <a:cs typeface="+mn-cs"/>
                      </a:endParaRPr>
                    </a:p>
                  </a:txBody>
                  <a:tcPr marL="14414" marR="14414"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1FFE6"/>
                    </a:solidFill>
                  </a:tcPr>
                </a:tc>
                <a:tc>
                  <a:txBody>
                    <a:bodyPr/>
                    <a:lstStyle/>
                    <a:p>
                      <a:pPr marL="0" algn="l" defTabSz="914400" rtl="0" eaLnBrk="1" latinLnBrk="0" hangingPunct="1">
                        <a:lnSpc>
                          <a:spcPts val="1600"/>
                        </a:lnSpc>
                        <a:spcAft>
                          <a:spcPts val="0"/>
                        </a:spcAft>
                      </a:pPr>
                      <a:r>
                        <a:rPr lang="zh-TW" sz="1300" kern="100" dirty="0">
                          <a:effectLst/>
                          <a:latin typeface="Microsoft JhengHei" panose="020B0604030504040204" pitchFamily="34" charset="-120"/>
                          <a:ea typeface="Microsoft JhengHei" panose="020B0604030504040204" pitchFamily="34" charset="-120"/>
                        </a:rPr>
                        <a:t>會考數學成績達基礎</a:t>
                      </a:r>
                      <a:r>
                        <a:rPr lang="en-US" sz="1300" kern="100" dirty="0">
                          <a:effectLst/>
                          <a:latin typeface="Microsoft JhengHei" panose="020B0604030504040204" pitchFamily="34" charset="-120"/>
                          <a:ea typeface="Microsoft JhengHei" panose="020B0604030504040204" pitchFamily="34" charset="-120"/>
                        </a:rPr>
                        <a:t>B</a:t>
                      </a:r>
                      <a:r>
                        <a:rPr lang="zh-TW" sz="1300" kern="100" dirty="0">
                          <a:effectLst/>
                          <a:latin typeface="Microsoft JhengHei" panose="020B0604030504040204" pitchFamily="34" charset="-120"/>
                          <a:ea typeface="Microsoft JhengHei" panose="020B0604030504040204" pitchFamily="34" charset="-120"/>
                        </a:rPr>
                        <a:t>，國、英成績達</a:t>
                      </a:r>
                      <a:r>
                        <a:rPr lang="en-US" sz="1300" kern="100" dirty="0">
                          <a:effectLst/>
                          <a:latin typeface="Microsoft JhengHei" panose="020B0604030504040204" pitchFamily="34" charset="-120"/>
                          <a:ea typeface="Microsoft JhengHei" panose="020B0604030504040204" pitchFamily="34" charset="-120"/>
                        </a:rPr>
                        <a:t>B+</a:t>
                      </a:r>
                      <a:endParaRPr lang="zh-TW" sz="1300" kern="100" dirty="0">
                        <a:solidFill>
                          <a:sysClr val="windowText" lastClr="000000"/>
                        </a:solidFill>
                        <a:effectLst/>
                        <a:latin typeface="Microsoft JhengHei" panose="020B0604030504040204" pitchFamily="34" charset="-120"/>
                        <a:ea typeface="Microsoft JhengHei" panose="020B0604030504040204" pitchFamily="34" charset="-120"/>
                        <a:cs typeface="+mn-cs"/>
                      </a:endParaRPr>
                    </a:p>
                  </a:txBody>
                  <a:tcPr marL="14414" marR="14414"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1FFE6"/>
                    </a:solidFill>
                  </a:tcPr>
                </a:tc>
                <a:extLst>
                  <a:ext uri="{0D108BD9-81ED-4DB2-BD59-A6C34878D82A}">
                    <a16:rowId xmlns:a16="http://schemas.microsoft.com/office/drawing/2014/main" val="10009"/>
                  </a:ext>
                </a:extLst>
              </a:tr>
              <a:tr h="327267">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lnSpc>
                          <a:spcPts val="1600"/>
                        </a:lnSpc>
                        <a:spcAft>
                          <a:spcPts val="0"/>
                        </a:spcAft>
                      </a:pPr>
                      <a:r>
                        <a:rPr lang="zh-TW" sz="1300" kern="100" dirty="0">
                          <a:effectLst/>
                          <a:latin typeface="Microsoft JhengHei" panose="020B0604030504040204" pitchFamily="34" charset="-120"/>
                          <a:ea typeface="Microsoft JhengHei" panose="020B0604030504040204" pitchFamily="34" charset="-120"/>
                        </a:rPr>
                        <a:t>應用外語科</a:t>
                      </a:r>
                      <a:r>
                        <a:rPr lang="en-US" sz="1300" kern="100" dirty="0">
                          <a:effectLst/>
                          <a:latin typeface="Microsoft JhengHei" panose="020B0604030504040204" pitchFamily="34" charset="-120"/>
                          <a:ea typeface="Microsoft JhengHei" panose="020B0604030504040204" pitchFamily="34" charset="-120"/>
                        </a:rPr>
                        <a:t>(</a:t>
                      </a:r>
                      <a:r>
                        <a:rPr lang="zh-TW" sz="1300" kern="100" dirty="0">
                          <a:effectLst/>
                          <a:latin typeface="Microsoft JhengHei" panose="020B0604030504040204" pitchFamily="34" charset="-120"/>
                          <a:ea typeface="Microsoft JhengHei" panose="020B0604030504040204" pitchFamily="34" charset="-120"/>
                        </a:rPr>
                        <a:t>職場英文精英班</a:t>
                      </a:r>
                      <a:r>
                        <a:rPr lang="en-US" sz="1300" kern="100" dirty="0">
                          <a:effectLst/>
                          <a:latin typeface="Microsoft JhengHei" panose="020B0604030504040204" pitchFamily="34" charset="-120"/>
                          <a:ea typeface="Microsoft JhengHei" panose="020B0604030504040204" pitchFamily="34" charset="-120"/>
                        </a:rPr>
                        <a:t>)</a:t>
                      </a:r>
                      <a:endParaRPr lang="zh-TW" sz="1300" kern="100" dirty="0">
                        <a:solidFill>
                          <a:sysClr val="windowText" lastClr="000000"/>
                        </a:solidFill>
                        <a:effectLst/>
                        <a:latin typeface="Microsoft JhengHei" panose="020B0604030504040204" pitchFamily="34" charset="-120"/>
                        <a:ea typeface="Microsoft JhengHei" panose="020B0604030504040204" pitchFamily="34" charset="-120"/>
                        <a:cs typeface="+mn-cs"/>
                      </a:endParaRPr>
                    </a:p>
                  </a:txBody>
                  <a:tcPr marL="14414" marR="14414"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1FFE6"/>
                    </a:solidFill>
                  </a:tcPr>
                </a:tc>
                <a:tc>
                  <a:txBody>
                    <a:bodyPr/>
                    <a:lstStyle/>
                    <a:p>
                      <a:pPr marL="0" algn="l" defTabSz="914400" rtl="0" eaLnBrk="1" latinLnBrk="0" hangingPunct="1">
                        <a:lnSpc>
                          <a:spcPts val="1600"/>
                        </a:lnSpc>
                        <a:spcAft>
                          <a:spcPts val="0"/>
                        </a:spcAft>
                      </a:pPr>
                      <a:r>
                        <a:rPr lang="zh-TW" sz="1300" kern="100" dirty="0">
                          <a:effectLst/>
                          <a:latin typeface="Microsoft JhengHei" panose="020B0604030504040204" pitchFamily="34" charset="-120"/>
                          <a:ea typeface="Microsoft JhengHei" panose="020B0604030504040204" pitchFamily="34" charset="-120"/>
                        </a:rPr>
                        <a:t>會考數學成績達基礎</a:t>
                      </a:r>
                      <a:r>
                        <a:rPr lang="en-US" sz="1300" kern="100" dirty="0">
                          <a:effectLst/>
                          <a:latin typeface="Microsoft JhengHei" panose="020B0604030504040204" pitchFamily="34" charset="-120"/>
                          <a:ea typeface="Microsoft JhengHei" panose="020B0604030504040204" pitchFamily="34" charset="-120"/>
                        </a:rPr>
                        <a:t>B</a:t>
                      </a:r>
                      <a:r>
                        <a:rPr lang="zh-TW" sz="1300" kern="100" dirty="0">
                          <a:effectLst/>
                          <a:latin typeface="Microsoft JhengHei" panose="020B0604030504040204" pitchFamily="34" charset="-120"/>
                          <a:ea typeface="Microsoft JhengHei" panose="020B0604030504040204" pitchFamily="34" charset="-120"/>
                        </a:rPr>
                        <a:t>，國文成績達</a:t>
                      </a:r>
                      <a:r>
                        <a:rPr lang="en-US" sz="1300" kern="100" dirty="0">
                          <a:effectLst/>
                          <a:latin typeface="Microsoft JhengHei" panose="020B0604030504040204" pitchFamily="34" charset="-120"/>
                          <a:ea typeface="Microsoft JhengHei" panose="020B0604030504040204" pitchFamily="34" charset="-120"/>
                        </a:rPr>
                        <a:t>B+</a:t>
                      </a:r>
                      <a:r>
                        <a:rPr lang="zh-TW" sz="1300" kern="100" dirty="0">
                          <a:effectLst/>
                          <a:latin typeface="Microsoft JhengHei" panose="020B0604030504040204" pitchFamily="34" charset="-120"/>
                          <a:ea typeface="Microsoft JhengHei" panose="020B0604030504040204" pitchFamily="34" charset="-120"/>
                        </a:rPr>
                        <a:t>，英文成績達</a:t>
                      </a:r>
                      <a:r>
                        <a:rPr lang="en-US" sz="1300" kern="100" dirty="0">
                          <a:effectLst/>
                          <a:latin typeface="Microsoft JhengHei" panose="020B0604030504040204" pitchFamily="34" charset="-120"/>
                          <a:ea typeface="Microsoft JhengHei" panose="020B0604030504040204" pitchFamily="34" charset="-120"/>
                        </a:rPr>
                        <a:t>B++</a:t>
                      </a:r>
                      <a:endParaRPr lang="zh-TW" sz="1300" kern="100" dirty="0">
                        <a:solidFill>
                          <a:sysClr val="windowText" lastClr="000000"/>
                        </a:solidFill>
                        <a:effectLst/>
                        <a:latin typeface="Microsoft JhengHei" panose="020B0604030504040204" pitchFamily="34" charset="-120"/>
                        <a:ea typeface="Microsoft JhengHei" panose="020B0604030504040204" pitchFamily="34" charset="-120"/>
                        <a:cs typeface="+mn-cs"/>
                      </a:endParaRPr>
                    </a:p>
                  </a:txBody>
                  <a:tcPr marL="14414" marR="14414"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1FFE6"/>
                    </a:solidFill>
                  </a:tcPr>
                </a:tc>
                <a:extLst>
                  <a:ext uri="{0D108BD9-81ED-4DB2-BD59-A6C34878D82A}">
                    <a16:rowId xmlns:a16="http://schemas.microsoft.com/office/drawing/2014/main" val="10010"/>
                  </a:ext>
                </a:extLst>
              </a:tr>
            </a:tbl>
          </a:graphicData>
        </a:graphic>
      </p:graphicFrame>
      <p:sp>
        <p:nvSpPr>
          <p:cNvPr id="23" name="矩形 22">
            <a:extLst>
              <a:ext uri="{FF2B5EF4-FFF2-40B4-BE49-F238E27FC236}">
                <a16:creationId xmlns:a16="http://schemas.microsoft.com/office/drawing/2014/main" id="{3AB87082-4160-8A4B-8D3C-9D6E7BE9B9C7}"/>
              </a:ext>
            </a:extLst>
          </p:cNvPr>
          <p:cNvSpPr/>
          <p:nvPr/>
        </p:nvSpPr>
        <p:spPr>
          <a:xfrm>
            <a:off x="4666597" y="6247810"/>
            <a:ext cx="4046301" cy="369332"/>
          </a:xfrm>
          <a:prstGeom prst="rect">
            <a:avLst/>
          </a:prstGeom>
          <a:solidFill>
            <a:srgbClr val="FF40FF"/>
          </a:solidFill>
        </p:spPr>
        <p:txBody>
          <a:bodyPr wrap="none">
            <a:spAutoFit/>
          </a:bodyPr>
          <a:lstStyle/>
          <a:p>
            <a:r>
              <a:rPr lang="en-US" altLang="zh-TW" dirty="0">
                <a:solidFill>
                  <a:srgbClr val="FFFFFF"/>
                </a:solidFill>
                <a:latin typeface="微軟正黑體" panose="020B0604030504040204" pitchFamily="34" charset="-120"/>
                <a:ea typeface="微軟正黑體" panose="020B0604030504040204" pitchFamily="34" charset="-120"/>
              </a:rPr>
              <a:t>110</a:t>
            </a:r>
            <a:r>
              <a:rPr lang="zh-TW" altLang="en-US" dirty="0">
                <a:solidFill>
                  <a:srgbClr val="FFFFFF"/>
                </a:solidFill>
                <a:latin typeface="微軟正黑體" panose="020B0604030504040204" pitchFamily="34" charset="-120"/>
                <a:ea typeface="微軟正黑體" panose="020B0604030504040204" pitchFamily="34" charset="-120"/>
              </a:rPr>
              <a:t>學年度以簡章及主辦學校公布為準</a:t>
            </a:r>
            <a:endParaRPr lang="zh-TW" altLang="en-US" dirty="0">
              <a:solidFill>
                <a:srgbClr val="FFFFFF"/>
              </a:solidFill>
            </a:endParaRPr>
          </a:p>
        </p:txBody>
      </p:sp>
    </p:spTree>
    <p:extLst>
      <p:ext uri="{BB962C8B-B14F-4D97-AF65-F5344CB8AC3E}">
        <p14:creationId xmlns:p14="http://schemas.microsoft.com/office/powerpoint/2010/main" val="2198044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6" name="投影片編號版面配置區 3">
            <a:extLst>
              <a:ext uri="{FF2B5EF4-FFF2-40B4-BE49-F238E27FC236}">
                <a16:creationId xmlns:a16="http://schemas.microsoft.com/office/drawing/2014/main" id="{14A7ACD6-5D2F-4F2D-978E-D992E69A61E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lr>
                <a:schemeClr val="accent1"/>
              </a:buClr>
              <a:buSzPct val="50000"/>
              <a:buFont typeface="Wingdings 2" panose="05020102010507070707" pitchFamily="18" charset="2"/>
              <a:buChar char=""/>
              <a:defRPr sz="2400">
                <a:solidFill>
                  <a:schemeClr val="tx1"/>
                </a:solidFill>
                <a:latin typeface="Cambria" panose="02040503050406030204" pitchFamily="18" charset="0"/>
                <a:ea typeface="新細明體" panose="02020500000000000000" pitchFamily="18" charset="-120"/>
              </a:defRPr>
            </a:lvl1pPr>
            <a:lvl2pPr marL="557213" indent="-214313">
              <a:spcBef>
                <a:spcPct val="20000"/>
              </a:spcBef>
              <a:buClr>
                <a:schemeClr val="accent2"/>
              </a:buClr>
              <a:buSzPct val="50000"/>
              <a:buFont typeface="Wingdings 2" panose="05020102010507070707" pitchFamily="18" charset="2"/>
              <a:buChar char="³"/>
              <a:defRPr sz="2100">
                <a:solidFill>
                  <a:schemeClr val="tx1"/>
                </a:solidFill>
                <a:latin typeface="Cambria" panose="02040503050406030204" pitchFamily="18" charset="0"/>
                <a:ea typeface="新細明體" panose="02020500000000000000" pitchFamily="18" charset="-120"/>
              </a:defRPr>
            </a:lvl2pPr>
            <a:lvl3pPr marL="857250" indent="-171450">
              <a:spcBef>
                <a:spcPct val="20000"/>
              </a:spcBef>
              <a:buClr>
                <a:srgbClr val="7B9B57"/>
              </a:buClr>
              <a:buSzPct val="60000"/>
              <a:buFont typeface="Wingdings 2" panose="05020102010507070707" pitchFamily="18" charset="2"/>
              <a:buChar char="®"/>
              <a:defRPr sz="1800">
                <a:solidFill>
                  <a:schemeClr val="tx1"/>
                </a:solidFill>
                <a:latin typeface="Cambria" panose="02040503050406030204" pitchFamily="18" charset="0"/>
                <a:ea typeface="新細明體" panose="02020500000000000000" pitchFamily="18" charset="-120"/>
              </a:defRPr>
            </a:lvl3pPr>
            <a:lvl4pPr marL="1200150" indent="-171450">
              <a:spcBef>
                <a:spcPct val="20000"/>
              </a:spcBef>
              <a:buClr>
                <a:srgbClr val="8B7396"/>
              </a:buClr>
              <a:buSzPct val="45000"/>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4pPr>
            <a:lvl5pPr marL="1543050" indent="-171450">
              <a:spcBef>
                <a:spcPct val="20000"/>
              </a:spcBef>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5pPr>
            <a:lvl6pPr marL="18859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6pPr>
            <a:lvl7pPr marL="22288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7pPr>
            <a:lvl8pPr marL="25717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8pPr>
            <a:lvl9pPr marL="29146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9pPr>
          </a:lstStyle>
          <a:p>
            <a:pPr>
              <a:spcBef>
                <a:spcPct val="0"/>
              </a:spcBef>
              <a:buClrTx/>
              <a:buSzTx/>
              <a:buFontTx/>
              <a:buNone/>
            </a:pPr>
            <a:fld id="{4F686C16-416F-4D9D-811F-0F632BC99A15}" type="slidenum">
              <a:rPr lang="zh-TW" altLang="en-US" sz="825">
                <a:solidFill>
                  <a:schemeClr val="bg1"/>
                </a:solidFill>
                <a:latin typeface="微軟正黑體" panose="020B0604030504040204" pitchFamily="34" charset="-120"/>
                <a:ea typeface="微軟正黑體" panose="020B0604030504040204" pitchFamily="34" charset="-120"/>
              </a:rPr>
              <a:pPr>
                <a:spcBef>
                  <a:spcPct val="0"/>
                </a:spcBef>
                <a:buClrTx/>
                <a:buSzTx/>
                <a:buFontTx/>
                <a:buNone/>
              </a:pPr>
              <a:t>8</a:t>
            </a:fld>
            <a:endParaRPr lang="zh-TW" altLang="en-US" sz="825" dirty="0">
              <a:solidFill>
                <a:schemeClr val="bg1"/>
              </a:solidFill>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67FC63CF-03E6-4D77-861C-D59059125523}"/>
              </a:ext>
            </a:extLst>
          </p:cNvPr>
          <p:cNvSpPr>
            <a:spLocks noGrp="1"/>
          </p:cNvSpPr>
          <p:nvPr>
            <p:ph type="subTitle" idx="4294967295"/>
          </p:nvPr>
        </p:nvSpPr>
        <p:spPr>
          <a:xfrm>
            <a:off x="1345886" y="999853"/>
            <a:ext cx="7397122" cy="1306469"/>
          </a:xfrm>
        </p:spPr>
        <p:txBody>
          <a:bodyPr>
            <a:noAutofit/>
          </a:bodyPr>
          <a:lstStyle/>
          <a:p>
            <a:pPr marL="490538" lvl="1" indent="-265113" algn="just">
              <a:lnSpc>
                <a:spcPct val="120000"/>
              </a:lnSpc>
              <a:spcBef>
                <a:spcPts val="1200"/>
              </a:spcBef>
              <a:buFont typeface="Wingdings" pitchFamily="2" charset="2"/>
              <a:buChar char="u"/>
              <a:defRPr/>
            </a:pPr>
            <a:r>
              <a:rPr lang="zh-TW" altLang="en-US" sz="2000" dirty="0">
                <a:solidFill>
                  <a:srgbClr val="C00000"/>
                </a:solidFill>
                <a:latin typeface="微軟正黑體" panose="020B0604030504040204" pitchFamily="34" charset="-120"/>
                <a:ea typeface="微軟正黑體" panose="020B0604030504040204" pitchFamily="34" charset="-120"/>
              </a:rPr>
              <a:t>甄選方式與類型</a:t>
            </a:r>
            <a:r>
              <a:rPr lang="zh-TW" altLang="en-US" sz="2000" dirty="0">
                <a:solidFill>
                  <a:srgbClr val="0432FF"/>
                </a:solidFill>
                <a:latin typeface="微軟正黑體" panose="020B0604030504040204" pitchFamily="34" charset="-120"/>
                <a:ea typeface="微軟正黑體" panose="020B0604030504040204" pitchFamily="34" charset="-120"/>
              </a:rPr>
              <a:t>各科班可能為單一項目，也可能多個項目</a:t>
            </a:r>
            <a:endParaRPr lang="en-US" altLang="zh-TW" sz="1800" dirty="0">
              <a:solidFill>
                <a:srgbClr val="0432FF"/>
              </a:solidFill>
              <a:latin typeface="微軟正黑體" panose="020B0604030504040204" pitchFamily="34" charset="-120"/>
              <a:ea typeface="微軟正黑體" panose="020B0604030504040204" pitchFamily="34" charset="-120"/>
            </a:endParaRPr>
          </a:p>
          <a:p>
            <a:pPr marL="490538" lvl="1" indent="0" algn="just">
              <a:lnSpc>
                <a:spcPct val="120000"/>
              </a:lnSpc>
              <a:spcBef>
                <a:spcPts val="0"/>
              </a:spcBef>
              <a:buNone/>
              <a:defRPr/>
            </a:pPr>
            <a:r>
              <a:rPr lang="zh-TW" altLang="en-US" sz="1600" dirty="0">
                <a:latin typeface="微軟正黑體" panose="020B0604030504040204" pitchFamily="34" charset="-120"/>
                <a:ea typeface="微軟正黑體" panose="020B0604030504040204" pitchFamily="34" charset="-120"/>
              </a:rPr>
              <a:t>各校依特色課程發展就實驗、面試、實作、表演等項目，選擇辦理術科甄選，並得視需要辦理書面審查，但不得加考任何學科紙筆測驗。</a:t>
            </a:r>
            <a:r>
              <a:rPr lang="zh-TW" altLang="en-US" sz="1600" dirty="0">
                <a:solidFill>
                  <a:srgbClr val="FF0000"/>
                </a:solidFill>
                <a:latin typeface="微軟正黑體" panose="020B0604030504040204" pitchFamily="34" charset="-120"/>
                <a:ea typeface="微軟正黑體" panose="020B0604030504040204" pitchFamily="34" charset="-120"/>
              </a:rPr>
              <a:t>以</a:t>
            </a:r>
            <a:r>
              <a:rPr lang="en-US" altLang="zh-TW" sz="1600" dirty="0">
                <a:solidFill>
                  <a:srgbClr val="FF0000"/>
                </a:solidFill>
                <a:latin typeface="微軟正黑體" panose="020B0604030504040204" pitchFamily="34" charset="-120"/>
                <a:ea typeface="微軟正黑體" panose="020B0604030504040204" pitchFamily="34" charset="-120"/>
              </a:rPr>
              <a:t>109</a:t>
            </a:r>
            <a:r>
              <a:rPr lang="zh-TW" altLang="en-US" sz="1600" dirty="0">
                <a:solidFill>
                  <a:srgbClr val="FF0000"/>
                </a:solidFill>
                <a:latin typeface="微軟正黑體" panose="020B0604030504040204" pitchFamily="34" charset="-120"/>
                <a:ea typeface="微軟正黑體" panose="020B0604030504040204" pitchFamily="34" charset="-120"/>
              </a:rPr>
              <a:t>學年度部分學校科班為例</a:t>
            </a:r>
            <a:r>
              <a:rPr lang="zh-TW" altLang="en-US" sz="1600" dirty="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p:txBody>
      </p:sp>
      <p:grpSp>
        <p:nvGrpSpPr>
          <p:cNvPr id="13" name="群組 12">
            <a:extLst>
              <a:ext uri="{FF2B5EF4-FFF2-40B4-BE49-F238E27FC236}">
                <a16:creationId xmlns:a16="http://schemas.microsoft.com/office/drawing/2014/main" id="{4625787D-541C-8243-92B0-C525B83A5F35}"/>
              </a:ext>
            </a:extLst>
          </p:cNvPr>
          <p:cNvGrpSpPr/>
          <p:nvPr/>
        </p:nvGrpSpPr>
        <p:grpSpPr>
          <a:xfrm>
            <a:off x="-3" y="298586"/>
            <a:ext cx="3937574" cy="556154"/>
            <a:chOff x="-3" y="853451"/>
            <a:chExt cx="3937574" cy="556154"/>
          </a:xfrm>
        </p:grpSpPr>
        <p:sp>
          <p:nvSpPr>
            <p:cNvPr id="14" name="等腰三角形 20">
              <a:extLst>
                <a:ext uri="{FF2B5EF4-FFF2-40B4-BE49-F238E27FC236}">
                  <a16:creationId xmlns:a16="http://schemas.microsoft.com/office/drawing/2014/main" id="{5F8F57DE-3C33-014A-ACB3-3E4694CAB1BB}"/>
                </a:ext>
              </a:extLst>
            </p:cNvPr>
            <p:cNvSpPr/>
            <p:nvPr/>
          </p:nvSpPr>
          <p:spPr>
            <a:xfrm>
              <a:off x="2773541" y="853451"/>
              <a:ext cx="956458" cy="507831"/>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solidFill>
                  <a:schemeClr val="accent5">
                    <a:lumMod val="75000"/>
                  </a:schemeClr>
                </a:solidFill>
              </a:endParaRPr>
            </a:p>
          </p:txBody>
        </p:sp>
        <p:sp>
          <p:nvSpPr>
            <p:cNvPr id="15" name="Rectangle 3">
              <a:extLst>
                <a:ext uri="{FF2B5EF4-FFF2-40B4-BE49-F238E27FC236}">
                  <a16:creationId xmlns:a16="http://schemas.microsoft.com/office/drawing/2014/main" id="{4772E20B-DEEB-D445-A0BC-E97252E8F429}"/>
                </a:ext>
              </a:extLst>
            </p:cNvPr>
            <p:cNvSpPr/>
            <p:nvPr/>
          </p:nvSpPr>
          <p:spPr>
            <a:xfrm>
              <a:off x="-3" y="853451"/>
              <a:ext cx="3251774" cy="50895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latin typeface="Microsoft JhengHei" panose="020B0604030504040204" pitchFamily="34" charset="-120"/>
                  <a:ea typeface="Microsoft JhengHei" panose="020B0604030504040204" pitchFamily="34" charset="-120"/>
                </a:rPr>
                <a:t>技職傾向學生入學管道</a:t>
              </a:r>
              <a:endParaRPr lang="en-US" altLang="zh-TW" sz="2400" b="1" dirty="0">
                <a:latin typeface="Microsoft JhengHei" panose="020B0604030504040204" pitchFamily="34" charset="-120"/>
                <a:ea typeface="Microsoft JhengHei" panose="020B0604030504040204" pitchFamily="34" charset="-120"/>
              </a:endParaRPr>
            </a:p>
          </p:txBody>
        </p:sp>
        <p:cxnSp>
          <p:nvCxnSpPr>
            <p:cNvPr id="16" name="直線接點 15">
              <a:extLst>
                <a:ext uri="{FF2B5EF4-FFF2-40B4-BE49-F238E27FC236}">
                  <a16:creationId xmlns:a16="http://schemas.microsoft.com/office/drawing/2014/main" id="{A4DCA74F-CE78-8744-A49B-4F056BF453AA}"/>
                </a:ext>
              </a:extLst>
            </p:cNvPr>
            <p:cNvCxnSpPr/>
            <p:nvPr/>
          </p:nvCxnSpPr>
          <p:spPr>
            <a:xfrm>
              <a:off x="0" y="1409605"/>
              <a:ext cx="3937571" cy="0"/>
            </a:xfrm>
            <a:prstGeom prst="line">
              <a:avLst/>
            </a:prstGeom>
            <a:ln w="136525">
              <a:headEnd type="none"/>
              <a:tailEnd type="oval" w="sm" len="med"/>
            </a:ln>
          </p:spPr>
          <p:style>
            <a:lnRef idx="1">
              <a:schemeClr val="accent1"/>
            </a:lnRef>
            <a:fillRef idx="0">
              <a:schemeClr val="accent1"/>
            </a:fillRef>
            <a:effectRef idx="0">
              <a:schemeClr val="accent1"/>
            </a:effectRef>
            <a:fontRef idx="minor">
              <a:schemeClr val="tx1"/>
            </a:fontRef>
          </p:style>
        </p:cxnSp>
      </p:grpSp>
      <p:grpSp>
        <p:nvGrpSpPr>
          <p:cNvPr id="24" name="群組 23">
            <a:extLst>
              <a:ext uri="{FF2B5EF4-FFF2-40B4-BE49-F238E27FC236}">
                <a16:creationId xmlns:a16="http://schemas.microsoft.com/office/drawing/2014/main" id="{8295C060-E8B6-DF48-AC54-302900CC1420}"/>
              </a:ext>
            </a:extLst>
          </p:cNvPr>
          <p:cNvGrpSpPr/>
          <p:nvPr/>
        </p:nvGrpSpPr>
        <p:grpSpPr>
          <a:xfrm>
            <a:off x="-4890" y="2974246"/>
            <a:ext cx="1359822" cy="3585167"/>
            <a:chOff x="-3" y="2974246"/>
            <a:chExt cx="1359822" cy="3585167"/>
          </a:xfrm>
        </p:grpSpPr>
        <p:sp>
          <p:nvSpPr>
            <p:cNvPr id="25" name="Rectangle 5">
              <a:extLst>
                <a:ext uri="{FF2B5EF4-FFF2-40B4-BE49-F238E27FC236}">
                  <a16:creationId xmlns:a16="http://schemas.microsoft.com/office/drawing/2014/main" id="{5398CA2D-5BFD-6D4D-926E-0122ABBB2B63}"/>
                </a:ext>
              </a:extLst>
            </p:cNvPr>
            <p:cNvSpPr/>
            <p:nvPr/>
          </p:nvSpPr>
          <p:spPr>
            <a:xfrm>
              <a:off x="8516" y="2974246"/>
              <a:ext cx="1322171" cy="358516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6" name="Rectangle 3">
              <a:extLst>
                <a:ext uri="{FF2B5EF4-FFF2-40B4-BE49-F238E27FC236}">
                  <a16:creationId xmlns:a16="http://schemas.microsoft.com/office/drawing/2014/main" id="{7A9FAA68-4C2F-334E-9E45-4EF94A56C6EB}"/>
                </a:ext>
              </a:extLst>
            </p:cNvPr>
            <p:cNvSpPr/>
            <p:nvPr/>
          </p:nvSpPr>
          <p:spPr>
            <a:xfrm>
              <a:off x="0" y="3096800"/>
              <a:ext cx="1352565" cy="646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rgbClr val="0432FF"/>
                  </a:solidFill>
                  <a:latin typeface="微軟正黑體" panose="020B0604030504040204" pitchFamily="34" charset="-120"/>
                  <a:ea typeface="微軟正黑體" panose="020B0604030504040204" pitchFamily="34" charset="-120"/>
                </a:rPr>
                <a:t>專業群科</a:t>
              </a:r>
              <a:endParaRPr lang="en-US" altLang="zh-TW" sz="2100" dirty="0">
                <a:solidFill>
                  <a:srgbClr val="0432FF"/>
                </a:solidFill>
                <a:latin typeface="微軟正黑體" panose="020B0604030504040204" pitchFamily="34" charset="-120"/>
                <a:ea typeface="微軟正黑體" panose="020B0604030504040204" pitchFamily="34" charset="-120"/>
              </a:endParaRPr>
            </a:p>
            <a:p>
              <a:pPr algn="ctr"/>
              <a:r>
                <a:rPr lang="zh-TW" altLang="en-US" sz="2100" dirty="0">
                  <a:solidFill>
                    <a:srgbClr val="0432FF"/>
                  </a:solidFill>
                  <a:latin typeface="微軟正黑體" panose="020B0604030504040204" pitchFamily="34" charset="-120"/>
                  <a:ea typeface="微軟正黑體" panose="020B0604030504040204" pitchFamily="34" charset="-120"/>
                </a:rPr>
                <a:t>甄選入學</a:t>
              </a:r>
              <a:endParaRPr lang="en-US" sz="2100" dirty="0">
                <a:solidFill>
                  <a:srgbClr val="0432FF"/>
                </a:solidFill>
                <a:latin typeface="Microsoft JhengHei" panose="020B0604030504040204" pitchFamily="34" charset="-120"/>
                <a:ea typeface="Microsoft JhengHei" panose="020B0604030504040204" pitchFamily="34" charset="-120"/>
              </a:endParaRPr>
            </a:p>
          </p:txBody>
        </p:sp>
        <p:sp>
          <p:nvSpPr>
            <p:cNvPr id="27" name="Rectangle 3">
              <a:extLst>
                <a:ext uri="{FF2B5EF4-FFF2-40B4-BE49-F238E27FC236}">
                  <a16:creationId xmlns:a16="http://schemas.microsoft.com/office/drawing/2014/main" id="{02B48493-99CA-1C41-9169-477FCB609CD9}"/>
                </a:ext>
              </a:extLst>
            </p:cNvPr>
            <p:cNvSpPr/>
            <p:nvPr/>
          </p:nvSpPr>
          <p:spPr>
            <a:xfrm>
              <a:off x="-3" y="3824886"/>
              <a:ext cx="1352568" cy="646247"/>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技優甄審入學</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28" name="Rectangle 3">
              <a:extLst>
                <a:ext uri="{FF2B5EF4-FFF2-40B4-BE49-F238E27FC236}">
                  <a16:creationId xmlns:a16="http://schemas.microsoft.com/office/drawing/2014/main" id="{2FFFD0DE-335E-E74C-89B7-9A63054D2F4D}"/>
                </a:ext>
              </a:extLst>
            </p:cNvPr>
            <p:cNvSpPr/>
            <p:nvPr/>
          </p:nvSpPr>
          <p:spPr>
            <a:xfrm>
              <a:off x="7254" y="4558108"/>
              <a:ext cx="1352565" cy="646247"/>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實用技能學程分發</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29" name="Rectangle 3">
              <a:extLst>
                <a:ext uri="{FF2B5EF4-FFF2-40B4-BE49-F238E27FC236}">
                  <a16:creationId xmlns:a16="http://schemas.microsoft.com/office/drawing/2014/main" id="{56A11005-CB18-0745-9E93-68B995910942}"/>
                </a:ext>
              </a:extLst>
            </p:cNvPr>
            <p:cNvSpPr/>
            <p:nvPr/>
          </p:nvSpPr>
          <p:spPr>
            <a:xfrm>
              <a:off x="7254" y="5279289"/>
              <a:ext cx="1352565" cy="416839"/>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建教合作</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30" name="Rectangle 3">
              <a:extLst>
                <a:ext uri="{FF2B5EF4-FFF2-40B4-BE49-F238E27FC236}">
                  <a16:creationId xmlns:a16="http://schemas.microsoft.com/office/drawing/2014/main" id="{7BC80EE5-DFD4-A343-A994-DAF83A360E43}"/>
                </a:ext>
              </a:extLst>
            </p:cNvPr>
            <p:cNvSpPr/>
            <p:nvPr/>
          </p:nvSpPr>
          <p:spPr>
            <a:xfrm>
              <a:off x="7254" y="5771062"/>
              <a:ext cx="1352565" cy="646247"/>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產業特殊需求類科</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grpSp>
      <p:grpSp>
        <p:nvGrpSpPr>
          <p:cNvPr id="31" name="群組 30">
            <a:extLst>
              <a:ext uri="{FF2B5EF4-FFF2-40B4-BE49-F238E27FC236}">
                <a16:creationId xmlns:a16="http://schemas.microsoft.com/office/drawing/2014/main" id="{30243874-22D8-B149-9D7E-2AFDCD5BEBA6}"/>
              </a:ext>
            </a:extLst>
          </p:cNvPr>
          <p:cNvGrpSpPr/>
          <p:nvPr/>
        </p:nvGrpSpPr>
        <p:grpSpPr>
          <a:xfrm>
            <a:off x="-6682" y="1233119"/>
            <a:ext cx="1354972" cy="1758043"/>
            <a:chOff x="-6682" y="1109692"/>
            <a:chExt cx="1354972" cy="1758043"/>
          </a:xfrm>
        </p:grpSpPr>
        <p:sp>
          <p:nvSpPr>
            <p:cNvPr id="32" name="Rectangle 5">
              <a:extLst>
                <a:ext uri="{FF2B5EF4-FFF2-40B4-BE49-F238E27FC236}">
                  <a16:creationId xmlns:a16="http://schemas.microsoft.com/office/drawing/2014/main" id="{6805683E-92D3-9D41-B448-2559E691DF89}"/>
                </a:ext>
              </a:extLst>
            </p:cNvPr>
            <p:cNvSpPr/>
            <p:nvPr/>
          </p:nvSpPr>
          <p:spPr>
            <a:xfrm>
              <a:off x="0" y="1109692"/>
              <a:ext cx="1322171" cy="175804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3" name="Rectangle 3">
              <a:extLst>
                <a:ext uri="{FF2B5EF4-FFF2-40B4-BE49-F238E27FC236}">
                  <a16:creationId xmlns:a16="http://schemas.microsoft.com/office/drawing/2014/main" id="{898749B2-869B-5441-AEA6-26962825E780}"/>
                </a:ext>
              </a:extLst>
            </p:cNvPr>
            <p:cNvSpPr/>
            <p:nvPr/>
          </p:nvSpPr>
          <p:spPr>
            <a:xfrm>
              <a:off x="-4278" y="1210686"/>
              <a:ext cx="1352568" cy="478245"/>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accent5">
                      <a:lumMod val="40000"/>
                      <a:lumOff val="60000"/>
                    </a:schemeClr>
                  </a:solidFill>
                  <a:latin typeface="Microsoft JhengHei" panose="020B0604030504040204" pitchFamily="34" charset="-120"/>
                  <a:ea typeface="Microsoft JhengHei" panose="020B0604030504040204" pitchFamily="34" charset="-120"/>
                </a:rPr>
                <a:t>入學管道</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34" name="Rectangle 3">
              <a:extLst>
                <a:ext uri="{FF2B5EF4-FFF2-40B4-BE49-F238E27FC236}">
                  <a16:creationId xmlns:a16="http://schemas.microsoft.com/office/drawing/2014/main" id="{215678CB-F294-EB45-B6B5-82333B213A00}"/>
                </a:ext>
              </a:extLst>
            </p:cNvPr>
            <p:cNvSpPr/>
            <p:nvPr/>
          </p:nvSpPr>
          <p:spPr>
            <a:xfrm>
              <a:off x="-6682" y="1741134"/>
              <a:ext cx="1352568" cy="478245"/>
            </a:xfrm>
            <a:prstGeom prst="rect">
              <a:avLst/>
            </a:prstGeom>
            <a:solidFill>
              <a:srgbClr val="E7E6E6">
                <a:alpha val="7451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accent5">
                      <a:lumMod val="60000"/>
                      <a:lumOff val="40000"/>
                    </a:schemeClr>
                  </a:solidFill>
                  <a:latin typeface="Microsoft JhengHei" panose="020B0604030504040204" pitchFamily="34" charset="-120"/>
                  <a:ea typeface="Microsoft JhengHei" panose="020B0604030504040204" pitchFamily="34" charset="-120"/>
                </a:rPr>
                <a:t>主要管道</a:t>
              </a:r>
              <a:endParaRPr lang="en-US" sz="2100" dirty="0">
                <a:solidFill>
                  <a:schemeClr val="accent5">
                    <a:lumMod val="60000"/>
                    <a:lumOff val="40000"/>
                  </a:schemeClr>
                </a:solidFill>
                <a:latin typeface="Microsoft JhengHei" panose="020B0604030504040204" pitchFamily="34" charset="-120"/>
                <a:ea typeface="Microsoft JhengHei" panose="020B0604030504040204" pitchFamily="34" charset="-120"/>
              </a:endParaRPr>
            </a:p>
          </p:txBody>
        </p:sp>
        <p:sp>
          <p:nvSpPr>
            <p:cNvPr id="35" name="Rectangle 3">
              <a:extLst>
                <a:ext uri="{FF2B5EF4-FFF2-40B4-BE49-F238E27FC236}">
                  <a16:creationId xmlns:a16="http://schemas.microsoft.com/office/drawing/2014/main" id="{A5392AE0-BE4A-D241-8EDC-AEFC401AC0D6}"/>
                </a:ext>
              </a:extLst>
            </p:cNvPr>
            <p:cNvSpPr/>
            <p:nvPr/>
          </p:nvSpPr>
          <p:spPr>
            <a:xfrm>
              <a:off x="1" y="2271582"/>
              <a:ext cx="1345886" cy="478245"/>
            </a:xfrm>
            <a:prstGeom prst="rect">
              <a:avLst/>
            </a:prstGeom>
            <a:solidFill>
              <a:srgbClr val="E7E6E6">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accent5">
                      <a:lumMod val="60000"/>
                      <a:lumOff val="40000"/>
                    </a:schemeClr>
                  </a:solidFill>
                  <a:latin typeface="Microsoft JhengHei" panose="020B0604030504040204" pitchFamily="34" charset="-120"/>
                  <a:ea typeface="Microsoft JhengHei" panose="020B0604030504040204" pitchFamily="34" charset="-120"/>
                </a:rPr>
                <a:t>重要日程</a:t>
              </a:r>
              <a:endParaRPr lang="en-US" sz="2100" dirty="0">
                <a:solidFill>
                  <a:schemeClr val="accent5">
                    <a:lumMod val="60000"/>
                    <a:lumOff val="40000"/>
                  </a:schemeClr>
                </a:solidFill>
                <a:latin typeface="Microsoft JhengHei" panose="020B0604030504040204" pitchFamily="34" charset="-120"/>
                <a:ea typeface="Microsoft JhengHei" panose="020B0604030504040204" pitchFamily="34" charset="-120"/>
              </a:endParaRPr>
            </a:p>
          </p:txBody>
        </p:sp>
      </p:grpSp>
      <p:sp>
        <p:nvSpPr>
          <p:cNvPr id="21" name="TextBox 7">
            <a:extLst>
              <a:ext uri="{FF2B5EF4-FFF2-40B4-BE49-F238E27FC236}">
                <a16:creationId xmlns:a16="http://schemas.microsoft.com/office/drawing/2014/main" id="{DF9497B6-13BC-2149-A4D5-69498EFA3F6B}"/>
              </a:ext>
            </a:extLst>
          </p:cNvPr>
          <p:cNvSpPr txBox="1"/>
          <p:nvPr/>
        </p:nvSpPr>
        <p:spPr>
          <a:xfrm>
            <a:off x="4246677" y="646991"/>
            <a:ext cx="4496331" cy="369332"/>
          </a:xfrm>
          <a:prstGeom prst="rect">
            <a:avLst/>
          </a:prstGeom>
          <a:noFill/>
        </p:spPr>
        <p:txBody>
          <a:bodyPr wrap="square" lIns="0" tIns="0" rIns="0" bIns="0" rtlCol="0" anchor="t">
            <a:spAutoFit/>
          </a:bodyPr>
          <a:lstStyle/>
          <a:p>
            <a:r>
              <a:rPr lang="zh-TW" altLang="en-US" sz="2400" dirty="0">
                <a:solidFill>
                  <a:srgbClr val="0432FF"/>
                </a:solidFill>
                <a:latin typeface="微軟正黑體" panose="020B0604030504040204" pitchFamily="34" charset="-120"/>
                <a:ea typeface="微軟正黑體" panose="020B0604030504040204" pitchFamily="34" charset="-120"/>
              </a:rPr>
              <a:t>專業群科甄選入學</a:t>
            </a:r>
            <a:r>
              <a:rPr lang="zh-TW" altLang="en-US" sz="2400" dirty="0">
                <a:solidFill>
                  <a:srgbClr val="FF0000"/>
                </a:solidFill>
                <a:latin typeface="微軟正黑體" panose="020B0604030504040204" pitchFamily="34" charset="-120"/>
                <a:ea typeface="微軟正黑體" panose="020B0604030504040204" pitchFamily="34" charset="-120"/>
              </a:rPr>
              <a:t>術科測驗類型</a:t>
            </a:r>
            <a:endParaRPr lang="en-US" sz="2400" b="1" dirty="0">
              <a:solidFill>
                <a:srgbClr val="FF0000"/>
              </a:solidFill>
            </a:endParaRPr>
          </a:p>
        </p:txBody>
      </p:sp>
      <p:graphicFrame>
        <p:nvGraphicFramePr>
          <p:cNvPr id="23" name="表格 22">
            <a:extLst>
              <a:ext uri="{FF2B5EF4-FFF2-40B4-BE49-F238E27FC236}">
                <a16:creationId xmlns:a16="http://schemas.microsoft.com/office/drawing/2014/main" id="{43950BE8-5A6A-BC4D-A370-E6A1C59DF74A}"/>
              </a:ext>
            </a:extLst>
          </p:cNvPr>
          <p:cNvGraphicFramePr>
            <a:graphicFrameLocks noGrp="1"/>
          </p:cNvGraphicFramePr>
          <p:nvPr>
            <p:extLst>
              <p:ext uri="{D42A27DB-BD31-4B8C-83A1-F6EECF244321}">
                <p14:modId xmlns:p14="http://schemas.microsoft.com/office/powerpoint/2010/main" val="1650807190"/>
              </p:ext>
            </p:extLst>
          </p:nvPr>
        </p:nvGraphicFramePr>
        <p:xfrm>
          <a:off x="1474534" y="2296624"/>
          <a:ext cx="7292189" cy="3776057"/>
        </p:xfrm>
        <a:graphic>
          <a:graphicData uri="http://schemas.openxmlformats.org/drawingml/2006/table">
            <a:tbl>
              <a:tblPr firstRow="1" firstCol="1" bandRow="1">
                <a:tableStyleId>{5C22544A-7EE6-4342-B048-85BDC9FD1C3A}</a:tableStyleId>
              </a:tblPr>
              <a:tblGrid>
                <a:gridCol w="1157505">
                  <a:extLst>
                    <a:ext uri="{9D8B030D-6E8A-4147-A177-3AD203B41FA5}">
                      <a16:colId xmlns:a16="http://schemas.microsoft.com/office/drawing/2014/main" val="20000"/>
                    </a:ext>
                  </a:extLst>
                </a:gridCol>
                <a:gridCol w="486407">
                  <a:extLst>
                    <a:ext uri="{9D8B030D-6E8A-4147-A177-3AD203B41FA5}">
                      <a16:colId xmlns:a16="http://schemas.microsoft.com/office/drawing/2014/main" val="20001"/>
                    </a:ext>
                  </a:extLst>
                </a:gridCol>
                <a:gridCol w="5648277">
                  <a:extLst>
                    <a:ext uri="{9D8B030D-6E8A-4147-A177-3AD203B41FA5}">
                      <a16:colId xmlns:a16="http://schemas.microsoft.com/office/drawing/2014/main" val="20002"/>
                    </a:ext>
                  </a:extLst>
                </a:gridCol>
              </a:tblGrid>
              <a:tr h="408884">
                <a:tc>
                  <a:txBody>
                    <a:bodyPr/>
                    <a:lstStyle/>
                    <a:p>
                      <a:pPr algn="ctr">
                        <a:spcAft>
                          <a:spcPts val="0"/>
                        </a:spcAft>
                      </a:pPr>
                      <a:r>
                        <a:rPr lang="zh-TW" altLang="en-US" sz="1400" kern="100" dirty="0">
                          <a:solidFill>
                            <a:srgbClr val="0432FF"/>
                          </a:solidFill>
                          <a:effectLst/>
                          <a:latin typeface="微軟正黑體" panose="020B0604030504040204" pitchFamily="34" charset="-120"/>
                          <a:ea typeface="微軟正黑體" panose="020B0604030504040204" pitchFamily="34" charset="-120"/>
                        </a:rPr>
                        <a:t>術科</a:t>
                      </a:r>
                      <a:r>
                        <a:rPr lang="zh-TW" sz="1400" kern="100" dirty="0">
                          <a:solidFill>
                            <a:srgbClr val="0432FF"/>
                          </a:solidFill>
                          <a:effectLst/>
                          <a:latin typeface="微軟正黑體" panose="020B0604030504040204" pitchFamily="34" charset="-120"/>
                          <a:ea typeface="微軟正黑體" panose="020B0604030504040204" pitchFamily="34" charset="-120"/>
                        </a:rPr>
                        <a:t>類型</a:t>
                      </a:r>
                      <a:endParaRPr lang="zh-TW" sz="1400" kern="100" dirty="0">
                        <a:solidFill>
                          <a:srgbClr val="0432FF"/>
                        </a:solidFill>
                        <a:effectLst/>
                        <a:latin typeface="微軟正黑體" panose="020B0604030504040204" pitchFamily="34" charset="-120"/>
                        <a:ea typeface="微軟正黑體" panose="020B0604030504040204" pitchFamily="34" charset="-120"/>
                        <a:cs typeface="Times New Roman"/>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zh-TW" sz="1200" kern="100" dirty="0">
                          <a:solidFill>
                            <a:srgbClr val="0432FF"/>
                          </a:solidFill>
                          <a:effectLst/>
                          <a:latin typeface="微軟正黑體" panose="020B0604030504040204" pitchFamily="34" charset="-120"/>
                          <a:ea typeface="微軟正黑體" panose="020B0604030504040204" pitchFamily="34" charset="-120"/>
                        </a:rPr>
                        <a:t>科</a:t>
                      </a:r>
                      <a:r>
                        <a:rPr lang="zh-TW" altLang="en-US" sz="1200" kern="100" dirty="0">
                          <a:solidFill>
                            <a:srgbClr val="0432FF"/>
                          </a:solidFill>
                          <a:effectLst/>
                          <a:latin typeface="微軟正黑體" panose="020B0604030504040204" pitchFamily="34" charset="-120"/>
                          <a:ea typeface="微軟正黑體" panose="020B0604030504040204" pitchFamily="34" charset="-120"/>
                        </a:rPr>
                        <a:t>班</a:t>
                      </a:r>
                      <a:r>
                        <a:rPr lang="zh-TW" sz="1200" kern="100" dirty="0">
                          <a:solidFill>
                            <a:srgbClr val="0432FF"/>
                          </a:solidFill>
                          <a:effectLst/>
                          <a:latin typeface="微軟正黑體" panose="020B0604030504040204" pitchFamily="34" charset="-120"/>
                          <a:ea typeface="微軟正黑體" panose="020B0604030504040204" pitchFamily="34" charset="-120"/>
                        </a:rPr>
                        <a:t>數</a:t>
                      </a:r>
                      <a:endParaRPr lang="zh-TW" sz="1200" kern="100" dirty="0">
                        <a:solidFill>
                          <a:srgbClr val="0432FF"/>
                        </a:solidFill>
                        <a:effectLst/>
                        <a:latin typeface="微軟正黑體" panose="020B0604030504040204" pitchFamily="34" charset="-120"/>
                        <a:ea typeface="微軟正黑體" panose="020B0604030504040204" pitchFamily="34" charset="-120"/>
                        <a:cs typeface="Times New Roman"/>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zh-TW" sz="1400" kern="100" dirty="0">
                          <a:solidFill>
                            <a:srgbClr val="0432FF"/>
                          </a:solidFill>
                          <a:effectLst/>
                          <a:latin typeface="微軟正黑體" panose="020B0604030504040204" pitchFamily="34" charset="-120"/>
                          <a:ea typeface="微軟正黑體" panose="020B0604030504040204" pitchFamily="34" charset="-120"/>
                        </a:rPr>
                        <a:t>學校科</a:t>
                      </a:r>
                      <a:r>
                        <a:rPr lang="zh-TW" altLang="en-US" sz="1400" kern="100" dirty="0">
                          <a:solidFill>
                            <a:srgbClr val="0432FF"/>
                          </a:solidFill>
                          <a:effectLst/>
                          <a:latin typeface="微軟正黑體" panose="020B0604030504040204" pitchFamily="34" charset="-120"/>
                          <a:ea typeface="微軟正黑體" panose="020B0604030504040204" pitchFamily="34" charset="-120"/>
                        </a:rPr>
                        <a:t>班</a:t>
                      </a:r>
                      <a:r>
                        <a:rPr lang="zh-TW" sz="1400" kern="100" dirty="0">
                          <a:solidFill>
                            <a:srgbClr val="0432FF"/>
                          </a:solidFill>
                          <a:effectLst/>
                          <a:latin typeface="微軟正黑體" panose="020B0604030504040204" pitchFamily="34" charset="-120"/>
                          <a:ea typeface="微軟正黑體" panose="020B0604030504040204" pitchFamily="34" charset="-120"/>
                        </a:rPr>
                        <a:t>別</a:t>
                      </a:r>
                      <a:endParaRPr lang="zh-TW" sz="1400" kern="100" dirty="0">
                        <a:solidFill>
                          <a:srgbClr val="0432FF"/>
                        </a:solidFill>
                        <a:effectLst/>
                        <a:latin typeface="微軟正黑體" panose="020B0604030504040204" pitchFamily="34" charset="-120"/>
                        <a:ea typeface="微軟正黑體" panose="020B0604030504040204" pitchFamily="34" charset="-120"/>
                        <a:cs typeface="Times New Roman"/>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722532">
                <a:tc>
                  <a:txBody>
                    <a:bodyPr/>
                    <a:lstStyle/>
                    <a:p>
                      <a:pPr algn="ctr">
                        <a:spcAft>
                          <a:spcPts val="0"/>
                        </a:spcAft>
                      </a:pPr>
                      <a:r>
                        <a:rPr lang="zh-TW" sz="1400" kern="100" dirty="0">
                          <a:effectLst/>
                          <a:latin typeface="微軟正黑體" panose="020B0604030504040204" pitchFamily="34" charset="-120"/>
                          <a:ea typeface="微軟正黑體" panose="020B0604030504040204" pitchFamily="34" charset="-120"/>
                        </a:rPr>
                        <a:t>術科</a:t>
                      </a:r>
                      <a:endParaRPr lang="zh-TW" sz="14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0066CC"/>
                    </a:solidFill>
                  </a:tcPr>
                </a:tc>
                <a:tc>
                  <a:txBody>
                    <a:bodyPr/>
                    <a:lstStyle/>
                    <a:p>
                      <a:pPr algn="ctr" eaLnBrk="0">
                        <a:spcAft>
                          <a:spcPts val="0"/>
                        </a:spcAft>
                      </a:pPr>
                      <a:r>
                        <a:rPr lang="en-US" sz="1400" kern="100" dirty="0">
                          <a:solidFill>
                            <a:srgbClr val="000000"/>
                          </a:solidFill>
                          <a:effectLst/>
                          <a:latin typeface="微軟正黑體" panose="020B0604030504040204" pitchFamily="34" charset="-120"/>
                          <a:ea typeface="微軟正黑體" panose="020B0604030504040204" pitchFamily="34" charset="-120"/>
                          <a:cs typeface="Times New Roman"/>
                        </a:rPr>
                        <a:t>55</a:t>
                      </a:r>
                      <a:endParaRPr lang="zh-TW" sz="1400" kern="100" dirty="0">
                        <a:effectLst/>
                        <a:latin typeface="微軟正黑體" panose="020B0604030504040204" pitchFamily="34" charset="-120"/>
                        <a:ea typeface="微軟正黑體" panose="020B0604030504040204" pitchFamily="34" charset="-120"/>
                        <a:cs typeface="Times New Roman"/>
                      </a:endParaRPr>
                    </a:p>
                  </a:txBody>
                  <a:tcPr marL="17780" marR="177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just" eaLnBrk="0">
                        <a:spcAft>
                          <a:spcPts val="0"/>
                        </a:spcAft>
                      </a:pPr>
                      <a:r>
                        <a:rPr lang="zh-HK" sz="1400" kern="100" dirty="0">
                          <a:solidFill>
                            <a:srgbClr val="000000"/>
                          </a:solidFill>
                          <a:effectLst/>
                          <a:latin typeface="微軟正黑體" panose="020B0604030504040204" pitchFamily="34" charset="-120"/>
                          <a:ea typeface="微軟正黑體" panose="020B0604030504040204" pitchFamily="34" charset="-120"/>
                          <a:cs typeface="Times New Roman"/>
                        </a:rPr>
                        <a:t>士商廣設、金甌商經、金甌多媒體、金甌觀光、竹工板金、大明汽車、大明資訊、大明電子商務、大明觀光、大明餐飲、嘉陽飛機修護、嘉陽餐飲、青年美容、青年電影電視</a:t>
                      </a:r>
                      <a:r>
                        <a:rPr lang="en-US" altLang="zh-TW" sz="14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400" kern="100" dirty="0">
                          <a:solidFill>
                            <a:schemeClr val="dk1"/>
                          </a:solidFill>
                          <a:effectLst/>
                          <a:latin typeface="微軟正黑體" panose="020B0604030504040204" pitchFamily="34" charset="-120"/>
                          <a:ea typeface="微軟正黑體" panose="020B0604030504040204" pitchFamily="34" charset="-120"/>
                          <a:cs typeface="+mn-cs"/>
                        </a:rPr>
                        <a:t>等</a:t>
                      </a:r>
                      <a:endParaRPr lang="zh-TW" sz="1400" kern="100" dirty="0">
                        <a:effectLst/>
                        <a:latin typeface="微軟正黑體" panose="020B0604030504040204" pitchFamily="34" charset="-120"/>
                        <a:ea typeface="微軟正黑體" panose="020B0604030504040204" pitchFamily="34" charset="-120"/>
                        <a:cs typeface="Times New Roman"/>
                      </a:endParaRPr>
                    </a:p>
                  </a:txBody>
                  <a:tcPr marL="17780" marR="177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58333">
                <a:tc>
                  <a:txBody>
                    <a:bodyPr/>
                    <a:lstStyle/>
                    <a:p>
                      <a:pPr algn="ctr">
                        <a:spcAft>
                          <a:spcPts val="0"/>
                        </a:spcAft>
                      </a:pPr>
                      <a:r>
                        <a:rPr lang="zh-TW" sz="1400" kern="100" dirty="0">
                          <a:effectLst/>
                          <a:latin typeface="微軟正黑體" panose="020B0604030504040204" pitchFamily="34" charset="-120"/>
                          <a:ea typeface="微軟正黑體" panose="020B0604030504040204" pitchFamily="34" charset="-120"/>
                        </a:rPr>
                        <a:t>術科</a:t>
                      </a:r>
                      <a:r>
                        <a:rPr lang="en-US" sz="1400" kern="100" dirty="0">
                          <a:effectLst/>
                          <a:latin typeface="微軟正黑體" panose="020B0604030504040204" pitchFamily="34" charset="-120"/>
                          <a:ea typeface="微軟正黑體" panose="020B0604030504040204" pitchFamily="34" charset="-120"/>
                        </a:rPr>
                        <a:t>+</a:t>
                      </a:r>
                      <a:r>
                        <a:rPr lang="zh-TW" sz="1400" kern="100" dirty="0">
                          <a:effectLst/>
                          <a:latin typeface="微軟正黑體" panose="020B0604030504040204" pitchFamily="34" charset="-120"/>
                          <a:ea typeface="微軟正黑體" panose="020B0604030504040204" pitchFamily="34" charset="-120"/>
                        </a:rPr>
                        <a:t>面試</a:t>
                      </a:r>
                      <a:endParaRPr lang="zh-TW" sz="14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CC9900"/>
                    </a:solidFill>
                  </a:tcPr>
                </a:tc>
                <a:tc>
                  <a:txBody>
                    <a:bodyPr/>
                    <a:lstStyle/>
                    <a:p>
                      <a:pPr marL="0" algn="ctr" defTabSz="914400" rtl="0" eaLnBrk="1" latinLnBrk="0" hangingPunct="1">
                        <a:spcAft>
                          <a:spcPts val="0"/>
                        </a:spcAft>
                      </a:pPr>
                      <a:r>
                        <a:rPr lang="en-US" altLang="zh-TW" sz="1400" kern="100" dirty="0">
                          <a:solidFill>
                            <a:schemeClr val="dk1"/>
                          </a:solidFill>
                          <a:effectLst/>
                          <a:latin typeface="微軟正黑體" panose="020B0604030504040204" pitchFamily="34" charset="-120"/>
                          <a:ea typeface="微軟正黑體" panose="020B0604030504040204" pitchFamily="34" charset="-120"/>
                          <a:cs typeface="+mn-cs"/>
                        </a:rPr>
                        <a:t>87</a:t>
                      </a:r>
                      <a:endParaRPr lang="zh-TW" sz="140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spcAft>
                          <a:spcPts val="0"/>
                        </a:spcAft>
                      </a:pPr>
                      <a:r>
                        <a:rPr lang="zh-TW" altLang="en-US" sz="1400" kern="100" dirty="0">
                          <a:solidFill>
                            <a:schemeClr val="dk1"/>
                          </a:solidFill>
                          <a:effectLst/>
                          <a:latin typeface="微軟正黑體" panose="020B0604030504040204" pitchFamily="34" charset="-120"/>
                          <a:ea typeface="微軟正黑體" panose="020B0604030504040204" pitchFamily="34" charset="-120"/>
                          <a:cs typeface="+mn-cs"/>
                        </a:rPr>
                        <a:t>滬江室內空間、滬江餐飲、六和機電、六和資訊、治平電機、治平資處、治平時尚造型、光啟資訊、啟英汽車</a:t>
                      </a:r>
                      <a:r>
                        <a:rPr lang="en-US" altLang="zh-TW" sz="14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400" kern="100" dirty="0">
                          <a:solidFill>
                            <a:schemeClr val="dk1"/>
                          </a:solidFill>
                          <a:effectLst/>
                          <a:latin typeface="微軟正黑體" panose="020B0604030504040204" pitchFamily="34" charset="-120"/>
                          <a:ea typeface="微軟正黑體" panose="020B0604030504040204" pitchFamily="34" charset="-120"/>
                          <a:cs typeface="+mn-cs"/>
                        </a:rPr>
                        <a:t>等</a:t>
                      </a:r>
                      <a:endParaRPr lang="zh-TW" sz="140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691383">
                <a:tc>
                  <a:txBody>
                    <a:bodyPr/>
                    <a:lstStyle/>
                    <a:p>
                      <a:pPr marL="0" algn="ctr" defTabSz="914400" rtl="0" eaLnBrk="1" latinLnBrk="0" hangingPunct="1">
                        <a:spcAft>
                          <a:spcPts val="0"/>
                        </a:spcAft>
                      </a:pPr>
                      <a:r>
                        <a:rPr lang="zh-TW" sz="1400" b="1" kern="100" dirty="0">
                          <a:solidFill>
                            <a:schemeClr val="lt1"/>
                          </a:solidFill>
                          <a:effectLst/>
                          <a:latin typeface="微軟正黑體" panose="020B0604030504040204" pitchFamily="34" charset="-120"/>
                          <a:ea typeface="微軟正黑體" panose="020B0604030504040204" pitchFamily="34" charset="-120"/>
                          <a:cs typeface="+mn-cs"/>
                        </a:rPr>
                        <a:t>術科</a:t>
                      </a:r>
                      <a:r>
                        <a:rPr lang="en-US" sz="1400" b="1" kern="100" dirty="0">
                          <a:solidFill>
                            <a:schemeClr val="lt1"/>
                          </a:solidFill>
                          <a:effectLst/>
                          <a:latin typeface="微軟正黑體" panose="020B0604030504040204" pitchFamily="34" charset="-120"/>
                          <a:ea typeface="微軟正黑體" panose="020B0604030504040204" pitchFamily="34" charset="-120"/>
                          <a:cs typeface="+mn-cs"/>
                        </a:rPr>
                        <a:t>+</a:t>
                      </a:r>
                      <a:r>
                        <a:rPr lang="zh-TW" sz="1400" b="1" kern="100" dirty="0">
                          <a:solidFill>
                            <a:schemeClr val="lt1"/>
                          </a:solidFill>
                          <a:effectLst/>
                          <a:latin typeface="微軟正黑體" panose="020B0604030504040204" pitchFamily="34" charset="-120"/>
                          <a:ea typeface="微軟正黑體" panose="020B0604030504040204" pitchFamily="34" charset="-120"/>
                          <a:cs typeface="+mn-cs"/>
                        </a:rPr>
                        <a:t>書審</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0" algn="ctr" defTabSz="914400" rtl="0" eaLnBrk="1" latinLnBrk="0" hangingPunct="1">
                        <a:spcAft>
                          <a:spcPts val="0"/>
                        </a:spcAft>
                      </a:pPr>
                      <a:r>
                        <a:rPr lang="en-US" sz="1400" kern="100" dirty="0">
                          <a:solidFill>
                            <a:schemeClr val="dk1"/>
                          </a:solidFill>
                          <a:effectLst/>
                          <a:latin typeface="微軟正黑體" panose="020B0604030504040204" pitchFamily="34" charset="-120"/>
                          <a:ea typeface="微軟正黑體" panose="020B0604030504040204" pitchFamily="34" charset="-120"/>
                          <a:cs typeface="+mn-cs"/>
                        </a:rPr>
                        <a:t>1</a:t>
                      </a:r>
                      <a:r>
                        <a:rPr lang="en-US" altLang="zh-TW" sz="1400" kern="100" dirty="0">
                          <a:solidFill>
                            <a:schemeClr val="dk1"/>
                          </a:solidFill>
                          <a:effectLst/>
                          <a:latin typeface="微軟正黑體" panose="020B0604030504040204" pitchFamily="34" charset="-120"/>
                          <a:ea typeface="微軟正黑體" panose="020B0604030504040204" pitchFamily="34" charset="-120"/>
                          <a:cs typeface="+mn-cs"/>
                        </a:rPr>
                        <a:t>28</a:t>
                      </a:r>
                      <a:endParaRPr lang="zh-TW" sz="140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spcAft>
                          <a:spcPts val="0"/>
                        </a:spcAft>
                      </a:pPr>
                      <a:r>
                        <a:rPr lang="zh-TW" altLang="en-US" sz="1400" kern="100" dirty="0">
                          <a:solidFill>
                            <a:schemeClr val="dk1"/>
                          </a:solidFill>
                          <a:effectLst/>
                          <a:latin typeface="微軟正黑體" panose="020B0604030504040204" pitchFamily="34" charset="-120"/>
                          <a:ea typeface="微軟正黑體" panose="020B0604030504040204" pitchFamily="34" charset="-120"/>
                          <a:cs typeface="+mn-cs"/>
                        </a:rPr>
                        <a:t>士商資處、景文資訊、景文商經、景文室內空間、景文廣設、華岡戲劇、華岡舞蹈、華岡表演藝術、北科汽車、清華軌道車輛、清華餐飲、竹山廣設、竹山多媒體、大明美工、大明廣設</a:t>
                      </a:r>
                      <a:r>
                        <a:rPr lang="en-US" altLang="zh-TW" sz="14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400" kern="100" dirty="0">
                          <a:solidFill>
                            <a:schemeClr val="dk1"/>
                          </a:solidFill>
                          <a:effectLst/>
                          <a:latin typeface="微軟正黑體" panose="020B0604030504040204" pitchFamily="34" charset="-120"/>
                          <a:ea typeface="微軟正黑體" panose="020B0604030504040204" pitchFamily="34" charset="-120"/>
                          <a:cs typeface="+mn-cs"/>
                        </a:rPr>
                        <a:t>等</a:t>
                      </a:r>
                      <a:endParaRPr lang="zh-TW" sz="140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706169">
                <a:tc>
                  <a:txBody>
                    <a:bodyPr/>
                    <a:lstStyle/>
                    <a:p>
                      <a:pPr marL="0" algn="ctr" defTabSz="914400" rtl="0" eaLnBrk="1" latinLnBrk="0" hangingPunct="1">
                        <a:spcAft>
                          <a:spcPts val="0"/>
                        </a:spcAft>
                      </a:pPr>
                      <a:r>
                        <a:rPr lang="zh-TW" sz="1400" b="0" kern="100" dirty="0">
                          <a:solidFill>
                            <a:schemeClr val="lt1"/>
                          </a:solidFill>
                          <a:effectLst/>
                          <a:latin typeface="微軟正黑體" panose="020B0604030504040204" pitchFamily="34" charset="-120"/>
                          <a:ea typeface="微軟正黑體" panose="020B0604030504040204" pitchFamily="34" charset="-120"/>
                          <a:cs typeface="+mn-cs"/>
                        </a:rPr>
                        <a:t>術科</a:t>
                      </a:r>
                      <a:r>
                        <a:rPr lang="en-US" sz="1400" b="0" kern="100" dirty="0">
                          <a:solidFill>
                            <a:schemeClr val="lt1"/>
                          </a:solidFill>
                          <a:effectLst/>
                          <a:latin typeface="微軟正黑體" panose="020B0604030504040204" pitchFamily="34" charset="-120"/>
                          <a:ea typeface="微軟正黑體" panose="020B0604030504040204" pitchFamily="34" charset="-120"/>
                          <a:cs typeface="+mn-cs"/>
                        </a:rPr>
                        <a:t>+</a:t>
                      </a:r>
                      <a:r>
                        <a:rPr lang="zh-TW" sz="1400" b="0" kern="100" dirty="0">
                          <a:solidFill>
                            <a:schemeClr val="lt1"/>
                          </a:solidFill>
                          <a:effectLst/>
                          <a:latin typeface="微軟正黑體" panose="020B0604030504040204" pitchFamily="34" charset="-120"/>
                          <a:ea typeface="微軟正黑體" panose="020B0604030504040204" pitchFamily="34" charset="-120"/>
                          <a:cs typeface="+mn-cs"/>
                        </a:rPr>
                        <a:t>面試</a:t>
                      </a:r>
                      <a:r>
                        <a:rPr lang="en-US" sz="1400" b="0" kern="100" dirty="0">
                          <a:solidFill>
                            <a:schemeClr val="lt1"/>
                          </a:solidFill>
                          <a:effectLst/>
                          <a:latin typeface="微軟正黑體" panose="020B0604030504040204" pitchFamily="34" charset="-120"/>
                          <a:ea typeface="微軟正黑體" panose="020B0604030504040204" pitchFamily="34" charset="-120"/>
                          <a:cs typeface="+mn-cs"/>
                        </a:rPr>
                        <a:t>+</a:t>
                      </a:r>
                      <a:r>
                        <a:rPr lang="zh-TW" sz="1400" b="0" kern="100" dirty="0">
                          <a:solidFill>
                            <a:schemeClr val="lt1"/>
                          </a:solidFill>
                          <a:effectLst/>
                          <a:latin typeface="微軟正黑體" panose="020B0604030504040204" pitchFamily="34" charset="-120"/>
                          <a:ea typeface="微軟正黑體" panose="020B0604030504040204" pitchFamily="34" charset="-120"/>
                          <a:cs typeface="+mn-cs"/>
                        </a:rPr>
                        <a:t>書審</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336699"/>
                    </a:solidFill>
                  </a:tcPr>
                </a:tc>
                <a:tc>
                  <a:txBody>
                    <a:bodyPr/>
                    <a:lstStyle/>
                    <a:p>
                      <a:pPr marL="0" algn="ctr" defTabSz="914400" rtl="0" eaLnBrk="1" latinLnBrk="0" hangingPunct="1">
                        <a:spcAft>
                          <a:spcPts val="0"/>
                        </a:spcAft>
                      </a:pPr>
                      <a:r>
                        <a:rPr lang="en-US" altLang="zh-TW" sz="1400" kern="100" dirty="0">
                          <a:solidFill>
                            <a:schemeClr val="dk1"/>
                          </a:solidFill>
                          <a:effectLst/>
                          <a:latin typeface="微軟正黑體" panose="020B0604030504040204" pitchFamily="34" charset="-120"/>
                          <a:ea typeface="微軟正黑體" panose="020B0604030504040204" pitchFamily="34" charset="-120"/>
                          <a:cs typeface="+mn-cs"/>
                        </a:rPr>
                        <a:t>33</a:t>
                      </a:r>
                      <a:endParaRPr lang="zh-TW" sz="140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spcAft>
                          <a:spcPts val="0"/>
                        </a:spcAft>
                      </a:pPr>
                      <a:r>
                        <a:rPr lang="zh-TW" altLang="en-US" sz="1400" kern="100" dirty="0">
                          <a:solidFill>
                            <a:schemeClr val="dk1"/>
                          </a:solidFill>
                          <a:effectLst/>
                          <a:latin typeface="微軟正黑體" panose="020B0604030504040204" pitchFamily="34" charset="-120"/>
                          <a:ea typeface="微軟正黑體" panose="020B0604030504040204" pitchFamily="34" charset="-120"/>
                          <a:cs typeface="+mn-cs"/>
                        </a:rPr>
                        <a:t>育達餐飲、協和汽車、稻江觀光、惇敘機械、惇敘汽車</a:t>
                      </a:r>
                      <a:r>
                        <a:rPr lang="en-US" altLang="zh-TW" sz="1400" kern="100" dirty="0">
                          <a:solidFill>
                            <a:schemeClr val="dk1"/>
                          </a:solidFill>
                          <a:effectLst/>
                          <a:latin typeface="微軟正黑體" panose="020B0604030504040204" pitchFamily="34" charset="-120"/>
                          <a:ea typeface="微軟正黑體" panose="020B0604030504040204" pitchFamily="34" charset="-120"/>
                          <a:cs typeface="+mn-cs"/>
                        </a:rPr>
                        <a:t>(2)</a:t>
                      </a:r>
                      <a:r>
                        <a:rPr lang="zh-TW" altLang="en-US" sz="1400" kern="100" dirty="0">
                          <a:solidFill>
                            <a:schemeClr val="dk1"/>
                          </a:solidFill>
                          <a:effectLst/>
                          <a:latin typeface="微軟正黑體" panose="020B0604030504040204" pitchFamily="34" charset="-120"/>
                          <a:ea typeface="微軟正黑體" panose="020B0604030504040204" pitchFamily="34" charset="-120"/>
                          <a:cs typeface="+mn-cs"/>
                        </a:rPr>
                        <a:t>、惇敘電機、惇敘建築、北科農業、振聲資訊、振聲電子商務、振聲應英、</a:t>
                      </a:r>
                    </a:p>
                    <a:p>
                      <a:pPr marL="0" algn="l" defTabSz="914400" rtl="0" eaLnBrk="1" latinLnBrk="0" hangingPunct="1">
                        <a:spcAft>
                          <a:spcPts val="0"/>
                        </a:spcAft>
                      </a:pPr>
                      <a:r>
                        <a:rPr lang="zh-TW" altLang="en-US" sz="1400" kern="100" dirty="0">
                          <a:solidFill>
                            <a:schemeClr val="dk1"/>
                          </a:solidFill>
                          <a:effectLst/>
                          <a:latin typeface="微軟正黑體" panose="020B0604030504040204" pitchFamily="34" charset="-120"/>
                          <a:ea typeface="微軟正黑體" panose="020B0604030504040204" pitchFamily="34" charset="-120"/>
                          <a:cs typeface="+mn-cs"/>
                        </a:rPr>
                        <a:t>振聲多媒體、振聲觀光、大興飛機修護、關西園藝</a:t>
                      </a:r>
                      <a:r>
                        <a:rPr lang="en-US" altLang="zh-TW" sz="14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400" kern="100" dirty="0">
                          <a:solidFill>
                            <a:schemeClr val="dk1"/>
                          </a:solidFill>
                          <a:effectLst/>
                          <a:latin typeface="微軟正黑體" panose="020B0604030504040204" pitchFamily="34" charset="-120"/>
                          <a:ea typeface="微軟正黑體" panose="020B0604030504040204" pitchFamily="34" charset="-120"/>
                          <a:cs typeface="+mn-cs"/>
                        </a:rPr>
                        <a:t>等</a:t>
                      </a:r>
                      <a:endParaRPr lang="zh-TW" sz="140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688756">
                <a:tc>
                  <a:txBody>
                    <a:bodyPr/>
                    <a:lstStyle/>
                    <a:p>
                      <a:pPr marL="0" algn="ctr" defTabSz="914400" rtl="0" eaLnBrk="1" latinLnBrk="0" hangingPunct="1">
                        <a:spcAft>
                          <a:spcPts val="0"/>
                        </a:spcAft>
                      </a:pPr>
                      <a:r>
                        <a:rPr lang="zh-TW" altLang="en-US" sz="1400" b="0" kern="100" dirty="0">
                          <a:solidFill>
                            <a:schemeClr val="lt1"/>
                          </a:solidFill>
                          <a:effectLst/>
                          <a:latin typeface="微軟正黑體" panose="020B0604030504040204" pitchFamily="34" charset="-120"/>
                          <a:ea typeface="微軟正黑體" panose="020B0604030504040204" pitchFamily="34" charset="-120"/>
                          <a:cs typeface="+mn-cs"/>
                        </a:rPr>
                        <a:t>術科</a:t>
                      </a:r>
                      <a:r>
                        <a:rPr lang="en-US" altLang="zh-TW" sz="1400" b="0" kern="100" dirty="0">
                          <a:solidFill>
                            <a:schemeClr val="lt1"/>
                          </a:solidFill>
                          <a:effectLst/>
                          <a:latin typeface="微軟正黑體" panose="020B0604030504040204" pitchFamily="34" charset="-120"/>
                          <a:ea typeface="微軟正黑體" panose="020B0604030504040204" pitchFamily="34" charset="-120"/>
                          <a:cs typeface="+mn-cs"/>
                        </a:rPr>
                        <a:t>+</a:t>
                      </a:r>
                      <a:r>
                        <a:rPr lang="zh-TW" altLang="en-US" sz="1400" b="0" kern="100" dirty="0">
                          <a:solidFill>
                            <a:schemeClr val="lt1"/>
                          </a:solidFill>
                          <a:effectLst/>
                          <a:latin typeface="微軟正黑體" panose="020B0604030504040204" pitchFamily="34" charset="-120"/>
                          <a:ea typeface="微軟正黑體" panose="020B0604030504040204" pitchFamily="34" charset="-120"/>
                          <a:cs typeface="+mn-cs"/>
                        </a:rPr>
                        <a:t>面試</a:t>
                      </a:r>
                    </a:p>
                    <a:p>
                      <a:pPr marL="0" algn="ctr" defTabSz="914400" rtl="0" eaLnBrk="1" latinLnBrk="0" hangingPunct="1">
                        <a:spcAft>
                          <a:spcPts val="0"/>
                        </a:spcAft>
                      </a:pPr>
                      <a:r>
                        <a:rPr lang="en-US" altLang="zh-TW" sz="1400" b="0" kern="100" dirty="0">
                          <a:solidFill>
                            <a:schemeClr val="lt1"/>
                          </a:solidFill>
                          <a:effectLst/>
                          <a:latin typeface="微軟正黑體" panose="020B0604030504040204" pitchFamily="34" charset="-120"/>
                          <a:ea typeface="微軟正黑體" panose="020B0604030504040204" pitchFamily="34" charset="-120"/>
                          <a:cs typeface="+mn-cs"/>
                        </a:rPr>
                        <a:t>+</a:t>
                      </a:r>
                      <a:r>
                        <a:rPr lang="zh-TW" altLang="en-US" sz="1400" b="0" kern="100" dirty="0">
                          <a:solidFill>
                            <a:schemeClr val="lt1"/>
                          </a:solidFill>
                          <a:effectLst/>
                          <a:latin typeface="微軟正黑體" panose="020B0604030504040204" pitchFamily="34" charset="-120"/>
                          <a:ea typeface="微軟正黑體" panose="020B0604030504040204" pitchFamily="34" charset="-120"/>
                          <a:cs typeface="+mn-cs"/>
                        </a:rPr>
                        <a:t>師長推薦</a:t>
                      </a:r>
                      <a:endParaRPr lang="en-US" altLang="zh-TW" sz="1400" b="0" kern="100" dirty="0">
                        <a:solidFill>
                          <a:schemeClr val="lt1"/>
                        </a:solidFill>
                        <a:effectLst/>
                        <a:latin typeface="微軟正黑體" panose="020B0604030504040204" pitchFamily="34" charset="-120"/>
                        <a:ea typeface="微軟正黑體" panose="020B0604030504040204" pitchFamily="34" charset="-120"/>
                        <a:cs typeface="+mn-cs"/>
                      </a:endParaRPr>
                    </a:p>
                    <a:p>
                      <a:pPr marL="0" algn="ctr" defTabSz="914400" rtl="0" eaLnBrk="1" latinLnBrk="0" hangingPunct="1">
                        <a:spcAft>
                          <a:spcPts val="0"/>
                        </a:spcAft>
                      </a:pPr>
                      <a:r>
                        <a:rPr lang="en-US" altLang="zh-TW" sz="1400" b="0" kern="100" dirty="0">
                          <a:solidFill>
                            <a:schemeClr val="lt1"/>
                          </a:solidFill>
                          <a:effectLst/>
                          <a:latin typeface="微軟正黑體" panose="020B0604030504040204" pitchFamily="34" charset="-120"/>
                          <a:ea typeface="微軟正黑體" panose="020B0604030504040204" pitchFamily="34" charset="-120"/>
                          <a:cs typeface="+mn-cs"/>
                        </a:rPr>
                        <a:t>+</a:t>
                      </a:r>
                      <a:r>
                        <a:rPr lang="zh-TW" altLang="en-US" sz="1400" b="0" kern="100" dirty="0">
                          <a:solidFill>
                            <a:schemeClr val="lt1"/>
                          </a:solidFill>
                          <a:effectLst/>
                          <a:latin typeface="微軟正黑體" panose="020B0604030504040204" pitchFamily="34" charset="-120"/>
                          <a:ea typeface="微軟正黑體" panose="020B0604030504040204" pitchFamily="34" charset="-120"/>
                          <a:cs typeface="+mn-cs"/>
                        </a:rPr>
                        <a:t>自傳</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CC0066"/>
                    </a:solidFill>
                  </a:tcPr>
                </a:tc>
                <a:tc>
                  <a:txBody>
                    <a:bodyPr/>
                    <a:lstStyle/>
                    <a:p>
                      <a:pPr marL="0" algn="ctr" defTabSz="914400" rtl="0" eaLnBrk="1" latinLnBrk="0" hangingPunct="1">
                        <a:spcAft>
                          <a:spcPts val="0"/>
                        </a:spcAft>
                      </a:pPr>
                      <a:r>
                        <a:rPr lang="en-US" sz="1400" kern="100" dirty="0">
                          <a:solidFill>
                            <a:schemeClr val="dk1"/>
                          </a:solidFill>
                          <a:effectLst/>
                          <a:latin typeface="微軟正黑體" panose="020B0604030504040204" pitchFamily="34" charset="-120"/>
                          <a:ea typeface="微軟正黑體" panose="020B0604030504040204" pitchFamily="34" charset="-120"/>
                          <a:cs typeface="+mn-cs"/>
                        </a:rPr>
                        <a:t>11</a:t>
                      </a:r>
                      <a:endParaRPr lang="zh-TW" sz="140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spcAft>
                          <a:spcPts val="0"/>
                        </a:spcAft>
                      </a:pPr>
                      <a:r>
                        <a:rPr lang="zh-TW" altLang="en-US" sz="1400" kern="100" dirty="0">
                          <a:solidFill>
                            <a:schemeClr val="dk1"/>
                          </a:solidFill>
                          <a:effectLst/>
                          <a:latin typeface="微軟正黑體" panose="020B0604030504040204" pitchFamily="34" charset="-120"/>
                          <a:ea typeface="微軟正黑體" panose="020B0604030504040204" pitchFamily="34" charset="-120"/>
                          <a:cs typeface="+mn-cs"/>
                        </a:rPr>
                        <a:t>新興機械、新興汽車、新興飛機修護、新興資訊、新興電子、新興國貿、新興資處、新興多媒體、新興觀光</a:t>
                      </a:r>
                      <a:r>
                        <a:rPr lang="en-US" altLang="zh-TW" sz="14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400" kern="100" dirty="0">
                          <a:solidFill>
                            <a:schemeClr val="dk1"/>
                          </a:solidFill>
                          <a:effectLst/>
                          <a:latin typeface="微軟正黑體" panose="020B0604030504040204" pitchFamily="34" charset="-120"/>
                          <a:ea typeface="微軟正黑體" panose="020B0604030504040204" pitchFamily="34" charset="-120"/>
                          <a:cs typeface="+mn-cs"/>
                        </a:rPr>
                        <a:t>等</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38" name="矩形 37">
            <a:extLst>
              <a:ext uri="{FF2B5EF4-FFF2-40B4-BE49-F238E27FC236}">
                <a16:creationId xmlns:a16="http://schemas.microsoft.com/office/drawing/2014/main" id="{E394B2D0-A36C-3944-97C5-7E9D778E800B}"/>
              </a:ext>
            </a:extLst>
          </p:cNvPr>
          <p:cNvSpPr/>
          <p:nvPr/>
        </p:nvSpPr>
        <p:spPr>
          <a:xfrm>
            <a:off x="4666597" y="6247810"/>
            <a:ext cx="4046301" cy="369332"/>
          </a:xfrm>
          <a:prstGeom prst="rect">
            <a:avLst/>
          </a:prstGeom>
          <a:solidFill>
            <a:srgbClr val="FF40FF"/>
          </a:solidFill>
        </p:spPr>
        <p:txBody>
          <a:bodyPr wrap="none">
            <a:spAutoFit/>
          </a:bodyPr>
          <a:lstStyle/>
          <a:p>
            <a:r>
              <a:rPr lang="en-US" altLang="zh-TW" dirty="0">
                <a:solidFill>
                  <a:srgbClr val="FFFFFF"/>
                </a:solidFill>
                <a:latin typeface="微軟正黑體" panose="020B0604030504040204" pitchFamily="34" charset="-120"/>
                <a:ea typeface="微軟正黑體" panose="020B0604030504040204" pitchFamily="34" charset="-120"/>
              </a:rPr>
              <a:t>110</a:t>
            </a:r>
            <a:r>
              <a:rPr lang="zh-TW" altLang="en-US" dirty="0">
                <a:solidFill>
                  <a:srgbClr val="FFFFFF"/>
                </a:solidFill>
                <a:latin typeface="微軟正黑體" panose="020B0604030504040204" pitchFamily="34" charset="-120"/>
                <a:ea typeface="微軟正黑體" panose="020B0604030504040204" pitchFamily="34" charset="-120"/>
              </a:rPr>
              <a:t>學年度以簡章及主辦學校公布為準</a:t>
            </a:r>
            <a:endParaRPr lang="zh-TW" altLang="en-US" dirty="0">
              <a:solidFill>
                <a:srgbClr val="FFFFFF"/>
              </a:solidFill>
            </a:endParaRPr>
          </a:p>
        </p:txBody>
      </p:sp>
      <p:cxnSp>
        <p:nvCxnSpPr>
          <p:cNvPr id="4" name="直線接點 3">
            <a:extLst>
              <a:ext uri="{FF2B5EF4-FFF2-40B4-BE49-F238E27FC236}">
                <a16:creationId xmlns:a16="http://schemas.microsoft.com/office/drawing/2014/main" id="{5CAE1681-A272-DC41-8462-8798548EB38F}"/>
              </a:ext>
            </a:extLst>
          </p:cNvPr>
          <p:cNvCxnSpPr/>
          <p:nvPr/>
        </p:nvCxnSpPr>
        <p:spPr>
          <a:xfrm>
            <a:off x="3729999" y="1386217"/>
            <a:ext cx="4601201" cy="0"/>
          </a:xfrm>
          <a:prstGeom prst="line">
            <a:avLst/>
          </a:prstGeom>
          <a:ln w="635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3915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6" name="投影片編號版面配置區 3">
            <a:extLst>
              <a:ext uri="{FF2B5EF4-FFF2-40B4-BE49-F238E27FC236}">
                <a16:creationId xmlns:a16="http://schemas.microsoft.com/office/drawing/2014/main" id="{14A7ACD6-5D2F-4F2D-978E-D992E69A61E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lr>
                <a:schemeClr val="accent1"/>
              </a:buClr>
              <a:buSzPct val="50000"/>
              <a:buFont typeface="Wingdings 2" panose="05020102010507070707" pitchFamily="18" charset="2"/>
              <a:buChar char=""/>
              <a:defRPr sz="2400">
                <a:solidFill>
                  <a:schemeClr val="tx1"/>
                </a:solidFill>
                <a:latin typeface="Cambria" panose="02040503050406030204" pitchFamily="18" charset="0"/>
                <a:ea typeface="新細明體" panose="02020500000000000000" pitchFamily="18" charset="-120"/>
              </a:defRPr>
            </a:lvl1pPr>
            <a:lvl2pPr marL="557213" indent="-214313">
              <a:spcBef>
                <a:spcPct val="20000"/>
              </a:spcBef>
              <a:buClr>
                <a:schemeClr val="accent2"/>
              </a:buClr>
              <a:buSzPct val="50000"/>
              <a:buFont typeface="Wingdings 2" panose="05020102010507070707" pitchFamily="18" charset="2"/>
              <a:buChar char="³"/>
              <a:defRPr sz="2100">
                <a:solidFill>
                  <a:schemeClr val="tx1"/>
                </a:solidFill>
                <a:latin typeface="Cambria" panose="02040503050406030204" pitchFamily="18" charset="0"/>
                <a:ea typeface="新細明體" panose="02020500000000000000" pitchFamily="18" charset="-120"/>
              </a:defRPr>
            </a:lvl2pPr>
            <a:lvl3pPr marL="857250" indent="-171450">
              <a:spcBef>
                <a:spcPct val="20000"/>
              </a:spcBef>
              <a:buClr>
                <a:srgbClr val="7B9B57"/>
              </a:buClr>
              <a:buSzPct val="60000"/>
              <a:buFont typeface="Wingdings 2" panose="05020102010507070707" pitchFamily="18" charset="2"/>
              <a:buChar char="®"/>
              <a:defRPr sz="1800">
                <a:solidFill>
                  <a:schemeClr val="tx1"/>
                </a:solidFill>
                <a:latin typeface="Cambria" panose="02040503050406030204" pitchFamily="18" charset="0"/>
                <a:ea typeface="新細明體" panose="02020500000000000000" pitchFamily="18" charset="-120"/>
              </a:defRPr>
            </a:lvl3pPr>
            <a:lvl4pPr marL="1200150" indent="-171450">
              <a:spcBef>
                <a:spcPct val="20000"/>
              </a:spcBef>
              <a:buClr>
                <a:srgbClr val="8B7396"/>
              </a:buClr>
              <a:buSzPct val="45000"/>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4pPr>
            <a:lvl5pPr marL="1543050" indent="-171450">
              <a:spcBef>
                <a:spcPct val="20000"/>
              </a:spcBef>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5pPr>
            <a:lvl6pPr marL="18859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6pPr>
            <a:lvl7pPr marL="22288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7pPr>
            <a:lvl8pPr marL="25717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8pPr>
            <a:lvl9pPr marL="2914650" indent="-171450" eaLnBrk="0" fontAlgn="base" hangingPunct="0">
              <a:spcBef>
                <a:spcPct val="20000"/>
              </a:spcBef>
              <a:spcAft>
                <a:spcPct val="0"/>
              </a:spcAft>
              <a:buClr>
                <a:srgbClr val="E89A53"/>
              </a:buClr>
              <a:buFont typeface="Wingdings 2" panose="05020102010507070707" pitchFamily="18" charset="2"/>
              <a:buChar char=""/>
              <a:defRPr sz="1500">
                <a:solidFill>
                  <a:schemeClr val="tx1"/>
                </a:solidFill>
                <a:latin typeface="Cambria" panose="02040503050406030204" pitchFamily="18" charset="0"/>
                <a:ea typeface="新細明體" panose="02020500000000000000" pitchFamily="18" charset="-120"/>
              </a:defRPr>
            </a:lvl9pPr>
          </a:lstStyle>
          <a:p>
            <a:pPr>
              <a:spcBef>
                <a:spcPct val="0"/>
              </a:spcBef>
              <a:buClrTx/>
              <a:buSzTx/>
              <a:buFontTx/>
              <a:buNone/>
            </a:pPr>
            <a:fld id="{4F686C16-416F-4D9D-811F-0F632BC99A15}" type="slidenum">
              <a:rPr lang="zh-TW" altLang="en-US" sz="825">
                <a:solidFill>
                  <a:schemeClr val="bg1"/>
                </a:solidFill>
                <a:latin typeface="微軟正黑體" panose="020B0604030504040204" pitchFamily="34" charset="-120"/>
                <a:ea typeface="微軟正黑體" panose="020B0604030504040204" pitchFamily="34" charset="-120"/>
              </a:rPr>
              <a:pPr>
                <a:spcBef>
                  <a:spcPct val="0"/>
                </a:spcBef>
                <a:buClrTx/>
                <a:buSzTx/>
                <a:buFontTx/>
                <a:buNone/>
              </a:pPr>
              <a:t>9</a:t>
            </a:fld>
            <a:endParaRPr lang="zh-TW" altLang="en-US" sz="825" dirty="0">
              <a:solidFill>
                <a:schemeClr val="bg1"/>
              </a:solidFill>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67FC63CF-03E6-4D77-861C-D59059125523}"/>
              </a:ext>
            </a:extLst>
          </p:cNvPr>
          <p:cNvSpPr>
            <a:spLocks noGrp="1"/>
          </p:cNvSpPr>
          <p:nvPr>
            <p:ph type="subTitle" idx="4294967295"/>
          </p:nvPr>
        </p:nvSpPr>
        <p:spPr>
          <a:xfrm>
            <a:off x="1345886" y="999853"/>
            <a:ext cx="7397122" cy="1612717"/>
          </a:xfrm>
        </p:spPr>
        <p:txBody>
          <a:bodyPr>
            <a:noAutofit/>
          </a:bodyPr>
          <a:lstStyle/>
          <a:p>
            <a:pPr marL="740569" lvl="1" indent="-514350" algn="just">
              <a:lnSpc>
                <a:spcPct val="120000"/>
              </a:lnSpc>
              <a:spcBef>
                <a:spcPts val="1200"/>
              </a:spcBef>
              <a:buNone/>
              <a:defRPr/>
            </a:pPr>
            <a:r>
              <a:rPr lang="zh-TW" altLang="en-US" sz="2000" dirty="0">
                <a:solidFill>
                  <a:srgbClr val="C00000"/>
                </a:solidFill>
                <a:latin typeface="微軟正黑體" panose="020B0604030504040204" pitchFamily="34" charset="-120"/>
                <a:ea typeface="微軟正黑體" panose="020B0604030504040204" pitchFamily="34" charset="-120"/>
              </a:rPr>
              <a:t>術科測驗題型與範例</a:t>
            </a:r>
            <a:endParaRPr lang="en-US" altLang="zh-TW" sz="2000" dirty="0">
              <a:solidFill>
                <a:srgbClr val="C00000"/>
              </a:solidFill>
              <a:latin typeface="微軟正黑體" panose="020B0604030504040204" pitchFamily="34" charset="-120"/>
              <a:ea typeface="微軟正黑體" panose="020B0604030504040204" pitchFamily="34" charset="-120"/>
            </a:endParaRPr>
          </a:p>
          <a:p>
            <a:pPr marL="444500" lvl="1" indent="-219075" algn="just">
              <a:lnSpc>
                <a:spcPct val="120000"/>
              </a:lnSpc>
              <a:spcBef>
                <a:spcPts val="450"/>
              </a:spcBef>
              <a:buFont typeface="Wingdings" pitchFamily="2" charset="2"/>
              <a:buChar char="u"/>
              <a:defRPr/>
            </a:pPr>
            <a:r>
              <a:rPr lang="zh-TW" altLang="en-US" sz="2200" dirty="0">
                <a:solidFill>
                  <a:srgbClr val="0432FF"/>
                </a:solidFill>
                <a:latin typeface="微軟正黑體" panose="020B0604030504040204" pitchFamily="34" charset="-120"/>
                <a:ea typeface="微軟正黑體" panose="020B0604030504040204" pitchFamily="34" charset="-120"/>
              </a:rPr>
              <a:t>臺北市：</a:t>
            </a:r>
            <a:r>
              <a:rPr lang="zh-TW" altLang="en-US" sz="1800" dirty="0">
                <a:solidFill>
                  <a:srgbClr val="0432FF"/>
                </a:solidFill>
                <a:latin typeface="微軟正黑體" panose="020B0604030504040204" pitchFamily="34" charset="-120"/>
                <a:ea typeface="微軟正黑體" panose="020B0604030504040204" pitchFamily="34" charset="-120"/>
              </a:rPr>
              <a:t>詳見</a:t>
            </a:r>
            <a:r>
              <a:rPr lang="zh-TW" altLang="en-US" sz="1800" dirty="0">
                <a:latin typeface="微軟正黑體" panose="020B0604030504040204" pitchFamily="34" charset="-120"/>
                <a:ea typeface="微軟正黑體" panose="020B0604030504040204" pitchFamily="34" charset="-120"/>
              </a:rPr>
              <a:t>臺北市 </a:t>
            </a:r>
            <a:r>
              <a:rPr lang="en-US" altLang="zh-TW" sz="1800" dirty="0">
                <a:latin typeface="微軟正黑體" panose="020B0604030504040204" pitchFamily="34" charset="-120"/>
                <a:ea typeface="微軟正黑體" panose="020B0604030504040204" pitchFamily="34" charset="-120"/>
              </a:rPr>
              <a:t>110 </a:t>
            </a:r>
            <a:r>
              <a:rPr lang="zh-TW" altLang="en-US" sz="1800" dirty="0">
                <a:latin typeface="微軟正黑體" panose="020B0604030504040204" pitchFamily="34" charset="-120"/>
                <a:ea typeface="微軟正黑體" panose="020B0604030504040204" pitchFamily="34" charset="-120"/>
              </a:rPr>
              <a:t>學年度高級中等學校特色招生專業群科     </a:t>
            </a:r>
            <a:endParaRPr lang="en-US" altLang="zh-TW" sz="1800" dirty="0">
              <a:latin typeface="微軟正黑體" panose="020B0604030504040204" pitchFamily="34" charset="-120"/>
              <a:ea typeface="微軟正黑體" panose="020B0604030504040204" pitchFamily="34" charset="-120"/>
            </a:endParaRPr>
          </a:p>
          <a:p>
            <a:pPr marL="1603375" lvl="1" indent="9525" algn="just">
              <a:lnSpc>
                <a:spcPct val="120000"/>
              </a:lnSpc>
              <a:spcBef>
                <a:spcPts val="0"/>
              </a:spcBef>
              <a:buNone/>
              <a:defRPr/>
            </a:pPr>
            <a:r>
              <a:rPr lang="zh-TW" altLang="en-US" sz="1800" dirty="0">
                <a:latin typeface="微軟正黑體" panose="020B0604030504040204" pitchFamily="34" charset="-120"/>
                <a:ea typeface="微軟正黑體" panose="020B0604030504040204" pitchFamily="34" charset="-120"/>
              </a:rPr>
              <a:t>甄選入學簡章</a:t>
            </a:r>
            <a:r>
              <a:rPr lang="zh-TW" altLang="en-US" sz="1800" dirty="0">
                <a:solidFill>
                  <a:srgbClr val="0432FF"/>
                </a:solidFill>
                <a:latin typeface="微軟正黑體" panose="020B0604030504040204" pitchFamily="34" charset="-120"/>
                <a:ea typeface="微軟正黑體" panose="020B0604030504040204" pitchFamily="34" charset="-120"/>
              </a:rPr>
              <a:t>中「各招生學校招生科班別簡章的</a:t>
            </a:r>
            <a:r>
              <a:rPr lang="zh-TW" altLang="en-US" sz="1800" u="sng" dirty="0">
                <a:solidFill>
                  <a:srgbClr val="0432FF"/>
                </a:solidFill>
                <a:latin typeface="微軟正黑體" panose="020B0604030504040204" pitchFamily="34" charset="-120"/>
                <a:ea typeface="微軟正黑體" panose="020B0604030504040204" pitchFamily="34" charset="-120"/>
              </a:rPr>
              <a:t>甄選項目及錄取標準</a:t>
            </a:r>
            <a:r>
              <a:rPr lang="zh-TW" altLang="en-US" sz="1800" dirty="0">
                <a:solidFill>
                  <a:srgbClr val="0432FF"/>
                </a:solidFill>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欄</a:t>
            </a:r>
            <a:r>
              <a:rPr lang="zh-TW" altLang="en-US" sz="1800" dirty="0">
                <a:solidFill>
                  <a:srgbClr val="0432FF"/>
                </a:solidFill>
                <a:latin typeface="微軟正黑體" panose="020B0604030504040204" pitchFamily="34" charset="-120"/>
                <a:ea typeface="微軟正黑體" panose="020B0604030504040204" pitchFamily="34" charset="-120"/>
              </a:rPr>
              <a:t>。</a:t>
            </a:r>
            <a:endParaRPr lang="en-US" altLang="zh-TW" sz="1800" dirty="0">
              <a:solidFill>
                <a:srgbClr val="0432FF"/>
              </a:solidFill>
              <a:latin typeface="微軟正黑體" panose="020B0604030504040204" pitchFamily="34" charset="-120"/>
              <a:ea typeface="微軟正黑體" panose="020B0604030504040204" pitchFamily="34" charset="-120"/>
            </a:endParaRPr>
          </a:p>
          <a:p>
            <a:pPr marL="444500" lvl="1" indent="-219075" algn="just">
              <a:lnSpc>
                <a:spcPct val="120000"/>
              </a:lnSpc>
              <a:spcBef>
                <a:spcPts val="450"/>
              </a:spcBef>
              <a:buFont typeface="Wingdings" pitchFamily="2" charset="2"/>
              <a:buChar char="u"/>
              <a:defRPr/>
            </a:pPr>
            <a:r>
              <a:rPr lang="zh-TW" altLang="en-US" sz="2200" dirty="0">
                <a:solidFill>
                  <a:srgbClr val="0432FF"/>
                </a:solidFill>
                <a:latin typeface="微軟正黑體" panose="020B0604030504040204" pitchFamily="34" charset="-120"/>
                <a:ea typeface="微軟正黑體" panose="020B0604030504040204" pitchFamily="34" charset="-120"/>
              </a:rPr>
              <a:t>新北市：</a:t>
            </a:r>
            <a:r>
              <a:rPr lang="zh-TW" altLang="en-US" sz="1800" dirty="0">
                <a:solidFill>
                  <a:srgbClr val="0432FF"/>
                </a:solidFill>
                <a:latin typeface="微軟正黑體" panose="020B0604030504040204" pitchFamily="34" charset="-120"/>
                <a:ea typeface="微軟正黑體" panose="020B0604030504040204" pitchFamily="34" charset="-120"/>
              </a:rPr>
              <a:t>詳見</a:t>
            </a:r>
            <a:r>
              <a:rPr lang="zh-TW" altLang="en-US" sz="1800" dirty="0">
                <a:latin typeface="微軟正黑體" panose="020B0604030504040204" pitchFamily="34" charset="-120"/>
                <a:ea typeface="微軟正黑體" panose="020B0604030504040204" pitchFamily="34" charset="-120"/>
              </a:rPr>
              <a:t>新北市 </a:t>
            </a:r>
            <a:r>
              <a:rPr lang="en-US" altLang="zh-TW" sz="1800" dirty="0">
                <a:latin typeface="微軟正黑體" panose="020B0604030504040204" pitchFamily="34" charset="-120"/>
                <a:ea typeface="微軟正黑體" panose="020B0604030504040204" pitchFamily="34" charset="-120"/>
              </a:rPr>
              <a:t>110 </a:t>
            </a:r>
            <a:r>
              <a:rPr lang="zh-TW" altLang="en-US" sz="1800" dirty="0">
                <a:latin typeface="微軟正黑體" panose="020B0604030504040204" pitchFamily="34" charset="-120"/>
                <a:ea typeface="微軟正黑體" panose="020B0604030504040204" pitchFamily="34" charset="-120"/>
              </a:rPr>
              <a:t>學年度高級中等學校特色招生專業群科     </a:t>
            </a:r>
            <a:endParaRPr lang="en-US" altLang="zh-TW" sz="1800" dirty="0">
              <a:latin typeface="微軟正黑體" panose="020B0604030504040204" pitchFamily="34" charset="-120"/>
              <a:ea typeface="微軟正黑體" panose="020B0604030504040204" pitchFamily="34" charset="-120"/>
            </a:endParaRPr>
          </a:p>
          <a:p>
            <a:pPr marL="1603375" lvl="1" indent="9525" algn="just">
              <a:lnSpc>
                <a:spcPct val="120000"/>
              </a:lnSpc>
              <a:spcBef>
                <a:spcPts val="0"/>
              </a:spcBef>
              <a:buNone/>
              <a:defRPr/>
            </a:pPr>
            <a:r>
              <a:rPr lang="zh-TW" altLang="en-US" sz="1800" dirty="0">
                <a:latin typeface="微軟正黑體" panose="020B0604030504040204" pitchFamily="34" charset="-120"/>
                <a:ea typeface="微軟正黑體" panose="020B0604030504040204" pitchFamily="34" charset="-120"/>
              </a:rPr>
              <a:t>甄選入學簡章暨術科測驗說明彙編</a:t>
            </a:r>
            <a:r>
              <a:rPr lang="zh-TW" altLang="en-US" sz="1800" dirty="0">
                <a:solidFill>
                  <a:srgbClr val="0432FF"/>
                </a:solidFill>
                <a:latin typeface="微軟正黑體" panose="020B0604030504040204" pitchFamily="34" charset="-120"/>
                <a:ea typeface="微軟正黑體" panose="020B0604030504040204" pitchFamily="34" charset="-120"/>
              </a:rPr>
              <a:t>中「各招生學校招生科班別簡章的</a:t>
            </a:r>
            <a:r>
              <a:rPr lang="zh-TW" altLang="en-US" sz="1800" u="sng" dirty="0">
                <a:solidFill>
                  <a:srgbClr val="0432FF"/>
                </a:solidFill>
                <a:latin typeface="微軟正黑體" panose="020B0604030504040204" pitchFamily="34" charset="-120"/>
                <a:ea typeface="微軟正黑體" panose="020B0604030504040204" pitchFamily="34" charset="-120"/>
              </a:rPr>
              <a:t>甄選項目及錄取標準</a:t>
            </a:r>
            <a:r>
              <a:rPr lang="zh-TW" altLang="en-US" sz="1800" dirty="0">
                <a:solidFill>
                  <a:srgbClr val="0432FF"/>
                </a:solidFill>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欄</a:t>
            </a:r>
            <a:r>
              <a:rPr lang="zh-TW" altLang="en-US" sz="1800" dirty="0">
                <a:solidFill>
                  <a:srgbClr val="0432FF"/>
                </a:solidFill>
                <a:latin typeface="微軟正黑體" panose="020B0604030504040204" pitchFamily="34" charset="-120"/>
                <a:ea typeface="微軟正黑體" panose="020B0604030504040204" pitchFamily="34" charset="-120"/>
              </a:rPr>
              <a:t>，</a:t>
            </a:r>
            <a:r>
              <a:rPr lang="zh-TW" altLang="en-US" sz="1800" u="sng" dirty="0">
                <a:solidFill>
                  <a:srgbClr val="FF0000"/>
                </a:solidFill>
                <a:latin typeface="微軟正黑體" panose="020B0604030504040204" pitchFamily="34" charset="-120"/>
                <a:ea typeface="微軟正黑體" panose="020B0604030504040204" pitchFamily="34" charset="-120"/>
              </a:rPr>
              <a:t>另外各科有不同的術科測驗，也都有相關測驗範例說明</a:t>
            </a:r>
            <a:endParaRPr lang="en-US" altLang="zh-TW" sz="1800" u="sng" dirty="0">
              <a:solidFill>
                <a:srgbClr val="FF0000"/>
              </a:solidFill>
              <a:latin typeface="微軟正黑體" panose="020B0604030504040204" pitchFamily="34" charset="-120"/>
              <a:ea typeface="微軟正黑體" panose="020B0604030504040204" pitchFamily="34" charset="-120"/>
            </a:endParaRPr>
          </a:p>
          <a:p>
            <a:pPr marL="508000" lvl="1" indent="-285750" algn="just">
              <a:lnSpc>
                <a:spcPct val="120000"/>
              </a:lnSpc>
              <a:spcBef>
                <a:spcPts val="450"/>
              </a:spcBef>
              <a:buFont typeface="Wingdings" pitchFamily="2" charset="2"/>
              <a:buChar char="u"/>
              <a:defRPr/>
            </a:pPr>
            <a:r>
              <a:rPr lang="zh-TW" altLang="en-US" sz="2200" dirty="0">
                <a:solidFill>
                  <a:srgbClr val="002060"/>
                </a:solidFill>
                <a:latin typeface="微軟正黑體" panose="020B0604030504040204" pitchFamily="34" charset="-120"/>
                <a:ea typeface="微軟正黑體" panose="020B0604030504040204" pitchFamily="34" charset="-120"/>
              </a:rPr>
              <a:t>其他縣市或就學區</a:t>
            </a:r>
            <a:r>
              <a:rPr lang="zh-TW" altLang="en-US" sz="2200" dirty="0">
                <a:solidFill>
                  <a:schemeClr val="accent5">
                    <a:lumMod val="50000"/>
                  </a:schemeClr>
                </a:solidFill>
                <a:latin typeface="微軟正黑體" panose="020B0604030504040204" pitchFamily="34" charset="-120"/>
                <a:ea typeface="微軟正黑體" panose="020B0604030504040204" pitchFamily="34" charset="-120"/>
              </a:rPr>
              <a:t>：</a:t>
            </a:r>
            <a:r>
              <a:rPr lang="zh-TW" altLang="en-US" sz="1800" dirty="0">
                <a:solidFill>
                  <a:srgbClr val="002060"/>
                </a:solidFill>
                <a:latin typeface="微軟正黑體" panose="020B0604030504040204" pitchFamily="34" charset="-120"/>
                <a:ea typeface="微軟正黑體" panose="020B0604030504040204" pitchFamily="34" charset="-120"/>
              </a:rPr>
              <a:t>詳見</a:t>
            </a:r>
            <a:r>
              <a:rPr lang="en-US" altLang="zh-TW" sz="1800" dirty="0">
                <a:latin typeface="微軟正黑體" panose="020B0604030504040204" pitchFamily="34" charset="-120"/>
                <a:ea typeface="微軟正黑體" panose="020B0604030504040204" pitchFamily="34" charset="-120"/>
              </a:rPr>
              <a:t>110</a:t>
            </a:r>
            <a:r>
              <a:rPr lang="zh-TW" altLang="en-US" sz="1800" dirty="0">
                <a:latin typeface="微軟正黑體" panose="020B0604030504040204" pitchFamily="34" charset="-120"/>
                <a:ea typeface="微軟正黑體" panose="020B0604030504040204" pitchFamily="34" charset="-120"/>
              </a:rPr>
              <a:t>學年度高級中等學校特色招生專</a:t>
            </a:r>
            <a:endParaRPr lang="en-US" altLang="zh-TW" sz="1800" dirty="0">
              <a:latin typeface="微軟正黑體" panose="020B0604030504040204" pitchFamily="34" charset="-120"/>
              <a:ea typeface="微軟正黑體" panose="020B0604030504040204" pitchFamily="34" charset="-120"/>
            </a:endParaRPr>
          </a:p>
          <a:p>
            <a:pPr marL="1603375" lvl="1" indent="0" algn="just">
              <a:lnSpc>
                <a:spcPct val="120000"/>
              </a:lnSpc>
              <a:spcBef>
                <a:spcPts val="0"/>
              </a:spcBef>
              <a:buNone/>
              <a:defRPr/>
            </a:pPr>
            <a:r>
              <a:rPr lang="zh-TW" altLang="en-US" sz="1800" dirty="0">
                <a:latin typeface="微軟正黑體" panose="020B0604030504040204" pitchFamily="34" charset="-120"/>
                <a:ea typeface="微軟正黑體" panose="020B0604030504040204" pitchFamily="34" charset="-120"/>
              </a:rPr>
              <a:t>業群科甄選入學簡章彙編</a:t>
            </a:r>
            <a:r>
              <a:rPr lang="zh-TW" altLang="en-US" sz="1800" dirty="0">
                <a:solidFill>
                  <a:srgbClr val="0432FF"/>
                </a:solidFill>
                <a:latin typeface="微軟正黑體" panose="020B0604030504040204" pitchFamily="34" charset="-120"/>
                <a:ea typeface="微軟正黑體" panose="020B0604030504040204" pitchFamily="34" charset="-120"/>
              </a:rPr>
              <a:t>中「各招生學校招生科班別簡章的</a:t>
            </a:r>
            <a:r>
              <a:rPr lang="zh-TW" altLang="en-US" sz="1800" u="sng" dirty="0">
                <a:solidFill>
                  <a:srgbClr val="0432FF"/>
                </a:solidFill>
                <a:latin typeface="微軟正黑體" panose="020B0604030504040204" pitchFamily="34" charset="-120"/>
                <a:ea typeface="微軟正黑體" panose="020B0604030504040204" pitchFamily="34" charset="-120"/>
              </a:rPr>
              <a:t>甄選項目及錄取標準</a:t>
            </a:r>
            <a:r>
              <a:rPr lang="zh-TW" altLang="en-US" sz="1800" dirty="0">
                <a:solidFill>
                  <a:srgbClr val="0432FF"/>
                </a:solidFill>
                <a:latin typeface="微軟正黑體" panose="020B0604030504040204" pitchFamily="34" charset="-120"/>
                <a:ea typeface="微軟正黑體" panose="020B0604030504040204" pitchFamily="34" charset="-120"/>
              </a:rPr>
              <a:t>」欄。</a:t>
            </a:r>
            <a:endParaRPr lang="en-US" altLang="zh-TW" sz="1800" dirty="0">
              <a:latin typeface="微軟正黑體" panose="020B0604030504040204" pitchFamily="34" charset="-120"/>
              <a:ea typeface="微軟正黑體" panose="020B0604030504040204" pitchFamily="34" charset="-120"/>
            </a:endParaRPr>
          </a:p>
        </p:txBody>
      </p:sp>
      <p:grpSp>
        <p:nvGrpSpPr>
          <p:cNvPr id="13" name="群組 12">
            <a:extLst>
              <a:ext uri="{FF2B5EF4-FFF2-40B4-BE49-F238E27FC236}">
                <a16:creationId xmlns:a16="http://schemas.microsoft.com/office/drawing/2014/main" id="{4625787D-541C-8243-92B0-C525B83A5F35}"/>
              </a:ext>
            </a:extLst>
          </p:cNvPr>
          <p:cNvGrpSpPr/>
          <p:nvPr/>
        </p:nvGrpSpPr>
        <p:grpSpPr>
          <a:xfrm>
            <a:off x="-3" y="298586"/>
            <a:ext cx="3937574" cy="556154"/>
            <a:chOff x="-3" y="853451"/>
            <a:chExt cx="3937574" cy="556154"/>
          </a:xfrm>
        </p:grpSpPr>
        <p:sp>
          <p:nvSpPr>
            <p:cNvPr id="14" name="等腰三角形 20">
              <a:extLst>
                <a:ext uri="{FF2B5EF4-FFF2-40B4-BE49-F238E27FC236}">
                  <a16:creationId xmlns:a16="http://schemas.microsoft.com/office/drawing/2014/main" id="{5F8F57DE-3C33-014A-ACB3-3E4694CAB1BB}"/>
                </a:ext>
              </a:extLst>
            </p:cNvPr>
            <p:cNvSpPr/>
            <p:nvPr/>
          </p:nvSpPr>
          <p:spPr>
            <a:xfrm>
              <a:off x="2773541" y="853451"/>
              <a:ext cx="956458" cy="507831"/>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solidFill>
                  <a:schemeClr val="accent5">
                    <a:lumMod val="75000"/>
                  </a:schemeClr>
                </a:solidFill>
              </a:endParaRPr>
            </a:p>
          </p:txBody>
        </p:sp>
        <p:sp>
          <p:nvSpPr>
            <p:cNvPr id="15" name="Rectangle 3">
              <a:extLst>
                <a:ext uri="{FF2B5EF4-FFF2-40B4-BE49-F238E27FC236}">
                  <a16:creationId xmlns:a16="http://schemas.microsoft.com/office/drawing/2014/main" id="{4772E20B-DEEB-D445-A0BC-E97252E8F429}"/>
                </a:ext>
              </a:extLst>
            </p:cNvPr>
            <p:cNvSpPr/>
            <p:nvPr/>
          </p:nvSpPr>
          <p:spPr>
            <a:xfrm>
              <a:off x="-3" y="853451"/>
              <a:ext cx="3251774" cy="50895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latin typeface="Microsoft JhengHei" panose="020B0604030504040204" pitchFamily="34" charset="-120"/>
                  <a:ea typeface="Microsoft JhengHei" panose="020B0604030504040204" pitchFamily="34" charset="-120"/>
                </a:rPr>
                <a:t>技職傾向學生入學管道</a:t>
              </a:r>
              <a:endParaRPr lang="en-US" altLang="zh-TW" sz="2400" b="1" dirty="0">
                <a:latin typeface="Microsoft JhengHei" panose="020B0604030504040204" pitchFamily="34" charset="-120"/>
                <a:ea typeface="Microsoft JhengHei" panose="020B0604030504040204" pitchFamily="34" charset="-120"/>
              </a:endParaRPr>
            </a:p>
          </p:txBody>
        </p:sp>
        <p:cxnSp>
          <p:nvCxnSpPr>
            <p:cNvPr id="16" name="直線接點 15">
              <a:extLst>
                <a:ext uri="{FF2B5EF4-FFF2-40B4-BE49-F238E27FC236}">
                  <a16:creationId xmlns:a16="http://schemas.microsoft.com/office/drawing/2014/main" id="{A4DCA74F-CE78-8744-A49B-4F056BF453AA}"/>
                </a:ext>
              </a:extLst>
            </p:cNvPr>
            <p:cNvCxnSpPr/>
            <p:nvPr/>
          </p:nvCxnSpPr>
          <p:spPr>
            <a:xfrm>
              <a:off x="0" y="1409605"/>
              <a:ext cx="3937571" cy="0"/>
            </a:xfrm>
            <a:prstGeom prst="line">
              <a:avLst/>
            </a:prstGeom>
            <a:ln w="136525">
              <a:headEnd type="none"/>
              <a:tailEnd type="oval" w="sm" len="med"/>
            </a:ln>
          </p:spPr>
          <p:style>
            <a:lnRef idx="1">
              <a:schemeClr val="accent1"/>
            </a:lnRef>
            <a:fillRef idx="0">
              <a:schemeClr val="accent1"/>
            </a:fillRef>
            <a:effectRef idx="0">
              <a:schemeClr val="accent1"/>
            </a:effectRef>
            <a:fontRef idx="minor">
              <a:schemeClr val="tx1"/>
            </a:fontRef>
          </p:style>
        </p:cxnSp>
      </p:grpSp>
      <p:grpSp>
        <p:nvGrpSpPr>
          <p:cNvPr id="24" name="群組 23">
            <a:extLst>
              <a:ext uri="{FF2B5EF4-FFF2-40B4-BE49-F238E27FC236}">
                <a16:creationId xmlns:a16="http://schemas.microsoft.com/office/drawing/2014/main" id="{8295C060-E8B6-DF48-AC54-302900CC1420}"/>
              </a:ext>
            </a:extLst>
          </p:cNvPr>
          <p:cNvGrpSpPr/>
          <p:nvPr/>
        </p:nvGrpSpPr>
        <p:grpSpPr>
          <a:xfrm>
            <a:off x="-4890" y="2974246"/>
            <a:ext cx="1359822" cy="3585167"/>
            <a:chOff x="-3" y="2974246"/>
            <a:chExt cx="1359822" cy="3585167"/>
          </a:xfrm>
        </p:grpSpPr>
        <p:sp>
          <p:nvSpPr>
            <p:cNvPr id="25" name="Rectangle 5">
              <a:extLst>
                <a:ext uri="{FF2B5EF4-FFF2-40B4-BE49-F238E27FC236}">
                  <a16:creationId xmlns:a16="http://schemas.microsoft.com/office/drawing/2014/main" id="{5398CA2D-5BFD-6D4D-926E-0122ABBB2B63}"/>
                </a:ext>
              </a:extLst>
            </p:cNvPr>
            <p:cNvSpPr/>
            <p:nvPr/>
          </p:nvSpPr>
          <p:spPr>
            <a:xfrm>
              <a:off x="8516" y="2974246"/>
              <a:ext cx="1322171" cy="358516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6" name="Rectangle 3">
              <a:extLst>
                <a:ext uri="{FF2B5EF4-FFF2-40B4-BE49-F238E27FC236}">
                  <a16:creationId xmlns:a16="http://schemas.microsoft.com/office/drawing/2014/main" id="{7A9FAA68-4C2F-334E-9E45-4EF94A56C6EB}"/>
                </a:ext>
              </a:extLst>
            </p:cNvPr>
            <p:cNvSpPr/>
            <p:nvPr/>
          </p:nvSpPr>
          <p:spPr>
            <a:xfrm>
              <a:off x="0" y="3096800"/>
              <a:ext cx="1352565" cy="646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b="1" dirty="0">
                  <a:solidFill>
                    <a:srgbClr val="0432FF"/>
                  </a:solidFill>
                  <a:latin typeface="微軟正黑體" panose="020B0604030504040204" pitchFamily="34" charset="-120"/>
                  <a:ea typeface="微軟正黑體" panose="020B0604030504040204" pitchFamily="34" charset="-120"/>
                </a:rPr>
                <a:t>專業群科</a:t>
              </a:r>
              <a:endParaRPr lang="en-US" altLang="zh-TW" sz="2100" b="1" dirty="0">
                <a:solidFill>
                  <a:srgbClr val="0432FF"/>
                </a:solidFill>
                <a:latin typeface="微軟正黑體" panose="020B0604030504040204" pitchFamily="34" charset="-120"/>
                <a:ea typeface="微軟正黑體" panose="020B0604030504040204" pitchFamily="34" charset="-120"/>
              </a:endParaRPr>
            </a:p>
            <a:p>
              <a:pPr algn="ctr"/>
              <a:r>
                <a:rPr lang="zh-TW" altLang="en-US" sz="2100" b="1" dirty="0">
                  <a:solidFill>
                    <a:srgbClr val="0432FF"/>
                  </a:solidFill>
                  <a:latin typeface="微軟正黑體" panose="020B0604030504040204" pitchFamily="34" charset="-120"/>
                  <a:ea typeface="微軟正黑體" panose="020B0604030504040204" pitchFamily="34" charset="-120"/>
                </a:rPr>
                <a:t>甄選入學</a:t>
              </a:r>
              <a:endParaRPr lang="en-US" sz="2100" b="1" dirty="0">
                <a:solidFill>
                  <a:srgbClr val="0432FF"/>
                </a:solidFill>
                <a:latin typeface="Microsoft JhengHei" panose="020B0604030504040204" pitchFamily="34" charset="-120"/>
                <a:ea typeface="Microsoft JhengHei" panose="020B0604030504040204" pitchFamily="34" charset="-120"/>
              </a:endParaRPr>
            </a:p>
          </p:txBody>
        </p:sp>
        <p:sp>
          <p:nvSpPr>
            <p:cNvPr id="27" name="Rectangle 3">
              <a:extLst>
                <a:ext uri="{FF2B5EF4-FFF2-40B4-BE49-F238E27FC236}">
                  <a16:creationId xmlns:a16="http://schemas.microsoft.com/office/drawing/2014/main" id="{02B48493-99CA-1C41-9169-477FCB609CD9}"/>
                </a:ext>
              </a:extLst>
            </p:cNvPr>
            <p:cNvSpPr/>
            <p:nvPr/>
          </p:nvSpPr>
          <p:spPr>
            <a:xfrm>
              <a:off x="-3" y="3824886"/>
              <a:ext cx="1352568" cy="646247"/>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技優甄審入學</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28" name="Rectangle 3">
              <a:extLst>
                <a:ext uri="{FF2B5EF4-FFF2-40B4-BE49-F238E27FC236}">
                  <a16:creationId xmlns:a16="http://schemas.microsoft.com/office/drawing/2014/main" id="{2FFFD0DE-335E-E74C-89B7-9A63054D2F4D}"/>
                </a:ext>
              </a:extLst>
            </p:cNvPr>
            <p:cNvSpPr/>
            <p:nvPr/>
          </p:nvSpPr>
          <p:spPr>
            <a:xfrm>
              <a:off x="7254" y="4558108"/>
              <a:ext cx="1352565" cy="646247"/>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實用技能學程分發</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29" name="Rectangle 3">
              <a:extLst>
                <a:ext uri="{FF2B5EF4-FFF2-40B4-BE49-F238E27FC236}">
                  <a16:creationId xmlns:a16="http://schemas.microsoft.com/office/drawing/2014/main" id="{56A11005-CB18-0745-9E93-68B995910942}"/>
                </a:ext>
              </a:extLst>
            </p:cNvPr>
            <p:cNvSpPr/>
            <p:nvPr/>
          </p:nvSpPr>
          <p:spPr>
            <a:xfrm>
              <a:off x="7254" y="5279289"/>
              <a:ext cx="1352565" cy="416839"/>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建教合作</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30" name="Rectangle 3">
              <a:extLst>
                <a:ext uri="{FF2B5EF4-FFF2-40B4-BE49-F238E27FC236}">
                  <a16:creationId xmlns:a16="http://schemas.microsoft.com/office/drawing/2014/main" id="{7BC80EE5-DFD4-A343-A994-DAF83A360E43}"/>
                </a:ext>
              </a:extLst>
            </p:cNvPr>
            <p:cNvSpPr/>
            <p:nvPr/>
          </p:nvSpPr>
          <p:spPr>
            <a:xfrm>
              <a:off x="7254" y="5771062"/>
              <a:ext cx="1352565" cy="646247"/>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solidFill>
                    <a:schemeClr val="accent5">
                      <a:lumMod val="40000"/>
                      <a:lumOff val="60000"/>
                    </a:schemeClr>
                  </a:solidFill>
                  <a:latin typeface="微軟正黑體" panose="020B0604030504040204" pitchFamily="34" charset="-120"/>
                  <a:ea typeface="微軟正黑體" panose="020B0604030504040204" pitchFamily="34" charset="-120"/>
                </a:rPr>
                <a:t>產業特殊需求類科</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grpSp>
      <p:grpSp>
        <p:nvGrpSpPr>
          <p:cNvPr id="31" name="群組 30">
            <a:extLst>
              <a:ext uri="{FF2B5EF4-FFF2-40B4-BE49-F238E27FC236}">
                <a16:creationId xmlns:a16="http://schemas.microsoft.com/office/drawing/2014/main" id="{30243874-22D8-B149-9D7E-2AFDCD5BEBA6}"/>
              </a:ext>
            </a:extLst>
          </p:cNvPr>
          <p:cNvGrpSpPr/>
          <p:nvPr/>
        </p:nvGrpSpPr>
        <p:grpSpPr>
          <a:xfrm>
            <a:off x="-6682" y="1233119"/>
            <a:ext cx="1354972" cy="1758043"/>
            <a:chOff x="-6682" y="1109692"/>
            <a:chExt cx="1354972" cy="1758043"/>
          </a:xfrm>
        </p:grpSpPr>
        <p:sp>
          <p:nvSpPr>
            <p:cNvPr id="32" name="Rectangle 5">
              <a:extLst>
                <a:ext uri="{FF2B5EF4-FFF2-40B4-BE49-F238E27FC236}">
                  <a16:creationId xmlns:a16="http://schemas.microsoft.com/office/drawing/2014/main" id="{6805683E-92D3-9D41-B448-2559E691DF89}"/>
                </a:ext>
              </a:extLst>
            </p:cNvPr>
            <p:cNvSpPr/>
            <p:nvPr/>
          </p:nvSpPr>
          <p:spPr>
            <a:xfrm>
              <a:off x="0" y="1109692"/>
              <a:ext cx="1322171" cy="175804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3" name="Rectangle 3">
              <a:extLst>
                <a:ext uri="{FF2B5EF4-FFF2-40B4-BE49-F238E27FC236}">
                  <a16:creationId xmlns:a16="http://schemas.microsoft.com/office/drawing/2014/main" id="{898749B2-869B-5441-AEA6-26962825E780}"/>
                </a:ext>
              </a:extLst>
            </p:cNvPr>
            <p:cNvSpPr/>
            <p:nvPr/>
          </p:nvSpPr>
          <p:spPr>
            <a:xfrm>
              <a:off x="-4278" y="1210686"/>
              <a:ext cx="1352568" cy="478245"/>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accent5">
                      <a:lumMod val="40000"/>
                      <a:lumOff val="60000"/>
                    </a:schemeClr>
                  </a:solidFill>
                  <a:latin typeface="Microsoft JhengHei" panose="020B0604030504040204" pitchFamily="34" charset="-120"/>
                  <a:ea typeface="Microsoft JhengHei" panose="020B0604030504040204" pitchFamily="34" charset="-120"/>
                </a:rPr>
                <a:t>入學管道</a:t>
              </a:r>
              <a:endParaRPr lang="en-US" sz="2100" dirty="0">
                <a:solidFill>
                  <a:schemeClr val="accent5">
                    <a:lumMod val="40000"/>
                    <a:lumOff val="60000"/>
                  </a:schemeClr>
                </a:solidFill>
                <a:latin typeface="Microsoft JhengHei" panose="020B0604030504040204" pitchFamily="34" charset="-120"/>
                <a:ea typeface="Microsoft JhengHei" panose="020B0604030504040204" pitchFamily="34" charset="-120"/>
              </a:endParaRPr>
            </a:p>
          </p:txBody>
        </p:sp>
        <p:sp>
          <p:nvSpPr>
            <p:cNvPr id="34" name="Rectangle 3">
              <a:extLst>
                <a:ext uri="{FF2B5EF4-FFF2-40B4-BE49-F238E27FC236}">
                  <a16:creationId xmlns:a16="http://schemas.microsoft.com/office/drawing/2014/main" id="{215678CB-F294-EB45-B6B5-82333B213A00}"/>
                </a:ext>
              </a:extLst>
            </p:cNvPr>
            <p:cNvSpPr/>
            <p:nvPr/>
          </p:nvSpPr>
          <p:spPr>
            <a:xfrm>
              <a:off x="-6682" y="1741134"/>
              <a:ext cx="1352568" cy="478245"/>
            </a:xfrm>
            <a:prstGeom prst="rect">
              <a:avLst/>
            </a:prstGeom>
            <a:solidFill>
              <a:srgbClr val="E7E6E6">
                <a:alpha val="7451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accent5">
                      <a:lumMod val="60000"/>
                      <a:lumOff val="40000"/>
                    </a:schemeClr>
                  </a:solidFill>
                  <a:latin typeface="Microsoft JhengHei" panose="020B0604030504040204" pitchFamily="34" charset="-120"/>
                  <a:ea typeface="Microsoft JhengHei" panose="020B0604030504040204" pitchFamily="34" charset="-120"/>
                </a:rPr>
                <a:t>主要管道</a:t>
              </a:r>
              <a:endParaRPr lang="en-US" sz="2100" dirty="0">
                <a:solidFill>
                  <a:schemeClr val="accent5">
                    <a:lumMod val="60000"/>
                    <a:lumOff val="40000"/>
                  </a:schemeClr>
                </a:solidFill>
                <a:latin typeface="Microsoft JhengHei" panose="020B0604030504040204" pitchFamily="34" charset="-120"/>
                <a:ea typeface="Microsoft JhengHei" panose="020B0604030504040204" pitchFamily="34" charset="-120"/>
              </a:endParaRPr>
            </a:p>
          </p:txBody>
        </p:sp>
        <p:sp>
          <p:nvSpPr>
            <p:cNvPr id="35" name="Rectangle 3">
              <a:extLst>
                <a:ext uri="{FF2B5EF4-FFF2-40B4-BE49-F238E27FC236}">
                  <a16:creationId xmlns:a16="http://schemas.microsoft.com/office/drawing/2014/main" id="{A5392AE0-BE4A-D241-8EDC-AEFC401AC0D6}"/>
                </a:ext>
              </a:extLst>
            </p:cNvPr>
            <p:cNvSpPr/>
            <p:nvPr/>
          </p:nvSpPr>
          <p:spPr>
            <a:xfrm>
              <a:off x="1" y="2271582"/>
              <a:ext cx="1345886" cy="478245"/>
            </a:xfrm>
            <a:prstGeom prst="rect">
              <a:avLst/>
            </a:prstGeom>
            <a:solidFill>
              <a:srgbClr val="E7E6E6">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accent5">
                      <a:lumMod val="60000"/>
                      <a:lumOff val="40000"/>
                    </a:schemeClr>
                  </a:solidFill>
                  <a:latin typeface="Microsoft JhengHei" panose="020B0604030504040204" pitchFamily="34" charset="-120"/>
                  <a:ea typeface="Microsoft JhengHei" panose="020B0604030504040204" pitchFamily="34" charset="-120"/>
                </a:rPr>
                <a:t>重要日程</a:t>
              </a:r>
              <a:endParaRPr lang="en-US" sz="2100" dirty="0">
                <a:solidFill>
                  <a:schemeClr val="accent5">
                    <a:lumMod val="60000"/>
                    <a:lumOff val="40000"/>
                  </a:schemeClr>
                </a:solidFill>
                <a:latin typeface="Microsoft JhengHei" panose="020B0604030504040204" pitchFamily="34" charset="-120"/>
                <a:ea typeface="Microsoft JhengHei" panose="020B0604030504040204" pitchFamily="34" charset="-120"/>
              </a:endParaRPr>
            </a:p>
          </p:txBody>
        </p:sp>
      </p:grpSp>
      <p:sp>
        <p:nvSpPr>
          <p:cNvPr id="21" name="TextBox 7">
            <a:extLst>
              <a:ext uri="{FF2B5EF4-FFF2-40B4-BE49-F238E27FC236}">
                <a16:creationId xmlns:a16="http://schemas.microsoft.com/office/drawing/2014/main" id="{DF9497B6-13BC-2149-A4D5-69498EFA3F6B}"/>
              </a:ext>
            </a:extLst>
          </p:cNvPr>
          <p:cNvSpPr txBox="1"/>
          <p:nvPr/>
        </p:nvSpPr>
        <p:spPr>
          <a:xfrm>
            <a:off x="4246677" y="646991"/>
            <a:ext cx="4496331" cy="369332"/>
          </a:xfrm>
          <a:prstGeom prst="rect">
            <a:avLst/>
          </a:prstGeom>
          <a:noFill/>
        </p:spPr>
        <p:txBody>
          <a:bodyPr wrap="square" lIns="0" tIns="0" rIns="0" bIns="0" rtlCol="0" anchor="t">
            <a:spAutoFit/>
          </a:bodyPr>
          <a:lstStyle/>
          <a:p>
            <a:r>
              <a:rPr lang="zh-TW" altLang="en-US" sz="2400" dirty="0">
                <a:solidFill>
                  <a:srgbClr val="0432FF"/>
                </a:solidFill>
                <a:latin typeface="微軟正黑體" panose="020B0604030504040204" pitchFamily="34" charset="-120"/>
                <a:ea typeface="微軟正黑體" panose="020B0604030504040204" pitchFamily="34" charset="-120"/>
              </a:rPr>
              <a:t>專業群科甄選入學</a:t>
            </a:r>
            <a:r>
              <a:rPr lang="zh-TW" altLang="en-US" sz="2400" dirty="0">
                <a:solidFill>
                  <a:srgbClr val="FF0000"/>
                </a:solidFill>
                <a:latin typeface="微軟正黑體" panose="020B0604030504040204" pitchFamily="34" charset="-120"/>
                <a:ea typeface="微軟正黑體" panose="020B0604030504040204" pitchFamily="34" charset="-120"/>
              </a:rPr>
              <a:t>術科測驗</a:t>
            </a:r>
            <a:endParaRPr lang="en-US" sz="2400" b="1" dirty="0">
              <a:solidFill>
                <a:srgbClr val="FF0000"/>
              </a:solidFill>
            </a:endParaRPr>
          </a:p>
        </p:txBody>
      </p:sp>
      <p:sp>
        <p:nvSpPr>
          <p:cNvPr id="37" name="矩形 36">
            <a:extLst>
              <a:ext uri="{FF2B5EF4-FFF2-40B4-BE49-F238E27FC236}">
                <a16:creationId xmlns:a16="http://schemas.microsoft.com/office/drawing/2014/main" id="{AD5CAEE9-7ECF-6749-A878-6A04159C2ED8}"/>
              </a:ext>
            </a:extLst>
          </p:cNvPr>
          <p:cNvSpPr/>
          <p:nvPr/>
        </p:nvSpPr>
        <p:spPr>
          <a:xfrm>
            <a:off x="1821061" y="5326796"/>
            <a:ext cx="6819085" cy="369332"/>
          </a:xfrm>
          <a:prstGeom prst="rect">
            <a:avLst/>
          </a:prstGeom>
          <a:solidFill>
            <a:srgbClr val="FF40FF"/>
          </a:solidFill>
        </p:spPr>
        <p:txBody>
          <a:bodyPr wrap="square">
            <a:spAutoFit/>
          </a:bodyPr>
          <a:lstStyle/>
          <a:p>
            <a:pPr algn="ctr"/>
            <a:r>
              <a:rPr lang="zh-TW" altLang="en-US" dirty="0">
                <a:solidFill>
                  <a:srgbClr val="FFFFFF"/>
                </a:solidFill>
                <a:latin typeface="微軟正黑體" panose="020B0604030504040204" pitchFamily="34" charset="-120"/>
                <a:ea typeface="微軟正黑體" panose="020B0604030504040204" pitchFamily="34" charset="-120"/>
              </a:rPr>
              <a:t>同一招生學校中，不同的招生科班別，甄選項目有可能不同</a:t>
            </a:r>
            <a:endParaRPr lang="zh-TW" altLang="en-US" dirty="0">
              <a:solidFill>
                <a:srgbClr val="FFFFFF"/>
              </a:solidFill>
            </a:endParaRPr>
          </a:p>
        </p:txBody>
      </p:sp>
    </p:spTree>
    <p:extLst>
      <p:ext uri="{BB962C8B-B14F-4D97-AF65-F5344CB8AC3E}">
        <p14:creationId xmlns:p14="http://schemas.microsoft.com/office/powerpoint/2010/main" val="3650557355"/>
      </p:ext>
    </p:extLst>
  </p:cSld>
  <p:clrMapOvr>
    <a:masterClrMapping/>
  </p:clrMapOvr>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950</TotalTime>
  <Words>6073</Words>
  <Application>Microsoft Macintosh PowerPoint</Application>
  <PresentationFormat>投影片</PresentationFormat>
  <Paragraphs>1140</Paragraphs>
  <Slides>38</Slides>
  <Notes>36</Notes>
  <HiddenSlides>0</HiddenSlides>
  <MMClips>0</MMClips>
  <ScaleCrop>false</ScaleCrop>
  <HeadingPairs>
    <vt:vector size="8" baseType="variant">
      <vt:variant>
        <vt:lpstr>使用字型</vt:lpstr>
      </vt:variant>
      <vt:variant>
        <vt:i4>8</vt:i4>
      </vt:variant>
      <vt:variant>
        <vt:lpstr>佈景主題</vt:lpstr>
      </vt:variant>
      <vt:variant>
        <vt:i4>1</vt:i4>
      </vt:variant>
      <vt:variant>
        <vt:lpstr>內嵌 OLE 伺服程式</vt:lpstr>
      </vt:variant>
      <vt:variant>
        <vt:i4>1</vt:i4>
      </vt:variant>
      <vt:variant>
        <vt:lpstr>投影片標題</vt:lpstr>
      </vt:variant>
      <vt:variant>
        <vt:i4>38</vt:i4>
      </vt:variant>
    </vt:vector>
  </HeadingPairs>
  <TitlesOfParts>
    <vt:vector size="48" baseType="lpstr">
      <vt:lpstr>微軟正黑體</vt:lpstr>
      <vt:lpstr>微軟正黑體</vt:lpstr>
      <vt:lpstr>DFKai-SB</vt:lpstr>
      <vt:lpstr>Arial</vt:lpstr>
      <vt:lpstr>Calibri</vt:lpstr>
      <vt:lpstr>Calibri Light</vt:lpstr>
      <vt:lpstr>Wingdings</vt:lpstr>
      <vt:lpstr>Wingdings 2</vt:lpstr>
      <vt:lpstr>Office 佈景主題</vt:lpstr>
      <vt:lpstr>PhotoImpact</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Jing-ming chen</dc:creator>
  <cp:lastModifiedBy>Jing-ming chen</cp:lastModifiedBy>
  <cp:revision>45</cp:revision>
  <cp:lastPrinted>2020-11-11T03:21:22Z</cp:lastPrinted>
  <dcterms:created xsi:type="dcterms:W3CDTF">2020-11-04T06:26:56Z</dcterms:created>
  <dcterms:modified xsi:type="dcterms:W3CDTF">2020-11-11T03:21:32Z</dcterms:modified>
</cp:coreProperties>
</file>