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36" r:id="rId2"/>
    <p:sldMasterId id="2147483754" r:id="rId3"/>
    <p:sldMasterId id="2147483790" r:id="rId4"/>
    <p:sldMasterId id="2147483792" r:id="rId5"/>
    <p:sldMasterId id="2147483794" r:id="rId6"/>
    <p:sldMasterId id="2147483810" r:id="rId7"/>
    <p:sldMasterId id="2147483818" r:id="rId8"/>
    <p:sldMasterId id="2147483821" r:id="rId9"/>
  </p:sldMasterIdLst>
  <p:notesMasterIdLst>
    <p:notesMasterId r:id="rId82"/>
  </p:notesMasterIdLst>
  <p:handoutMasterIdLst>
    <p:handoutMasterId r:id="rId83"/>
  </p:handoutMasterIdLst>
  <p:sldIdLst>
    <p:sldId id="839" r:id="rId10"/>
    <p:sldId id="954" r:id="rId11"/>
    <p:sldId id="941" r:id="rId12"/>
    <p:sldId id="835" r:id="rId13"/>
    <p:sldId id="981" r:id="rId14"/>
    <p:sldId id="939" r:id="rId15"/>
    <p:sldId id="863" r:id="rId16"/>
    <p:sldId id="857" r:id="rId17"/>
    <p:sldId id="867" r:id="rId18"/>
    <p:sldId id="955" r:id="rId19"/>
    <p:sldId id="922" r:id="rId20"/>
    <p:sldId id="923" r:id="rId21"/>
    <p:sldId id="924" r:id="rId22"/>
    <p:sldId id="925" r:id="rId23"/>
    <p:sldId id="926" r:id="rId24"/>
    <p:sldId id="927" r:id="rId25"/>
    <p:sldId id="929" r:id="rId26"/>
    <p:sldId id="934" r:id="rId27"/>
    <p:sldId id="946" r:id="rId28"/>
    <p:sldId id="675" r:id="rId29"/>
    <p:sldId id="870" r:id="rId30"/>
    <p:sldId id="871" r:id="rId31"/>
    <p:sldId id="872" r:id="rId32"/>
    <p:sldId id="873" r:id="rId33"/>
    <p:sldId id="874" r:id="rId34"/>
    <p:sldId id="878" r:id="rId35"/>
    <p:sldId id="879" r:id="rId36"/>
    <p:sldId id="949" r:id="rId37"/>
    <p:sldId id="948" r:id="rId38"/>
    <p:sldId id="875" r:id="rId39"/>
    <p:sldId id="876" r:id="rId40"/>
    <p:sldId id="877" r:id="rId41"/>
    <p:sldId id="960" r:id="rId42"/>
    <p:sldId id="847" r:id="rId43"/>
    <p:sldId id="950" r:id="rId44"/>
    <p:sldId id="951" r:id="rId45"/>
    <p:sldId id="967" r:id="rId46"/>
    <p:sldId id="968" r:id="rId47"/>
    <p:sldId id="969" r:id="rId48"/>
    <p:sldId id="952" r:id="rId49"/>
    <p:sldId id="773" r:id="rId50"/>
    <p:sldId id="956" r:id="rId51"/>
    <p:sldId id="957" r:id="rId52"/>
    <p:sldId id="958" r:id="rId53"/>
    <p:sldId id="961" r:id="rId54"/>
    <p:sldId id="790" r:id="rId55"/>
    <p:sldId id="962" r:id="rId56"/>
    <p:sldId id="964" r:id="rId57"/>
    <p:sldId id="965" r:id="rId58"/>
    <p:sldId id="966" r:id="rId59"/>
    <p:sldId id="963" r:id="rId60"/>
    <p:sldId id="970" r:id="rId61"/>
    <p:sldId id="971" r:id="rId62"/>
    <p:sldId id="936" r:id="rId63"/>
    <p:sldId id="972" r:id="rId64"/>
    <p:sldId id="973" r:id="rId65"/>
    <p:sldId id="937" r:id="rId66"/>
    <p:sldId id="974" r:id="rId67"/>
    <p:sldId id="808" r:id="rId68"/>
    <p:sldId id="809" r:id="rId69"/>
    <p:sldId id="810" r:id="rId70"/>
    <p:sldId id="975" r:id="rId71"/>
    <p:sldId id="978" r:id="rId72"/>
    <p:sldId id="976" r:id="rId73"/>
    <p:sldId id="827" r:id="rId74"/>
    <p:sldId id="896" r:id="rId75"/>
    <p:sldId id="893" r:id="rId76"/>
    <p:sldId id="894" r:id="rId77"/>
    <p:sldId id="920" r:id="rId78"/>
    <p:sldId id="979" r:id="rId79"/>
    <p:sldId id="771" r:id="rId80"/>
    <p:sldId id="977" r:id="rId81"/>
  </p:sldIdLst>
  <p:sldSz cx="9144000" cy="6858000" type="screen4x3"/>
  <p:notesSz cx="6797675" cy="9926638"/>
  <p:custDataLst>
    <p:tags r:id="rId84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0000FF"/>
    <a:srgbClr val="66FFFF"/>
    <a:srgbClr val="CCECFF"/>
    <a:srgbClr val="FFFF66"/>
    <a:srgbClr val="33CCCC"/>
    <a:srgbClr val="CC99FF"/>
    <a:srgbClr val="99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9" autoAdjust="0"/>
    <p:restoredTop sz="92910" autoAdjust="0"/>
  </p:normalViewPr>
  <p:slideViewPr>
    <p:cSldViewPr>
      <p:cViewPr varScale="1">
        <p:scale>
          <a:sx n="84" d="100"/>
          <a:sy n="84" d="100"/>
        </p:scale>
        <p:origin x="14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44"/>
    </p:cViewPr>
  </p:sorterViewPr>
  <p:notesViewPr>
    <p:cSldViewPr>
      <p:cViewPr varScale="1">
        <p:scale>
          <a:sx n="48" d="100"/>
          <a:sy n="48" d="100"/>
        </p:scale>
        <p:origin x="-2812" y="-64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61711-AAED-42D1-8E2B-41B11A6B19F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C1460086-DB3A-4C8D-88B3-E57E9FB70866}">
      <dgm:prSet phldrT="[文字]" custT="1"/>
      <dgm:spPr>
        <a:solidFill>
          <a:srgbClr val="FF99CC"/>
        </a:solidFill>
      </dgm:spPr>
      <dgm:t>
        <a:bodyPr/>
        <a:lstStyle/>
        <a:p>
          <a:r>
            <a:rPr lang="en-US" altLang="zh-TW" sz="25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103</a:t>
          </a:r>
        </a:p>
        <a:p>
          <a:r>
            <a:rPr lang="zh-TW" altLang="en-US" sz="25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sz="2500" b="1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DCB12A3-5FC6-4387-ABBD-0F21F850F761}" type="parTrans" cxnId="{F4C61644-9D72-45F6-974E-B2E44943E5F1}">
      <dgm:prSet/>
      <dgm:spPr/>
      <dgm:t>
        <a:bodyPr/>
        <a:lstStyle/>
        <a:p>
          <a:endParaRPr lang="zh-TW" altLang="en-US"/>
        </a:p>
      </dgm:t>
    </dgm:pt>
    <dgm:pt modelId="{5E72C153-2979-4EFE-A4B8-428BA888694C}" type="sibTrans" cxnId="{F4C61644-9D72-45F6-974E-B2E44943E5F1}">
      <dgm:prSet/>
      <dgm:spPr/>
      <dgm:t>
        <a:bodyPr/>
        <a:lstStyle/>
        <a:p>
          <a:endParaRPr lang="zh-TW" altLang="en-US"/>
        </a:p>
      </dgm:t>
    </dgm:pt>
    <dgm:pt modelId="{82D16859-95DA-4F32-AB21-3B62BB4073F0}">
      <dgm:prSet/>
      <dgm:spPr>
        <a:solidFill>
          <a:srgbClr val="FFFF99"/>
        </a:solidFill>
      </dgm:spPr>
      <dgm:t>
        <a:bodyPr/>
        <a:lstStyle/>
        <a:p>
          <a:r>
            <a: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105</a:t>
          </a:r>
        </a:p>
        <a:p>
          <a:r>
            <a:rPr lang="zh-TW" altLang="en-US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b="1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C7791D3-A03F-4752-BD97-EBA2A21BFA2F}" type="parTrans" cxnId="{597AE43C-0EDC-4BD7-A60E-C63E08332BD2}">
      <dgm:prSet/>
      <dgm:spPr/>
      <dgm:t>
        <a:bodyPr/>
        <a:lstStyle/>
        <a:p>
          <a:endParaRPr lang="zh-TW" altLang="en-US"/>
        </a:p>
      </dgm:t>
    </dgm:pt>
    <dgm:pt modelId="{E5AF30AB-EA45-4C21-927F-E74A3157067A}" type="sibTrans" cxnId="{597AE43C-0EDC-4BD7-A60E-C63E08332BD2}">
      <dgm:prSet/>
      <dgm:spPr/>
      <dgm:t>
        <a:bodyPr/>
        <a:lstStyle/>
        <a:p>
          <a:endParaRPr lang="zh-TW" altLang="en-US"/>
        </a:p>
      </dgm:t>
    </dgm:pt>
    <dgm:pt modelId="{090D3580-E6EE-4E1A-A8E9-E2CD5492A585}">
      <dgm:prSet/>
      <dgm:spPr>
        <a:solidFill>
          <a:srgbClr val="FFC000"/>
        </a:solidFill>
      </dgm:spPr>
      <dgm:t>
        <a:bodyPr/>
        <a:lstStyle/>
        <a:p>
          <a:r>
            <a: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104</a:t>
          </a:r>
        </a:p>
        <a:p>
          <a:r>
            <a:rPr lang="zh-TW" altLang="en-US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b="1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5895F51-AA5D-4127-8E3B-90920EEDEB6B}" type="parTrans" cxnId="{922B27BE-3CAF-40C6-AD58-9C2461AF664D}">
      <dgm:prSet/>
      <dgm:spPr/>
      <dgm:t>
        <a:bodyPr/>
        <a:lstStyle/>
        <a:p>
          <a:endParaRPr lang="zh-TW" altLang="en-US"/>
        </a:p>
      </dgm:t>
    </dgm:pt>
    <dgm:pt modelId="{18430A88-33E1-48B7-85BE-10F5BE6A8D53}" type="sibTrans" cxnId="{922B27BE-3CAF-40C6-AD58-9C2461AF664D}">
      <dgm:prSet/>
      <dgm:spPr/>
      <dgm:t>
        <a:bodyPr/>
        <a:lstStyle/>
        <a:p>
          <a:endParaRPr lang="zh-TW" altLang="en-US"/>
        </a:p>
      </dgm:t>
    </dgm:pt>
    <dgm:pt modelId="{DA9E5DF2-B030-4B51-A97A-D8C42DA10E96}">
      <dgm:prSet/>
      <dgm:spPr>
        <a:solidFill>
          <a:srgbClr val="CCFF99"/>
        </a:solidFill>
      </dgm:spPr>
      <dgm:t>
        <a:bodyPr/>
        <a:lstStyle/>
        <a:p>
          <a:r>
            <a: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106</a:t>
          </a:r>
        </a:p>
        <a:p>
          <a:r>
            <a:rPr lang="zh-TW" altLang="en-US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b="1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388F5CF-6EB9-418B-A667-56217758C4F1}" type="parTrans" cxnId="{99BD14D2-FEDF-453B-B8C4-707E96822CAE}">
      <dgm:prSet/>
      <dgm:spPr/>
      <dgm:t>
        <a:bodyPr/>
        <a:lstStyle/>
        <a:p>
          <a:endParaRPr lang="zh-TW" altLang="en-US"/>
        </a:p>
      </dgm:t>
    </dgm:pt>
    <dgm:pt modelId="{0894C4D2-DAF1-4EA4-B18B-980DADD4869F}" type="sibTrans" cxnId="{99BD14D2-FEDF-453B-B8C4-707E96822CAE}">
      <dgm:prSet/>
      <dgm:spPr/>
      <dgm:t>
        <a:bodyPr/>
        <a:lstStyle/>
        <a:p>
          <a:endParaRPr lang="zh-TW" altLang="en-US"/>
        </a:p>
      </dgm:t>
    </dgm:pt>
    <dgm:pt modelId="{FD6588EA-64BB-424E-819B-8AB18EF52D3B}">
      <dgm:prSet/>
      <dgm:spPr>
        <a:solidFill>
          <a:srgbClr val="CCFFFF"/>
        </a:solidFill>
      </dgm:spPr>
      <dgm:t>
        <a:bodyPr/>
        <a:lstStyle/>
        <a:p>
          <a:r>
            <a: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107</a:t>
          </a:r>
        </a:p>
        <a:p>
          <a:r>
            <a:rPr lang="zh-TW" altLang="en-US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b="1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E0D304F-D98D-4B7A-B98A-461B2CD82DDD}" type="parTrans" cxnId="{E0366621-D86B-4C4D-81E9-0E67DD4E8C4E}">
      <dgm:prSet/>
      <dgm:spPr/>
      <dgm:t>
        <a:bodyPr/>
        <a:lstStyle/>
        <a:p>
          <a:endParaRPr lang="zh-TW" altLang="en-US"/>
        </a:p>
      </dgm:t>
    </dgm:pt>
    <dgm:pt modelId="{34B22BED-6FD1-4FBD-B8E9-8D1733A1B284}" type="sibTrans" cxnId="{E0366621-D86B-4C4D-81E9-0E67DD4E8C4E}">
      <dgm:prSet/>
      <dgm:spPr/>
      <dgm:t>
        <a:bodyPr/>
        <a:lstStyle/>
        <a:p>
          <a:endParaRPr lang="zh-TW" altLang="en-US"/>
        </a:p>
      </dgm:t>
    </dgm:pt>
    <dgm:pt modelId="{11F2A9BE-7670-4D7C-BAE4-CF6CB3BF206E}">
      <dgm:prSet/>
      <dgm:spPr>
        <a:solidFill>
          <a:srgbClr val="CC99FF"/>
        </a:solidFill>
      </dgm:spPr>
      <dgm:t>
        <a:bodyPr/>
        <a:lstStyle/>
        <a:p>
          <a:r>
            <a: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108</a:t>
          </a:r>
        </a:p>
        <a:p>
          <a:r>
            <a:rPr lang="zh-TW" altLang="en-US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b="1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762063A-703E-4AC4-947F-566E5DADC693}" type="parTrans" cxnId="{B872115A-4534-462C-A085-B27C104E00B2}">
      <dgm:prSet/>
      <dgm:spPr/>
      <dgm:t>
        <a:bodyPr/>
        <a:lstStyle/>
        <a:p>
          <a:endParaRPr lang="zh-TW" altLang="en-US"/>
        </a:p>
      </dgm:t>
    </dgm:pt>
    <dgm:pt modelId="{919F721A-4806-411D-AF8F-9626A9B8B397}" type="sibTrans" cxnId="{B872115A-4534-462C-A085-B27C104E00B2}">
      <dgm:prSet/>
      <dgm:spPr/>
      <dgm:t>
        <a:bodyPr/>
        <a:lstStyle/>
        <a:p>
          <a:endParaRPr lang="zh-TW" altLang="en-US"/>
        </a:p>
      </dgm:t>
    </dgm:pt>
    <dgm:pt modelId="{E98D545E-3232-48D8-A044-0A2C48CF187C}" type="pres">
      <dgm:prSet presAssocID="{AF461711-AAED-42D1-8E2B-41B11A6B19F4}" presName="CompostProcess" presStyleCnt="0">
        <dgm:presLayoutVars>
          <dgm:dir/>
          <dgm:resizeHandles val="exact"/>
        </dgm:presLayoutVars>
      </dgm:prSet>
      <dgm:spPr/>
    </dgm:pt>
    <dgm:pt modelId="{61818966-6316-4BE1-AF67-2AB3B1569365}" type="pres">
      <dgm:prSet presAssocID="{AF461711-AAED-42D1-8E2B-41B11A6B19F4}" presName="arrow" presStyleLbl="bgShp" presStyleIdx="0" presStyleCnt="1"/>
      <dgm:spPr/>
    </dgm:pt>
    <dgm:pt modelId="{C6B791DA-D70F-41BD-B6EE-278CC334A227}" type="pres">
      <dgm:prSet presAssocID="{AF461711-AAED-42D1-8E2B-41B11A6B19F4}" presName="linearProcess" presStyleCnt="0"/>
      <dgm:spPr/>
    </dgm:pt>
    <dgm:pt modelId="{B6DB48F1-DFB8-4F4C-96BA-D7F3645DCF9D}" type="pres">
      <dgm:prSet presAssocID="{C1460086-DB3A-4C8D-88B3-E57E9FB7086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D3C328-89ED-444E-AEDD-68398488684B}" type="pres">
      <dgm:prSet presAssocID="{5E72C153-2979-4EFE-A4B8-428BA888694C}" presName="sibTrans" presStyleCnt="0"/>
      <dgm:spPr/>
    </dgm:pt>
    <dgm:pt modelId="{E0B41537-8ADA-456D-A9F3-69C55FC2CF30}" type="pres">
      <dgm:prSet presAssocID="{090D3580-E6EE-4E1A-A8E9-E2CD5492A585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64A9C-7A08-4F9B-AAD4-2AD930C673C5}" type="pres">
      <dgm:prSet presAssocID="{18430A88-33E1-48B7-85BE-10F5BE6A8D53}" presName="sibTrans" presStyleCnt="0"/>
      <dgm:spPr/>
    </dgm:pt>
    <dgm:pt modelId="{2CB28C31-49E5-4956-96F5-3374049AE261}" type="pres">
      <dgm:prSet presAssocID="{82D16859-95DA-4F32-AB21-3B62BB4073F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A0BE7-F132-437A-859E-570D5F1964B3}" type="pres">
      <dgm:prSet presAssocID="{E5AF30AB-EA45-4C21-927F-E74A3157067A}" presName="sibTrans" presStyleCnt="0"/>
      <dgm:spPr/>
    </dgm:pt>
    <dgm:pt modelId="{5544756E-CB74-49FF-A382-260A35D28713}" type="pres">
      <dgm:prSet presAssocID="{DA9E5DF2-B030-4B51-A97A-D8C42DA10E9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F1704E-59BF-4858-ABAA-B98A4C2F9056}" type="pres">
      <dgm:prSet presAssocID="{0894C4D2-DAF1-4EA4-B18B-980DADD4869F}" presName="sibTrans" presStyleCnt="0"/>
      <dgm:spPr/>
    </dgm:pt>
    <dgm:pt modelId="{6CCEBEC8-3E61-4535-B933-B51700B1991A}" type="pres">
      <dgm:prSet presAssocID="{FD6588EA-64BB-424E-819B-8AB18EF52D3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D9F4B4-E635-4A95-B3B6-ADFFEA828DF4}" type="pres">
      <dgm:prSet presAssocID="{34B22BED-6FD1-4FBD-B8E9-8D1733A1B284}" presName="sibTrans" presStyleCnt="0"/>
      <dgm:spPr/>
    </dgm:pt>
    <dgm:pt modelId="{06A952BD-A540-4C5A-8BD2-F5F4FBCBD5F7}" type="pres">
      <dgm:prSet presAssocID="{11F2A9BE-7670-4D7C-BAE4-CF6CB3BF206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9B2926-F6D5-4279-B990-8F5F41575750}" type="presOf" srcId="{C1460086-DB3A-4C8D-88B3-E57E9FB70866}" destId="{B6DB48F1-DFB8-4F4C-96BA-D7F3645DCF9D}" srcOrd="0" destOrd="0" presId="urn:microsoft.com/office/officeart/2005/8/layout/hProcess9"/>
    <dgm:cxn modelId="{99BD14D2-FEDF-453B-B8C4-707E96822CAE}" srcId="{AF461711-AAED-42D1-8E2B-41B11A6B19F4}" destId="{DA9E5DF2-B030-4B51-A97A-D8C42DA10E96}" srcOrd="3" destOrd="0" parTransId="{8388F5CF-6EB9-418B-A667-56217758C4F1}" sibTransId="{0894C4D2-DAF1-4EA4-B18B-980DADD4869F}"/>
    <dgm:cxn modelId="{E0366621-D86B-4C4D-81E9-0E67DD4E8C4E}" srcId="{AF461711-AAED-42D1-8E2B-41B11A6B19F4}" destId="{FD6588EA-64BB-424E-819B-8AB18EF52D3B}" srcOrd="4" destOrd="0" parTransId="{9E0D304F-D98D-4B7A-B98A-461B2CD82DDD}" sibTransId="{34B22BED-6FD1-4FBD-B8E9-8D1733A1B284}"/>
    <dgm:cxn modelId="{922B27BE-3CAF-40C6-AD58-9C2461AF664D}" srcId="{AF461711-AAED-42D1-8E2B-41B11A6B19F4}" destId="{090D3580-E6EE-4E1A-A8E9-E2CD5492A585}" srcOrd="1" destOrd="0" parTransId="{05895F51-AA5D-4127-8E3B-90920EEDEB6B}" sibTransId="{18430A88-33E1-48B7-85BE-10F5BE6A8D53}"/>
    <dgm:cxn modelId="{EC2B1160-93D3-45A4-BD49-5B5E71C98D24}" type="presOf" srcId="{82D16859-95DA-4F32-AB21-3B62BB4073F0}" destId="{2CB28C31-49E5-4956-96F5-3374049AE261}" srcOrd="0" destOrd="0" presId="urn:microsoft.com/office/officeart/2005/8/layout/hProcess9"/>
    <dgm:cxn modelId="{B1683AC2-30A5-4777-97D9-4BC83FD4B212}" type="presOf" srcId="{090D3580-E6EE-4E1A-A8E9-E2CD5492A585}" destId="{E0B41537-8ADA-456D-A9F3-69C55FC2CF30}" srcOrd="0" destOrd="0" presId="urn:microsoft.com/office/officeart/2005/8/layout/hProcess9"/>
    <dgm:cxn modelId="{597AE43C-0EDC-4BD7-A60E-C63E08332BD2}" srcId="{AF461711-AAED-42D1-8E2B-41B11A6B19F4}" destId="{82D16859-95DA-4F32-AB21-3B62BB4073F0}" srcOrd="2" destOrd="0" parTransId="{DC7791D3-A03F-4752-BD97-EBA2A21BFA2F}" sibTransId="{E5AF30AB-EA45-4C21-927F-E74A3157067A}"/>
    <dgm:cxn modelId="{F4C61644-9D72-45F6-974E-B2E44943E5F1}" srcId="{AF461711-AAED-42D1-8E2B-41B11A6B19F4}" destId="{C1460086-DB3A-4C8D-88B3-E57E9FB70866}" srcOrd="0" destOrd="0" parTransId="{5DCB12A3-5FC6-4387-ABBD-0F21F850F761}" sibTransId="{5E72C153-2979-4EFE-A4B8-428BA888694C}"/>
    <dgm:cxn modelId="{98BFF395-CC9F-45B0-8512-C6BA86B7BEF6}" type="presOf" srcId="{FD6588EA-64BB-424E-819B-8AB18EF52D3B}" destId="{6CCEBEC8-3E61-4535-B933-B51700B1991A}" srcOrd="0" destOrd="0" presId="urn:microsoft.com/office/officeart/2005/8/layout/hProcess9"/>
    <dgm:cxn modelId="{B872115A-4534-462C-A085-B27C104E00B2}" srcId="{AF461711-AAED-42D1-8E2B-41B11A6B19F4}" destId="{11F2A9BE-7670-4D7C-BAE4-CF6CB3BF206E}" srcOrd="5" destOrd="0" parTransId="{6762063A-703E-4AC4-947F-566E5DADC693}" sibTransId="{919F721A-4806-411D-AF8F-9626A9B8B397}"/>
    <dgm:cxn modelId="{76DA98C1-CE80-496E-927F-9FF2ABDE2020}" type="presOf" srcId="{DA9E5DF2-B030-4B51-A97A-D8C42DA10E96}" destId="{5544756E-CB74-49FF-A382-260A35D28713}" srcOrd="0" destOrd="0" presId="urn:microsoft.com/office/officeart/2005/8/layout/hProcess9"/>
    <dgm:cxn modelId="{10956D82-F342-49AB-AD9D-2C1EEE221E03}" type="presOf" srcId="{11F2A9BE-7670-4D7C-BAE4-CF6CB3BF206E}" destId="{06A952BD-A540-4C5A-8BD2-F5F4FBCBD5F7}" srcOrd="0" destOrd="0" presId="urn:microsoft.com/office/officeart/2005/8/layout/hProcess9"/>
    <dgm:cxn modelId="{51E178C7-B189-40E7-894B-48BDEBFCF835}" type="presOf" srcId="{AF461711-AAED-42D1-8E2B-41B11A6B19F4}" destId="{E98D545E-3232-48D8-A044-0A2C48CF187C}" srcOrd="0" destOrd="0" presId="urn:microsoft.com/office/officeart/2005/8/layout/hProcess9"/>
    <dgm:cxn modelId="{697A2F14-7D7D-46AB-9232-2B8D1B832648}" type="presParOf" srcId="{E98D545E-3232-48D8-A044-0A2C48CF187C}" destId="{61818966-6316-4BE1-AF67-2AB3B1569365}" srcOrd="0" destOrd="0" presId="urn:microsoft.com/office/officeart/2005/8/layout/hProcess9"/>
    <dgm:cxn modelId="{6BEA31E6-A4D3-4897-B076-5B719A28AAFE}" type="presParOf" srcId="{E98D545E-3232-48D8-A044-0A2C48CF187C}" destId="{C6B791DA-D70F-41BD-B6EE-278CC334A227}" srcOrd="1" destOrd="0" presId="urn:microsoft.com/office/officeart/2005/8/layout/hProcess9"/>
    <dgm:cxn modelId="{33DA5895-38EA-4CB2-B694-C2D989A5E3E4}" type="presParOf" srcId="{C6B791DA-D70F-41BD-B6EE-278CC334A227}" destId="{B6DB48F1-DFB8-4F4C-96BA-D7F3645DCF9D}" srcOrd="0" destOrd="0" presId="urn:microsoft.com/office/officeart/2005/8/layout/hProcess9"/>
    <dgm:cxn modelId="{F77D7CE1-C9CB-4623-834B-7C14717A28F2}" type="presParOf" srcId="{C6B791DA-D70F-41BD-B6EE-278CC334A227}" destId="{CAD3C328-89ED-444E-AEDD-68398488684B}" srcOrd="1" destOrd="0" presId="urn:microsoft.com/office/officeart/2005/8/layout/hProcess9"/>
    <dgm:cxn modelId="{9F4CA8A7-1ACB-40A0-8A62-FDF5232ED200}" type="presParOf" srcId="{C6B791DA-D70F-41BD-B6EE-278CC334A227}" destId="{E0B41537-8ADA-456D-A9F3-69C55FC2CF30}" srcOrd="2" destOrd="0" presId="urn:microsoft.com/office/officeart/2005/8/layout/hProcess9"/>
    <dgm:cxn modelId="{F47EA700-8848-4137-9623-0D61812A7B5E}" type="presParOf" srcId="{C6B791DA-D70F-41BD-B6EE-278CC334A227}" destId="{56464A9C-7A08-4F9B-AAD4-2AD930C673C5}" srcOrd="3" destOrd="0" presId="urn:microsoft.com/office/officeart/2005/8/layout/hProcess9"/>
    <dgm:cxn modelId="{00573443-D777-40E2-971C-29C6C34A7B38}" type="presParOf" srcId="{C6B791DA-D70F-41BD-B6EE-278CC334A227}" destId="{2CB28C31-49E5-4956-96F5-3374049AE261}" srcOrd="4" destOrd="0" presId="urn:microsoft.com/office/officeart/2005/8/layout/hProcess9"/>
    <dgm:cxn modelId="{1DD4F5F2-F7FD-416E-8C7A-1AF9A41432E6}" type="presParOf" srcId="{C6B791DA-D70F-41BD-B6EE-278CC334A227}" destId="{ECEA0BE7-F132-437A-859E-570D5F1964B3}" srcOrd="5" destOrd="0" presId="urn:microsoft.com/office/officeart/2005/8/layout/hProcess9"/>
    <dgm:cxn modelId="{D4827E7B-1885-4828-82A9-E0573B8F2578}" type="presParOf" srcId="{C6B791DA-D70F-41BD-B6EE-278CC334A227}" destId="{5544756E-CB74-49FF-A382-260A35D28713}" srcOrd="6" destOrd="0" presId="urn:microsoft.com/office/officeart/2005/8/layout/hProcess9"/>
    <dgm:cxn modelId="{85536786-81E0-4461-A3DE-20E43C3EF799}" type="presParOf" srcId="{C6B791DA-D70F-41BD-B6EE-278CC334A227}" destId="{FBF1704E-59BF-4858-ABAA-B98A4C2F9056}" srcOrd="7" destOrd="0" presId="urn:microsoft.com/office/officeart/2005/8/layout/hProcess9"/>
    <dgm:cxn modelId="{3AC40C9D-D83E-486D-B5B0-EA81D84E8B99}" type="presParOf" srcId="{C6B791DA-D70F-41BD-B6EE-278CC334A227}" destId="{6CCEBEC8-3E61-4535-B933-B51700B1991A}" srcOrd="8" destOrd="0" presId="urn:microsoft.com/office/officeart/2005/8/layout/hProcess9"/>
    <dgm:cxn modelId="{37F13660-64AC-4759-BA01-F62A9876B964}" type="presParOf" srcId="{C6B791DA-D70F-41BD-B6EE-278CC334A227}" destId="{A6D9F4B4-E635-4A95-B3B6-ADFFEA828DF4}" srcOrd="9" destOrd="0" presId="urn:microsoft.com/office/officeart/2005/8/layout/hProcess9"/>
    <dgm:cxn modelId="{35124D75-2D5B-47AC-8EE1-5DFA430D191C}" type="presParOf" srcId="{C6B791DA-D70F-41BD-B6EE-278CC334A227}" destId="{06A952BD-A540-4C5A-8BD2-F5F4FBCBD5F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FF0209-7700-4231-BF87-355E12301AFF}" type="doc">
      <dgm:prSet loTypeId="urn:microsoft.com/office/officeart/2005/8/layout/vList5" loCatId="list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C676E69-2188-4B14-BC20-5D8FDBDFC7C4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建教班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3B4DC38-7388-49B1-9E34-88EB5CD75C03}" type="parTrans" cxnId="{2C9462D2-46A3-4600-A9F0-5CCA0EB32F6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F2110BE-6B21-4E1D-AA07-582FCA891FA1}" type="sibTrans" cxnId="{2C9462D2-46A3-4600-A9F0-5CCA0EB32F6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EE48C4B7-36F1-412C-B2EB-25B1FB9C4099}">
      <dgm:prSet phldrT="[文字]" custT="1"/>
      <dgm:spPr/>
      <dgm:t>
        <a:bodyPr/>
        <a:lstStyle/>
        <a:p>
          <a:pPr marL="92075" indent="-92075">
            <a:spcAft>
              <a:spcPts val="0"/>
            </a:spcAft>
          </a:pPr>
          <a:r>
            <a:rPr lang="zh-TW" altLang="en-US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學生在高中職就讀職業類科，同時參加建教合作計畫，在一定期間內於建教合作機構接受職業技能訓練，學習一技之長，並領取一定生活津貼的學生。</a:t>
          </a:r>
          <a:endParaRPr lang="zh-TW" altLang="en-US" sz="2000" b="1" dirty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3E416FAB-568D-4B29-B3AF-C913316724DC}" type="parTrans" cxnId="{7484E231-FB56-4CDA-B1D9-CCBD07453A6B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A66B51A3-9DB1-444F-B57C-843464474C86}" type="sibTrans" cxnId="{7484E231-FB56-4CDA-B1D9-CCBD07453A6B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B655E6C-5680-4378-A7E1-900E19D0507E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辦理</a:t>
          </a:r>
          <a:endParaRPr lang="en-US" altLang="zh-TW" sz="32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模式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94305D65-E8D2-4A76-97D3-A46A761DA336}" type="parTrans" cxnId="{5A8271DA-938B-4297-A996-850144A3449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270B86D-B603-4FDA-A1F0-D8C145A9FDBC}" type="sibTrans" cxnId="{5A8271DA-938B-4297-A996-850144A3449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CCCDF08-5AD2-48C1-B475-6BFDC2B94C34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92075" indent="-92075">
            <a:spcAft>
              <a:spcPts val="0"/>
            </a:spcAft>
          </a:pPr>
          <a:r>
            <a:rPr lang="zh-TW" altLang="en-US" sz="2000" b="1" dirty="0" smtClean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輪調式</a:t>
          </a:r>
          <a:r>
            <a:rPr lang="zh-TW" altLang="en-US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：學校與建教合作機構以二班為單位實施輪調，</a:t>
          </a:r>
          <a:r>
            <a:rPr lang="zh-TW" altLang="zh-TW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一班在校上課，另一班在建教合作機構接受</a:t>
          </a:r>
          <a:r>
            <a:rPr lang="zh-TW" altLang="en-US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職業技能訓練。</a:t>
          </a:r>
          <a:endParaRPr lang="zh-TW" altLang="en-US" sz="2000" b="1" dirty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38FAD9C4-2CF6-444E-ACE8-C34444FDA7B1}" type="parTrans" cxnId="{316C349B-453C-4173-B6E1-080C98557809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7743305B-D056-4A07-92F0-EE23DBF5181A}" type="sibTrans" cxnId="{316C349B-453C-4173-B6E1-080C98557809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CC09246-5268-4A8E-ACB7-827A79DB8FD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92075" indent="-92075">
            <a:spcAft>
              <a:spcPts val="0"/>
            </a:spcAft>
          </a:pPr>
          <a:r>
            <a:rPr lang="zh-TW" altLang="en-US" sz="2000" b="1" dirty="0" smtClean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階梯式</a:t>
          </a:r>
          <a:r>
            <a:rPr lang="zh-TW" altLang="en-US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：學校之</a:t>
          </a:r>
          <a:r>
            <a:rPr lang="zh-TW" altLang="zh-TW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一年級及二年級學生在校接受基礎及專業理論教育，三年級在建教合作機構接受職業技</a:t>
          </a:r>
          <a:r>
            <a:rPr lang="zh-TW" altLang="en-US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能訓練。</a:t>
          </a:r>
          <a:endParaRPr lang="en-US" altLang="zh-TW" sz="2000" b="1" dirty="0" smtClean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29F3F52D-6713-4B66-9DDF-BF77D92D0195}" type="parTrans" cxnId="{04A9977B-0DDD-4B54-930A-5ECE2EE7967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7ED81D4-34C4-4A62-9BA3-F2A56D4116D1}" type="sibTrans" cxnId="{04A9977B-0DDD-4B54-930A-5ECE2EE7967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931F506-1337-4F02-BD6B-A2AE9C8B666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92075" indent="-92075">
            <a:spcAft>
              <a:spcPts val="0"/>
            </a:spcAft>
          </a:pPr>
          <a:r>
            <a:rPr lang="zh-TW" altLang="en-US" sz="2000" b="1" dirty="0" smtClean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實習式</a:t>
          </a:r>
          <a:r>
            <a:rPr lang="zh-TW" altLang="en-US" sz="2000" b="1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：學校依各年級專業課程需求，在不同課程架構之前提下，使學生於寒暑假或學期中至建教合作機構接受職業技能訓練。</a:t>
          </a:r>
          <a:endParaRPr lang="en-US" altLang="zh-TW" sz="2000" b="1" dirty="0" smtClean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3A753E6-3AA6-41D9-A894-CFCAF2263826}" type="parTrans" cxnId="{D2A15B86-7005-4728-8909-0AD311D93217}">
      <dgm:prSet/>
      <dgm:spPr/>
    </dgm:pt>
    <dgm:pt modelId="{9043E724-6554-40A6-AD2E-EF782DA1CA6D}" type="sibTrans" cxnId="{D2A15B86-7005-4728-8909-0AD311D93217}">
      <dgm:prSet/>
      <dgm:spPr/>
    </dgm:pt>
    <dgm:pt modelId="{3E3D2E8B-0C91-4109-937F-C436531693EE}" type="pres">
      <dgm:prSet presAssocID="{20FF0209-7700-4231-BF87-355E12301A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B6FF1A-911D-4C78-8EF9-00ECF182B8A9}" type="pres">
      <dgm:prSet presAssocID="{4C676E69-2188-4B14-BC20-5D8FDBDFC7C4}" presName="linNode" presStyleCnt="0"/>
      <dgm:spPr/>
    </dgm:pt>
    <dgm:pt modelId="{0A93E3F4-D932-4328-882E-2027D87CA724}" type="pres">
      <dgm:prSet presAssocID="{4C676E69-2188-4B14-BC20-5D8FDBDFC7C4}" presName="parentText" presStyleLbl="node1" presStyleIdx="0" presStyleCnt="2" custScaleX="65692" custScaleY="3302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386244-1C98-4692-9B14-1F63C0F7D4B9}" type="pres">
      <dgm:prSet presAssocID="{4C676E69-2188-4B14-BC20-5D8FDBDFC7C4}" presName="descendantText" presStyleLbl="alignAccFollowNode1" presStyleIdx="0" presStyleCnt="2" custScaleX="131823" custScaleY="525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57ADDF-9DF1-4502-BF69-A45DB89B47F2}" type="pres">
      <dgm:prSet presAssocID="{0F2110BE-6B21-4E1D-AA07-582FCA891FA1}" presName="sp" presStyleCnt="0"/>
      <dgm:spPr/>
    </dgm:pt>
    <dgm:pt modelId="{5A4107D5-A348-40A3-9A57-99383D1B4741}" type="pres">
      <dgm:prSet presAssocID="{6B655E6C-5680-4378-A7E1-900E19D0507E}" presName="linNode" presStyleCnt="0"/>
      <dgm:spPr/>
    </dgm:pt>
    <dgm:pt modelId="{FC686535-4D1B-44B9-B37A-DF957B69F45A}" type="pres">
      <dgm:prSet presAssocID="{6B655E6C-5680-4378-A7E1-900E19D0507E}" presName="parentText" presStyleLbl="node1" presStyleIdx="1" presStyleCnt="2" custScaleX="65692" custScaleY="688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B7EE36-B32A-41A5-8E98-14F6243CB2F5}" type="pres">
      <dgm:prSet presAssocID="{6B655E6C-5680-4378-A7E1-900E19D0507E}" presName="descendantText" presStyleLbl="alignAccFollowNode1" presStyleIdx="1" presStyleCnt="2" custScaleX="131823" custScaleY="136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1B5521-F50F-46D2-BCED-42658692CDE1}" type="presOf" srcId="{0CC09246-5268-4A8E-ACB7-827A79DB8FDF}" destId="{0FB7EE36-B32A-41A5-8E98-14F6243CB2F5}" srcOrd="0" destOrd="1" presId="urn:microsoft.com/office/officeart/2005/8/layout/vList5"/>
    <dgm:cxn modelId="{316C349B-453C-4173-B6E1-080C98557809}" srcId="{6B655E6C-5680-4378-A7E1-900E19D0507E}" destId="{4CCCDF08-5AD2-48C1-B475-6BFDC2B94C34}" srcOrd="0" destOrd="0" parTransId="{38FAD9C4-2CF6-444E-ACE8-C34444FDA7B1}" sibTransId="{7743305B-D056-4A07-92F0-EE23DBF5181A}"/>
    <dgm:cxn modelId="{5A8271DA-938B-4297-A996-850144A34493}" srcId="{20FF0209-7700-4231-BF87-355E12301AFF}" destId="{6B655E6C-5680-4378-A7E1-900E19D0507E}" srcOrd="1" destOrd="0" parTransId="{94305D65-E8D2-4A76-97D3-A46A761DA336}" sibTransId="{6270B86D-B603-4FDA-A1F0-D8C145A9FDBC}"/>
    <dgm:cxn modelId="{7484E231-FB56-4CDA-B1D9-CCBD07453A6B}" srcId="{4C676E69-2188-4B14-BC20-5D8FDBDFC7C4}" destId="{EE48C4B7-36F1-412C-B2EB-25B1FB9C4099}" srcOrd="0" destOrd="0" parTransId="{3E416FAB-568D-4B29-B3AF-C913316724DC}" sibTransId="{A66B51A3-9DB1-444F-B57C-843464474C86}"/>
    <dgm:cxn modelId="{AC6DD12B-B521-40F9-A460-548A675F63F1}" type="presOf" srcId="{EE48C4B7-36F1-412C-B2EB-25B1FB9C4099}" destId="{A7386244-1C98-4692-9B14-1F63C0F7D4B9}" srcOrd="0" destOrd="0" presId="urn:microsoft.com/office/officeart/2005/8/layout/vList5"/>
    <dgm:cxn modelId="{366449C5-29E1-4213-8290-67C27A707056}" type="presOf" srcId="{6B655E6C-5680-4378-A7E1-900E19D0507E}" destId="{FC686535-4D1B-44B9-B37A-DF957B69F45A}" srcOrd="0" destOrd="0" presId="urn:microsoft.com/office/officeart/2005/8/layout/vList5"/>
    <dgm:cxn modelId="{BAE0E7DD-81DE-4C0F-B6CD-8EDB6C2E4E79}" type="presOf" srcId="{4C676E69-2188-4B14-BC20-5D8FDBDFC7C4}" destId="{0A93E3F4-D932-4328-882E-2027D87CA724}" srcOrd="0" destOrd="0" presId="urn:microsoft.com/office/officeart/2005/8/layout/vList5"/>
    <dgm:cxn modelId="{F8962672-B720-4749-ACDF-12CE544851C6}" type="presOf" srcId="{6931F506-1337-4F02-BD6B-A2AE9C8B6662}" destId="{0FB7EE36-B32A-41A5-8E98-14F6243CB2F5}" srcOrd="0" destOrd="2" presId="urn:microsoft.com/office/officeart/2005/8/layout/vList5"/>
    <dgm:cxn modelId="{D2A15B86-7005-4728-8909-0AD311D93217}" srcId="{6B655E6C-5680-4378-A7E1-900E19D0507E}" destId="{6931F506-1337-4F02-BD6B-A2AE9C8B6662}" srcOrd="2" destOrd="0" parTransId="{B3A753E6-3AA6-41D9-A894-CFCAF2263826}" sibTransId="{9043E724-6554-40A6-AD2E-EF782DA1CA6D}"/>
    <dgm:cxn modelId="{04A9977B-0DDD-4B54-930A-5ECE2EE79672}" srcId="{6B655E6C-5680-4378-A7E1-900E19D0507E}" destId="{0CC09246-5268-4A8E-ACB7-827A79DB8FDF}" srcOrd="1" destOrd="0" parTransId="{29F3F52D-6713-4B66-9DDF-BF77D92D0195}" sibTransId="{17ED81D4-34C4-4A62-9BA3-F2A56D4116D1}"/>
    <dgm:cxn modelId="{6F1ED9CF-D1D6-4041-92F4-04C59E00C3C3}" type="presOf" srcId="{20FF0209-7700-4231-BF87-355E12301AFF}" destId="{3E3D2E8B-0C91-4109-937F-C436531693EE}" srcOrd="0" destOrd="0" presId="urn:microsoft.com/office/officeart/2005/8/layout/vList5"/>
    <dgm:cxn modelId="{2C9462D2-46A3-4600-A9F0-5CCA0EB32F6E}" srcId="{20FF0209-7700-4231-BF87-355E12301AFF}" destId="{4C676E69-2188-4B14-BC20-5D8FDBDFC7C4}" srcOrd="0" destOrd="0" parTransId="{C3B4DC38-7388-49B1-9E34-88EB5CD75C03}" sibTransId="{0F2110BE-6B21-4E1D-AA07-582FCA891FA1}"/>
    <dgm:cxn modelId="{7728AD3E-152F-48EB-A019-EFD2419662A9}" type="presOf" srcId="{4CCCDF08-5AD2-48C1-B475-6BFDC2B94C34}" destId="{0FB7EE36-B32A-41A5-8E98-14F6243CB2F5}" srcOrd="0" destOrd="0" presId="urn:microsoft.com/office/officeart/2005/8/layout/vList5"/>
    <dgm:cxn modelId="{C81D1E27-8B26-485E-A5F6-095E2924B963}" type="presParOf" srcId="{3E3D2E8B-0C91-4109-937F-C436531693EE}" destId="{82B6FF1A-911D-4C78-8EF9-00ECF182B8A9}" srcOrd="0" destOrd="0" presId="urn:microsoft.com/office/officeart/2005/8/layout/vList5"/>
    <dgm:cxn modelId="{42009509-BE28-4B82-9AF7-27D2B241DAE9}" type="presParOf" srcId="{82B6FF1A-911D-4C78-8EF9-00ECF182B8A9}" destId="{0A93E3F4-D932-4328-882E-2027D87CA724}" srcOrd="0" destOrd="0" presId="urn:microsoft.com/office/officeart/2005/8/layout/vList5"/>
    <dgm:cxn modelId="{8F4ABA55-8A9C-458E-8096-D160075F87D6}" type="presParOf" srcId="{82B6FF1A-911D-4C78-8EF9-00ECF182B8A9}" destId="{A7386244-1C98-4692-9B14-1F63C0F7D4B9}" srcOrd="1" destOrd="0" presId="urn:microsoft.com/office/officeart/2005/8/layout/vList5"/>
    <dgm:cxn modelId="{854E99FA-F543-40C6-AAD9-EDC8847F2DDE}" type="presParOf" srcId="{3E3D2E8B-0C91-4109-937F-C436531693EE}" destId="{4457ADDF-9DF1-4502-BF69-A45DB89B47F2}" srcOrd="1" destOrd="0" presId="urn:microsoft.com/office/officeart/2005/8/layout/vList5"/>
    <dgm:cxn modelId="{1E10D4E2-8E7C-450B-ABC2-D7A9D6A6CECC}" type="presParOf" srcId="{3E3D2E8B-0C91-4109-937F-C436531693EE}" destId="{5A4107D5-A348-40A3-9A57-99383D1B4741}" srcOrd="2" destOrd="0" presId="urn:microsoft.com/office/officeart/2005/8/layout/vList5"/>
    <dgm:cxn modelId="{5B9017FA-62E7-4C92-969F-7415D9110D83}" type="presParOf" srcId="{5A4107D5-A348-40A3-9A57-99383D1B4741}" destId="{FC686535-4D1B-44B9-B37A-DF957B69F45A}" srcOrd="0" destOrd="0" presId="urn:microsoft.com/office/officeart/2005/8/layout/vList5"/>
    <dgm:cxn modelId="{7144C94E-DA36-4A5C-B0D2-52487297E026}" type="presParOf" srcId="{5A4107D5-A348-40A3-9A57-99383D1B4741}" destId="{0FB7EE36-B32A-41A5-8E98-14F6243CB2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273828-F696-49C8-93D5-52E1626F2818}" type="doc">
      <dgm:prSet loTypeId="urn:microsoft.com/office/officeart/2005/8/layout/hierarchy4" loCatId="relationship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C414758-85A2-4D57-8DC8-0E6BB78DC180}">
      <dgm:prSet phldrT="[文字]" custT="1"/>
      <dgm:spPr/>
      <dgm:t>
        <a:bodyPr/>
        <a:lstStyle/>
        <a:p>
          <a:pPr algn="l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由</a:t>
          </a:r>
          <a:r>
            <a:rPr lang="zh-TW" altLang="zh-TW" sz="2800" b="1" dirty="0" smtClean="0">
              <a:latin typeface="微軟正黑體" pitchFamily="34" charset="-120"/>
              <a:ea typeface="微軟正黑體" pitchFamily="34" charset="-120"/>
            </a:rPr>
            <a:t>各校自行招生，招生對象不受免試就學區規定之限制。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每年</a:t>
          </a:r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4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月中開始招生</a:t>
          </a:r>
          <a:r>
            <a:rPr lang="zh-TW" altLang="zh-TW" sz="2800" b="1" dirty="0" smtClean="0">
              <a:latin typeface="微軟正黑體" pitchFamily="34" charset="-120"/>
              <a:ea typeface="微軟正黑體" pitchFamily="34" charset="-120"/>
            </a:rPr>
            <a:t>，</a:t>
          </a:r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月底放榜並辦理錄取學生報到</a:t>
          </a:r>
          <a:r>
            <a:rPr lang="zh-TW" altLang="zh-TW" sz="2800" b="1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585DFDFE-AF79-4F50-8997-C22DFC776091}" type="parTrans" cxnId="{BD2524F0-5AF7-4FAB-BCE9-BC773FB6F065}">
      <dgm:prSet/>
      <dgm:spPr/>
      <dgm:t>
        <a:bodyPr/>
        <a:lstStyle/>
        <a:p>
          <a:pPr algn="l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12C99E40-90A0-497D-BDA8-CC6B80A1DEBC}" type="sibTrans" cxnId="{BD2524F0-5AF7-4FAB-BCE9-BC773FB6F065}">
      <dgm:prSet/>
      <dgm:spPr/>
      <dgm:t>
        <a:bodyPr/>
        <a:lstStyle/>
        <a:p>
          <a:pPr algn="l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0A6974A8-A028-4B06-B02B-2E96AFFD516D}">
      <dgm:prSet phldrT="[文字]" custT="1"/>
      <dgm:spPr/>
      <dgm:t>
        <a:bodyPr/>
        <a:lstStyle/>
        <a:p>
          <a:pPr algn="l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zh-TW" sz="2800" b="1" dirty="0" smtClean="0">
              <a:latin typeface="微軟正黑體" pitchFamily="34" charset="-120"/>
              <a:ea typeface="微軟正黑體" pitchFamily="34" charset="-120"/>
            </a:rPr>
            <a:t>採免試入學，不採計學生於國中階段之在校學習領域評量成績。若報考學生人數高於主管機關核定之招生名額時，採面談、口試、實作等方式辦理評選。評選成績相同時，以經濟弱勢者優先錄取。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846449EE-3AAF-4DDF-BE4F-6E1DABB11D45}" type="parTrans" cxnId="{C9594266-877C-441C-BBDE-4038A60F7418}">
      <dgm:prSet/>
      <dgm:spPr/>
      <dgm:t>
        <a:bodyPr/>
        <a:lstStyle/>
        <a:p>
          <a:pPr algn="l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C511ACD4-D9C7-452B-B809-9EC4FD70E9EF}" type="sibTrans" cxnId="{C9594266-877C-441C-BBDE-4038A60F7418}">
      <dgm:prSet/>
      <dgm:spPr/>
      <dgm:t>
        <a:bodyPr/>
        <a:lstStyle/>
        <a:p>
          <a:pPr algn="l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E2C1EF28-E30D-4003-90D6-7F4791C5E25E}" type="pres">
      <dgm:prSet presAssocID="{ED273828-F696-49C8-93D5-52E1626F28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BC71471-6292-4D80-A2F1-331B6CCFAEDE}" type="pres">
      <dgm:prSet presAssocID="{1C414758-85A2-4D57-8DC8-0E6BB78DC180}" presName="vertOne" presStyleCnt="0"/>
      <dgm:spPr/>
    </dgm:pt>
    <dgm:pt modelId="{3D1FD526-FFB1-4364-9F90-C440CE3CA15B}" type="pres">
      <dgm:prSet presAssocID="{1C414758-85A2-4D57-8DC8-0E6BB78DC180}" presName="txOne" presStyleLbl="node0" presStyleIdx="0" presStyleCnt="1" custScaleY="626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21F916-21E3-4559-BBD4-A753C84E7C66}" type="pres">
      <dgm:prSet presAssocID="{1C414758-85A2-4D57-8DC8-0E6BB78DC180}" presName="parTransOne" presStyleCnt="0"/>
      <dgm:spPr/>
    </dgm:pt>
    <dgm:pt modelId="{B5EA2B29-145B-49B2-89AB-519595EC6ABA}" type="pres">
      <dgm:prSet presAssocID="{1C414758-85A2-4D57-8DC8-0E6BB78DC180}" presName="horzOne" presStyleCnt="0"/>
      <dgm:spPr/>
    </dgm:pt>
    <dgm:pt modelId="{5BF1ED62-82B7-4204-85F9-5675293A75D1}" type="pres">
      <dgm:prSet presAssocID="{0A6974A8-A028-4B06-B02B-2E96AFFD516D}" presName="vertTwo" presStyleCnt="0"/>
      <dgm:spPr/>
    </dgm:pt>
    <dgm:pt modelId="{C7756A6D-7790-4C04-8FCA-9DE588E7A826}" type="pres">
      <dgm:prSet presAssocID="{0A6974A8-A028-4B06-B02B-2E96AFFD516D}" presName="txTwo" presStyleLbl="node2" presStyleIdx="0" presStyleCnt="1" custScaleY="82238" custLinFactNeighborY="-34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AF819E-3E40-4462-B91E-63DA7C72BF6D}" type="pres">
      <dgm:prSet presAssocID="{0A6974A8-A028-4B06-B02B-2E96AFFD516D}" presName="horzTwo" presStyleCnt="0"/>
      <dgm:spPr/>
    </dgm:pt>
  </dgm:ptLst>
  <dgm:cxnLst>
    <dgm:cxn modelId="{529DAA31-DB99-41CE-8E38-08A81DD1C607}" type="presOf" srcId="{1C414758-85A2-4D57-8DC8-0E6BB78DC180}" destId="{3D1FD526-FFB1-4364-9F90-C440CE3CA15B}" srcOrd="0" destOrd="0" presId="urn:microsoft.com/office/officeart/2005/8/layout/hierarchy4"/>
    <dgm:cxn modelId="{C04202F2-C221-4883-ACA5-656F53EB7AC8}" type="presOf" srcId="{0A6974A8-A028-4B06-B02B-2E96AFFD516D}" destId="{C7756A6D-7790-4C04-8FCA-9DE588E7A826}" srcOrd="0" destOrd="0" presId="urn:microsoft.com/office/officeart/2005/8/layout/hierarchy4"/>
    <dgm:cxn modelId="{BD2524F0-5AF7-4FAB-BCE9-BC773FB6F065}" srcId="{ED273828-F696-49C8-93D5-52E1626F2818}" destId="{1C414758-85A2-4D57-8DC8-0E6BB78DC180}" srcOrd="0" destOrd="0" parTransId="{585DFDFE-AF79-4F50-8997-C22DFC776091}" sibTransId="{12C99E40-90A0-497D-BDA8-CC6B80A1DEBC}"/>
    <dgm:cxn modelId="{C9594266-877C-441C-BBDE-4038A60F7418}" srcId="{1C414758-85A2-4D57-8DC8-0E6BB78DC180}" destId="{0A6974A8-A028-4B06-B02B-2E96AFFD516D}" srcOrd="0" destOrd="0" parTransId="{846449EE-3AAF-4DDF-BE4F-6E1DABB11D45}" sibTransId="{C511ACD4-D9C7-452B-B809-9EC4FD70E9EF}"/>
    <dgm:cxn modelId="{D5E1E167-CB61-4EAB-95B1-382A3A6C0E43}" type="presOf" srcId="{ED273828-F696-49C8-93D5-52E1626F2818}" destId="{E2C1EF28-E30D-4003-90D6-7F4791C5E25E}" srcOrd="0" destOrd="0" presId="urn:microsoft.com/office/officeart/2005/8/layout/hierarchy4"/>
    <dgm:cxn modelId="{E4B62FA9-73DD-4BDF-90AC-DE9310EDFD1A}" type="presParOf" srcId="{E2C1EF28-E30D-4003-90D6-7F4791C5E25E}" destId="{3BC71471-6292-4D80-A2F1-331B6CCFAEDE}" srcOrd="0" destOrd="0" presId="urn:microsoft.com/office/officeart/2005/8/layout/hierarchy4"/>
    <dgm:cxn modelId="{85DCB851-4394-4E2B-937C-5009D4BBE384}" type="presParOf" srcId="{3BC71471-6292-4D80-A2F1-331B6CCFAEDE}" destId="{3D1FD526-FFB1-4364-9F90-C440CE3CA15B}" srcOrd="0" destOrd="0" presId="urn:microsoft.com/office/officeart/2005/8/layout/hierarchy4"/>
    <dgm:cxn modelId="{E77804B2-EB32-4EB4-B9BD-D59ACE4B74C3}" type="presParOf" srcId="{3BC71471-6292-4D80-A2F1-331B6CCFAEDE}" destId="{CC21F916-21E3-4559-BBD4-A753C84E7C66}" srcOrd="1" destOrd="0" presId="urn:microsoft.com/office/officeart/2005/8/layout/hierarchy4"/>
    <dgm:cxn modelId="{A40B2571-1CEA-46DB-B9BF-FB55BFF39585}" type="presParOf" srcId="{3BC71471-6292-4D80-A2F1-331B6CCFAEDE}" destId="{B5EA2B29-145B-49B2-89AB-519595EC6ABA}" srcOrd="2" destOrd="0" presId="urn:microsoft.com/office/officeart/2005/8/layout/hierarchy4"/>
    <dgm:cxn modelId="{F1E7B19C-C575-4223-8096-E8209C5737F8}" type="presParOf" srcId="{B5EA2B29-145B-49B2-89AB-519595EC6ABA}" destId="{5BF1ED62-82B7-4204-85F9-5675293A75D1}" srcOrd="0" destOrd="0" presId="urn:microsoft.com/office/officeart/2005/8/layout/hierarchy4"/>
    <dgm:cxn modelId="{D6DD2FC2-EC78-43B5-8193-7B2D5A6FDB07}" type="presParOf" srcId="{5BF1ED62-82B7-4204-85F9-5675293A75D1}" destId="{C7756A6D-7790-4C04-8FCA-9DE588E7A826}" srcOrd="0" destOrd="0" presId="urn:microsoft.com/office/officeart/2005/8/layout/hierarchy4"/>
    <dgm:cxn modelId="{3AB1EDCF-42FB-44DD-B780-8E15DA83E0C0}" type="presParOf" srcId="{5BF1ED62-82B7-4204-85F9-5675293A75D1}" destId="{1DAF819E-3E40-4462-B91E-63DA7C72BF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61D4D3-1ECA-482C-9768-80B1111D8C79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3CD298B-41EA-4B9C-882E-B1D915E017C2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招生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方式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672739CC-071C-4797-BC62-04101819E92C}" type="parTrans" cxnId="{34583B4C-71C5-418D-A982-8D4FEE2C4BCF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10465E5-3517-44E3-9349-45C461A93EFB}" type="sibTrans" cxnId="{34583B4C-71C5-418D-A982-8D4FEE2C4BCF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E214E16B-D4D8-45B6-8074-07E6CAD6746F}">
      <dgm:prSet custT="1"/>
      <dgm:spPr/>
      <dgm:t>
        <a:bodyPr/>
        <a:lstStyle/>
        <a:p>
          <a:pPr algn="l"/>
          <a:r>
            <a:rPr lang="zh-TW" altLang="en-US" sz="24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曾選習國中技藝教育學生優先分發</a:t>
          </a:r>
          <a:endParaRPr lang="zh-TW" altLang="en-US" sz="2400" b="1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E462D6E-2C90-48CF-9FFB-8B27A04808C0}" type="parTrans" cxnId="{40DA458D-C5A7-4C5E-B8E3-C7A0B2C62F5A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55A76E7-1181-4B76-8FBB-442F3A72457C}" type="sibTrans" cxnId="{40DA458D-C5A7-4C5E-B8E3-C7A0B2C62F5A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CCF66DE-C6B7-4371-83BF-806B01A389E3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課程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特色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0F4E2D6D-3274-4027-921C-D5E960636FA4}" type="parTrans" cxnId="{5A211FDB-F0BE-4B1F-BD65-6014ED12B3A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977D101-9FEC-4F55-99B1-87C2FAFED9FE}" type="sibTrans" cxnId="{5A211FDB-F0BE-4B1F-BD65-6014ED12B3A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C3E7004-9A31-4132-B710-EECA1F3924FA}">
      <dgm:prSet custT="1"/>
      <dgm:spPr/>
      <dgm:t>
        <a:bodyPr/>
        <a:lstStyle/>
        <a:p>
          <a:pPr algn="l"/>
          <a:r>
            <a:rPr lang="zh-TW" altLang="en-US" sz="28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就業導向課程</a:t>
          </a:r>
          <a:endParaRPr lang="zh-TW" altLang="en-US" sz="2800" b="1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55C16C7-D917-419B-AD5F-E0B9D117CABF}" type="parTrans" cxnId="{7F4B1BF6-23CA-40DB-B192-E044E6A1F321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AF0F1DD-56FF-4385-8661-D3FC9E7302AB}" type="sibTrans" cxnId="{7F4B1BF6-23CA-40DB-B192-E044E6A1F321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A078E08-DE10-4C81-961E-8E44EC98D7B4}">
      <dgm:prSet custT="1"/>
      <dgm:spPr/>
      <dgm:t>
        <a:bodyPr/>
        <a:lstStyle/>
        <a:p>
          <a:pPr algn="l"/>
          <a:r>
            <a:rPr lang="zh-TW" altLang="en-US" sz="2800" b="1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培育基層技術人才</a:t>
          </a:r>
          <a:endParaRPr lang="zh-TW" altLang="en-US" sz="2800" b="1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2089EBF-26BF-4316-806A-6860E0E54FEB}" type="parTrans" cxnId="{FA3648BD-1610-42A7-9626-FDA7487599EC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B9CD78E-F5D2-4CB0-96F9-3F72B0E545D9}" type="sibTrans" cxnId="{FA3648BD-1610-42A7-9626-FDA7487599EC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322C6143-95B2-4031-8F0E-E2B54188AE7B}">
      <dgm:prSet phldrT="[文字]" custT="1"/>
      <dgm:spPr/>
      <dgm:t>
        <a:bodyPr/>
        <a:lstStyle/>
        <a:p>
          <a:pPr algn="l"/>
          <a:r>
            <a:rPr lang="zh-TW" altLang="en-US" sz="24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採分區輔導分發</a:t>
          </a:r>
          <a:endParaRPr lang="en-US" altLang="zh-TW" sz="2800" b="1" dirty="0" smtClean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E88F24D-2808-4F73-8057-A93803893E77}" type="parTrans" cxnId="{2733DFEA-511F-430B-963F-EDD35252B9FA}">
      <dgm:prSet/>
      <dgm:spPr/>
    </dgm:pt>
    <dgm:pt modelId="{01029488-9390-445B-9300-CB48EEEA8748}" type="sibTrans" cxnId="{2733DFEA-511F-430B-963F-EDD35252B9FA}">
      <dgm:prSet/>
      <dgm:spPr/>
    </dgm:pt>
    <dgm:pt modelId="{DE56DFF2-FEFD-45EB-8871-9C09B418B0C1}" type="pres">
      <dgm:prSet presAssocID="{2161D4D3-1ECA-482C-9768-80B1111D8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DAD92A-6D74-41A9-8F75-4C0CE594D9D2}" type="pres">
      <dgm:prSet presAssocID="{CCCF66DE-C6B7-4371-83BF-806B01A389E3}" presName="linNode" presStyleCnt="0"/>
      <dgm:spPr/>
      <dgm:t>
        <a:bodyPr/>
        <a:lstStyle/>
        <a:p>
          <a:endParaRPr lang="zh-TW" altLang="en-US"/>
        </a:p>
      </dgm:t>
    </dgm:pt>
    <dgm:pt modelId="{B6FFE4E3-5E2D-4E0E-BC2C-D36FCD320877}" type="pres">
      <dgm:prSet presAssocID="{CCCF66DE-C6B7-4371-83BF-806B01A389E3}" presName="parentText" presStyleLbl="node1" presStyleIdx="0" presStyleCnt="2" custScaleX="885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109EB4-631F-46E7-8F9F-95E7AFD5E1E3}" type="pres">
      <dgm:prSet presAssocID="{CCCF66DE-C6B7-4371-83BF-806B01A389E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7F75B3-4065-42E4-9495-634A40D590E5}" type="pres">
      <dgm:prSet presAssocID="{1977D101-9FEC-4F55-99B1-87C2FAFED9FE}" presName="sp" presStyleCnt="0"/>
      <dgm:spPr/>
      <dgm:t>
        <a:bodyPr/>
        <a:lstStyle/>
        <a:p>
          <a:endParaRPr lang="zh-TW" altLang="en-US"/>
        </a:p>
      </dgm:t>
    </dgm:pt>
    <dgm:pt modelId="{62E8EC73-3405-4C04-AB35-748ABA49957E}" type="pres">
      <dgm:prSet presAssocID="{F3CD298B-41EA-4B9C-882E-B1D915E017C2}" presName="linNode" presStyleCnt="0"/>
      <dgm:spPr/>
      <dgm:t>
        <a:bodyPr/>
        <a:lstStyle/>
        <a:p>
          <a:endParaRPr lang="zh-TW" altLang="en-US"/>
        </a:p>
      </dgm:t>
    </dgm:pt>
    <dgm:pt modelId="{B4521639-E7BE-426B-A879-F788FFD96CAA}" type="pres">
      <dgm:prSet presAssocID="{F3CD298B-41EA-4B9C-882E-B1D915E017C2}" presName="parentText" presStyleLbl="node1" presStyleIdx="1" presStyleCnt="2" custScaleX="885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0F1DDF-8571-494D-8500-0A6700FA24DF}" type="pres">
      <dgm:prSet presAssocID="{F3CD298B-41EA-4B9C-882E-B1D915E017C2}" presName="descendantText" presStyleLbl="alignAccFollowNode1" presStyleIdx="1" presStyleCnt="2" custScaleX="105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6B64A4-B75B-4569-8F15-CF37B2162080}" type="presOf" srcId="{6C3E7004-9A31-4132-B710-EECA1F3924FA}" destId="{3C109EB4-631F-46E7-8F9F-95E7AFD5E1E3}" srcOrd="0" destOrd="0" presId="urn:microsoft.com/office/officeart/2005/8/layout/vList5"/>
    <dgm:cxn modelId="{7687E282-0554-44CD-A211-D788DEE4C058}" type="presOf" srcId="{E214E16B-D4D8-45B6-8074-07E6CAD6746F}" destId="{3D0F1DDF-8571-494D-8500-0A6700FA24DF}" srcOrd="0" destOrd="1" presId="urn:microsoft.com/office/officeart/2005/8/layout/vList5"/>
    <dgm:cxn modelId="{09A9F770-3861-4179-8341-CDC7CC931011}" type="presOf" srcId="{8A078E08-DE10-4C81-961E-8E44EC98D7B4}" destId="{3C109EB4-631F-46E7-8F9F-95E7AFD5E1E3}" srcOrd="0" destOrd="1" presId="urn:microsoft.com/office/officeart/2005/8/layout/vList5"/>
    <dgm:cxn modelId="{5E8479DA-F33A-4896-96E7-3B7A7A2AD7FD}" type="presOf" srcId="{2161D4D3-1ECA-482C-9768-80B1111D8C79}" destId="{DE56DFF2-FEFD-45EB-8871-9C09B418B0C1}" srcOrd="0" destOrd="0" presId="urn:microsoft.com/office/officeart/2005/8/layout/vList5"/>
    <dgm:cxn modelId="{AA4D72B4-A693-46D9-BC70-E700268D60B2}" type="presOf" srcId="{CCCF66DE-C6B7-4371-83BF-806B01A389E3}" destId="{B6FFE4E3-5E2D-4E0E-BC2C-D36FCD320877}" srcOrd="0" destOrd="0" presId="urn:microsoft.com/office/officeart/2005/8/layout/vList5"/>
    <dgm:cxn modelId="{40DA458D-C5A7-4C5E-B8E3-C7A0B2C62F5A}" srcId="{F3CD298B-41EA-4B9C-882E-B1D915E017C2}" destId="{E214E16B-D4D8-45B6-8074-07E6CAD6746F}" srcOrd="1" destOrd="0" parTransId="{BE462D6E-2C90-48CF-9FFB-8B27A04808C0}" sibTransId="{B55A76E7-1181-4B76-8FBB-442F3A72457C}"/>
    <dgm:cxn modelId="{34583B4C-71C5-418D-A982-8D4FEE2C4BCF}" srcId="{2161D4D3-1ECA-482C-9768-80B1111D8C79}" destId="{F3CD298B-41EA-4B9C-882E-B1D915E017C2}" srcOrd="1" destOrd="0" parTransId="{672739CC-071C-4797-BC62-04101819E92C}" sibTransId="{810465E5-3517-44E3-9349-45C461A93EFB}"/>
    <dgm:cxn modelId="{FA3648BD-1610-42A7-9626-FDA7487599EC}" srcId="{CCCF66DE-C6B7-4371-83BF-806B01A389E3}" destId="{8A078E08-DE10-4C81-961E-8E44EC98D7B4}" srcOrd="1" destOrd="0" parTransId="{12089EBF-26BF-4316-806A-6860E0E54FEB}" sibTransId="{FB9CD78E-F5D2-4CB0-96F9-3F72B0E545D9}"/>
    <dgm:cxn modelId="{2733DFEA-511F-430B-963F-EDD35252B9FA}" srcId="{F3CD298B-41EA-4B9C-882E-B1D915E017C2}" destId="{322C6143-95B2-4031-8F0E-E2B54188AE7B}" srcOrd="0" destOrd="0" parTransId="{AE88F24D-2808-4F73-8057-A93803893E77}" sibTransId="{01029488-9390-445B-9300-CB48EEEA8748}"/>
    <dgm:cxn modelId="{0A5C2F8B-EAB1-4C8C-A214-572F953925DF}" type="presOf" srcId="{322C6143-95B2-4031-8F0E-E2B54188AE7B}" destId="{3D0F1DDF-8571-494D-8500-0A6700FA24DF}" srcOrd="0" destOrd="0" presId="urn:microsoft.com/office/officeart/2005/8/layout/vList5"/>
    <dgm:cxn modelId="{7F4B1BF6-23CA-40DB-B192-E044E6A1F321}" srcId="{CCCF66DE-C6B7-4371-83BF-806B01A389E3}" destId="{6C3E7004-9A31-4132-B710-EECA1F3924FA}" srcOrd="0" destOrd="0" parTransId="{C55C16C7-D917-419B-AD5F-E0B9D117CABF}" sibTransId="{DAF0F1DD-56FF-4385-8661-D3FC9E7302AB}"/>
    <dgm:cxn modelId="{659D0332-154D-4899-A5CB-13F291B185DF}" type="presOf" srcId="{F3CD298B-41EA-4B9C-882E-B1D915E017C2}" destId="{B4521639-E7BE-426B-A879-F788FFD96CAA}" srcOrd="0" destOrd="0" presId="urn:microsoft.com/office/officeart/2005/8/layout/vList5"/>
    <dgm:cxn modelId="{5A211FDB-F0BE-4B1F-BD65-6014ED12B3A6}" srcId="{2161D4D3-1ECA-482C-9768-80B1111D8C79}" destId="{CCCF66DE-C6B7-4371-83BF-806B01A389E3}" srcOrd="0" destOrd="0" parTransId="{0F4E2D6D-3274-4027-921C-D5E960636FA4}" sibTransId="{1977D101-9FEC-4F55-99B1-87C2FAFED9FE}"/>
    <dgm:cxn modelId="{C91A3F64-BBD9-422C-8BC8-2EB55BD09D58}" type="presParOf" srcId="{DE56DFF2-FEFD-45EB-8871-9C09B418B0C1}" destId="{C8DAD92A-6D74-41A9-8F75-4C0CE594D9D2}" srcOrd="0" destOrd="0" presId="urn:microsoft.com/office/officeart/2005/8/layout/vList5"/>
    <dgm:cxn modelId="{CF8F16B9-4DD5-418F-BCB4-753B1CEF3F3D}" type="presParOf" srcId="{C8DAD92A-6D74-41A9-8F75-4C0CE594D9D2}" destId="{B6FFE4E3-5E2D-4E0E-BC2C-D36FCD320877}" srcOrd="0" destOrd="0" presId="urn:microsoft.com/office/officeart/2005/8/layout/vList5"/>
    <dgm:cxn modelId="{F2B4923C-81B0-4B68-8C1C-EF7996D6310F}" type="presParOf" srcId="{C8DAD92A-6D74-41A9-8F75-4C0CE594D9D2}" destId="{3C109EB4-631F-46E7-8F9F-95E7AFD5E1E3}" srcOrd="1" destOrd="0" presId="urn:microsoft.com/office/officeart/2005/8/layout/vList5"/>
    <dgm:cxn modelId="{AD8C3741-3296-4A97-8C71-6F1FB52737B6}" type="presParOf" srcId="{DE56DFF2-FEFD-45EB-8871-9C09B418B0C1}" destId="{207F75B3-4065-42E4-9495-634A40D590E5}" srcOrd="1" destOrd="0" presId="urn:microsoft.com/office/officeart/2005/8/layout/vList5"/>
    <dgm:cxn modelId="{333B76D6-8523-4FD4-AEA6-AE629D6CAEE2}" type="presParOf" srcId="{DE56DFF2-FEFD-45EB-8871-9C09B418B0C1}" destId="{62E8EC73-3405-4C04-AB35-748ABA49957E}" srcOrd="2" destOrd="0" presId="urn:microsoft.com/office/officeart/2005/8/layout/vList5"/>
    <dgm:cxn modelId="{D264B744-2E10-484F-B598-1411CE120875}" type="presParOf" srcId="{62E8EC73-3405-4C04-AB35-748ABA49957E}" destId="{B4521639-E7BE-426B-A879-F788FFD96CAA}" srcOrd="0" destOrd="0" presId="urn:microsoft.com/office/officeart/2005/8/layout/vList5"/>
    <dgm:cxn modelId="{7B3EBC73-9555-4479-8239-738D9FFC8E41}" type="presParOf" srcId="{62E8EC73-3405-4C04-AB35-748ABA49957E}" destId="{3D0F1DDF-8571-494D-8500-0A6700FA24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61D4D3-1ECA-482C-9768-80B1111D8C79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3CD298B-41EA-4B9C-882E-B1D915E017C2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外加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名額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672739CC-071C-4797-BC62-04101819E92C}" type="parTrans" cxnId="{34583B4C-71C5-418D-A982-8D4FEE2C4BCF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10465E5-3517-44E3-9349-45C461A93EFB}" type="sibTrans" cxnId="{34583B4C-71C5-418D-A982-8D4FEE2C4BCF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CCF66DE-C6B7-4371-83BF-806B01A389E3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特殊學生包括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0F4E2D6D-3274-4027-921C-D5E960636FA4}" type="parTrans" cxnId="{5A211FDB-F0BE-4B1F-BD65-6014ED12B3A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977D101-9FEC-4F55-99B1-87C2FAFED9FE}" type="sibTrans" cxnId="{5A211FDB-F0BE-4B1F-BD65-6014ED12B3A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322C6143-95B2-4031-8F0E-E2B54188AE7B}">
      <dgm:prSet phldrT="[文字]" custT="1"/>
      <dgm:spPr/>
      <dgm:t>
        <a:bodyPr/>
        <a:lstStyle/>
        <a:p>
          <a:pPr algn="l"/>
          <a:r>
            <a:rPr lang="zh-TW" altLang="en-US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各管道均提供原核定名額</a:t>
          </a:r>
          <a:r>
            <a:rPr lang="en-US" altLang="zh-TW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2%(</a:t>
          </a:r>
          <a:r>
            <a:rPr lang="zh-TW" altLang="en-US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無條件進入</a:t>
          </a:r>
          <a:r>
            <a:rPr lang="en-US" altLang="zh-TW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之外加名額。</a:t>
          </a:r>
          <a:endParaRPr lang="en-US" altLang="zh-TW" sz="2000" b="1" dirty="0" smtClean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E88F24D-2808-4F73-8057-A93803893E77}" type="parTrans" cxnId="{2733DFEA-511F-430B-963F-EDD35252B9FA}">
      <dgm:prSet/>
      <dgm:spPr/>
      <dgm:t>
        <a:bodyPr/>
        <a:lstStyle/>
        <a:p>
          <a:endParaRPr lang="zh-TW" altLang="en-US"/>
        </a:p>
      </dgm:t>
    </dgm:pt>
    <dgm:pt modelId="{01029488-9390-445B-9300-CB48EEEA8748}" type="sibTrans" cxnId="{2733DFEA-511F-430B-963F-EDD35252B9FA}">
      <dgm:prSet/>
      <dgm:spPr/>
      <dgm:t>
        <a:bodyPr/>
        <a:lstStyle/>
        <a:p>
          <a:endParaRPr lang="zh-TW" altLang="en-US"/>
        </a:p>
      </dgm:t>
    </dgm:pt>
    <dgm:pt modelId="{BB903555-3857-4C3E-86AC-96195FC3D220}">
      <dgm:prSet custT="1"/>
      <dgm:spPr/>
      <dgm:t>
        <a:bodyPr/>
        <a:lstStyle/>
        <a:p>
          <a:pPr algn="l"/>
          <a:r>
            <a:rPr lang="zh-TW" altLang="en-US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原住民生、身心障礙生、蒙藏生、政府派赴國外工作子女、境外優秀科學技術人才子女、僑生、退伍軍人。</a:t>
          </a:r>
          <a:endParaRPr lang="zh-TW" altLang="en-US" sz="2800" b="1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BF41C76-F7F3-4D4C-932F-0BA3BFEB7B24}" type="parTrans" cxnId="{B9FDB236-FC4E-44C3-85FD-C7BB44BB0303}">
      <dgm:prSet/>
      <dgm:spPr/>
      <dgm:t>
        <a:bodyPr/>
        <a:lstStyle/>
        <a:p>
          <a:endParaRPr lang="zh-TW" altLang="en-US"/>
        </a:p>
      </dgm:t>
    </dgm:pt>
    <dgm:pt modelId="{D90D71B7-021F-4A3B-B56A-632A5D49797F}" type="sibTrans" cxnId="{B9FDB236-FC4E-44C3-85FD-C7BB44BB0303}">
      <dgm:prSet/>
      <dgm:spPr/>
      <dgm:t>
        <a:bodyPr/>
        <a:lstStyle/>
        <a:p>
          <a:endParaRPr lang="zh-TW" altLang="en-US"/>
        </a:p>
      </dgm:t>
    </dgm:pt>
    <dgm:pt modelId="{2E41D4C1-9C99-4606-A2FA-ECE8E00AA474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先以原始分數與一般生比序，若未錄取，則依相關規定加分後，進行外加名額比序，不佔一般生名額。</a:t>
          </a:r>
          <a:endParaRPr lang="en-US" altLang="zh-TW" sz="2000" b="1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77DBB29-561C-494A-8CFF-739CFD06A832}" type="parTrans" cxnId="{23F511C0-0131-44C7-8294-C01F225A7F12}">
      <dgm:prSet/>
      <dgm:spPr/>
      <dgm:t>
        <a:bodyPr/>
        <a:lstStyle/>
        <a:p>
          <a:endParaRPr lang="zh-TW" altLang="en-US"/>
        </a:p>
      </dgm:t>
    </dgm:pt>
    <dgm:pt modelId="{EFE531E9-6B3F-40FC-9CFA-26DA84633A4D}" type="sibTrans" cxnId="{23F511C0-0131-44C7-8294-C01F225A7F12}">
      <dgm:prSet/>
      <dgm:spPr/>
      <dgm:t>
        <a:bodyPr/>
        <a:lstStyle/>
        <a:p>
          <a:endParaRPr lang="zh-TW" altLang="en-US"/>
        </a:p>
      </dgm:t>
    </dgm:pt>
    <dgm:pt modelId="{0458B8A4-8D3F-4117-B6D6-0CCDA949DABF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免試入學之外加名額無最低錄取標準，但特色招生之外加名額，特殊身分學生於加分後，必須達一般生之最低錄取標準，方得錄取。</a:t>
          </a:r>
          <a:endParaRPr lang="en-US" altLang="zh-TW" sz="2000" b="1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B431B4-C7E7-43E4-86A1-516F24AD35B2}" type="parTrans" cxnId="{CE49A34E-F8EC-42FD-9A51-05ED2CFEEF9D}">
      <dgm:prSet/>
      <dgm:spPr/>
      <dgm:t>
        <a:bodyPr/>
        <a:lstStyle/>
        <a:p>
          <a:endParaRPr lang="zh-TW" altLang="en-US"/>
        </a:p>
      </dgm:t>
    </dgm:pt>
    <dgm:pt modelId="{4A5A2C7A-FA81-49BA-A7C7-90A6F50AA05A}" type="sibTrans" cxnId="{CE49A34E-F8EC-42FD-9A51-05ED2CFEEF9D}">
      <dgm:prSet/>
      <dgm:spPr/>
      <dgm:t>
        <a:bodyPr/>
        <a:lstStyle/>
        <a:p>
          <a:endParaRPr lang="zh-TW" altLang="en-US"/>
        </a:p>
      </dgm:t>
    </dgm:pt>
    <dgm:pt modelId="{DE56DFF2-FEFD-45EB-8871-9C09B418B0C1}" type="pres">
      <dgm:prSet presAssocID="{2161D4D3-1ECA-482C-9768-80B1111D8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DAD92A-6D74-41A9-8F75-4C0CE594D9D2}" type="pres">
      <dgm:prSet presAssocID="{CCCF66DE-C6B7-4371-83BF-806B01A389E3}" presName="linNode" presStyleCnt="0"/>
      <dgm:spPr/>
      <dgm:t>
        <a:bodyPr/>
        <a:lstStyle/>
        <a:p>
          <a:endParaRPr lang="zh-TW" altLang="en-US"/>
        </a:p>
      </dgm:t>
    </dgm:pt>
    <dgm:pt modelId="{B6FFE4E3-5E2D-4E0E-BC2C-D36FCD320877}" type="pres">
      <dgm:prSet presAssocID="{CCCF66DE-C6B7-4371-83BF-806B01A389E3}" presName="parentText" presStyleLbl="node1" presStyleIdx="0" presStyleCnt="2" custScaleX="5196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109EB4-631F-46E7-8F9F-95E7AFD5E1E3}" type="pres">
      <dgm:prSet presAssocID="{CCCF66DE-C6B7-4371-83BF-806B01A389E3}" presName="descendantText" presStyleLbl="alignAccFollowNode1" presStyleIdx="0" presStyleCnt="2" custScaleX="1211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7F75B3-4065-42E4-9495-634A40D590E5}" type="pres">
      <dgm:prSet presAssocID="{1977D101-9FEC-4F55-99B1-87C2FAFED9FE}" presName="sp" presStyleCnt="0"/>
      <dgm:spPr/>
      <dgm:t>
        <a:bodyPr/>
        <a:lstStyle/>
        <a:p>
          <a:endParaRPr lang="zh-TW" altLang="en-US"/>
        </a:p>
      </dgm:t>
    </dgm:pt>
    <dgm:pt modelId="{62E8EC73-3405-4C04-AB35-748ABA49957E}" type="pres">
      <dgm:prSet presAssocID="{F3CD298B-41EA-4B9C-882E-B1D915E017C2}" presName="linNode" presStyleCnt="0"/>
      <dgm:spPr/>
      <dgm:t>
        <a:bodyPr/>
        <a:lstStyle/>
        <a:p>
          <a:endParaRPr lang="zh-TW" altLang="en-US"/>
        </a:p>
      </dgm:t>
    </dgm:pt>
    <dgm:pt modelId="{B4521639-E7BE-426B-A879-F788FFD96CAA}" type="pres">
      <dgm:prSet presAssocID="{F3CD298B-41EA-4B9C-882E-B1D915E017C2}" presName="parentText" presStyleLbl="node1" presStyleIdx="1" presStyleCnt="2" custScaleX="50726" custScaleY="1648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0F1DDF-8571-494D-8500-0A6700FA24DF}" type="pres">
      <dgm:prSet presAssocID="{F3CD298B-41EA-4B9C-882E-B1D915E017C2}" presName="descendantText" presStyleLbl="alignAccFollowNode1" presStyleIdx="1" presStyleCnt="2" custScaleX="123173" custScaleY="2769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DD28F4-1628-40FA-A00D-B19B3A2B0619}" type="presOf" srcId="{2E41D4C1-9C99-4606-A2FA-ECE8E00AA474}" destId="{3D0F1DDF-8571-494D-8500-0A6700FA24DF}" srcOrd="0" destOrd="1" presId="urn:microsoft.com/office/officeart/2005/8/layout/vList5"/>
    <dgm:cxn modelId="{B9FDB236-FC4E-44C3-85FD-C7BB44BB0303}" srcId="{CCCF66DE-C6B7-4371-83BF-806B01A389E3}" destId="{BB903555-3857-4C3E-86AC-96195FC3D220}" srcOrd="0" destOrd="0" parTransId="{7BF41C76-F7F3-4D4C-932F-0BA3BFEB7B24}" sibTransId="{D90D71B7-021F-4A3B-B56A-632A5D49797F}"/>
    <dgm:cxn modelId="{A19A2B4D-51CE-4974-81B5-602250C5579E}" type="presOf" srcId="{0458B8A4-8D3F-4117-B6D6-0CCDA949DABF}" destId="{3D0F1DDF-8571-494D-8500-0A6700FA24DF}" srcOrd="0" destOrd="2" presId="urn:microsoft.com/office/officeart/2005/8/layout/vList5"/>
    <dgm:cxn modelId="{03E4A80E-17D2-43C6-B4F5-2C9B8F7FD223}" type="presOf" srcId="{F3CD298B-41EA-4B9C-882E-B1D915E017C2}" destId="{B4521639-E7BE-426B-A879-F788FFD96CAA}" srcOrd="0" destOrd="0" presId="urn:microsoft.com/office/officeart/2005/8/layout/vList5"/>
    <dgm:cxn modelId="{AEE02190-CB13-4B1C-B4A7-D54FB237E359}" type="presOf" srcId="{BB903555-3857-4C3E-86AC-96195FC3D220}" destId="{3C109EB4-631F-46E7-8F9F-95E7AFD5E1E3}" srcOrd="0" destOrd="0" presId="urn:microsoft.com/office/officeart/2005/8/layout/vList5"/>
    <dgm:cxn modelId="{34583B4C-71C5-418D-A982-8D4FEE2C4BCF}" srcId="{2161D4D3-1ECA-482C-9768-80B1111D8C79}" destId="{F3CD298B-41EA-4B9C-882E-B1D915E017C2}" srcOrd="1" destOrd="0" parTransId="{672739CC-071C-4797-BC62-04101819E92C}" sibTransId="{810465E5-3517-44E3-9349-45C461A93EFB}"/>
    <dgm:cxn modelId="{2733DFEA-511F-430B-963F-EDD35252B9FA}" srcId="{F3CD298B-41EA-4B9C-882E-B1D915E017C2}" destId="{322C6143-95B2-4031-8F0E-E2B54188AE7B}" srcOrd="0" destOrd="0" parTransId="{AE88F24D-2808-4F73-8057-A93803893E77}" sibTransId="{01029488-9390-445B-9300-CB48EEEA8748}"/>
    <dgm:cxn modelId="{466EB0EE-F517-4FC8-90D2-F86E4D8EA512}" type="presOf" srcId="{2161D4D3-1ECA-482C-9768-80B1111D8C79}" destId="{DE56DFF2-FEFD-45EB-8871-9C09B418B0C1}" srcOrd="0" destOrd="0" presId="urn:microsoft.com/office/officeart/2005/8/layout/vList5"/>
    <dgm:cxn modelId="{63A85086-8E40-46AE-84B5-B1D99F17D1A6}" type="presOf" srcId="{CCCF66DE-C6B7-4371-83BF-806B01A389E3}" destId="{B6FFE4E3-5E2D-4E0E-BC2C-D36FCD320877}" srcOrd="0" destOrd="0" presId="urn:microsoft.com/office/officeart/2005/8/layout/vList5"/>
    <dgm:cxn modelId="{CE49A34E-F8EC-42FD-9A51-05ED2CFEEF9D}" srcId="{F3CD298B-41EA-4B9C-882E-B1D915E017C2}" destId="{0458B8A4-8D3F-4117-B6D6-0CCDA949DABF}" srcOrd="2" destOrd="0" parTransId="{5BB431B4-C7E7-43E4-86A1-516F24AD35B2}" sibTransId="{4A5A2C7A-FA81-49BA-A7C7-90A6F50AA05A}"/>
    <dgm:cxn modelId="{79469776-DDEF-4264-A38E-CCDE08A3B786}" type="presOf" srcId="{322C6143-95B2-4031-8F0E-E2B54188AE7B}" destId="{3D0F1DDF-8571-494D-8500-0A6700FA24DF}" srcOrd="0" destOrd="0" presId="urn:microsoft.com/office/officeart/2005/8/layout/vList5"/>
    <dgm:cxn modelId="{23F511C0-0131-44C7-8294-C01F225A7F12}" srcId="{F3CD298B-41EA-4B9C-882E-B1D915E017C2}" destId="{2E41D4C1-9C99-4606-A2FA-ECE8E00AA474}" srcOrd="1" destOrd="0" parTransId="{B77DBB29-561C-494A-8CFF-739CFD06A832}" sibTransId="{EFE531E9-6B3F-40FC-9CFA-26DA84633A4D}"/>
    <dgm:cxn modelId="{5A211FDB-F0BE-4B1F-BD65-6014ED12B3A6}" srcId="{2161D4D3-1ECA-482C-9768-80B1111D8C79}" destId="{CCCF66DE-C6B7-4371-83BF-806B01A389E3}" srcOrd="0" destOrd="0" parTransId="{0F4E2D6D-3274-4027-921C-D5E960636FA4}" sibTransId="{1977D101-9FEC-4F55-99B1-87C2FAFED9FE}"/>
    <dgm:cxn modelId="{0E1B8587-63AD-410E-8E3B-39BFD2162FB4}" type="presParOf" srcId="{DE56DFF2-FEFD-45EB-8871-9C09B418B0C1}" destId="{C8DAD92A-6D74-41A9-8F75-4C0CE594D9D2}" srcOrd="0" destOrd="0" presId="urn:microsoft.com/office/officeart/2005/8/layout/vList5"/>
    <dgm:cxn modelId="{D897E8E9-D0D7-4AB1-85DB-3568AE0D3BD9}" type="presParOf" srcId="{C8DAD92A-6D74-41A9-8F75-4C0CE594D9D2}" destId="{B6FFE4E3-5E2D-4E0E-BC2C-D36FCD320877}" srcOrd="0" destOrd="0" presId="urn:microsoft.com/office/officeart/2005/8/layout/vList5"/>
    <dgm:cxn modelId="{BFA627D8-A065-458F-96B7-AC5E124684AA}" type="presParOf" srcId="{C8DAD92A-6D74-41A9-8F75-4C0CE594D9D2}" destId="{3C109EB4-631F-46E7-8F9F-95E7AFD5E1E3}" srcOrd="1" destOrd="0" presId="urn:microsoft.com/office/officeart/2005/8/layout/vList5"/>
    <dgm:cxn modelId="{1A7F6897-68FB-4CB2-8B87-CB658FC4C47C}" type="presParOf" srcId="{DE56DFF2-FEFD-45EB-8871-9C09B418B0C1}" destId="{207F75B3-4065-42E4-9495-634A40D590E5}" srcOrd="1" destOrd="0" presId="urn:microsoft.com/office/officeart/2005/8/layout/vList5"/>
    <dgm:cxn modelId="{25C2E868-53BF-4F58-A880-2DB5B1E0F144}" type="presParOf" srcId="{DE56DFF2-FEFD-45EB-8871-9C09B418B0C1}" destId="{62E8EC73-3405-4C04-AB35-748ABA49957E}" srcOrd="2" destOrd="0" presId="urn:microsoft.com/office/officeart/2005/8/layout/vList5"/>
    <dgm:cxn modelId="{FA05A787-6136-4668-AACF-79FD7DFD3289}" type="presParOf" srcId="{62E8EC73-3405-4C04-AB35-748ABA49957E}" destId="{B4521639-E7BE-426B-A879-F788FFD96CAA}" srcOrd="0" destOrd="0" presId="urn:microsoft.com/office/officeart/2005/8/layout/vList5"/>
    <dgm:cxn modelId="{1E61CC1E-FC9B-4600-9B63-EE697768DC39}" type="presParOf" srcId="{62E8EC73-3405-4C04-AB35-748ABA49957E}" destId="{3D0F1DDF-8571-494D-8500-0A6700FA24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673C9F-A59A-46D0-8FF7-8E0E23A5C530}" type="doc">
      <dgm:prSet loTypeId="urn:microsoft.com/office/officeart/2008/layout/VerticalCurvedList" loCatId="list" qsTypeId="urn:microsoft.com/office/officeart/2005/8/quickstyle/3d1" qsCatId="3D" csTypeId="urn:microsoft.com/office/officeart/2005/8/colors/accent1_2#11" csCatId="accent1" phldr="1"/>
      <dgm:spPr/>
      <dgm:t>
        <a:bodyPr/>
        <a:lstStyle/>
        <a:p>
          <a:endParaRPr lang="zh-TW" altLang="en-US"/>
        </a:p>
      </dgm:t>
    </dgm:pt>
    <dgm:pt modelId="{2BBB9E0D-45A3-449B-BEA3-375E49224DEF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免試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入學、完全免試入學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B94B34-8BD4-4C74-9CB6-68DF53869DCF}" type="parTrans" cxnId="{F6B13DF4-9BA5-4310-9A23-4273845FFBB0}">
      <dgm:prSet/>
      <dgm:spPr/>
      <dgm:t>
        <a:bodyPr/>
        <a:lstStyle/>
        <a:p>
          <a:endParaRPr lang="zh-TW" altLang="en-US"/>
        </a:p>
      </dgm:t>
    </dgm:pt>
    <dgm:pt modelId="{44A66929-60B4-42E1-8AE2-E12099BBF71B}" type="sibTrans" cxnId="{F6B13DF4-9BA5-4310-9A23-4273845FFBB0}">
      <dgm:prSet/>
      <dgm:spPr/>
      <dgm:t>
        <a:bodyPr/>
        <a:lstStyle/>
        <a:p>
          <a:endParaRPr lang="zh-TW" altLang="en-US"/>
        </a:p>
      </dgm:t>
    </dgm:pt>
    <dgm:pt modelId="{133DDC49-E844-469A-839A-780D82030DED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特色招生考試分發入學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1DDD4-9C9B-4ED3-8222-92E03AB7B7D0}" type="parTrans" cxnId="{6A37525B-9C4B-4ABF-AB20-BCE35C6954CB}">
      <dgm:prSet/>
      <dgm:spPr/>
      <dgm:t>
        <a:bodyPr/>
        <a:lstStyle/>
        <a:p>
          <a:endParaRPr lang="zh-TW" altLang="en-US"/>
        </a:p>
      </dgm:t>
    </dgm:pt>
    <dgm:pt modelId="{1AC25B32-CB00-4F51-88CA-5BEF6F4CFA91}" type="sibTrans" cxnId="{6A37525B-9C4B-4ABF-AB20-BCE35C6954CB}">
      <dgm:prSet/>
      <dgm:spPr/>
      <dgm:t>
        <a:bodyPr/>
        <a:lstStyle/>
        <a:p>
          <a:endParaRPr lang="zh-TW" altLang="en-US"/>
        </a:p>
      </dgm:t>
    </dgm:pt>
    <dgm:pt modelId="{B126C52A-3D76-4CDB-82A1-7D82975D324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實用技能班分發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3CB9D5-8B98-4AD8-8909-D90C3B479AD1}" type="parTrans" cxnId="{CBAC6745-AC5B-4DD0-86E1-DE2E09A6CFC3}">
      <dgm:prSet/>
      <dgm:spPr/>
      <dgm:t>
        <a:bodyPr/>
        <a:lstStyle/>
        <a:p>
          <a:endParaRPr lang="zh-TW" altLang="en-US"/>
        </a:p>
      </dgm:t>
    </dgm:pt>
    <dgm:pt modelId="{6D3E21A3-3A06-402C-9097-195A076D6858}" type="sibTrans" cxnId="{CBAC6745-AC5B-4DD0-86E1-DE2E09A6CFC3}">
      <dgm:prSet/>
      <dgm:spPr/>
      <dgm:t>
        <a:bodyPr/>
        <a:lstStyle/>
        <a:p>
          <a:endParaRPr lang="zh-TW" altLang="en-US"/>
        </a:p>
      </dgm:t>
    </dgm:pt>
    <dgm:pt modelId="{95A5AF3D-9565-4278-A5D1-9CB79F19BBB6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技優甄選入學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1BC633-D893-4BF5-A10D-0FE19EEFB885}" type="parTrans" cxnId="{3E8EAF7D-8A6B-4C06-BE01-1CF63A712B2B}">
      <dgm:prSet/>
      <dgm:spPr/>
      <dgm:t>
        <a:bodyPr/>
        <a:lstStyle/>
        <a:p>
          <a:endParaRPr lang="zh-TW" altLang="en-US"/>
        </a:p>
      </dgm:t>
    </dgm:pt>
    <dgm:pt modelId="{4B69CF5D-0015-4FE0-ADD7-BEFCBB8CBF1D}" type="sibTrans" cxnId="{3E8EAF7D-8A6B-4C06-BE01-1CF63A712B2B}">
      <dgm:prSet/>
      <dgm:spPr/>
      <dgm:t>
        <a:bodyPr/>
        <a:lstStyle/>
        <a:p>
          <a:endParaRPr lang="zh-TW" altLang="en-US"/>
        </a:p>
      </dgm:t>
    </dgm:pt>
    <dgm:pt modelId="{0F542A82-4BC4-4D63-97E7-F2E1A086ED7A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直升入學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677A8D-ED5A-4840-B219-66AEA9FA2EC8}" type="parTrans" cxnId="{CCA94894-4791-45ED-B575-6693874F32AE}">
      <dgm:prSet/>
      <dgm:spPr/>
      <dgm:t>
        <a:bodyPr/>
        <a:lstStyle/>
        <a:p>
          <a:endParaRPr lang="zh-TW" altLang="en-US"/>
        </a:p>
      </dgm:t>
    </dgm:pt>
    <dgm:pt modelId="{E2EA727C-A7B4-47FF-9530-6A0D908EB799}" type="sibTrans" cxnId="{CCA94894-4791-45ED-B575-6693874F32AE}">
      <dgm:prSet/>
      <dgm:spPr/>
      <dgm:t>
        <a:bodyPr/>
        <a:lstStyle/>
        <a:p>
          <a:endParaRPr lang="zh-TW" altLang="en-US"/>
        </a:p>
      </dgm:t>
    </dgm:pt>
    <dgm:pt modelId="{3CC90636-B6C9-47C3-940B-6D14ACABAB15}" type="pres">
      <dgm:prSet presAssocID="{C2673C9F-A59A-46D0-8FF7-8E0E23A5C5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00F6EFF-C24F-4D8F-AB21-E9C9C48312A8}" type="pres">
      <dgm:prSet presAssocID="{C2673C9F-A59A-46D0-8FF7-8E0E23A5C530}" presName="Name1" presStyleCnt="0"/>
      <dgm:spPr/>
      <dgm:t>
        <a:bodyPr/>
        <a:lstStyle/>
        <a:p>
          <a:endParaRPr lang="zh-TW" altLang="en-US"/>
        </a:p>
      </dgm:t>
    </dgm:pt>
    <dgm:pt modelId="{3A604324-C971-40ED-9E6E-2505EB6E3A9A}" type="pres">
      <dgm:prSet presAssocID="{C2673C9F-A59A-46D0-8FF7-8E0E23A5C530}" presName="cycle" presStyleCnt="0"/>
      <dgm:spPr/>
      <dgm:t>
        <a:bodyPr/>
        <a:lstStyle/>
        <a:p>
          <a:endParaRPr lang="zh-TW" altLang="en-US"/>
        </a:p>
      </dgm:t>
    </dgm:pt>
    <dgm:pt modelId="{05BE944C-34C4-4F2E-8BDF-1F086A38E792}" type="pres">
      <dgm:prSet presAssocID="{C2673C9F-A59A-46D0-8FF7-8E0E23A5C530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58CC7250-9084-48C5-977E-179156E36881}" type="pres">
      <dgm:prSet presAssocID="{C2673C9F-A59A-46D0-8FF7-8E0E23A5C53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D2945E69-489D-425A-B42F-C8A2B45B4371}" type="pres">
      <dgm:prSet presAssocID="{C2673C9F-A59A-46D0-8FF7-8E0E23A5C530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56516706-F2A9-4DA0-9C49-4769118584CE}" type="pres">
      <dgm:prSet presAssocID="{C2673C9F-A59A-46D0-8FF7-8E0E23A5C530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511D7453-2C7D-4AAC-8BCE-0F3032C6A157}" type="pres">
      <dgm:prSet presAssocID="{2BBB9E0D-45A3-449B-BEA3-375E49224D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3006B2-3F48-4F18-A32A-5F7689ADAA06}" type="pres">
      <dgm:prSet presAssocID="{2BBB9E0D-45A3-449B-BEA3-375E49224DEF}" presName="accent_1" presStyleCnt="0"/>
      <dgm:spPr/>
      <dgm:t>
        <a:bodyPr/>
        <a:lstStyle/>
        <a:p>
          <a:endParaRPr lang="zh-TW" altLang="en-US"/>
        </a:p>
      </dgm:t>
    </dgm:pt>
    <dgm:pt modelId="{91C6FCA0-3227-417E-A749-DA05EE5170CB}" type="pres">
      <dgm:prSet presAssocID="{2BBB9E0D-45A3-449B-BEA3-375E49224DEF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2EE4309B-B628-456A-8279-A027890ECEC0}" type="pres">
      <dgm:prSet presAssocID="{133DDC49-E844-469A-839A-780D82030DE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262DB4-39C7-4A04-A419-DE3ED2B177C9}" type="pres">
      <dgm:prSet presAssocID="{133DDC49-E844-469A-839A-780D82030DED}" presName="accent_2" presStyleCnt="0"/>
      <dgm:spPr/>
      <dgm:t>
        <a:bodyPr/>
        <a:lstStyle/>
        <a:p>
          <a:endParaRPr lang="zh-TW" altLang="en-US"/>
        </a:p>
      </dgm:t>
    </dgm:pt>
    <dgm:pt modelId="{0BA3FA13-4A8E-4B2F-8FFB-3355E79ABB89}" type="pres">
      <dgm:prSet presAssocID="{133DDC49-E844-469A-839A-780D82030DED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6F8640F6-F962-419A-8467-9D923E94E819}" type="pres">
      <dgm:prSet presAssocID="{B126C52A-3D76-4CDB-82A1-7D82975D324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4EC2B8-47F1-4BBD-B777-76899CE528CD}" type="pres">
      <dgm:prSet presAssocID="{B126C52A-3D76-4CDB-82A1-7D82975D3243}" presName="accent_3" presStyleCnt="0"/>
      <dgm:spPr/>
      <dgm:t>
        <a:bodyPr/>
        <a:lstStyle/>
        <a:p>
          <a:endParaRPr lang="zh-TW" altLang="en-US"/>
        </a:p>
      </dgm:t>
    </dgm:pt>
    <dgm:pt modelId="{8E923FA1-8E32-44C4-8A26-4321123A49E2}" type="pres">
      <dgm:prSet presAssocID="{B126C52A-3D76-4CDB-82A1-7D82975D3243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877585EB-1789-44A0-8C8C-5C55636F7F04}" type="pres">
      <dgm:prSet presAssocID="{95A5AF3D-9565-4278-A5D1-9CB79F19BB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774AA0-E106-43D3-BC8A-CB29768390FA}" type="pres">
      <dgm:prSet presAssocID="{95A5AF3D-9565-4278-A5D1-9CB79F19BBB6}" presName="accent_4" presStyleCnt="0"/>
      <dgm:spPr/>
      <dgm:t>
        <a:bodyPr/>
        <a:lstStyle/>
        <a:p>
          <a:endParaRPr lang="zh-TW" altLang="en-US"/>
        </a:p>
      </dgm:t>
    </dgm:pt>
    <dgm:pt modelId="{561D763C-EDB4-4FEC-922B-6D710CDD42C8}" type="pres">
      <dgm:prSet presAssocID="{95A5AF3D-9565-4278-A5D1-9CB79F19BBB6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E8122965-33DA-43FE-93C7-D88001297CB4}" type="pres">
      <dgm:prSet presAssocID="{0F542A82-4BC4-4D63-97E7-F2E1A086ED7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8C0F4-2343-4216-85AF-378778A51B7F}" type="pres">
      <dgm:prSet presAssocID="{0F542A82-4BC4-4D63-97E7-F2E1A086ED7A}" presName="accent_5" presStyleCnt="0"/>
      <dgm:spPr/>
      <dgm:t>
        <a:bodyPr/>
        <a:lstStyle/>
        <a:p>
          <a:endParaRPr lang="zh-TW" altLang="en-US"/>
        </a:p>
      </dgm:t>
    </dgm:pt>
    <dgm:pt modelId="{698A3322-3199-4882-860B-EFF68181EB4A}" type="pres">
      <dgm:prSet presAssocID="{0F542A82-4BC4-4D63-97E7-F2E1A086ED7A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CBAC6745-AC5B-4DD0-86E1-DE2E09A6CFC3}" srcId="{C2673C9F-A59A-46D0-8FF7-8E0E23A5C530}" destId="{B126C52A-3D76-4CDB-82A1-7D82975D3243}" srcOrd="2" destOrd="0" parTransId="{303CB9D5-8B98-4AD8-8909-D90C3B479AD1}" sibTransId="{6D3E21A3-3A06-402C-9097-195A076D6858}"/>
    <dgm:cxn modelId="{B5DDEADE-5141-428A-94E1-6C789680CB7E}" type="presOf" srcId="{C2673C9F-A59A-46D0-8FF7-8E0E23A5C530}" destId="{3CC90636-B6C9-47C3-940B-6D14ACABAB15}" srcOrd="0" destOrd="0" presId="urn:microsoft.com/office/officeart/2008/layout/VerticalCurvedList"/>
    <dgm:cxn modelId="{68C34671-CCB0-4C61-AC61-A2A6B72191E7}" type="presOf" srcId="{44A66929-60B4-42E1-8AE2-E12099BBF71B}" destId="{58CC7250-9084-48C5-977E-179156E36881}" srcOrd="0" destOrd="0" presId="urn:microsoft.com/office/officeart/2008/layout/VerticalCurvedList"/>
    <dgm:cxn modelId="{AC9C46D9-A307-4033-AF68-E57A48B937C0}" type="presOf" srcId="{95A5AF3D-9565-4278-A5D1-9CB79F19BBB6}" destId="{877585EB-1789-44A0-8C8C-5C55636F7F04}" srcOrd="0" destOrd="0" presId="urn:microsoft.com/office/officeart/2008/layout/VerticalCurvedList"/>
    <dgm:cxn modelId="{3E8EAF7D-8A6B-4C06-BE01-1CF63A712B2B}" srcId="{C2673C9F-A59A-46D0-8FF7-8E0E23A5C530}" destId="{95A5AF3D-9565-4278-A5D1-9CB79F19BBB6}" srcOrd="3" destOrd="0" parTransId="{B51BC633-D893-4BF5-A10D-0FE19EEFB885}" sibTransId="{4B69CF5D-0015-4FE0-ADD7-BEFCBB8CBF1D}"/>
    <dgm:cxn modelId="{E72ABE91-5781-4073-9EEF-5036D057C016}" type="presOf" srcId="{133DDC49-E844-469A-839A-780D82030DED}" destId="{2EE4309B-B628-456A-8279-A027890ECEC0}" srcOrd="0" destOrd="0" presId="urn:microsoft.com/office/officeart/2008/layout/VerticalCurvedList"/>
    <dgm:cxn modelId="{F6B13DF4-9BA5-4310-9A23-4273845FFBB0}" srcId="{C2673C9F-A59A-46D0-8FF7-8E0E23A5C530}" destId="{2BBB9E0D-45A3-449B-BEA3-375E49224DEF}" srcOrd="0" destOrd="0" parTransId="{49B94B34-8BD4-4C74-9CB6-68DF53869DCF}" sibTransId="{44A66929-60B4-42E1-8AE2-E12099BBF71B}"/>
    <dgm:cxn modelId="{50E962EB-8C3C-4EA4-8C5B-B6C757665466}" type="presOf" srcId="{B126C52A-3D76-4CDB-82A1-7D82975D3243}" destId="{6F8640F6-F962-419A-8467-9D923E94E819}" srcOrd="0" destOrd="0" presId="urn:microsoft.com/office/officeart/2008/layout/VerticalCurvedList"/>
    <dgm:cxn modelId="{6A37525B-9C4B-4ABF-AB20-BCE35C6954CB}" srcId="{C2673C9F-A59A-46D0-8FF7-8E0E23A5C530}" destId="{133DDC49-E844-469A-839A-780D82030DED}" srcOrd="1" destOrd="0" parTransId="{C861DDD4-9C9B-4ED3-8222-92E03AB7B7D0}" sibTransId="{1AC25B32-CB00-4F51-88CA-5BEF6F4CFA91}"/>
    <dgm:cxn modelId="{CCA94894-4791-45ED-B575-6693874F32AE}" srcId="{C2673C9F-A59A-46D0-8FF7-8E0E23A5C530}" destId="{0F542A82-4BC4-4D63-97E7-F2E1A086ED7A}" srcOrd="4" destOrd="0" parTransId="{BE677A8D-ED5A-4840-B219-66AEA9FA2EC8}" sibTransId="{E2EA727C-A7B4-47FF-9530-6A0D908EB799}"/>
    <dgm:cxn modelId="{AF31B713-E42D-4A0B-A20D-2C2CC570E547}" type="presOf" srcId="{0F542A82-4BC4-4D63-97E7-F2E1A086ED7A}" destId="{E8122965-33DA-43FE-93C7-D88001297CB4}" srcOrd="0" destOrd="0" presId="urn:microsoft.com/office/officeart/2008/layout/VerticalCurvedList"/>
    <dgm:cxn modelId="{602E854B-C8C0-4D7D-B41D-DC28AF28C012}" type="presOf" srcId="{2BBB9E0D-45A3-449B-BEA3-375E49224DEF}" destId="{511D7453-2C7D-4AAC-8BCE-0F3032C6A157}" srcOrd="0" destOrd="0" presId="urn:microsoft.com/office/officeart/2008/layout/VerticalCurvedList"/>
    <dgm:cxn modelId="{A3D84808-FE2F-458E-BB46-D193E23465CB}" type="presParOf" srcId="{3CC90636-B6C9-47C3-940B-6D14ACABAB15}" destId="{500F6EFF-C24F-4D8F-AB21-E9C9C48312A8}" srcOrd="0" destOrd="0" presId="urn:microsoft.com/office/officeart/2008/layout/VerticalCurvedList"/>
    <dgm:cxn modelId="{35F8BC0A-37C3-4239-8D8F-7808D9BD4F0D}" type="presParOf" srcId="{500F6EFF-C24F-4D8F-AB21-E9C9C48312A8}" destId="{3A604324-C971-40ED-9E6E-2505EB6E3A9A}" srcOrd="0" destOrd="0" presId="urn:microsoft.com/office/officeart/2008/layout/VerticalCurvedList"/>
    <dgm:cxn modelId="{8A7E4BA3-4627-43B0-8EC9-65EF1C400A2E}" type="presParOf" srcId="{3A604324-C971-40ED-9E6E-2505EB6E3A9A}" destId="{05BE944C-34C4-4F2E-8BDF-1F086A38E792}" srcOrd="0" destOrd="0" presId="urn:microsoft.com/office/officeart/2008/layout/VerticalCurvedList"/>
    <dgm:cxn modelId="{50341D0E-B958-4598-84D5-C1E81558B323}" type="presParOf" srcId="{3A604324-C971-40ED-9E6E-2505EB6E3A9A}" destId="{58CC7250-9084-48C5-977E-179156E36881}" srcOrd="1" destOrd="0" presId="urn:microsoft.com/office/officeart/2008/layout/VerticalCurvedList"/>
    <dgm:cxn modelId="{A6C09B88-8656-4D7A-8F27-EDB590EB90AC}" type="presParOf" srcId="{3A604324-C971-40ED-9E6E-2505EB6E3A9A}" destId="{D2945E69-489D-425A-B42F-C8A2B45B4371}" srcOrd="2" destOrd="0" presId="urn:microsoft.com/office/officeart/2008/layout/VerticalCurvedList"/>
    <dgm:cxn modelId="{12CEEA11-C2F9-45A0-A770-C99D3935EB05}" type="presParOf" srcId="{3A604324-C971-40ED-9E6E-2505EB6E3A9A}" destId="{56516706-F2A9-4DA0-9C49-4769118584CE}" srcOrd="3" destOrd="0" presId="urn:microsoft.com/office/officeart/2008/layout/VerticalCurvedList"/>
    <dgm:cxn modelId="{F377CE6B-93BC-4112-9A96-D0F58964C250}" type="presParOf" srcId="{500F6EFF-C24F-4D8F-AB21-E9C9C48312A8}" destId="{511D7453-2C7D-4AAC-8BCE-0F3032C6A157}" srcOrd="1" destOrd="0" presId="urn:microsoft.com/office/officeart/2008/layout/VerticalCurvedList"/>
    <dgm:cxn modelId="{95ECB426-EBEC-4913-8891-7EA9D3846A3B}" type="presParOf" srcId="{500F6EFF-C24F-4D8F-AB21-E9C9C48312A8}" destId="{423006B2-3F48-4F18-A32A-5F7689ADAA06}" srcOrd="2" destOrd="0" presId="urn:microsoft.com/office/officeart/2008/layout/VerticalCurvedList"/>
    <dgm:cxn modelId="{35E77303-874C-4A71-A8D2-77299B56DB44}" type="presParOf" srcId="{423006B2-3F48-4F18-A32A-5F7689ADAA06}" destId="{91C6FCA0-3227-417E-A749-DA05EE5170CB}" srcOrd="0" destOrd="0" presId="urn:microsoft.com/office/officeart/2008/layout/VerticalCurvedList"/>
    <dgm:cxn modelId="{779FB95B-2DD7-49A7-BDE6-8DCDF821BCB7}" type="presParOf" srcId="{500F6EFF-C24F-4D8F-AB21-E9C9C48312A8}" destId="{2EE4309B-B628-456A-8279-A027890ECEC0}" srcOrd="3" destOrd="0" presId="urn:microsoft.com/office/officeart/2008/layout/VerticalCurvedList"/>
    <dgm:cxn modelId="{A9775CF5-38FE-4ED4-A12E-FF78D6FA9284}" type="presParOf" srcId="{500F6EFF-C24F-4D8F-AB21-E9C9C48312A8}" destId="{5D262DB4-39C7-4A04-A419-DE3ED2B177C9}" srcOrd="4" destOrd="0" presId="urn:microsoft.com/office/officeart/2008/layout/VerticalCurvedList"/>
    <dgm:cxn modelId="{59AB1E87-B092-41CB-B70B-30F8F6570C9E}" type="presParOf" srcId="{5D262DB4-39C7-4A04-A419-DE3ED2B177C9}" destId="{0BA3FA13-4A8E-4B2F-8FFB-3355E79ABB89}" srcOrd="0" destOrd="0" presId="urn:microsoft.com/office/officeart/2008/layout/VerticalCurvedList"/>
    <dgm:cxn modelId="{85916972-F871-46AB-8D9A-246C2A2605BC}" type="presParOf" srcId="{500F6EFF-C24F-4D8F-AB21-E9C9C48312A8}" destId="{6F8640F6-F962-419A-8467-9D923E94E819}" srcOrd="5" destOrd="0" presId="urn:microsoft.com/office/officeart/2008/layout/VerticalCurvedList"/>
    <dgm:cxn modelId="{D32DC7F1-00E8-4827-9CB3-42ED325740A6}" type="presParOf" srcId="{500F6EFF-C24F-4D8F-AB21-E9C9C48312A8}" destId="{214EC2B8-47F1-4BBD-B777-76899CE528CD}" srcOrd="6" destOrd="0" presId="urn:microsoft.com/office/officeart/2008/layout/VerticalCurvedList"/>
    <dgm:cxn modelId="{97B69333-D566-430C-A381-024D218469CA}" type="presParOf" srcId="{214EC2B8-47F1-4BBD-B777-76899CE528CD}" destId="{8E923FA1-8E32-44C4-8A26-4321123A49E2}" srcOrd="0" destOrd="0" presId="urn:microsoft.com/office/officeart/2008/layout/VerticalCurvedList"/>
    <dgm:cxn modelId="{3F08088D-AA68-4607-BC08-C6319B0BE054}" type="presParOf" srcId="{500F6EFF-C24F-4D8F-AB21-E9C9C48312A8}" destId="{877585EB-1789-44A0-8C8C-5C55636F7F04}" srcOrd="7" destOrd="0" presId="urn:microsoft.com/office/officeart/2008/layout/VerticalCurvedList"/>
    <dgm:cxn modelId="{2662A70A-8A19-468B-B211-C1C0B02559B6}" type="presParOf" srcId="{500F6EFF-C24F-4D8F-AB21-E9C9C48312A8}" destId="{C7774AA0-E106-43D3-BC8A-CB29768390FA}" srcOrd="8" destOrd="0" presId="urn:microsoft.com/office/officeart/2008/layout/VerticalCurvedList"/>
    <dgm:cxn modelId="{4A1D3C08-C923-4AD8-95B5-1799B97D47D4}" type="presParOf" srcId="{C7774AA0-E106-43D3-BC8A-CB29768390FA}" destId="{561D763C-EDB4-4FEC-922B-6D710CDD42C8}" srcOrd="0" destOrd="0" presId="urn:microsoft.com/office/officeart/2008/layout/VerticalCurvedList"/>
    <dgm:cxn modelId="{14F46557-154C-4D47-ADD8-033626BB4A99}" type="presParOf" srcId="{500F6EFF-C24F-4D8F-AB21-E9C9C48312A8}" destId="{E8122965-33DA-43FE-93C7-D88001297CB4}" srcOrd="9" destOrd="0" presId="urn:microsoft.com/office/officeart/2008/layout/VerticalCurvedList"/>
    <dgm:cxn modelId="{B0674C58-47B5-41DD-9EB3-2D5701F4FC08}" type="presParOf" srcId="{500F6EFF-C24F-4D8F-AB21-E9C9C48312A8}" destId="{42D8C0F4-2343-4216-85AF-378778A51B7F}" srcOrd="10" destOrd="0" presId="urn:microsoft.com/office/officeart/2008/layout/VerticalCurvedList"/>
    <dgm:cxn modelId="{F5BBCF20-7684-48C4-A53D-D68998026C77}" type="presParOf" srcId="{42D8C0F4-2343-4216-85AF-378778A51B7F}" destId="{698A3322-3199-4882-860B-EFF68181EB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673C9F-A59A-46D0-8FF7-8E0E23A5C530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2BBB9E0D-45A3-449B-BEA3-375E49224DEF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技術型及單科型獨招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B94B34-8BD4-4C74-9CB6-68DF53869DCF}" type="parTrans" cxnId="{F6B13DF4-9BA5-4310-9A23-4273845FFBB0}">
      <dgm:prSet/>
      <dgm:spPr/>
      <dgm:t>
        <a:bodyPr/>
        <a:lstStyle/>
        <a:p>
          <a:endParaRPr lang="zh-TW" altLang="en-US"/>
        </a:p>
      </dgm:t>
    </dgm:pt>
    <dgm:pt modelId="{44A66929-60B4-42E1-8AE2-E12099BBF71B}" type="sibTrans" cxnId="{F6B13DF4-9BA5-4310-9A23-4273845FFBB0}">
      <dgm:prSet/>
      <dgm:spPr/>
      <dgm:t>
        <a:bodyPr/>
        <a:lstStyle/>
        <a:p>
          <a:endParaRPr lang="zh-TW" altLang="en-US"/>
        </a:p>
      </dgm:t>
    </dgm:pt>
    <dgm:pt modelId="{133DDC49-E844-469A-839A-780D82030DED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特色招生專業群科甄選入學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1DDD4-9C9B-4ED3-8222-92E03AB7B7D0}" type="parTrans" cxnId="{6A37525B-9C4B-4ABF-AB20-BCE35C6954CB}">
      <dgm:prSet/>
      <dgm:spPr/>
      <dgm:t>
        <a:bodyPr/>
        <a:lstStyle/>
        <a:p>
          <a:endParaRPr lang="zh-TW" altLang="en-US"/>
        </a:p>
      </dgm:t>
    </dgm:pt>
    <dgm:pt modelId="{1AC25B32-CB00-4F51-88CA-5BEF6F4CFA91}" type="sibTrans" cxnId="{6A37525B-9C4B-4ABF-AB20-BCE35C6954CB}">
      <dgm:prSet/>
      <dgm:spPr/>
      <dgm:t>
        <a:bodyPr/>
        <a:lstStyle/>
        <a:p>
          <a:endParaRPr lang="zh-TW" altLang="en-US"/>
        </a:p>
      </dgm:t>
    </dgm:pt>
    <dgm:pt modelId="{B126C52A-3D76-4CDB-82A1-7D82975D324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五專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3CB9D5-8B98-4AD8-8909-D90C3B479AD1}" type="parTrans" cxnId="{CBAC6745-AC5B-4DD0-86E1-DE2E09A6CFC3}">
      <dgm:prSet/>
      <dgm:spPr/>
      <dgm:t>
        <a:bodyPr/>
        <a:lstStyle/>
        <a:p>
          <a:endParaRPr lang="zh-TW" altLang="en-US"/>
        </a:p>
      </dgm:t>
    </dgm:pt>
    <dgm:pt modelId="{6D3E21A3-3A06-402C-9097-195A076D6858}" type="sibTrans" cxnId="{CBAC6745-AC5B-4DD0-86E1-DE2E09A6CFC3}">
      <dgm:prSet/>
      <dgm:spPr/>
      <dgm:t>
        <a:bodyPr/>
        <a:lstStyle/>
        <a:p>
          <a:endParaRPr lang="zh-TW" altLang="en-US"/>
        </a:p>
      </dgm:t>
    </dgm:pt>
    <dgm:pt modelId="{95A5AF3D-9565-4278-A5D1-9CB79F19BBB6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建教班獨招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1BC633-D893-4BF5-A10D-0FE19EEFB885}" type="parTrans" cxnId="{3E8EAF7D-8A6B-4C06-BE01-1CF63A712B2B}">
      <dgm:prSet/>
      <dgm:spPr/>
      <dgm:t>
        <a:bodyPr/>
        <a:lstStyle/>
        <a:p>
          <a:endParaRPr lang="zh-TW" altLang="en-US"/>
        </a:p>
      </dgm:t>
    </dgm:pt>
    <dgm:pt modelId="{4B69CF5D-0015-4FE0-ADD7-BEFCBB8CBF1D}" type="sibTrans" cxnId="{3E8EAF7D-8A6B-4C06-BE01-1CF63A712B2B}">
      <dgm:prSet/>
      <dgm:spPr/>
      <dgm:t>
        <a:bodyPr/>
        <a:lstStyle/>
        <a:p>
          <a:endParaRPr lang="zh-TW" altLang="en-US"/>
        </a:p>
      </dgm:t>
    </dgm:pt>
    <dgm:pt modelId="{0F542A82-4BC4-4D63-97E7-F2E1A086ED7A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身心障礙學生適性輔導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677A8D-ED5A-4840-B219-66AEA9FA2EC8}" type="parTrans" cxnId="{CCA94894-4791-45ED-B575-6693874F32AE}">
      <dgm:prSet/>
      <dgm:spPr/>
      <dgm:t>
        <a:bodyPr/>
        <a:lstStyle/>
        <a:p>
          <a:endParaRPr lang="zh-TW" altLang="en-US"/>
        </a:p>
      </dgm:t>
    </dgm:pt>
    <dgm:pt modelId="{E2EA727C-A7B4-47FF-9530-6A0D908EB799}" type="sibTrans" cxnId="{CCA94894-4791-45ED-B575-6693874F32AE}">
      <dgm:prSet/>
      <dgm:spPr/>
      <dgm:t>
        <a:bodyPr/>
        <a:lstStyle/>
        <a:p>
          <a:endParaRPr lang="zh-TW" altLang="en-US"/>
        </a:p>
      </dgm:t>
    </dgm:pt>
    <dgm:pt modelId="{3CC90636-B6C9-47C3-940B-6D14ACABAB15}" type="pres">
      <dgm:prSet presAssocID="{C2673C9F-A59A-46D0-8FF7-8E0E23A5C5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00F6EFF-C24F-4D8F-AB21-E9C9C48312A8}" type="pres">
      <dgm:prSet presAssocID="{C2673C9F-A59A-46D0-8FF7-8E0E23A5C530}" presName="Name1" presStyleCnt="0"/>
      <dgm:spPr/>
      <dgm:t>
        <a:bodyPr/>
        <a:lstStyle/>
        <a:p>
          <a:endParaRPr lang="zh-TW" altLang="en-US"/>
        </a:p>
      </dgm:t>
    </dgm:pt>
    <dgm:pt modelId="{3A604324-C971-40ED-9E6E-2505EB6E3A9A}" type="pres">
      <dgm:prSet presAssocID="{C2673C9F-A59A-46D0-8FF7-8E0E23A5C530}" presName="cycle" presStyleCnt="0"/>
      <dgm:spPr/>
      <dgm:t>
        <a:bodyPr/>
        <a:lstStyle/>
        <a:p>
          <a:endParaRPr lang="zh-TW" altLang="en-US"/>
        </a:p>
      </dgm:t>
    </dgm:pt>
    <dgm:pt modelId="{05BE944C-34C4-4F2E-8BDF-1F086A38E792}" type="pres">
      <dgm:prSet presAssocID="{C2673C9F-A59A-46D0-8FF7-8E0E23A5C530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58CC7250-9084-48C5-977E-179156E36881}" type="pres">
      <dgm:prSet presAssocID="{C2673C9F-A59A-46D0-8FF7-8E0E23A5C53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D2945E69-489D-425A-B42F-C8A2B45B4371}" type="pres">
      <dgm:prSet presAssocID="{C2673C9F-A59A-46D0-8FF7-8E0E23A5C530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56516706-F2A9-4DA0-9C49-4769118584CE}" type="pres">
      <dgm:prSet presAssocID="{C2673C9F-A59A-46D0-8FF7-8E0E23A5C530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511D7453-2C7D-4AAC-8BCE-0F3032C6A157}" type="pres">
      <dgm:prSet presAssocID="{2BBB9E0D-45A3-449B-BEA3-375E49224D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3006B2-3F48-4F18-A32A-5F7689ADAA06}" type="pres">
      <dgm:prSet presAssocID="{2BBB9E0D-45A3-449B-BEA3-375E49224DEF}" presName="accent_1" presStyleCnt="0"/>
      <dgm:spPr/>
      <dgm:t>
        <a:bodyPr/>
        <a:lstStyle/>
        <a:p>
          <a:endParaRPr lang="zh-TW" altLang="en-US"/>
        </a:p>
      </dgm:t>
    </dgm:pt>
    <dgm:pt modelId="{91C6FCA0-3227-417E-A749-DA05EE5170CB}" type="pres">
      <dgm:prSet presAssocID="{2BBB9E0D-45A3-449B-BEA3-375E49224DEF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2EE4309B-B628-456A-8279-A027890ECEC0}" type="pres">
      <dgm:prSet presAssocID="{133DDC49-E844-469A-839A-780D82030DE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262DB4-39C7-4A04-A419-DE3ED2B177C9}" type="pres">
      <dgm:prSet presAssocID="{133DDC49-E844-469A-839A-780D82030DED}" presName="accent_2" presStyleCnt="0"/>
      <dgm:spPr/>
      <dgm:t>
        <a:bodyPr/>
        <a:lstStyle/>
        <a:p>
          <a:endParaRPr lang="zh-TW" altLang="en-US"/>
        </a:p>
      </dgm:t>
    </dgm:pt>
    <dgm:pt modelId="{0BA3FA13-4A8E-4B2F-8FFB-3355E79ABB89}" type="pres">
      <dgm:prSet presAssocID="{133DDC49-E844-469A-839A-780D82030DED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6F8640F6-F962-419A-8467-9D923E94E819}" type="pres">
      <dgm:prSet presAssocID="{B126C52A-3D76-4CDB-82A1-7D82975D324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4EC2B8-47F1-4BBD-B777-76899CE528CD}" type="pres">
      <dgm:prSet presAssocID="{B126C52A-3D76-4CDB-82A1-7D82975D3243}" presName="accent_3" presStyleCnt="0"/>
      <dgm:spPr/>
      <dgm:t>
        <a:bodyPr/>
        <a:lstStyle/>
        <a:p>
          <a:endParaRPr lang="zh-TW" altLang="en-US"/>
        </a:p>
      </dgm:t>
    </dgm:pt>
    <dgm:pt modelId="{8E923FA1-8E32-44C4-8A26-4321123A49E2}" type="pres">
      <dgm:prSet presAssocID="{B126C52A-3D76-4CDB-82A1-7D82975D3243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877585EB-1789-44A0-8C8C-5C55636F7F04}" type="pres">
      <dgm:prSet presAssocID="{95A5AF3D-9565-4278-A5D1-9CB79F19BB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774AA0-E106-43D3-BC8A-CB29768390FA}" type="pres">
      <dgm:prSet presAssocID="{95A5AF3D-9565-4278-A5D1-9CB79F19BBB6}" presName="accent_4" presStyleCnt="0"/>
      <dgm:spPr/>
      <dgm:t>
        <a:bodyPr/>
        <a:lstStyle/>
        <a:p>
          <a:endParaRPr lang="zh-TW" altLang="en-US"/>
        </a:p>
      </dgm:t>
    </dgm:pt>
    <dgm:pt modelId="{561D763C-EDB4-4FEC-922B-6D710CDD42C8}" type="pres">
      <dgm:prSet presAssocID="{95A5AF3D-9565-4278-A5D1-9CB79F19BBB6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E8122965-33DA-43FE-93C7-D88001297CB4}" type="pres">
      <dgm:prSet presAssocID="{0F542A82-4BC4-4D63-97E7-F2E1A086ED7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8C0F4-2343-4216-85AF-378778A51B7F}" type="pres">
      <dgm:prSet presAssocID="{0F542A82-4BC4-4D63-97E7-F2E1A086ED7A}" presName="accent_5" presStyleCnt="0"/>
      <dgm:spPr/>
      <dgm:t>
        <a:bodyPr/>
        <a:lstStyle/>
        <a:p>
          <a:endParaRPr lang="zh-TW" altLang="en-US"/>
        </a:p>
      </dgm:t>
    </dgm:pt>
    <dgm:pt modelId="{698A3322-3199-4882-860B-EFF68181EB4A}" type="pres">
      <dgm:prSet presAssocID="{0F542A82-4BC4-4D63-97E7-F2E1A086ED7A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CBAC6745-AC5B-4DD0-86E1-DE2E09A6CFC3}" srcId="{C2673C9F-A59A-46D0-8FF7-8E0E23A5C530}" destId="{B126C52A-3D76-4CDB-82A1-7D82975D3243}" srcOrd="2" destOrd="0" parTransId="{303CB9D5-8B98-4AD8-8909-D90C3B479AD1}" sibTransId="{6D3E21A3-3A06-402C-9097-195A076D6858}"/>
    <dgm:cxn modelId="{EDB1BCC0-6C6E-4EAD-ACC4-A82D02599176}" type="presOf" srcId="{95A5AF3D-9565-4278-A5D1-9CB79F19BBB6}" destId="{877585EB-1789-44A0-8C8C-5C55636F7F04}" srcOrd="0" destOrd="0" presId="urn:microsoft.com/office/officeart/2008/layout/VerticalCurvedList"/>
    <dgm:cxn modelId="{29D02CC0-46D3-46F0-975B-B515811103AD}" type="presOf" srcId="{B126C52A-3D76-4CDB-82A1-7D82975D3243}" destId="{6F8640F6-F962-419A-8467-9D923E94E819}" srcOrd="0" destOrd="0" presId="urn:microsoft.com/office/officeart/2008/layout/VerticalCurvedList"/>
    <dgm:cxn modelId="{06F2BBC0-193C-4FFD-B0AB-2129734F6176}" type="presOf" srcId="{133DDC49-E844-469A-839A-780D82030DED}" destId="{2EE4309B-B628-456A-8279-A027890ECEC0}" srcOrd="0" destOrd="0" presId="urn:microsoft.com/office/officeart/2008/layout/VerticalCurvedList"/>
    <dgm:cxn modelId="{0E8A6C0A-5415-418A-A7E1-30B1212A122B}" type="presOf" srcId="{0F542A82-4BC4-4D63-97E7-F2E1A086ED7A}" destId="{E8122965-33DA-43FE-93C7-D88001297CB4}" srcOrd="0" destOrd="0" presId="urn:microsoft.com/office/officeart/2008/layout/VerticalCurvedList"/>
    <dgm:cxn modelId="{3E8EAF7D-8A6B-4C06-BE01-1CF63A712B2B}" srcId="{C2673C9F-A59A-46D0-8FF7-8E0E23A5C530}" destId="{95A5AF3D-9565-4278-A5D1-9CB79F19BBB6}" srcOrd="3" destOrd="0" parTransId="{B51BC633-D893-4BF5-A10D-0FE19EEFB885}" sibTransId="{4B69CF5D-0015-4FE0-ADD7-BEFCBB8CBF1D}"/>
    <dgm:cxn modelId="{F6B13DF4-9BA5-4310-9A23-4273845FFBB0}" srcId="{C2673C9F-A59A-46D0-8FF7-8E0E23A5C530}" destId="{2BBB9E0D-45A3-449B-BEA3-375E49224DEF}" srcOrd="0" destOrd="0" parTransId="{49B94B34-8BD4-4C74-9CB6-68DF53869DCF}" sibTransId="{44A66929-60B4-42E1-8AE2-E12099BBF71B}"/>
    <dgm:cxn modelId="{D07C1B00-9BBD-4D77-8113-BEC1976AA280}" type="presOf" srcId="{C2673C9F-A59A-46D0-8FF7-8E0E23A5C530}" destId="{3CC90636-B6C9-47C3-940B-6D14ACABAB15}" srcOrd="0" destOrd="0" presId="urn:microsoft.com/office/officeart/2008/layout/VerticalCurvedList"/>
    <dgm:cxn modelId="{10A0E669-4C4A-483F-8C0E-A512D4E70C2C}" type="presOf" srcId="{2BBB9E0D-45A3-449B-BEA3-375E49224DEF}" destId="{511D7453-2C7D-4AAC-8BCE-0F3032C6A157}" srcOrd="0" destOrd="0" presId="urn:microsoft.com/office/officeart/2008/layout/VerticalCurvedList"/>
    <dgm:cxn modelId="{6A37525B-9C4B-4ABF-AB20-BCE35C6954CB}" srcId="{C2673C9F-A59A-46D0-8FF7-8E0E23A5C530}" destId="{133DDC49-E844-469A-839A-780D82030DED}" srcOrd="1" destOrd="0" parTransId="{C861DDD4-9C9B-4ED3-8222-92E03AB7B7D0}" sibTransId="{1AC25B32-CB00-4F51-88CA-5BEF6F4CFA91}"/>
    <dgm:cxn modelId="{6A3DC076-7CAF-498F-AA45-894185653D86}" type="presOf" srcId="{44A66929-60B4-42E1-8AE2-E12099BBF71B}" destId="{58CC7250-9084-48C5-977E-179156E36881}" srcOrd="0" destOrd="0" presId="urn:microsoft.com/office/officeart/2008/layout/VerticalCurvedList"/>
    <dgm:cxn modelId="{CCA94894-4791-45ED-B575-6693874F32AE}" srcId="{C2673C9F-A59A-46D0-8FF7-8E0E23A5C530}" destId="{0F542A82-4BC4-4D63-97E7-F2E1A086ED7A}" srcOrd="4" destOrd="0" parTransId="{BE677A8D-ED5A-4840-B219-66AEA9FA2EC8}" sibTransId="{E2EA727C-A7B4-47FF-9530-6A0D908EB799}"/>
    <dgm:cxn modelId="{01660823-6378-47B5-9AAE-1E16F4535465}" type="presParOf" srcId="{3CC90636-B6C9-47C3-940B-6D14ACABAB15}" destId="{500F6EFF-C24F-4D8F-AB21-E9C9C48312A8}" srcOrd="0" destOrd="0" presId="urn:microsoft.com/office/officeart/2008/layout/VerticalCurvedList"/>
    <dgm:cxn modelId="{9FF8EB07-6E65-47D4-A40B-F6E7EB52DFEC}" type="presParOf" srcId="{500F6EFF-C24F-4D8F-AB21-E9C9C48312A8}" destId="{3A604324-C971-40ED-9E6E-2505EB6E3A9A}" srcOrd="0" destOrd="0" presId="urn:microsoft.com/office/officeart/2008/layout/VerticalCurvedList"/>
    <dgm:cxn modelId="{96F10F20-4ED7-4E54-BA69-C1DFF8B2F425}" type="presParOf" srcId="{3A604324-C971-40ED-9E6E-2505EB6E3A9A}" destId="{05BE944C-34C4-4F2E-8BDF-1F086A38E792}" srcOrd="0" destOrd="0" presId="urn:microsoft.com/office/officeart/2008/layout/VerticalCurvedList"/>
    <dgm:cxn modelId="{9A9D89D1-D41A-48C6-9B39-D7D7CF906ACB}" type="presParOf" srcId="{3A604324-C971-40ED-9E6E-2505EB6E3A9A}" destId="{58CC7250-9084-48C5-977E-179156E36881}" srcOrd="1" destOrd="0" presId="urn:microsoft.com/office/officeart/2008/layout/VerticalCurvedList"/>
    <dgm:cxn modelId="{6435BA3E-8AAD-4063-B3DB-F6172C80D1FF}" type="presParOf" srcId="{3A604324-C971-40ED-9E6E-2505EB6E3A9A}" destId="{D2945E69-489D-425A-B42F-C8A2B45B4371}" srcOrd="2" destOrd="0" presId="urn:microsoft.com/office/officeart/2008/layout/VerticalCurvedList"/>
    <dgm:cxn modelId="{BFE3CBFD-01A5-4685-B1C7-96222C5E6716}" type="presParOf" srcId="{3A604324-C971-40ED-9E6E-2505EB6E3A9A}" destId="{56516706-F2A9-4DA0-9C49-4769118584CE}" srcOrd="3" destOrd="0" presId="urn:microsoft.com/office/officeart/2008/layout/VerticalCurvedList"/>
    <dgm:cxn modelId="{D60A4B6C-C1C1-4806-8751-E1C3E9C45BF8}" type="presParOf" srcId="{500F6EFF-C24F-4D8F-AB21-E9C9C48312A8}" destId="{511D7453-2C7D-4AAC-8BCE-0F3032C6A157}" srcOrd="1" destOrd="0" presId="urn:microsoft.com/office/officeart/2008/layout/VerticalCurvedList"/>
    <dgm:cxn modelId="{DD628A00-3E29-4ED0-B5D0-D14E7A7B5A20}" type="presParOf" srcId="{500F6EFF-C24F-4D8F-AB21-E9C9C48312A8}" destId="{423006B2-3F48-4F18-A32A-5F7689ADAA06}" srcOrd="2" destOrd="0" presId="urn:microsoft.com/office/officeart/2008/layout/VerticalCurvedList"/>
    <dgm:cxn modelId="{4D371943-0EE2-46D5-8929-C2679D3D8C3A}" type="presParOf" srcId="{423006B2-3F48-4F18-A32A-5F7689ADAA06}" destId="{91C6FCA0-3227-417E-A749-DA05EE5170CB}" srcOrd="0" destOrd="0" presId="urn:microsoft.com/office/officeart/2008/layout/VerticalCurvedList"/>
    <dgm:cxn modelId="{38C2D2BF-A51E-4914-8B5A-BF775870C28E}" type="presParOf" srcId="{500F6EFF-C24F-4D8F-AB21-E9C9C48312A8}" destId="{2EE4309B-B628-456A-8279-A027890ECEC0}" srcOrd="3" destOrd="0" presId="urn:microsoft.com/office/officeart/2008/layout/VerticalCurvedList"/>
    <dgm:cxn modelId="{A72E797E-2355-4171-A186-17B98D015974}" type="presParOf" srcId="{500F6EFF-C24F-4D8F-AB21-E9C9C48312A8}" destId="{5D262DB4-39C7-4A04-A419-DE3ED2B177C9}" srcOrd="4" destOrd="0" presId="urn:microsoft.com/office/officeart/2008/layout/VerticalCurvedList"/>
    <dgm:cxn modelId="{8BF8FDC2-D084-4FF4-BF61-6CD1B1015060}" type="presParOf" srcId="{5D262DB4-39C7-4A04-A419-DE3ED2B177C9}" destId="{0BA3FA13-4A8E-4B2F-8FFB-3355E79ABB89}" srcOrd="0" destOrd="0" presId="urn:microsoft.com/office/officeart/2008/layout/VerticalCurvedList"/>
    <dgm:cxn modelId="{602DA4BE-E455-4110-9227-9486294B0F4A}" type="presParOf" srcId="{500F6EFF-C24F-4D8F-AB21-E9C9C48312A8}" destId="{6F8640F6-F962-419A-8467-9D923E94E819}" srcOrd="5" destOrd="0" presId="urn:microsoft.com/office/officeart/2008/layout/VerticalCurvedList"/>
    <dgm:cxn modelId="{3C8B7181-5694-42AF-9307-6A671367E464}" type="presParOf" srcId="{500F6EFF-C24F-4D8F-AB21-E9C9C48312A8}" destId="{214EC2B8-47F1-4BBD-B777-76899CE528CD}" srcOrd="6" destOrd="0" presId="urn:microsoft.com/office/officeart/2008/layout/VerticalCurvedList"/>
    <dgm:cxn modelId="{B74A227E-87D9-4A11-A38F-60739787CB53}" type="presParOf" srcId="{214EC2B8-47F1-4BBD-B777-76899CE528CD}" destId="{8E923FA1-8E32-44C4-8A26-4321123A49E2}" srcOrd="0" destOrd="0" presId="urn:microsoft.com/office/officeart/2008/layout/VerticalCurvedList"/>
    <dgm:cxn modelId="{0AE83D60-64EE-410D-B90A-D8446119227C}" type="presParOf" srcId="{500F6EFF-C24F-4D8F-AB21-E9C9C48312A8}" destId="{877585EB-1789-44A0-8C8C-5C55636F7F04}" srcOrd="7" destOrd="0" presId="urn:microsoft.com/office/officeart/2008/layout/VerticalCurvedList"/>
    <dgm:cxn modelId="{CC73180B-6331-4E12-953E-C6BFC5679B58}" type="presParOf" srcId="{500F6EFF-C24F-4D8F-AB21-E9C9C48312A8}" destId="{C7774AA0-E106-43D3-BC8A-CB29768390FA}" srcOrd="8" destOrd="0" presId="urn:microsoft.com/office/officeart/2008/layout/VerticalCurvedList"/>
    <dgm:cxn modelId="{7F738FBF-C043-4574-938A-EA3F42680858}" type="presParOf" srcId="{C7774AA0-E106-43D3-BC8A-CB29768390FA}" destId="{561D763C-EDB4-4FEC-922B-6D710CDD42C8}" srcOrd="0" destOrd="0" presId="urn:microsoft.com/office/officeart/2008/layout/VerticalCurvedList"/>
    <dgm:cxn modelId="{4E72B22A-13DB-48B4-BC8F-F597BB6E71FF}" type="presParOf" srcId="{500F6EFF-C24F-4D8F-AB21-E9C9C48312A8}" destId="{E8122965-33DA-43FE-93C7-D88001297CB4}" srcOrd="9" destOrd="0" presId="urn:microsoft.com/office/officeart/2008/layout/VerticalCurvedList"/>
    <dgm:cxn modelId="{0B4B7EA4-D280-4B7B-8709-DDABDF6D3152}" type="presParOf" srcId="{500F6EFF-C24F-4D8F-AB21-E9C9C48312A8}" destId="{42D8C0F4-2343-4216-85AF-378778A51B7F}" srcOrd="10" destOrd="0" presId="urn:microsoft.com/office/officeart/2008/layout/VerticalCurvedList"/>
    <dgm:cxn modelId="{2E747239-D3D4-4575-89FA-456F90EBA9E6}" type="presParOf" srcId="{42D8C0F4-2343-4216-85AF-378778A51B7F}" destId="{698A3322-3199-4882-860B-EFF68181EB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A8090-CA19-4F83-8219-FD60A405ADAD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6399CE23-80F2-4C92-AC55-A9A2912E4CDC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一、</a:t>
          </a:r>
          <a:r>
            <a:rPr lang="en-US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10</a:t>
          </a:r>
          <a:r>
            <a:rPr lang="en-US" altLang="zh-TW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年嘉義區免試入學分發概況</a:t>
          </a:r>
          <a:endParaRPr lang="zh-TW" altLang="en-US" sz="28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945BDD35-2C68-4F41-8958-3D1CA4E1F7B1}" type="parTrans" cxnId="{4AC59179-68C1-4679-9884-C28D5AA1ED1A}">
      <dgm:prSet/>
      <dgm:spPr/>
      <dgm:t>
        <a:bodyPr/>
        <a:lstStyle/>
        <a:p>
          <a:endParaRPr lang="zh-TW" altLang="en-US"/>
        </a:p>
      </dgm:t>
    </dgm:pt>
    <dgm:pt modelId="{750992F2-C5A3-45B8-A19F-2914B2A81631}" type="sibTrans" cxnId="{4AC59179-68C1-4679-9884-C28D5AA1ED1A}">
      <dgm:prSet/>
      <dgm:spPr/>
      <dgm:t>
        <a:bodyPr/>
        <a:lstStyle/>
        <a:p>
          <a:endParaRPr lang="zh-TW" altLang="en-US"/>
        </a:p>
      </dgm:t>
    </dgm:pt>
    <dgm:pt modelId="{EE9576A4-3341-4F1C-BA83-A06A6CA60FE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三、嘉義區普通型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技術型高中免試入學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超額比序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</a:p>
      </dgm:t>
    </dgm:pt>
    <dgm:pt modelId="{9C6C7288-E8BF-408E-8536-378E37F841F6}" type="parTrans" cxnId="{B1742FA4-23AF-4227-A3BE-5B9D6110DB48}">
      <dgm:prSet/>
      <dgm:spPr/>
      <dgm:t>
        <a:bodyPr/>
        <a:lstStyle/>
        <a:p>
          <a:endParaRPr lang="zh-TW" altLang="en-US"/>
        </a:p>
      </dgm:t>
    </dgm:pt>
    <dgm:pt modelId="{FB936067-9260-42D3-8D60-C3F3FE162693}" type="sibTrans" cxnId="{B1742FA4-23AF-4227-A3BE-5B9D6110DB48}">
      <dgm:prSet/>
      <dgm:spPr/>
      <dgm:t>
        <a:bodyPr/>
        <a:lstStyle/>
        <a:p>
          <a:endParaRPr lang="zh-TW" altLang="en-US"/>
        </a:p>
      </dgm:t>
    </dgm:pt>
    <dgm:pt modelId="{B184EB67-5408-4116-BD32-06D426B1915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四、嘉義區完全免試入學</a:t>
          </a:r>
          <a:endParaRPr lang="en-US" altLang="zh-TW" sz="26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5B450CBF-39EA-4BFA-B0A3-D098B04B9DE0}" type="parTrans" cxnId="{1B545E24-9C4C-4825-BF78-B57556FA887C}">
      <dgm:prSet/>
      <dgm:spPr/>
      <dgm:t>
        <a:bodyPr/>
        <a:lstStyle/>
        <a:p>
          <a:endParaRPr lang="zh-TW" altLang="en-US"/>
        </a:p>
      </dgm:t>
    </dgm:pt>
    <dgm:pt modelId="{7E88F85D-BA5D-485C-9E20-568C10AB706F}" type="sibTrans" cxnId="{1B545E24-9C4C-4825-BF78-B57556FA887C}">
      <dgm:prSet/>
      <dgm:spPr/>
      <dgm:t>
        <a:bodyPr/>
        <a:lstStyle/>
        <a:p>
          <a:endParaRPr lang="zh-TW" altLang="en-US"/>
        </a:p>
      </dgm:t>
    </dgm:pt>
    <dgm:pt modelId="{D8B691B7-ECB9-4114-9DB5-FC22DD3F8927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五、特色招生</a:t>
          </a:r>
          <a:r>
            <a:rPr lang="en-US" altLang="zh-TW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科學班</a:t>
          </a:r>
          <a:r>
            <a:rPr lang="en-US" altLang="zh-TW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藝才班</a:t>
          </a:r>
          <a:r>
            <a:rPr lang="en-US" altLang="zh-TW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體育班</a:t>
          </a:r>
          <a:r>
            <a:rPr lang="en-US" altLang="zh-TW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考試分發</a:t>
          </a:r>
          <a:r>
            <a:rPr lang="en-US" altLang="zh-TW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甄選入學</a:t>
          </a:r>
          <a:r>
            <a:rPr lang="en-US" altLang="zh-TW" sz="19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</a:p>
      </dgm:t>
    </dgm:pt>
    <dgm:pt modelId="{6A931251-739D-4AEB-ADFB-5EF6D747B155}" type="parTrans" cxnId="{45841D88-76A2-44FF-8D6F-F2CD63487AB6}">
      <dgm:prSet/>
      <dgm:spPr/>
      <dgm:t>
        <a:bodyPr/>
        <a:lstStyle/>
        <a:p>
          <a:endParaRPr lang="zh-TW" altLang="en-US"/>
        </a:p>
      </dgm:t>
    </dgm:pt>
    <dgm:pt modelId="{DE0F8E04-5B8B-46C3-8A6E-39F69E6A2892}" type="sibTrans" cxnId="{45841D88-76A2-44FF-8D6F-F2CD63487AB6}">
      <dgm:prSet/>
      <dgm:spPr/>
      <dgm:t>
        <a:bodyPr/>
        <a:lstStyle/>
        <a:p>
          <a:endParaRPr lang="zh-TW" altLang="en-US"/>
        </a:p>
      </dgm:t>
    </dgm:pt>
    <dgm:pt modelId="{511F7A65-CF76-474B-908E-6B692E2DCEF5}">
      <dgm:prSet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六、</a:t>
          </a:r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五專免試入學</a:t>
          </a:r>
          <a:endParaRPr lang="en-US" altLang="zh-TW" sz="28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654F0005-D843-43E7-9341-349CDCE6725D}" type="parTrans" cxnId="{E6213AFE-5347-4892-A0A1-F7852624EB1C}">
      <dgm:prSet/>
      <dgm:spPr/>
      <dgm:t>
        <a:bodyPr/>
        <a:lstStyle/>
        <a:p>
          <a:endParaRPr lang="zh-TW" altLang="en-US"/>
        </a:p>
      </dgm:t>
    </dgm:pt>
    <dgm:pt modelId="{F60E3C05-9668-4B80-B50E-9DBC4A6D8ECA}" type="sibTrans" cxnId="{E6213AFE-5347-4892-A0A1-F7852624EB1C}">
      <dgm:prSet/>
      <dgm:spPr/>
      <dgm:t>
        <a:bodyPr/>
        <a:lstStyle/>
        <a:p>
          <a:endParaRPr lang="zh-TW" altLang="en-US"/>
        </a:p>
      </dgm:t>
    </dgm:pt>
    <dgm:pt modelId="{82E67E30-260E-4716-8AF5-2C282C291CE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FF00"/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七、</a:t>
          </a:r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認識自己、選擇未來</a:t>
          </a:r>
          <a:r>
            <a:rPr lang="en-US" altLang="zh-TW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zh-TW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升學進路</a:t>
          </a:r>
          <a:r>
            <a:rPr lang="en-US" altLang="zh-TW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</a:p>
      </dgm:t>
    </dgm:pt>
    <dgm:pt modelId="{3555F3FB-4933-4AC6-A765-1A2E31718826}" type="parTrans" cxnId="{B7F95DC9-BCBF-4A55-AD64-B23DCDF566EC}">
      <dgm:prSet/>
      <dgm:spPr/>
      <dgm:t>
        <a:bodyPr/>
        <a:lstStyle/>
        <a:p>
          <a:endParaRPr lang="zh-TW" altLang="en-US"/>
        </a:p>
      </dgm:t>
    </dgm:pt>
    <dgm:pt modelId="{0AAB3D1D-64A1-4F26-9532-3176226684EF}" type="sibTrans" cxnId="{B7F95DC9-BCBF-4A55-AD64-B23DCDF566EC}">
      <dgm:prSet/>
      <dgm:spPr/>
      <dgm:t>
        <a:bodyPr/>
        <a:lstStyle/>
        <a:p>
          <a:endParaRPr lang="zh-TW" altLang="en-US"/>
        </a:p>
      </dgm:t>
    </dgm:pt>
    <dgm:pt modelId="{BC883FDB-5598-4283-A0FA-BFCF92C8985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八、</a:t>
          </a:r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諮詢專線、網站</a:t>
          </a:r>
          <a:endParaRPr lang="zh-TW" altLang="en-US" sz="28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E8DAF4FC-492C-4A6C-867A-13AE5B0D9E22}" type="parTrans" cxnId="{F2BA64EF-B8D5-46FE-BB7C-B26C5BF8E001}">
      <dgm:prSet/>
      <dgm:spPr/>
      <dgm:t>
        <a:bodyPr/>
        <a:lstStyle/>
        <a:p>
          <a:endParaRPr lang="zh-TW" altLang="en-US"/>
        </a:p>
      </dgm:t>
    </dgm:pt>
    <dgm:pt modelId="{32924190-AE72-436C-A6AA-B9EE6EE04D59}" type="sibTrans" cxnId="{F2BA64EF-B8D5-46FE-BB7C-B26C5BF8E001}">
      <dgm:prSet/>
      <dgm:spPr/>
      <dgm:t>
        <a:bodyPr/>
        <a:lstStyle/>
        <a:p>
          <a:endParaRPr lang="zh-TW" altLang="en-US"/>
        </a:p>
      </dgm:t>
    </dgm:pt>
    <dgm:pt modelId="{4CECEE1A-E225-4C3E-A291-888D09FC20D0}">
      <dgm:prSet custT="1"/>
      <dgm:spPr>
        <a:solidFill>
          <a:srgbClr val="FF99CC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二、國中教育會考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1D8BBA-D0D1-458D-A633-44AA490919B3}" type="sibTrans" cxnId="{C45F3FFB-A490-4ABE-91F9-849520992B63}">
      <dgm:prSet/>
      <dgm:spPr/>
      <dgm:t>
        <a:bodyPr/>
        <a:lstStyle/>
        <a:p>
          <a:endParaRPr lang="zh-TW" altLang="en-US"/>
        </a:p>
      </dgm:t>
    </dgm:pt>
    <dgm:pt modelId="{74C6642B-04CC-47B4-AE2B-C20FE33FA060}" type="parTrans" cxnId="{C45F3FFB-A490-4ABE-91F9-849520992B63}">
      <dgm:prSet/>
      <dgm:spPr/>
      <dgm:t>
        <a:bodyPr/>
        <a:lstStyle/>
        <a:p>
          <a:endParaRPr lang="zh-TW" altLang="en-US"/>
        </a:p>
      </dgm:t>
    </dgm:pt>
    <dgm:pt modelId="{B28B088F-68C5-4010-8CE2-CCA9C76B5CAD}" type="pres">
      <dgm:prSet presAssocID="{177A8090-CA19-4F83-8219-FD60A405AD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E2C9E8-AE8B-48A1-9110-C0D1AC7B87A2}" type="pres">
      <dgm:prSet presAssocID="{6399CE23-80F2-4C92-AC55-A9A2912E4CDC}" presName="parentLin" presStyleCnt="0"/>
      <dgm:spPr/>
      <dgm:t>
        <a:bodyPr/>
        <a:lstStyle/>
        <a:p>
          <a:endParaRPr lang="zh-TW" altLang="en-US"/>
        </a:p>
      </dgm:t>
    </dgm:pt>
    <dgm:pt modelId="{47B8F8D9-2CD4-4BBC-92BF-D49AB0429F42}" type="pres">
      <dgm:prSet presAssocID="{6399CE23-80F2-4C92-AC55-A9A2912E4CDC}" presName="parentLeftMargin" presStyleLbl="node1" presStyleIdx="0" presStyleCnt="8"/>
      <dgm:spPr/>
      <dgm:t>
        <a:bodyPr/>
        <a:lstStyle/>
        <a:p>
          <a:endParaRPr lang="zh-TW" altLang="en-US"/>
        </a:p>
      </dgm:t>
    </dgm:pt>
    <dgm:pt modelId="{59531EB7-56BC-41F5-AAAE-72013FC297B2}" type="pres">
      <dgm:prSet presAssocID="{6399CE23-80F2-4C92-AC55-A9A2912E4CDC}" presName="parentText" presStyleLbl="node1" presStyleIdx="0" presStyleCnt="8" custScaleX="118736" custLinFactNeighborX="11525" custLinFactNeighborY="-5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3BCEEF-A058-4784-B7A2-FAC5F485833A}" type="pres">
      <dgm:prSet presAssocID="{6399CE23-80F2-4C92-AC55-A9A2912E4CDC}" presName="negativeSpace" presStyleCnt="0"/>
      <dgm:spPr/>
      <dgm:t>
        <a:bodyPr/>
        <a:lstStyle/>
        <a:p>
          <a:endParaRPr lang="zh-TW" altLang="en-US"/>
        </a:p>
      </dgm:t>
    </dgm:pt>
    <dgm:pt modelId="{A125088D-618B-4016-AB31-366CD4761029}" type="pres">
      <dgm:prSet presAssocID="{6399CE23-80F2-4C92-AC55-A9A2912E4CDC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3E669B-DD3E-49F9-8736-2BBD48045011}" type="pres">
      <dgm:prSet presAssocID="{750992F2-C5A3-45B8-A19F-2914B2A81631}" presName="spaceBetweenRectangles" presStyleCnt="0"/>
      <dgm:spPr/>
      <dgm:t>
        <a:bodyPr/>
        <a:lstStyle/>
        <a:p>
          <a:endParaRPr lang="zh-TW" altLang="en-US"/>
        </a:p>
      </dgm:t>
    </dgm:pt>
    <dgm:pt modelId="{550D92E2-FCC0-42B3-B0AA-698962E5D3EB}" type="pres">
      <dgm:prSet presAssocID="{4CECEE1A-E225-4C3E-A291-888D09FC20D0}" presName="parentLin" presStyleCnt="0"/>
      <dgm:spPr/>
    </dgm:pt>
    <dgm:pt modelId="{65D8E55C-C729-4C3B-BF11-7CB4BD4D101B}" type="pres">
      <dgm:prSet presAssocID="{4CECEE1A-E225-4C3E-A291-888D09FC20D0}" presName="parentLeftMargin" presStyleLbl="node1" presStyleIdx="0" presStyleCnt="8"/>
      <dgm:spPr/>
      <dgm:t>
        <a:bodyPr/>
        <a:lstStyle/>
        <a:p>
          <a:endParaRPr lang="zh-TW" altLang="en-US"/>
        </a:p>
      </dgm:t>
    </dgm:pt>
    <dgm:pt modelId="{EA9CDF1F-98C8-4DB5-80B9-80187512B4A1}" type="pres">
      <dgm:prSet presAssocID="{4CECEE1A-E225-4C3E-A291-888D09FC20D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525630-5999-42CF-B861-33FDAE3FBD44}" type="pres">
      <dgm:prSet presAssocID="{4CECEE1A-E225-4C3E-A291-888D09FC20D0}" presName="negativeSpace" presStyleCnt="0"/>
      <dgm:spPr/>
    </dgm:pt>
    <dgm:pt modelId="{0526F0F1-84C3-48C7-B710-6FD51E8F26F5}" type="pres">
      <dgm:prSet presAssocID="{4CECEE1A-E225-4C3E-A291-888D09FC20D0}" presName="childText" presStyleLbl="conFgAcc1" presStyleIdx="1" presStyleCnt="8">
        <dgm:presLayoutVars>
          <dgm:bulletEnabled val="1"/>
        </dgm:presLayoutVars>
      </dgm:prSet>
      <dgm:spPr/>
    </dgm:pt>
    <dgm:pt modelId="{516E4129-74D4-4C20-9A57-E4A8A14D29BD}" type="pres">
      <dgm:prSet presAssocID="{E61D8BBA-D0D1-458D-A633-44AA490919B3}" presName="spaceBetweenRectangles" presStyleCnt="0"/>
      <dgm:spPr/>
    </dgm:pt>
    <dgm:pt modelId="{75B4367B-C830-4905-B8A5-E38A350F004D}" type="pres">
      <dgm:prSet presAssocID="{EE9576A4-3341-4F1C-BA83-A06A6CA60FE3}" presName="parentLin" presStyleCnt="0"/>
      <dgm:spPr/>
      <dgm:t>
        <a:bodyPr/>
        <a:lstStyle/>
        <a:p>
          <a:endParaRPr lang="zh-TW" altLang="en-US"/>
        </a:p>
      </dgm:t>
    </dgm:pt>
    <dgm:pt modelId="{134EED42-1A64-47D2-9008-2A8D8272F244}" type="pres">
      <dgm:prSet presAssocID="{EE9576A4-3341-4F1C-BA83-A06A6CA60FE3}" presName="parentLeftMargin" presStyleLbl="node1" presStyleIdx="1" presStyleCnt="8"/>
      <dgm:spPr/>
      <dgm:t>
        <a:bodyPr/>
        <a:lstStyle/>
        <a:p>
          <a:endParaRPr lang="zh-TW" altLang="en-US"/>
        </a:p>
      </dgm:t>
    </dgm:pt>
    <dgm:pt modelId="{20B1E6A8-D454-45C3-B547-6B6C5A48E13C}" type="pres">
      <dgm:prSet presAssocID="{EE9576A4-3341-4F1C-BA83-A06A6CA60FE3}" presName="parentText" presStyleLbl="node1" presStyleIdx="2" presStyleCnt="8" custScaleX="13295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152570-2EBC-4C3A-8CF3-6D19789EEA50}" type="pres">
      <dgm:prSet presAssocID="{EE9576A4-3341-4F1C-BA83-A06A6CA60FE3}" presName="negativeSpace" presStyleCnt="0"/>
      <dgm:spPr/>
      <dgm:t>
        <a:bodyPr/>
        <a:lstStyle/>
        <a:p>
          <a:endParaRPr lang="zh-TW" altLang="en-US"/>
        </a:p>
      </dgm:t>
    </dgm:pt>
    <dgm:pt modelId="{18A6D143-290B-4A7F-A13B-3C6B8056D27E}" type="pres">
      <dgm:prSet presAssocID="{EE9576A4-3341-4F1C-BA83-A06A6CA60FE3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0CE6AB-6A55-4540-A94F-5F1E70EFB4A2}" type="pres">
      <dgm:prSet presAssocID="{FB936067-9260-42D3-8D60-C3F3FE162693}" presName="spaceBetweenRectangles" presStyleCnt="0"/>
      <dgm:spPr/>
      <dgm:t>
        <a:bodyPr/>
        <a:lstStyle/>
        <a:p>
          <a:endParaRPr lang="zh-TW" altLang="en-US"/>
        </a:p>
      </dgm:t>
    </dgm:pt>
    <dgm:pt modelId="{7DF38A97-93D8-4973-94A6-D5C8DFEC6C21}" type="pres">
      <dgm:prSet presAssocID="{B184EB67-5408-4116-BD32-06D426B19155}" presName="parentLin" presStyleCnt="0"/>
      <dgm:spPr/>
      <dgm:t>
        <a:bodyPr/>
        <a:lstStyle/>
        <a:p>
          <a:endParaRPr lang="zh-TW" altLang="en-US"/>
        </a:p>
      </dgm:t>
    </dgm:pt>
    <dgm:pt modelId="{3A495744-53F3-45CC-8D15-19EFE1AB9522}" type="pres">
      <dgm:prSet presAssocID="{B184EB67-5408-4116-BD32-06D426B19155}" presName="parentLeftMargin" presStyleLbl="node1" presStyleIdx="2" presStyleCnt="8"/>
      <dgm:spPr/>
      <dgm:t>
        <a:bodyPr/>
        <a:lstStyle/>
        <a:p>
          <a:endParaRPr lang="zh-TW" altLang="en-US"/>
        </a:p>
      </dgm:t>
    </dgm:pt>
    <dgm:pt modelId="{CAF01A1F-A479-44C2-BBAE-CAE70EB917D7}" type="pres">
      <dgm:prSet presAssocID="{B184EB67-5408-4116-BD32-06D426B19155}" presName="parentText" presStyleLbl="node1" presStyleIdx="3" presStyleCnt="8" custScaleX="1343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02D559-87CC-4F37-A1DB-514E4C21D2E1}" type="pres">
      <dgm:prSet presAssocID="{B184EB67-5408-4116-BD32-06D426B19155}" presName="negativeSpace" presStyleCnt="0"/>
      <dgm:spPr/>
      <dgm:t>
        <a:bodyPr/>
        <a:lstStyle/>
        <a:p>
          <a:endParaRPr lang="zh-TW" altLang="en-US"/>
        </a:p>
      </dgm:t>
    </dgm:pt>
    <dgm:pt modelId="{5D66BE9F-9315-4CDC-9B1B-681DF071C6C8}" type="pres">
      <dgm:prSet presAssocID="{B184EB67-5408-4116-BD32-06D426B19155}" presName="childText" presStyleLbl="conFgAcc1" presStyleIdx="3" presStyleCnt="8" custLinFactNeighborY="-158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D293A9-1032-4DD4-AAEF-51C143645545}" type="pres">
      <dgm:prSet presAssocID="{7E88F85D-BA5D-485C-9E20-568C10AB706F}" presName="spaceBetweenRectangles" presStyleCnt="0"/>
      <dgm:spPr/>
      <dgm:t>
        <a:bodyPr/>
        <a:lstStyle/>
        <a:p>
          <a:endParaRPr lang="zh-TW" altLang="en-US"/>
        </a:p>
      </dgm:t>
    </dgm:pt>
    <dgm:pt modelId="{C9FF79C4-ED41-4449-98ED-F53A26227F09}" type="pres">
      <dgm:prSet presAssocID="{D8B691B7-ECB9-4114-9DB5-FC22DD3F8927}" presName="parentLin" presStyleCnt="0"/>
      <dgm:spPr/>
      <dgm:t>
        <a:bodyPr/>
        <a:lstStyle/>
        <a:p>
          <a:endParaRPr lang="zh-TW" altLang="en-US"/>
        </a:p>
      </dgm:t>
    </dgm:pt>
    <dgm:pt modelId="{2907D86E-F668-4FDF-9E3B-1DEEAA337F17}" type="pres">
      <dgm:prSet presAssocID="{D8B691B7-ECB9-4114-9DB5-FC22DD3F8927}" presName="parentLeftMargin" presStyleLbl="node1" presStyleIdx="3" presStyleCnt="8"/>
      <dgm:spPr/>
      <dgm:t>
        <a:bodyPr/>
        <a:lstStyle/>
        <a:p>
          <a:endParaRPr lang="zh-TW" altLang="en-US"/>
        </a:p>
      </dgm:t>
    </dgm:pt>
    <dgm:pt modelId="{CD86BB9C-1B85-4E71-BAB7-93EE936841BB}" type="pres">
      <dgm:prSet presAssocID="{D8B691B7-ECB9-4114-9DB5-FC22DD3F8927}" presName="parentText" presStyleLbl="node1" presStyleIdx="4" presStyleCnt="8" custScaleX="135633" custLinFactNeighborX="1138" custLinFactNeighborY="-27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B339A4-6D53-4193-8AE1-359866F4BD17}" type="pres">
      <dgm:prSet presAssocID="{D8B691B7-ECB9-4114-9DB5-FC22DD3F8927}" presName="negativeSpace" presStyleCnt="0"/>
      <dgm:spPr/>
      <dgm:t>
        <a:bodyPr/>
        <a:lstStyle/>
        <a:p>
          <a:endParaRPr lang="zh-TW" altLang="en-US"/>
        </a:p>
      </dgm:t>
    </dgm:pt>
    <dgm:pt modelId="{D756CA58-7E97-4808-8816-8F9DC71D71A3}" type="pres">
      <dgm:prSet presAssocID="{D8B691B7-ECB9-4114-9DB5-FC22DD3F8927}" presName="childText" presStyleLbl="conFgAcc1" presStyleIdx="4" presStyleCnt="8" custLinFactY="-2208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5304B0-C49A-4DB9-A737-F1E2B9D5BFE6}" type="pres">
      <dgm:prSet presAssocID="{DE0F8E04-5B8B-46C3-8A6E-39F69E6A2892}" presName="spaceBetweenRectangles" presStyleCnt="0"/>
      <dgm:spPr/>
      <dgm:t>
        <a:bodyPr/>
        <a:lstStyle/>
        <a:p>
          <a:endParaRPr lang="zh-TW" altLang="en-US"/>
        </a:p>
      </dgm:t>
    </dgm:pt>
    <dgm:pt modelId="{8AB89A72-5DAC-428B-A15F-AC8A20E973E3}" type="pres">
      <dgm:prSet presAssocID="{511F7A65-CF76-474B-908E-6B692E2DCEF5}" presName="parentLin" presStyleCnt="0"/>
      <dgm:spPr/>
      <dgm:t>
        <a:bodyPr/>
        <a:lstStyle/>
        <a:p>
          <a:endParaRPr lang="zh-TW" altLang="en-US"/>
        </a:p>
      </dgm:t>
    </dgm:pt>
    <dgm:pt modelId="{87D50715-8A17-4EE3-B14D-C8CEB15D2305}" type="pres">
      <dgm:prSet presAssocID="{511F7A65-CF76-474B-908E-6B692E2DCEF5}" presName="parentLeftMargin" presStyleLbl="node1" presStyleIdx="4" presStyleCnt="8"/>
      <dgm:spPr/>
      <dgm:t>
        <a:bodyPr/>
        <a:lstStyle/>
        <a:p>
          <a:endParaRPr lang="zh-TW" altLang="en-US"/>
        </a:p>
      </dgm:t>
    </dgm:pt>
    <dgm:pt modelId="{CDAE8C9D-2A22-42FF-B6FE-FC80B88D34EF}" type="pres">
      <dgm:prSet presAssocID="{511F7A65-CF76-474B-908E-6B692E2DCEF5}" presName="parentText" presStyleLbl="node1" presStyleIdx="5" presStyleCnt="8" custScaleX="118736" custLinFactNeighborX="685" custLinFactNeighborY="-242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8990D2-4AF8-40A6-90DF-A5445F95C755}" type="pres">
      <dgm:prSet presAssocID="{511F7A65-CF76-474B-908E-6B692E2DCEF5}" presName="negativeSpace" presStyleCnt="0"/>
      <dgm:spPr/>
      <dgm:t>
        <a:bodyPr/>
        <a:lstStyle/>
        <a:p>
          <a:endParaRPr lang="zh-TW" altLang="en-US"/>
        </a:p>
      </dgm:t>
    </dgm:pt>
    <dgm:pt modelId="{4D45BF04-51F7-44FB-9B8A-976C04AD8020}" type="pres">
      <dgm:prSet presAssocID="{511F7A65-CF76-474B-908E-6B692E2DCEF5}" presName="childText" presStyleLbl="conFgAcc1" presStyleIdx="5" presStyleCnt="8" custLinFactY="-15153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C537BF-5157-4168-A10B-7347DC3A2BFD}" type="pres">
      <dgm:prSet presAssocID="{F60E3C05-9668-4B80-B50E-9DBC4A6D8ECA}" presName="spaceBetweenRectangles" presStyleCnt="0"/>
      <dgm:spPr/>
      <dgm:t>
        <a:bodyPr/>
        <a:lstStyle/>
        <a:p>
          <a:endParaRPr lang="zh-TW" altLang="en-US"/>
        </a:p>
      </dgm:t>
    </dgm:pt>
    <dgm:pt modelId="{A8A6FAF6-33E0-4B0C-B68C-167EA8BC8D00}" type="pres">
      <dgm:prSet presAssocID="{82E67E30-260E-4716-8AF5-2C282C291CE8}" presName="parentLin" presStyleCnt="0"/>
      <dgm:spPr/>
      <dgm:t>
        <a:bodyPr/>
        <a:lstStyle/>
        <a:p>
          <a:endParaRPr lang="zh-TW" altLang="en-US"/>
        </a:p>
      </dgm:t>
    </dgm:pt>
    <dgm:pt modelId="{09952185-9EA1-4398-B282-9126C11A1DB4}" type="pres">
      <dgm:prSet presAssocID="{82E67E30-260E-4716-8AF5-2C282C291CE8}" presName="parentLeftMargin" presStyleLbl="node1" presStyleIdx="5" presStyleCnt="8"/>
      <dgm:spPr/>
      <dgm:t>
        <a:bodyPr/>
        <a:lstStyle/>
        <a:p>
          <a:endParaRPr lang="zh-TW" altLang="en-US"/>
        </a:p>
      </dgm:t>
    </dgm:pt>
    <dgm:pt modelId="{40D1C19E-61D9-4D70-8767-D7ABE93BACEC}" type="pres">
      <dgm:prSet presAssocID="{82E67E30-260E-4716-8AF5-2C282C291CE8}" presName="parentText" presStyleLbl="node1" presStyleIdx="6" presStyleCnt="8" custScaleX="118736" custLinFactNeighborX="685" custLinFactNeighborY="-4532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C2D86E-C724-4D5B-8D38-07CA65B2247C}" type="pres">
      <dgm:prSet presAssocID="{82E67E30-260E-4716-8AF5-2C282C291CE8}" presName="negativeSpace" presStyleCnt="0"/>
      <dgm:spPr/>
      <dgm:t>
        <a:bodyPr/>
        <a:lstStyle/>
        <a:p>
          <a:endParaRPr lang="zh-TW" altLang="en-US"/>
        </a:p>
      </dgm:t>
    </dgm:pt>
    <dgm:pt modelId="{D8C74C1F-B745-464F-AF61-ACBF3DAA0E5C}" type="pres">
      <dgm:prSet presAssocID="{82E67E30-260E-4716-8AF5-2C282C291CE8}" presName="childText" presStyleLbl="conFgAcc1" presStyleIdx="6" presStyleCnt="8" custLinFactY="-4387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4E3420-38AD-447A-A2D3-2DE32BD06DC9}" type="pres">
      <dgm:prSet presAssocID="{0AAB3D1D-64A1-4F26-9532-3176226684EF}" presName="spaceBetweenRectangles" presStyleCnt="0"/>
      <dgm:spPr/>
      <dgm:t>
        <a:bodyPr/>
        <a:lstStyle/>
        <a:p>
          <a:endParaRPr lang="zh-TW" altLang="en-US"/>
        </a:p>
      </dgm:t>
    </dgm:pt>
    <dgm:pt modelId="{3E5EEC70-D57B-4706-81EB-D28818DA1CE3}" type="pres">
      <dgm:prSet presAssocID="{BC883FDB-5598-4283-A0FA-BFCF92C89851}" presName="parentLin" presStyleCnt="0"/>
      <dgm:spPr/>
      <dgm:t>
        <a:bodyPr/>
        <a:lstStyle/>
        <a:p>
          <a:endParaRPr lang="zh-TW" altLang="en-US"/>
        </a:p>
      </dgm:t>
    </dgm:pt>
    <dgm:pt modelId="{71D0243B-EDB8-4862-B49B-BD741526FAB9}" type="pres">
      <dgm:prSet presAssocID="{BC883FDB-5598-4283-A0FA-BFCF92C89851}" presName="parentLeftMargin" presStyleLbl="node1" presStyleIdx="6" presStyleCnt="8"/>
      <dgm:spPr/>
      <dgm:t>
        <a:bodyPr/>
        <a:lstStyle/>
        <a:p>
          <a:endParaRPr lang="zh-TW" altLang="en-US"/>
        </a:p>
      </dgm:t>
    </dgm:pt>
    <dgm:pt modelId="{7F55394B-0734-4A02-A2C7-0EE8AF79C63F}" type="pres">
      <dgm:prSet presAssocID="{BC883FDB-5598-4283-A0FA-BFCF92C89851}" presName="parentText" presStyleLbl="node1" presStyleIdx="7" presStyleCnt="8" custScaleX="118736" custLinFactNeighborX="685" custLinFactNeighborY="-589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D14C94-0636-4CEE-B04D-DB98DFF4A7B9}" type="pres">
      <dgm:prSet presAssocID="{BC883FDB-5598-4283-A0FA-BFCF92C89851}" presName="negativeSpace" presStyleCnt="0"/>
      <dgm:spPr/>
      <dgm:t>
        <a:bodyPr/>
        <a:lstStyle/>
        <a:p>
          <a:endParaRPr lang="zh-TW" altLang="en-US"/>
        </a:p>
      </dgm:t>
    </dgm:pt>
    <dgm:pt modelId="{DB601349-E6CF-4A67-8DFE-8BC7BB22980E}" type="pres">
      <dgm:prSet presAssocID="{BC883FDB-5598-4283-A0FA-BFCF92C89851}" presName="childText" presStyleLbl="conFgAcc1" presStyleIdx="7" presStyleCnt="8" custLinFactY="-52265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B584E2-C5FA-4B4E-AA0E-C5822D522F99}" type="presOf" srcId="{4CECEE1A-E225-4C3E-A291-888D09FC20D0}" destId="{EA9CDF1F-98C8-4DB5-80B9-80187512B4A1}" srcOrd="1" destOrd="0" presId="urn:microsoft.com/office/officeart/2005/8/layout/list1"/>
    <dgm:cxn modelId="{B1742FA4-23AF-4227-A3BE-5B9D6110DB48}" srcId="{177A8090-CA19-4F83-8219-FD60A405ADAD}" destId="{EE9576A4-3341-4F1C-BA83-A06A6CA60FE3}" srcOrd="2" destOrd="0" parTransId="{9C6C7288-E8BF-408E-8536-378E37F841F6}" sibTransId="{FB936067-9260-42D3-8D60-C3F3FE162693}"/>
    <dgm:cxn modelId="{1B545E24-9C4C-4825-BF78-B57556FA887C}" srcId="{177A8090-CA19-4F83-8219-FD60A405ADAD}" destId="{B184EB67-5408-4116-BD32-06D426B19155}" srcOrd="3" destOrd="0" parTransId="{5B450CBF-39EA-4BFA-B0A3-D098B04B9DE0}" sibTransId="{7E88F85D-BA5D-485C-9E20-568C10AB706F}"/>
    <dgm:cxn modelId="{45841D88-76A2-44FF-8D6F-F2CD63487AB6}" srcId="{177A8090-CA19-4F83-8219-FD60A405ADAD}" destId="{D8B691B7-ECB9-4114-9DB5-FC22DD3F8927}" srcOrd="4" destOrd="0" parTransId="{6A931251-739D-4AEB-ADFB-5EF6D747B155}" sibTransId="{DE0F8E04-5B8B-46C3-8A6E-39F69E6A2892}"/>
    <dgm:cxn modelId="{7CAAEFBC-CF0E-47E4-9390-96834CBED017}" type="presOf" srcId="{B184EB67-5408-4116-BD32-06D426B19155}" destId="{CAF01A1F-A479-44C2-BBAE-CAE70EB917D7}" srcOrd="1" destOrd="0" presId="urn:microsoft.com/office/officeart/2005/8/layout/list1"/>
    <dgm:cxn modelId="{EBD17430-8F5F-4363-A846-A41DD0BA2040}" type="presOf" srcId="{EE9576A4-3341-4F1C-BA83-A06A6CA60FE3}" destId="{134EED42-1A64-47D2-9008-2A8D8272F244}" srcOrd="0" destOrd="0" presId="urn:microsoft.com/office/officeart/2005/8/layout/list1"/>
    <dgm:cxn modelId="{4AC59179-68C1-4679-9884-C28D5AA1ED1A}" srcId="{177A8090-CA19-4F83-8219-FD60A405ADAD}" destId="{6399CE23-80F2-4C92-AC55-A9A2912E4CDC}" srcOrd="0" destOrd="0" parTransId="{945BDD35-2C68-4F41-8958-3D1CA4E1F7B1}" sibTransId="{750992F2-C5A3-45B8-A19F-2914B2A81631}"/>
    <dgm:cxn modelId="{D9102121-0186-431C-BC50-F2117CD37499}" type="presOf" srcId="{BC883FDB-5598-4283-A0FA-BFCF92C89851}" destId="{7F55394B-0734-4A02-A2C7-0EE8AF79C63F}" srcOrd="1" destOrd="0" presId="urn:microsoft.com/office/officeart/2005/8/layout/list1"/>
    <dgm:cxn modelId="{C1E91E61-B937-41A1-BF0C-DECC018EE121}" type="presOf" srcId="{D8B691B7-ECB9-4114-9DB5-FC22DD3F8927}" destId="{CD86BB9C-1B85-4E71-BAB7-93EE936841BB}" srcOrd="1" destOrd="0" presId="urn:microsoft.com/office/officeart/2005/8/layout/list1"/>
    <dgm:cxn modelId="{BCABE4FF-0304-484D-9E86-849D56F96732}" type="presOf" srcId="{6399CE23-80F2-4C92-AC55-A9A2912E4CDC}" destId="{47B8F8D9-2CD4-4BBC-92BF-D49AB0429F42}" srcOrd="0" destOrd="0" presId="urn:microsoft.com/office/officeart/2005/8/layout/list1"/>
    <dgm:cxn modelId="{F2BA64EF-B8D5-46FE-BB7C-B26C5BF8E001}" srcId="{177A8090-CA19-4F83-8219-FD60A405ADAD}" destId="{BC883FDB-5598-4283-A0FA-BFCF92C89851}" srcOrd="7" destOrd="0" parTransId="{E8DAF4FC-492C-4A6C-867A-13AE5B0D9E22}" sibTransId="{32924190-AE72-436C-A6AA-B9EE6EE04D59}"/>
    <dgm:cxn modelId="{F5442B58-45C9-43C1-A51E-61FFA442325D}" type="presOf" srcId="{511F7A65-CF76-474B-908E-6B692E2DCEF5}" destId="{87D50715-8A17-4EE3-B14D-C8CEB15D2305}" srcOrd="0" destOrd="0" presId="urn:microsoft.com/office/officeart/2005/8/layout/list1"/>
    <dgm:cxn modelId="{7D73B9B4-5996-4E09-B546-8816A9D8D6E1}" type="presOf" srcId="{B184EB67-5408-4116-BD32-06D426B19155}" destId="{3A495744-53F3-45CC-8D15-19EFE1AB9522}" srcOrd="0" destOrd="0" presId="urn:microsoft.com/office/officeart/2005/8/layout/list1"/>
    <dgm:cxn modelId="{2CD77790-63C3-48D9-A268-4842E2C32F5F}" type="presOf" srcId="{82E67E30-260E-4716-8AF5-2C282C291CE8}" destId="{09952185-9EA1-4398-B282-9126C11A1DB4}" srcOrd="0" destOrd="0" presId="urn:microsoft.com/office/officeart/2005/8/layout/list1"/>
    <dgm:cxn modelId="{B7F95DC9-BCBF-4A55-AD64-B23DCDF566EC}" srcId="{177A8090-CA19-4F83-8219-FD60A405ADAD}" destId="{82E67E30-260E-4716-8AF5-2C282C291CE8}" srcOrd="6" destOrd="0" parTransId="{3555F3FB-4933-4AC6-A765-1A2E31718826}" sibTransId="{0AAB3D1D-64A1-4F26-9532-3176226684EF}"/>
    <dgm:cxn modelId="{16F30D2B-308D-4D93-A67F-74FCB8D1490C}" type="presOf" srcId="{BC883FDB-5598-4283-A0FA-BFCF92C89851}" destId="{71D0243B-EDB8-4862-B49B-BD741526FAB9}" srcOrd="0" destOrd="0" presId="urn:microsoft.com/office/officeart/2005/8/layout/list1"/>
    <dgm:cxn modelId="{E7040F5A-A8C9-4D4C-9661-577B4882F83E}" type="presOf" srcId="{82E67E30-260E-4716-8AF5-2C282C291CE8}" destId="{40D1C19E-61D9-4D70-8767-D7ABE93BACEC}" srcOrd="1" destOrd="0" presId="urn:microsoft.com/office/officeart/2005/8/layout/list1"/>
    <dgm:cxn modelId="{B034AB62-F1D0-4054-A04C-2E48792D2E9F}" type="presOf" srcId="{511F7A65-CF76-474B-908E-6B692E2DCEF5}" destId="{CDAE8C9D-2A22-42FF-B6FE-FC80B88D34EF}" srcOrd="1" destOrd="0" presId="urn:microsoft.com/office/officeart/2005/8/layout/list1"/>
    <dgm:cxn modelId="{E6213AFE-5347-4892-A0A1-F7852624EB1C}" srcId="{177A8090-CA19-4F83-8219-FD60A405ADAD}" destId="{511F7A65-CF76-474B-908E-6B692E2DCEF5}" srcOrd="5" destOrd="0" parTransId="{654F0005-D843-43E7-9341-349CDCE6725D}" sibTransId="{F60E3C05-9668-4B80-B50E-9DBC4A6D8ECA}"/>
    <dgm:cxn modelId="{3B22C975-6010-4CEC-8B31-CD89777E7B63}" type="presOf" srcId="{D8B691B7-ECB9-4114-9DB5-FC22DD3F8927}" destId="{2907D86E-F668-4FDF-9E3B-1DEEAA337F17}" srcOrd="0" destOrd="0" presId="urn:microsoft.com/office/officeart/2005/8/layout/list1"/>
    <dgm:cxn modelId="{D0E246D0-E02D-4185-808A-FC587FAA33F5}" type="presOf" srcId="{6399CE23-80F2-4C92-AC55-A9A2912E4CDC}" destId="{59531EB7-56BC-41F5-AAAE-72013FC297B2}" srcOrd="1" destOrd="0" presId="urn:microsoft.com/office/officeart/2005/8/layout/list1"/>
    <dgm:cxn modelId="{C45F3FFB-A490-4ABE-91F9-849520992B63}" srcId="{177A8090-CA19-4F83-8219-FD60A405ADAD}" destId="{4CECEE1A-E225-4C3E-A291-888D09FC20D0}" srcOrd="1" destOrd="0" parTransId="{74C6642B-04CC-47B4-AE2B-C20FE33FA060}" sibTransId="{E61D8BBA-D0D1-458D-A633-44AA490919B3}"/>
    <dgm:cxn modelId="{C45772F7-3630-4376-BD59-AB9B532C9C62}" type="presOf" srcId="{177A8090-CA19-4F83-8219-FD60A405ADAD}" destId="{B28B088F-68C5-4010-8CE2-CCA9C76B5CAD}" srcOrd="0" destOrd="0" presId="urn:microsoft.com/office/officeart/2005/8/layout/list1"/>
    <dgm:cxn modelId="{876DB9C6-0C86-483F-8FDF-C62F7A5D02E3}" type="presOf" srcId="{EE9576A4-3341-4F1C-BA83-A06A6CA60FE3}" destId="{20B1E6A8-D454-45C3-B547-6B6C5A48E13C}" srcOrd="1" destOrd="0" presId="urn:microsoft.com/office/officeart/2005/8/layout/list1"/>
    <dgm:cxn modelId="{D3CD63B7-F6A2-41B6-A8A2-692DE0E89DF8}" type="presOf" srcId="{4CECEE1A-E225-4C3E-A291-888D09FC20D0}" destId="{65D8E55C-C729-4C3B-BF11-7CB4BD4D101B}" srcOrd="0" destOrd="0" presId="urn:microsoft.com/office/officeart/2005/8/layout/list1"/>
    <dgm:cxn modelId="{A6871359-5EE9-470D-B1D3-AA07959B0EBC}" type="presParOf" srcId="{B28B088F-68C5-4010-8CE2-CCA9C76B5CAD}" destId="{0CE2C9E8-AE8B-48A1-9110-C0D1AC7B87A2}" srcOrd="0" destOrd="0" presId="urn:microsoft.com/office/officeart/2005/8/layout/list1"/>
    <dgm:cxn modelId="{D57C57A0-D67C-47D5-9F60-9E87E07DAC06}" type="presParOf" srcId="{0CE2C9E8-AE8B-48A1-9110-C0D1AC7B87A2}" destId="{47B8F8D9-2CD4-4BBC-92BF-D49AB0429F42}" srcOrd="0" destOrd="0" presId="urn:microsoft.com/office/officeart/2005/8/layout/list1"/>
    <dgm:cxn modelId="{64E7C721-10E1-4EDD-8B35-07597F2CCB27}" type="presParOf" srcId="{0CE2C9E8-AE8B-48A1-9110-C0D1AC7B87A2}" destId="{59531EB7-56BC-41F5-AAAE-72013FC297B2}" srcOrd="1" destOrd="0" presId="urn:microsoft.com/office/officeart/2005/8/layout/list1"/>
    <dgm:cxn modelId="{3217FEEF-0F90-4EA9-96FD-23B8B2B00C93}" type="presParOf" srcId="{B28B088F-68C5-4010-8CE2-CCA9C76B5CAD}" destId="{843BCEEF-A058-4784-B7A2-FAC5F485833A}" srcOrd="1" destOrd="0" presId="urn:microsoft.com/office/officeart/2005/8/layout/list1"/>
    <dgm:cxn modelId="{250F6C34-9344-4214-9FAB-606DF1508E2C}" type="presParOf" srcId="{B28B088F-68C5-4010-8CE2-CCA9C76B5CAD}" destId="{A125088D-618B-4016-AB31-366CD4761029}" srcOrd="2" destOrd="0" presId="urn:microsoft.com/office/officeart/2005/8/layout/list1"/>
    <dgm:cxn modelId="{BB1E9FFB-E905-4F3A-95F5-EEE808515875}" type="presParOf" srcId="{B28B088F-68C5-4010-8CE2-CCA9C76B5CAD}" destId="{3E3E669B-DD3E-49F9-8736-2BBD48045011}" srcOrd="3" destOrd="0" presId="urn:microsoft.com/office/officeart/2005/8/layout/list1"/>
    <dgm:cxn modelId="{739E9795-0D65-4708-B475-E67F0171EF06}" type="presParOf" srcId="{B28B088F-68C5-4010-8CE2-CCA9C76B5CAD}" destId="{550D92E2-FCC0-42B3-B0AA-698962E5D3EB}" srcOrd="4" destOrd="0" presId="urn:microsoft.com/office/officeart/2005/8/layout/list1"/>
    <dgm:cxn modelId="{46C0A4F3-41D2-4AA6-8472-A8F68FE5930E}" type="presParOf" srcId="{550D92E2-FCC0-42B3-B0AA-698962E5D3EB}" destId="{65D8E55C-C729-4C3B-BF11-7CB4BD4D101B}" srcOrd="0" destOrd="0" presId="urn:microsoft.com/office/officeart/2005/8/layout/list1"/>
    <dgm:cxn modelId="{AAC2AD2F-CEC1-4C7D-8DA9-921899A91F6B}" type="presParOf" srcId="{550D92E2-FCC0-42B3-B0AA-698962E5D3EB}" destId="{EA9CDF1F-98C8-4DB5-80B9-80187512B4A1}" srcOrd="1" destOrd="0" presId="urn:microsoft.com/office/officeart/2005/8/layout/list1"/>
    <dgm:cxn modelId="{5F92F049-0325-4B67-8929-48CCF9DF1D52}" type="presParOf" srcId="{B28B088F-68C5-4010-8CE2-CCA9C76B5CAD}" destId="{58525630-5999-42CF-B861-33FDAE3FBD44}" srcOrd="5" destOrd="0" presId="urn:microsoft.com/office/officeart/2005/8/layout/list1"/>
    <dgm:cxn modelId="{E29B15B5-48BD-4095-A916-057D695A1611}" type="presParOf" srcId="{B28B088F-68C5-4010-8CE2-CCA9C76B5CAD}" destId="{0526F0F1-84C3-48C7-B710-6FD51E8F26F5}" srcOrd="6" destOrd="0" presId="urn:microsoft.com/office/officeart/2005/8/layout/list1"/>
    <dgm:cxn modelId="{59EEBA1B-4F03-415C-A4D9-FE3BF3CF9EFF}" type="presParOf" srcId="{B28B088F-68C5-4010-8CE2-CCA9C76B5CAD}" destId="{516E4129-74D4-4C20-9A57-E4A8A14D29BD}" srcOrd="7" destOrd="0" presId="urn:microsoft.com/office/officeart/2005/8/layout/list1"/>
    <dgm:cxn modelId="{AEA9003F-6E61-4B46-89C4-5F4915436931}" type="presParOf" srcId="{B28B088F-68C5-4010-8CE2-CCA9C76B5CAD}" destId="{75B4367B-C830-4905-B8A5-E38A350F004D}" srcOrd="8" destOrd="0" presId="urn:microsoft.com/office/officeart/2005/8/layout/list1"/>
    <dgm:cxn modelId="{8F66483D-F50F-42F7-9AA3-D63D653AFB6A}" type="presParOf" srcId="{75B4367B-C830-4905-B8A5-E38A350F004D}" destId="{134EED42-1A64-47D2-9008-2A8D8272F244}" srcOrd="0" destOrd="0" presId="urn:microsoft.com/office/officeart/2005/8/layout/list1"/>
    <dgm:cxn modelId="{A66D01FA-78C5-4F9D-A69F-748D4AB5A4EB}" type="presParOf" srcId="{75B4367B-C830-4905-B8A5-E38A350F004D}" destId="{20B1E6A8-D454-45C3-B547-6B6C5A48E13C}" srcOrd="1" destOrd="0" presId="urn:microsoft.com/office/officeart/2005/8/layout/list1"/>
    <dgm:cxn modelId="{3BC7B8A4-08E5-45D8-88F8-10BA6007DFB2}" type="presParOf" srcId="{B28B088F-68C5-4010-8CE2-CCA9C76B5CAD}" destId="{F3152570-2EBC-4C3A-8CF3-6D19789EEA50}" srcOrd="9" destOrd="0" presId="urn:microsoft.com/office/officeart/2005/8/layout/list1"/>
    <dgm:cxn modelId="{597B00B8-1906-4AA5-8BA6-4191F708C00B}" type="presParOf" srcId="{B28B088F-68C5-4010-8CE2-CCA9C76B5CAD}" destId="{18A6D143-290B-4A7F-A13B-3C6B8056D27E}" srcOrd="10" destOrd="0" presId="urn:microsoft.com/office/officeart/2005/8/layout/list1"/>
    <dgm:cxn modelId="{2C3EC9F7-2095-4C8C-AE43-C29CC70523FE}" type="presParOf" srcId="{B28B088F-68C5-4010-8CE2-CCA9C76B5CAD}" destId="{080CE6AB-6A55-4540-A94F-5F1E70EFB4A2}" srcOrd="11" destOrd="0" presId="urn:microsoft.com/office/officeart/2005/8/layout/list1"/>
    <dgm:cxn modelId="{6EDF4F1C-85BB-497C-82A3-95F1C7241A82}" type="presParOf" srcId="{B28B088F-68C5-4010-8CE2-CCA9C76B5CAD}" destId="{7DF38A97-93D8-4973-94A6-D5C8DFEC6C21}" srcOrd="12" destOrd="0" presId="urn:microsoft.com/office/officeart/2005/8/layout/list1"/>
    <dgm:cxn modelId="{69ED7DBB-C89C-4BB2-964D-1B8D503D3F08}" type="presParOf" srcId="{7DF38A97-93D8-4973-94A6-D5C8DFEC6C21}" destId="{3A495744-53F3-45CC-8D15-19EFE1AB9522}" srcOrd="0" destOrd="0" presId="urn:microsoft.com/office/officeart/2005/8/layout/list1"/>
    <dgm:cxn modelId="{1B1AE647-AA8F-43F3-B4C3-4B7BCF1066B1}" type="presParOf" srcId="{7DF38A97-93D8-4973-94A6-D5C8DFEC6C21}" destId="{CAF01A1F-A479-44C2-BBAE-CAE70EB917D7}" srcOrd="1" destOrd="0" presId="urn:microsoft.com/office/officeart/2005/8/layout/list1"/>
    <dgm:cxn modelId="{F8C4AFD9-BDFC-4854-A831-05E8EAE82013}" type="presParOf" srcId="{B28B088F-68C5-4010-8CE2-CCA9C76B5CAD}" destId="{9302D559-87CC-4F37-A1DB-514E4C21D2E1}" srcOrd="13" destOrd="0" presId="urn:microsoft.com/office/officeart/2005/8/layout/list1"/>
    <dgm:cxn modelId="{AD63B024-56B2-4A50-9724-99B7320A19A8}" type="presParOf" srcId="{B28B088F-68C5-4010-8CE2-CCA9C76B5CAD}" destId="{5D66BE9F-9315-4CDC-9B1B-681DF071C6C8}" srcOrd="14" destOrd="0" presId="urn:microsoft.com/office/officeart/2005/8/layout/list1"/>
    <dgm:cxn modelId="{80640194-9A5A-49EE-AC7C-65A432FD6324}" type="presParOf" srcId="{B28B088F-68C5-4010-8CE2-CCA9C76B5CAD}" destId="{EDD293A9-1032-4DD4-AAEF-51C143645545}" srcOrd="15" destOrd="0" presId="urn:microsoft.com/office/officeart/2005/8/layout/list1"/>
    <dgm:cxn modelId="{30846E98-592B-43B0-AE57-F263E8C994D7}" type="presParOf" srcId="{B28B088F-68C5-4010-8CE2-CCA9C76B5CAD}" destId="{C9FF79C4-ED41-4449-98ED-F53A26227F09}" srcOrd="16" destOrd="0" presId="urn:microsoft.com/office/officeart/2005/8/layout/list1"/>
    <dgm:cxn modelId="{B0BAEBB6-985A-40B8-869D-1AB4A29ACF34}" type="presParOf" srcId="{C9FF79C4-ED41-4449-98ED-F53A26227F09}" destId="{2907D86E-F668-4FDF-9E3B-1DEEAA337F17}" srcOrd="0" destOrd="0" presId="urn:microsoft.com/office/officeart/2005/8/layout/list1"/>
    <dgm:cxn modelId="{DB23CD9B-5232-42AF-9A90-AAD47FD0D824}" type="presParOf" srcId="{C9FF79C4-ED41-4449-98ED-F53A26227F09}" destId="{CD86BB9C-1B85-4E71-BAB7-93EE936841BB}" srcOrd="1" destOrd="0" presId="urn:microsoft.com/office/officeart/2005/8/layout/list1"/>
    <dgm:cxn modelId="{562B3EBF-A2D7-4C03-B2CB-98BB68D1A08E}" type="presParOf" srcId="{B28B088F-68C5-4010-8CE2-CCA9C76B5CAD}" destId="{33B339A4-6D53-4193-8AE1-359866F4BD17}" srcOrd="17" destOrd="0" presId="urn:microsoft.com/office/officeart/2005/8/layout/list1"/>
    <dgm:cxn modelId="{02C837CF-6AA5-45C2-AACC-3B681F91B681}" type="presParOf" srcId="{B28B088F-68C5-4010-8CE2-CCA9C76B5CAD}" destId="{D756CA58-7E97-4808-8816-8F9DC71D71A3}" srcOrd="18" destOrd="0" presId="urn:microsoft.com/office/officeart/2005/8/layout/list1"/>
    <dgm:cxn modelId="{5AC89366-9302-4C1D-BBA5-651372B33579}" type="presParOf" srcId="{B28B088F-68C5-4010-8CE2-CCA9C76B5CAD}" destId="{EE5304B0-C49A-4DB9-A737-F1E2B9D5BFE6}" srcOrd="19" destOrd="0" presId="urn:microsoft.com/office/officeart/2005/8/layout/list1"/>
    <dgm:cxn modelId="{73FF3FD3-316D-40BF-A697-642863E745E8}" type="presParOf" srcId="{B28B088F-68C5-4010-8CE2-CCA9C76B5CAD}" destId="{8AB89A72-5DAC-428B-A15F-AC8A20E973E3}" srcOrd="20" destOrd="0" presId="urn:microsoft.com/office/officeart/2005/8/layout/list1"/>
    <dgm:cxn modelId="{0FB7F5FA-E5D6-4D96-AD7F-4AEDE0E345B4}" type="presParOf" srcId="{8AB89A72-5DAC-428B-A15F-AC8A20E973E3}" destId="{87D50715-8A17-4EE3-B14D-C8CEB15D2305}" srcOrd="0" destOrd="0" presId="urn:microsoft.com/office/officeart/2005/8/layout/list1"/>
    <dgm:cxn modelId="{C5C469E7-3304-40F5-A97D-92471F6DB124}" type="presParOf" srcId="{8AB89A72-5DAC-428B-A15F-AC8A20E973E3}" destId="{CDAE8C9D-2A22-42FF-B6FE-FC80B88D34EF}" srcOrd="1" destOrd="0" presId="urn:microsoft.com/office/officeart/2005/8/layout/list1"/>
    <dgm:cxn modelId="{99629CCC-1DD3-45DB-A5CD-735BCAA3C4C5}" type="presParOf" srcId="{B28B088F-68C5-4010-8CE2-CCA9C76B5CAD}" destId="{668990D2-4AF8-40A6-90DF-A5445F95C755}" srcOrd="21" destOrd="0" presId="urn:microsoft.com/office/officeart/2005/8/layout/list1"/>
    <dgm:cxn modelId="{22FC389F-68BC-4FC1-9D70-B9AF20C51E1D}" type="presParOf" srcId="{B28B088F-68C5-4010-8CE2-CCA9C76B5CAD}" destId="{4D45BF04-51F7-44FB-9B8A-976C04AD8020}" srcOrd="22" destOrd="0" presId="urn:microsoft.com/office/officeart/2005/8/layout/list1"/>
    <dgm:cxn modelId="{5F185A09-0082-4E89-A793-D8D51E6D0337}" type="presParOf" srcId="{B28B088F-68C5-4010-8CE2-CCA9C76B5CAD}" destId="{CEC537BF-5157-4168-A10B-7347DC3A2BFD}" srcOrd="23" destOrd="0" presId="urn:microsoft.com/office/officeart/2005/8/layout/list1"/>
    <dgm:cxn modelId="{56836458-277A-4B73-BDFC-E61CF4C315A8}" type="presParOf" srcId="{B28B088F-68C5-4010-8CE2-CCA9C76B5CAD}" destId="{A8A6FAF6-33E0-4B0C-B68C-167EA8BC8D00}" srcOrd="24" destOrd="0" presId="urn:microsoft.com/office/officeart/2005/8/layout/list1"/>
    <dgm:cxn modelId="{96016B15-2346-4391-B794-F6E773B0E94D}" type="presParOf" srcId="{A8A6FAF6-33E0-4B0C-B68C-167EA8BC8D00}" destId="{09952185-9EA1-4398-B282-9126C11A1DB4}" srcOrd="0" destOrd="0" presId="urn:microsoft.com/office/officeart/2005/8/layout/list1"/>
    <dgm:cxn modelId="{94CCBD32-A90C-448E-816C-13DE7219F181}" type="presParOf" srcId="{A8A6FAF6-33E0-4B0C-B68C-167EA8BC8D00}" destId="{40D1C19E-61D9-4D70-8767-D7ABE93BACEC}" srcOrd="1" destOrd="0" presId="urn:microsoft.com/office/officeart/2005/8/layout/list1"/>
    <dgm:cxn modelId="{34BADEC4-C688-47AE-99C9-6D39550DF9FE}" type="presParOf" srcId="{B28B088F-68C5-4010-8CE2-CCA9C76B5CAD}" destId="{09C2D86E-C724-4D5B-8D38-07CA65B2247C}" srcOrd="25" destOrd="0" presId="urn:microsoft.com/office/officeart/2005/8/layout/list1"/>
    <dgm:cxn modelId="{96503FAB-7D68-43B4-B87B-5F5F90B6E731}" type="presParOf" srcId="{B28B088F-68C5-4010-8CE2-CCA9C76B5CAD}" destId="{D8C74C1F-B745-464F-AF61-ACBF3DAA0E5C}" srcOrd="26" destOrd="0" presId="urn:microsoft.com/office/officeart/2005/8/layout/list1"/>
    <dgm:cxn modelId="{C62FF18D-7042-4998-B277-F38CCD24DBFB}" type="presParOf" srcId="{B28B088F-68C5-4010-8CE2-CCA9C76B5CAD}" destId="{254E3420-38AD-447A-A2D3-2DE32BD06DC9}" srcOrd="27" destOrd="0" presId="urn:microsoft.com/office/officeart/2005/8/layout/list1"/>
    <dgm:cxn modelId="{1961CF37-F206-4443-8EE3-11650E87FF74}" type="presParOf" srcId="{B28B088F-68C5-4010-8CE2-CCA9C76B5CAD}" destId="{3E5EEC70-D57B-4706-81EB-D28818DA1CE3}" srcOrd="28" destOrd="0" presId="urn:microsoft.com/office/officeart/2005/8/layout/list1"/>
    <dgm:cxn modelId="{D5014DCC-511E-4469-BF0C-E743D069FBE8}" type="presParOf" srcId="{3E5EEC70-D57B-4706-81EB-D28818DA1CE3}" destId="{71D0243B-EDB8-4862-B49B-BD741526FAB9}" srcOrd="0" destOrd="0" presId="urn:microsoft.com/office/officeart/2005/8/layout/list1"/>
    <dgm:cxn modelId="{CFA240CA-F6F9-4264-97E5-47B891C06160}" type="presParOf" srcId="{3E5EEC70-D57B-4706-81EB-D28818DA1CE3}" destId="{7F55394B-0734-4A02-A2C7-0EE8AF79C63F}" srcOrd="1" destOrd="0" presId="urn:microsoft.com/office/officeart/2005/8/layout/list1"/>
    <dgm:cxn modelId="{F810390E-3D22-481D-A072-AD81D6733CCA}" type="presParOf" srcId="{B28B088F-68C5-4010-8CE2-CCA9C76B5CAD}" destId="{9FD14C94-0636-4CEE-B04D-DB98DFF4A7B9}" srcOrd="29" destOrd="0" presId="urn:microsoft.com/office/officeart/2005/8/layout/list1"/>
    <dgm:cxn modelId="{A2D2811C-94DA-4A7B-9E72-39579487D00D}" type="presParOf" srcId="{B28B088F-68C5-4010-8CE2-CCA9C76B5CAD}" destId="{DB601349-E6CF-4A67-8DFE-8BC7BB22980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FC8AC-87CD-4462-BCC7-3FC0A14F2BF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B9D82DA-6ADF-4718-82B2-AF8EE8D32ED7}">
      <dgm:prSet phldrT="[文字]" custT="1"/>
      <dgm:spPr>
        <a:solidFill>
          <a:srgbClr val="FF99CC"/>
        </a:solidFill>
      </dgm:spPr>
      <dgm:t>
        <a:bodyPr/>
        <a:lstStyle/>
        <a:p>
          <a:pPr>
            <a:lnSpc>
              <a:spcPts val="2400"/>
            </a:lnSpc>
          </a:pPr>
          <a:r>
            <a:rPr lang="zh-TW" altLang="en-US" sz="2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嘉義縣與臺南區共同就學區</a:t>
          </a:r>
          <a:endParaRPr lang="en-US" altLang="zh-TW" sz="24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</a:pPr>
          <a:r>
            <a:rPr lang="zh-TW" altLang="en-US" sz="2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新增楠西區及玉井區</a:t>
          </a:r>
          <a:endParaRPr lang="zh-TW" altLang="en-US" sz="24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9A002B7-8B19-4926-9837-F9ACEFD73782}" type="parTrans" cxnId="{5F4E5364-383F-4590-865D-6EC7F1D13AA6}">
      <dgm:prSet/>
      <dgm:spPr/>
      <dgm:t>
        <a:bodyPr/>
        <a:lstStyle/>
        <a:p>
          <a:endParaRPr lang="zh-TW" altLang="en-US"/>
        </a:p>
      </dgm:t>
    </dgm:pt>
    <dgm:pt modelId="{6D2F4E73-94CF-4BBC-97BE-1AADB661F3EA}" type="sibTrans" cxnId="{5F4E5364-383F-4590-865D-6EC7F1D13AA6}">
      <dgm:prSet/>
      <dgm:spPr/>
      <dgm:t>
        <a:bodyPr/>
        <a:lstStyle/>
        <a:p>
          <a:endParaRPr lang="zh-TW" altLang="en-US"/>
        </a:p>
      </dgm:t>
    </dgm:pt>
    <dgm:pt modelId="{DD31FFFA-8E20-42F7-A739-A8F2011C2C99}">
      <dgm:prSet phldrT="[文字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ts val="2200"/>
            </a:lnSpc>
          </a:pP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特色招生專業群科學校：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200"/>
            </a:lnSpc>
          </a:pP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１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華商高商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200"/>
            </a:lnSpc>
          </a:pP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嘉義家職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200"/>
            </a:lnSpc>
          </a:pP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萬能工商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9E146777-9BDF-4FFB-A437-5596F7BD187B}" type="parTrans" cxnId="{B923C186-C1A7-4A89-9BFF-30EA9B805A87}">
      <dgm:prSet/>
      <dgm:spPr/>
      <dgm:t>
        <a:bodyPr/>
        <a:lstStyle/>
        <a:p>
          <a:endParaRPr lang="zh-TW" altLang="en-US"/>
        </a:p>
      </dgm:t>
    </dgm:pt>
    <dgm:pt modelId="{BEC1725E-2C46-4362-BE45-871A535603E7}" type="sibTrans" cxnId="{B923C186-C1A7-4A89-9BFF-30EA9B805A87}">
      <dgm:prSet/>
      <dgm:spPr/>
      <dgm:t>
        <a:bodyPr/>
        <a:lstStyle/>
        <a:p>
          <a:endParaRPr lang="zh-TW" altLang="en-US"/>
        </a:p>
      </dgm:t>
    </dgm:pt>
    <dgm:pt modelId="{144CC716-29AF-4A81-B1A8-A10FD723E651}">
      <dgm:prSet phldrT="[文字]" phldr="1"/>
      <dgm:spPr/>
      <dgm:t>
        <a:bodyPr/>
        <a:lstStyle/>
        <a:p>
          <a:endParaRPr lang="zh-TW" altLang="en-US"/>
        </a:p>
      </dgm:t>
    </dgm:pt>
    <dgm:pt modelId="{2B451FF2-0A8A-43B7-92E0-BAA1C6395EED}" type="parTrans" cxnId="{DD9DDF7B-FEE8-4747-B1BA-DD35F5B3E772}">
      <dgm:prSet/>
      <dgm:spPr/>
      <dgm:t>
        <a:bodyPr/>
        <a:lstStyle/>
        <a:p>
          <a:endParaRPr lang="zh-TW" altLang="en-US"/>
        </a:p>
      </dgm:t>
    </dgm:pt>
    <dgm:pt modelId="{F01BE21D-8655-4148-898B-8A6C683E20A0}" type="sibTrans" cxnId="{DD9DDF7B-FEE8-4747-B1BA-DD35F5B3E772}">
      <dgm:prSet/>
      <dgm:spPr/>
      <dgm:t>
        <a:bodyPr/>
        <a:lstStyle/>
        <a:p>
          <a:endParaRPr lang="zh-TW" altLang="en-US"/>
        </a:p>
      </dgm:t>
    </dgm:pt>
    <dgm:pt modelId="{DAB03C30-29BA-4263-AA97-2B3D82A9A8B3}">
      <dgm:prSet/>
      <dgm:spPr>
        <a:solidFill>
          <a:srgbClr val="CCFF99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試辦學習區完全免試學校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興華中學</a:t>
          </a:r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嘉義區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東吳工家</a:t>
          </a:r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嘉義區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新港藝高</a:t>
          </a:r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嘉義縣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竹崎高中</a:t>
          </a:r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嘉義縣</a:t>
          </a:r>
          <a:endParaRPr lang="en-US" altLang="zh-TW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420B23C-D561-485A-AF81-6F51A6ECC6B7}" type="parTrans" cxnId="{DBB7027C-BBC3-479C-8667-5FBF5B4D9ED1}">
      <dgm:prSet/>
      <dgm:spPr/>
      <dgm:t>
        <a:bodyPr/>
        <a:lstStyle/>
        <a:p>
          <a:endParaRPr lang="zh-TW" altLang="en-US"/>
        </a:p>
      </dgm:t>
    </dgm:pt>
    <dgm:pt modelId="{D4F2F700-C5BD-4C32-ABA4-F24FC5609315}" type="sibTrans" cxnId="{DBB7027C-BBC3-479C-8667-5FBF5B4D9ED1}">
      <dgm:prSet/>
      <dgm:spPr/>
      <dgm:t>
        <a:bodyPr/>
        <a:lstStyle/>
        <a:p>
          <a:endParaRPr lang="zh-TW" altLang="en-US"/>
        </a:p>
      </dgm:t>
    </dgm:pt>
    <dgm:pt modelId="{D138B560-8E4D-4AA3-958C-F373CC555066}">
      <dgm:prSet/>
      <dgm:spPr/>
      <dgm:t>
        <a:bodyPr/>
        <a:lstStyle/>
        <a:p>
          <a:endParaRPr lang="zh-TW" altLang="en-US"/>
        </a:p>
      </dgm:t>
    </dgm:pt>
    <dgm:pt modelId="{E7B5D125-B71D-450F-81FC-1A230035C7C4}" type="parTrans" cxnId="{EE1DF376-C700-4A67-BBFF-25B8C4399F42}">
      <dgm:prSet/>
      <dgm:spPr/>
      <dgm:t>
        <a:bodyPr/>
        <a:lstStyle/>
        <a:p>
          <a:endParaRPr lang="zh-TW" altLang="en-US"/>
        </a:p>
      </dgm:t>
    </dgm:pt>
    <dgm:pt modelId="{0F41C364-C592-4D90-B865-586B17AACCAE}" type="sibTrans" cxnId="{EE1DF376-C700-4A67-BBFF-25B8C4399F42}">
      <dgm:prSet/>
      <dgm:spPr/>
      <dgm:t>
        <a:bodyPr/>
        <a:lstStyle/>
        <a:p>
          <a:endParaRPr lang="zh-TW" altLang="en-US"/>
        </a:p>
      </dgm:t>
    </dgm:pt>
    <dgm:pt modelId="{3A394924-1AA6-4428-A6F5-0D0B0F6E6C55}">
      <dgm:prSet phldrT="[文字]" custScaleX="205517" custScaleY="106854" custLinFactNeighborX="50483" custLinFactNeighborY="-10837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zh-TW" altLang="en-US"/>
        </a:p>
      </dgm:t>
    </dgm:pt>
    <dgm:pt modelId="{C5353916-7C33-4863-BC1C-F0DEC9877A7B}" type="parTrans" cxnId="{7F5D813A-E147-4754-9513-64E40546E5B0}">
      <dgm:prSet/>
      <dgm:spPr/>
      <dgm:t>
        <a:bodyPr/>
        <a:lstStyle/>
        <a:p>
          <a:endParaRPr lang="zh-TW" altLang="en-US"/>
        </a:p>
      </dgm:t>
    </dgm:pt>
    <dgm:pt modelId="{D2B4EC89-4361-42B8-B792-D124F35E99FA}" type="sibTrans" cxnId="{7F5D813A-E147-4754-9513-64E40546E5B0}">
      <dgm:prSet/>
      <dgm:spPr/>
      <dgm:t>
        <a:bodyPr/>
        <a:lstStyle/>
        <a:p>
          <a:endParaRPr lang="zh-TW" altLang="en-US"/>
        </a:p>
      </dgm:t>
    </dgm:pt>
    <dgm:pt modelId="{1E7DB54C-DEB4-42D5-B3AE-C97D807B1496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ts val="2200"/>
            </a:lnSpc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特色招生考試分發入學學校：</a:t>
          </a:r>
          <a:endParaRPr lang="en-US" altLang="zh-TW" sz="20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200"/>
            </a:lnSpc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１</a:t>
          </a:r>
          <a:r>
            <a:rPr lang="en-US" altLang="zh-TW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新港藝高</a:t>
          </a:r>
          <a:endParaRPr lang="en-US" altLang="zh-TW" sz="20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200"/>
            </a:lnSpc>
          </a:pPr>
          <a:r>
            <a:rPr lang="en-US" altLang="zh-TW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竹崎高中</a:t>
          </a:r>
          <a:endParaRPr lang="en-US" altLang="zh-TW" sz="20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200"/>
            </a:lnSpc>
          </a:pPr>
          <a:r>
            <a:rPr lang="en-US" altLang="zh-TW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永慶高中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D3E3B8F-EF5D-4B0A-A0D3-2299F40E2295}" type="parTrans" cxnId="{E12A99A7-C76F-4A7A-BA8A-7BBD891784DE}">
      <dgm:prSet/>
      <dgm:spPr/>
      <dgm:t>
        <a:bodyPr/>
        <a:lstStyle/>
        <a:p>
          <a:endParaRPr lang="zh-TW" altLang="en-US"/>
        </a:p>
      </dgm:t>
    </dgm:pt>
    <dgm:pt modelId="{559F4715-9E96-4729-A486-52FC3248B96F}" type="sibTrans" cxnId="{E12A99A7-C76F-4A7A-BA8A-7BBD891784DE}">
      <dgm:prSet/>
      <dgm:spPr/>
      <dgm:t>
        <a:bodyPr/>
        <a:lstStyle/>
        <a:p>
          <a:endParaRPr lang="zh-TW" altLang="en-US"/>
        </a:p>
      </dgm:t>
    </dgm:pt>
    <dgm:pt modelId="{EAA5FD07-DB9C-492F-8BA8-1D06A0C6A5F4}" type="pres">
      <dgm:prSet presAssocID="{40CFC8AC-87CD-4462-BCC7-3FC0A14F2BF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9EAC45-36FD-4E1C-8249-685C8D272DC4}" type="pres">
      <dgm:prSet presAssocID="{40CFC8AC-87CD-4462-BCC7-3FC0A14F2BF0}" presName="diamond" presStyleLbl="bgShp" presStyleIdx="0" presStyleCnt="1" custScaleX="173186"/>
      <dgm:spPr/>
      <dgm:t>
        <a:bodyPr/>
        <a:lstStyle/>
        <a:p>
          <a:endParaRPr lang="zh-TW" altLang="en-US"/>
        </a:p>
      </dgm:t>
    </dgm:pt>
    <dgm:pt modelId="{C5D2308E-2B19-48AE-A1FF-3361E547B133}" type="pres">
      <dgm:prSet presAssocID="{40CFC8AC-87CD-4462-BCC7-3FC0A14F2BF0}" presName="quad1" presStyleLbl="node1" presStyleIdx="0" presStyleCnt="4" custScaleX="239818" custScaleY="58832" custLinFactNeighborX="-68687" custLinFactNeighborY="-9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99C72E-E018-4C67-A057-B4B4FB89739A}" type="pres">
      <dgm:prSet presAssocID="{40CFC8AC-87CD-4462-BCC7-3FC0A14F2BF0}" presName="quad2" presStyleLbl="node1" presStyleIdx="1" presStyleCnt="4" custScaleX="205517" custScaleY="106854" custLinFactNeighborX="54707" custLinFactNeighborY="-11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133F7F-52C1-43DD-AF85-32B9F1653791}" type="pres">
      <dgm:prSet presAssocID="{40CFC8AC-87CD-4462-BCC7-3FC0A14F2BF0}" presName="quad3" presStyleLbl="node1" presStyleIdx="2" presStyleCnt="4" custScaleX="175383" custScaleY="181544" custLinFactX="-1713" custLinFactNeighborX="-100000" custLinFactNeighborY="-10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1F274A-7DA8-4BF8-B9E8-DDB77F814AA2}" type="pres">
      <dgm:prSet presAssocID="{40CFC8AC-87CD-4462-BCC7-3FC0A14F2BF0}" presName="quad4" presStyleLbl="node1" presStyleIdx="3" presStyleCnt="4" custScaleX="205517" custScaleY="106854" custLinFactNeighborX="87191" custLinFactNeighborY="-13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23C186-C1A7-4A89-9BFF-30EA9B805A87}" srcId="{40CFC8AC-87CD-4462-BCC7-3FC0A14F2BF0}" destId="{DD31FFFA-8E20-42F7-A739-A8F2011C2C99}" srcOrd="1" destOrd="0" parTransId="{9E146777-9BDF-4FFB-A437-5596F7BD187B}" sibTransId="{BEC1725E-2C46-4362-BE45-871A535603E7}"/>
    <dgm:cxn modelId="{EE1DF376-C700-4A67-BBFF-25B8C4399F42}" srcId="{40CFC8AC-87CD-4462-BCC7-3FC0A14F2BF0}" destId="{D138B560-8E4D-4AA3-958C-F373CC555066}" srcOrd="4" destOrd="0" parTransId="{E7B5D125-B71D-450F-81FC-1A230035C7C4}" sibTransId="{0F41C364-C592-4D90-B865-586B17AACCAE}"/>
    <dgm:cxn modelId="{2986A3FD-6B1C-4308-BC55-23D0B70EDFFB}" type="presOf" srcId="{1E7DB54C-DEB4-42D5-B3AE-C97D807B1496}" destId="{171F274A-7DA8-4BF8-B9E8-DDB77F814AA2}" srcOrd="0" destOrd="0" presId="urn:microsoft.com/office/officeart/2005/8/layout/matrix3"/>
    <dgm:cxn modelId="{ABFCFBBD-48E2-4B4A-9A5C-7B831B6C23DF}" type="presOf" srcId="{DD31FFFA-8E20-42F7-A739-A8F2011C2C99}" destId="{4B99C72E-E018-4C67-A057-B4B4FB89739A}" srcOrd="0" destOrd="0" presId="urn:microsoft.com/office/officeart/2005/8/layout/matrix3"/>
    <dgm:cxn modelId="{48EC8E71-F627-4937-B60B-A1E07ED6B261}" type="presOf" srcId="{DAB03C30-29BA-4263-AA97-2B3D82A9A8B3}" destId="{2D133F7F-52C1-43DD-AF85-32B9F1653791}" srcOrd="0" destOrd="0" presId="urn:microsoft.com/office/officeart/2005/8/layout/matrix3"/>
    <dgm:cxn modelId="{7F5D813A-E147-4754-9513-64E40546E5B0}" srcId="{40CFC8AC-87CD-4462-BCC7-3FC0A14F2BF0}" destId="{3A394924-1AA6-4428-A6F5-0D0B0F6E6C55}" srcOrd="6" destOrd="0" parTransId="{C5353916-7C33-4863-BC1C-F0DEC9877A7B}" sibTransId="{D2B4EC89-4361-42B8-B792-D124F35E99FA}"/>
    <dgm:cxn modelId="{5C840B3F-B352-4A5E-B07E-ACDA8C0124B1}" type="presOf" srcId="{DB9D82DA-6ADF-4718-82B2-AF8EE8D32ED7}" destId="{C5D2308E-2B19-48AE-A1FF-3361E547B133}" srcOrd="0" destOrd="0" presId="urn:microsoft.com/office/officeart/2005/8/layout/matrix3"/>
    <dgm:cxn modelId="{DD9DDF7B-FEE8-4747-B1BA-DD35F5B3E772}" srcId="{40CFC8AC-87CD-4462-BCC7-3FC0A14F2BF0}" destId="{144CC716-29AF-4A81-B1A8-A10FD723E651}" srcOrd="5" destOrd="0" parTransId="{2B451FF2-0A8A-43B7-92E0-BAA1C6395EED}" sibTransId="{F01BE21D-8655-4148-898B-8A6C683E20A0}"/>
    <dgm:cxn modelId="{2F1C0C76-A065-49DB-AC00-507D126E2BB6}" type="presOf" srcId="{40CFC8AC-87CD-4462-BCC7-3FC0A14F2BF0}" destId="{EAA5FD07-DB9C-492F-8BA8-1D06A0C6A5F4}" srcOrd="0" destOrd="0" presId="urn:microsoft.com/office/officeart/2005/8/layout/matrix3"/>
    <dgm:cxn modelId="{DBB7027C-BBC3-479C-8667-5FBF5B4D9ED1}" srcId="{40CFC8AC-87CD-4462-BCC7-3FC0A14F2BF0}" destId="{DAB03C30-29BA-4263-AA97-2B3D82A9A8B3}" srcOrd="2" destOrd="0" parTransId="{9420B23C-D561-485A-AF81-6F51A6ECC6B7}" sibTransId="{D4F2F700-C5BD-4C32-ABA4-F24FC5609315}"/>
    <dgm:cxn modelId="{E12A99A7-C76F-4A7A-BA8A-7BBD891784DE}" srcId="{40CFC8AC-87CD-4462-BCC7-3FC0A14F2BF0}" destId="{1E7DB54C-DEB4-42D5-B3AE-C97D807B1496}" srcOrd="3" destOrd="0" parTransId="{DD3E3B8F-EF5D-4B0A-A0D3-2299F40E2295}" sibTransId="{559F4715-9E96-4729-A486-52FC3248B96F}"/>
    <dgm:cxn modelId="{5F4E5364-383F-4590-865D-6EC7F1D13AA6}" srcId="{40CFC8AC-87CD-4462-BCC7-3FC0A14F2BF0}" destId="{DB9D82DA-6ADF-4718-82B2-AF8EE8D32ED7}" srcOrd="0" destOrd="0" parTransId="{E9A002B7-8B19-4926-9837-F9ACEFD73782}" sibTransId="{6D2F4E73-94CF-4BBC-97BE-1AADB661F3EA}"/>
    <dgm:cxn modelId="{FC89C243-009F-4F85-90CC-7B0F1A99C4BF}" type="presParOf" srcId="{EAA5FD07-DB9C-492F-8BA8-1D06A0C6A5F4}" destId="{279EAC45-36FD-4E1C-8249-685C8D272DC4}" srcOrd="0" destOrd="0" presId="urn:microsoft.com/office/officeart/2005/8/layout/matrix3"/>
    <dgm:cxn modelId="{DB4E1246-839E-4C00-B895-E27CE3A8F889}" type="presParOf" srcId="{EAA5FD07-DB9C-492F-8BA8-1D06A0C6A5F4}" destId="{C5D2308E-2B19-48AE-A1FF-3361E547B133}" srcOrd="1" destOrd="0" presId="urn:microsoft.com/office/officeart/2005/8/layout/matrix3"/>
    <dgm:cxn modelId="{BDC85759-D9BC-4794-A3E9-A8061AA2C24C}" type="presParOf" srcId="{EAA5FD07-DB9C-492F-8BA8-1D06A0C6A5F4}" destId="{4B99C72E-E018-4C67-A057-B4B4FB89739A}" srcOrd="2" destOrd="0" presId="urn:microsoft.com/office/officeart/2005/8/layout/matrix3"/>
    <dgm:cxn modelId="{A8DD3630-A4A9-44AA-BBD8-E5D589C75821}" type="presParOf" srcId="{EAA5FD07-DB9C-492F-8BA8-1D06A0C6A5F4}" destId="{2D133F7F-52C1-43DD-AF85-32B9F1653791}" srcOrd="3" destOrd="0" presId="urn:microsoft.com/office/officeart/2005/8/layout/matrix3"/>
    <dgm:cxn modelId="{8D0F8216-297E-4DD9-B0EA-75186AB4A2B1}" type="presParOf" srcId="{EAA5FD07-DB9C-492F-8BA8-1D06A0C6A5F4}" destId="{171F274A-7DA8-4BF8-B9E8-DDB77F814AA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CF04AA-505A-4FC2-A69D-8BE7ADE0B1F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837A13-5DCD-4A0D-98F6-ACD84DA964AB}">
      <dgm:prSet phldrT="[文字]"/>
      <dgm:spPr>
        <a:solidFill>
          <a:srgbClr val="FF99CC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英文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A6EA612-FDC0-4939-88A2-FE47B9E53E9C}" type="parTrans" cxnId="{AACFF77E-C309-47CB-85AA-88B26F1C05E5}">
      <dgm:prSet/>
      <dgm:spPr/>
      <dgm:t>
        <a:bodyPr/>
        <a:lstStyle/>
        <a:p>
          <a:endParaRPr lang="zh-TW" altLang="en-US"/>
        </a:p>
      </dgm:t>
    </dgm:pt>
    <dgm:pt modelId="{F18C7986-9C21-4373-A5D4-CCBA32225763}" type="sibTrans" cxnId="{AACFF77E-C309-47CB-85AA-88B26F1C05E5}">
      <dgm:prSet/>
      <dgm:spPr/>
      <dgm:t>
        <a:bodyPr/>
        <a:lstStyle/>
        <a:p>
          <a:endParaRPr lang="zh-TW" altLang="en-US"/>
        </a:p>
      </dgm:t>
    </dgm:pt>
    <dgm:pt modelId="{E30F17E1-3A06-4AEF-AE08-39166A936A1F}">
      <dgm:prSet phldrT="[文字]" custT="1"/>
      <dgm:spPr/>
      <dgm:t>
        <a:bodyPr/>
        <a:lstStyle/>
        <a:p>
          <a:r>
            <a:rPr lang="zh-TW" altLang="en-US" sz="2800" dirty="0" smtClean="0"/>
            <a:t>閱讀及聽力計分比例為</a:t>
          </a:r>
          <a:r>
            <a:rPr lang="zh-TW" altLang="en-US" sz="4800" dirty="0" smtClean="0"/>
            <a:t> </a:t>
          </a:r>
          <a:r>
            <a:rPr lang="en-US" altLang="en-US" sz="4800" dirty="0" smtClean="0">
              <a:solidFill>
                <a:srgbClr val="0000FF"/>
              </a:solidFill>
            </a:rPr>
            <a:t>80:20</a:t>
          </a:r>
          <a:endParaRPr lang="zh-TW" altLang="en-US" sz="4800" dirty="0">
            <a:solidFill>
              <a:srgbClr val="0000FF"/>
            </a:solidFill>
          </a:endParaRPr>
        </a:p>
      </dgm:t>
    </dgm:pt>
    <dgm:pt modelId="{2B80E419-75BD-4B0F-A6E0-AEA50D9E4DD8}" type="parTrans" cxnId="{333A4DF2-B854-41B6-AB69-3DF9BD9F9BE7}">
      <dgm:prSet/>
      <dgm:spPr/>
      <dgm:t>
        <a:bodyPr/>
        <a:lstStyle/>
        <a:p>
          <a:endParaRPr lang="zh-TW" altLang="en-US"/>
        </a:p>
      </dgm:t>
    </dgm:pt>
    <dgm:pt modelId="{B7B28408-A437-47E9-9E85-A17AC2850455}" type="sibTrans" cxnId="{333A4DF2-B854-41B6-AB69-3DF9BD9F9BE7}">
      <dgm:prSet/>
      <dgm:spPr/>
      <dgm:t>
        <a:bodyPr/>
        <a:lstStyle/>
        <a:p>
          <a:endParaRPr lang="zh-TW" altLang="en-US"/>
        </a:p>
      </dgm:t>
    </dgm:pt>
    <dgm:pt modelId="{2492514D-227C-43E3-95D1-7F064011C1C9}">
      <dgm:prSet phldrT="[文字]"/>
      <dgm:spPr>
        <a:gradFill rotWithShape="0">
          <a:gsLst>
            <a:gs pos="0">
              <a:srgbClr val="3366FF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數學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E8E3569-EC98-4AC8-994E-2D610636D9E4}" type="parTrans" cxnId="{B268E9F3-748B-4D84-A7AD-5E3630A40F28}">
      <dgm:prSet/>
      <dgm:spPr/>
      <dgm:t>
        <a:bodyPr/>
        <a:lstStyle/>
        <a:p>
          <a:endParaRPr lang="zh-TW" altLang="en-US"/>
        </a:p>
      </dgm:t>
    </dgm:pt>
    <dgm:pt modelId="{89B36CCB-41F8-484E-9E4B-422521447E2D}" type="sibTrans" cxnId="{B268E9F3-748B-4D84-A7AD-5E3630A40F28}">
      <dgm:prSet/>
      <dgm:spPr/>
      <dgm:t>
        <a:bodyPr/>
        <a:lstStyle/>
        <a:p>
          <a:endParaRPr lang="zh-TW" altLang="en-US"/>
        </a:p>
      </dgm:t>
    </dgm:pt>
    <dgm:pt modelId="{519CDB76-13A2-4B46-AC2A-011EB97C06BC}">
      <dgm:prSet/>
      <dgm:spPr/>
      <dgm:t>
        <a:bodyPr/>
        <a:lstStyle/>
        <a:p>
          <a:endParaRPr lang="zh-TW" altLang="zh-TW" sz="1900" dirty="0" smtClean="0"/>
        </a:p>
      </dgm:t>
    </dgm:pt>
    <dgm:pt modelId="{622E8EFF-B64A-40C4-A89C-2859B5A98E6A}" type="parTrans" cxnId="{B7BBB456-60C7-42FF-BDF0-B36B22CA9B75}">
      <dgm:prSet/>
      <dgm:spPr/>
      <dgm:t>
        <a:bodyPr/>
        <a:lstStyle/>
        <a:p>
          <a:endParaRPr lang="zh-TW" altLang="en-US"/>
        </a:p>
      </dgm:t>
    </dgm:pt>
    <dgm:pt modelId="{768FDDBE-72F8-4339-8F33-046C72BCBA0E}" type="sibTrans" cxnId="{B7BBB456-60C7-42FF-BDF0-B36B22CA9B75}">
      <dgm:prSet/>
      <dgm:spPr/>
      <dgm:t>
        <a:bodyPr/>
        <a:lstStyle/>
        <a:p>
          <a:endParaRPr lang="zh-TW" altLang="en-US"/>
        </a:p>
      </dgm:t>
    </dgm:pt>
    <dgm:pt modelId="{852B023F-6836-4BE9-9D0C-1ACB15D98298}">
      <dgm:prSet phldrT="[文字]"/>
      <dgm:spPr/>
      <dgm:t>
        <a:bodyPr/>
        <a:lstStyle/>
        <a:p>
          <a:r>
            <a:rPr lang="zh-TW" altLang="en-US" sz="1900" dirty="0" smtClean="0"/>
            <a:t>  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註</a:t>
          </a:r>
          <a:r>
            <a: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成績通知單呈現英語科整體</a:t>
          </a:r>
          <a:endParaRPr lang="zh-TW" altLang="en-US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E756C2-838F-4CC7-A87E-972BE2E24A1C}" type="parTrans" cxnId="{D12AFDCF-FF0B-4F82-A86F-D14823CC9D95}">
      <dgm:prSet/>
      <dgm:spPr/>
      <dgm:t>
        <a:bodyPr/>
        <a:lstStyle/>
        <a:p>
          <a:endParaRPr lang="zh-TW" altLang="en-US"/>
        </a:p>
      </dgm:t>
    </dgm:pt>
    <dgm:pt modelId="{D39D4CE8-0BD7-4471-894F-0A4744FFAAAD}" type="sibTrans" cxnId="{D12AFDCF-FF0B-4F82-A86F-D14823CC9D95}">
      <dgm:prSet/>
      <dgm:spPr/>
      <dgm:t>
        <a:bodyPr/>
        <a:lstStyle/>
        <a:p>
          <a:endParaRPr lang="zh-TW" altLang="en-US"/>
        </a:p>
      </dgm:t>
    </dgm:pt>
    <dgm:pt modelId="{96077EA8-79D6-4D7F-8381-0B28FBB346E3}">
      <dgm:prSet phldrT="[文字]"/>
      <dgm:spPr/>
      <dgm:t>
        <a:bodyPr/>
        <a:lstStyle/>
        <a:p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聽力開始播放即</a:t>
          </a:r>
          <a:r>
            <a:rPr lang="zh-TW" altLang="en-US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入場，也</a:t>
          </a:r>
          <a:r>
            <a:rPr lang="zh-TW" altLang="en-US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提早離場</a:t>
          </a:r>
          <a:endParaRPr lang="zh-TW" altLang="en-US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438E3F-CB7D-41CC-985C-C1158422F239}" type="parTrans" cxnId="{EABF835C-5827-405F-A95A-AB409C50D4BE}">
      <dgm:prSet/>
      <dgm:spPr/>
      <dgm:t>
        <a:bodyPr/>
        <a:lstStyle/>
        <a:p>
          <a:endParaRPr lang="zh-TW" altLang="en-US"/>
        </a:p>
      </dgm:t>
    </dgm:pt>
    <dgm:pt modelId="{164CDB36-04DB-485E-B1C7-C25063E59817}" type="sibTrans" cxnId="{EABF835C-5827-405F-A95A-AB409C50D4BE}">
      <dgm:prSet/>
      <dgm:spPr/>
      <dgm:t>
        <a:bodyPr/>
        <a:lstStyle/>
        <a:p>
          <a:endParaRPr lang="zh-TW" altLang="en-US"/>
        </a:p>
      </dgm:t>
    </dgm:pt>
    <dgm:pt modelId="{5972B9B5-FE76-447B-9357-91BB7CB217B6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選擇題及非選擇題計分比例為 </a:t>
          </a:r>
          <a:r>
            <a:rPr lang="en-US" altLang="zh-TW" sz="4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85:15</a:t>
          </a:r>
          <a:endParaRPr lang="zh-TW" altLang="en-US" sz="4600" dirty="0"/>
        </a:p>
      </dgm:t>
    </dgm:pt>
    <dgm:pt modelId="{DB2D20C5-C84E-427F-ACF0-B069E2D35F14}" type="parTrans" cxnId="{97C4A147-258D-4284-9E93-246BF77114BA}">
      <dgm:prSet/>
      <dgm:spPr/>
      <dgm:t>
        <a:bodyPr/>
        <a:lstStyle/>
        <a:p>
          <a:endParaRPr lang="zh-TW" altLang="en-US"/>
        </a:p>
      </dgm:t>
    </dgm:pt>
    <dgm:pt modelId="{BF2BB7F4-3598-4905-84A4-44C1BFE1C94F}" type="sibTrans" cxnId="{97C4A147-258D-4284-9E93-246BF77114BA}">
      <dgm:prSet/>
      <dgm:spPr/>
      <dgm:t>
        <a:bodyPr/>
        <a:lstStyle/>
        <a:p>
          <a:endParaRPr lang="zh-TW" altLang="en-US"/>
        </a:p>
      </dgm:t>
    </dgm:pt>
    <dgm:pt modelId="{65CDB015-ED0E-4304-83EF-91DF21CE990A}" type="pres">
      <dgm:prSet presAssocID="{7DCF04AA-505A-4FC2-A69D-8BE7ADE0B1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392EDC0-4AF6-4C37-B1E1-EDB985ED92E7}" type="pres">
      <dgm:prSet presAssocID="{FF837A13-5DCD-4A0D-98F6-ACD84DA964AB}" presName="linNode" presStyleCnt="0"/>
      <dgm:spPr/>
    </dgm:pt>
    <dgm:pt modelId="{8E7725B4-D7B0-4AA0-8E04-65207A8C79CA}" type="pres">
      <dgm:prSet presAssocID="{FF837A13-5DCD-4A0D-98F6-ACD84DA964AB}" presName="parentShp" presStyleLbl="node1" presStyleIdx="0" presStyleCnt="2" custScaleX="63332" custScaleY="96431" custLinFactNeighborX="-3810" custLinFactNeighborY="-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2F726-336E-4154-A90D-77603972B2E0}" type="pres">
      <dgm:prSet presAssocID="{FF837A13-5DCD-4A0D-98F6-ACD84DA964AB}" presName="childShp" presStyleLbl="bgAccFollowNode1" presStyleIdx="0" presStyleCnt="2" custScaleX="130621" custLinFactNeighborX="3358" custLinFactNeighborY="13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4BCCE-F411-4F82-B9D1-0D0B17984815}" type="pres">
      <dgm:prSet presAssocID="{F18C7986-9C21-4373-A5D4-CCBA32225763}" presName="spacing" presStyleCnt="0"/>
      <dgm:spPr/>
    </dgm:pt>
    <dgm:pt modelId="{9E7F7B18-B7C1-4835-90B3-59EEE853B224}" type="pres">
      <dgm:prSet presAssocID="{2492514D-227C-43E3-95D1-7F064011C1C9}" presName="linNode" presStyleCnt="0"/>
      <dgm:spPr/>
    </dgm:pt>
    <dgm:pt modelId="{D68D0E53-3585-40E0-8756-CA4CA1E01BBE}" type="pres">
      <dgm:prSet presAssocID="{2492514D-227C-43E3-95D1-7F064011C1C9}" presName="parentShp" presStyleLbl="node1" presStyleIdx="1" presStyleCnt="2" custScaleX="62311" custScaleY="90406" custLinFactNeighborX="-4021" custLinFactNeighborY="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E9241B-D30C-4785-8112-29CD8826706C}" type="pres">
      <dgm:prSet presAssocID="{2492514D-227C-43E3-95D1-7F064011C1C9}" presName="childShp" presStyleLbl="bgAccFollowNode1" presStyleIdx="1" presStyleCnt="2" custScaleX="129663" custScaleY="1011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27D68A-02FC-4474-98D4-492096714A81}" type="presOf" srcId="{2492514D-227C-43E3-95D1-7F064011C1C9}" destId="{D68D0E53-3585-40E0-8756-CA4CA1E01BBE}" srcOrd="0" destOrd="0" presId="urn:microsoft.com/office/officeart/2005/8/layout/vList6"/>
    <dgm:cxn modelId="{67278A25-646A-45E8-B539-1D49F55BA705}" type="presOf" srcId="{852B023F-6836-4BE9-9D0C-1ACB15D98298}" destId="{BAF2F726-336E-4154-A90D-77603972B2E0}" srcOrd="0" destOrd="1" presId="urn:microsoft.com/office/officeart/2005/8/layout/vList6"/>
    <dgm:cxn modelId="{D12AFDCF-FF0B-4F82-A86F-D14823CC9D95}" srcId="{FF837A13-5DCD-4A0D-98F6-ACD84DA964AB}" destId="{852B023F-6836-4BE9-9D0C-1ACB15D98298}" srcOrd="1" destOrd="0" parTransId="{FDE756C2-838F-4CC7-A87E-972BE2E24A1C}" sibTransId="{D39D4CE8-0BD7-4471-894F-0A4744FFAAAD}"/>
    <dgm:cxn modelId="{0E490F9F-AAC2-44D5-89D8-767D91025E43}" type="presOf" srcId="{7DCF04AA-505A-4FC2-A69D-8BE7ADE0B1F2}" destId="{65CDB015-ED0E-4304-83EF-91DF21CE990A}" srcOrd="0" destOrd="0" presId="urn:microsoft.com/office/officeart/2005/8/layout/vList6"/>
    <dgm:cxn modelId="{4D9735FF-B0E1-427F-810A-D3954A952B02}" type="presOf" srcId="{5972B9B5-FE76-447B-9357-91BB7CB217B6}" destId="{4DE9241B-D30C-4785-8112-29CD8826706C}" srcOrd="0" destOrd="0" presId="urn:microsoft.com/office/officeart/2005/8/layout/vList6"/>
    <dgm:cxn modelId="{AACFF77E-C309-47CB-85AA-88B26F1C05E5}" srcId="{7DCF04AA-505A-4FC2-A69D-8BE7ADE0B1F2}" destId="{FF837A13-5DCD-4A0D-98F6-ACD84DA964AB}" srcOrd="0" destOrd="0" parTransId="{6A6EA612-FDC0-4939-88A2-FE47B9E53E9C}" sibTransId="{F18C7986-9C21-4373-A5D4-CCBA32225763}"/>
    <dgm:cxn modelId="{06108E8F-60B9-4994-A184-3E017C6EE2DD}" type="presOf" srcId="{E30F17E1-3A06-4AEF-AE08-39166A936A1F}" destId="{BAF2F726-336E-4154-A90D-77603972B2E0}" srcOrd="0" destOrd="0" presId="urn:microsoft.com/office/officeart/2005/8/layout/vList6"/>
    <dgm:cxn modelId="{97C4A147-258D-4284-9E93-246BF77114BA}" srcId="{2492514D-227C-43E3-95D1-7F064011C1C9}" destId="{5972B9B5-FE76-447B-9357-91BB7CB217B6}" srcOrd="0" destOrd="0" parTransId="{DB2D20C5-C84E-427F-ACF0-B069E2D35F14}" sibTransId="{BF2BB7F4-3598-4905-84A4-44C1BFE1C94F}"/>
    <dgm:cxn modelId="{67D6BB03-C75B-443C-813C-6BA0B04F7BFE}" type="presOf" srcId="{519CDB76-13A2-4B46-AC2A-011EB97C06BC}" destId="{BAF2F726-336E-4154-A90D-77603972B2E0}" srcOrd="0" destOrd="3" presId="urn:microsoft.com/office/officeart/2005/8/layout/vList6"/>
    <dgm:cxn modelId="{B268E9F3-748B-4D84-A7AD-5E3630A40F28}" srcId="{7DCF04AA-505A-4FC2-A69D-8BE7ADE0B1F2}" destId="{2492514D-227C-43E3-95D1-7F064011C1C9}" srcOrd="1" destOrd="0" parTransId="{1E8E3569-EC98-4AC8-994E-2D610636D9E4}" sibTransId="{89B36CCB-41F8-484E-9E4B-422521447E2D}"/>
    <dgm:cxn modelId="{333A4DF2-B854-41B6-AB69-3DF9BD9F9BE7}" srcId="{FF837A13-5DCD-4A0D-98F6-ACD84DA964AB}" destId="{E30F17E1-3A06-4AEF-AE08-39166A936A1F}" srcOrd="0" destOrd="0" parTransId="{2B80E419-75BD-4B0F-A6E0-AEA50D9E4DD8}" sibTransId="{B7B28408-A437-47E9-9E85-A17AC2850455}"/>
    <dgm:cxn modelId="{B7BBB456-60C7-42FF-BDF0-B36B22CA9B75}" srcId="{FF837A13-5DCD-4A0D-98F6-ACD84DA964AB}" destId="{519CDB76-13A2-4B46-AC2A-011EB97C06BC}" srcOrd="3" destOrd="0" parTransId="{622E8EFF-B64A-40C4-A89C-2859B5A98E6A}" sibTransId="{768FDDBE-72F8-4339-8F33-046C72BCBA0E}"/>
    <dgm:cxn modelId="{77CFB3F4-9607-416B-B95C-038A868EA139}" type="presOf" srcId="{FF837A13-5DCD-4A0D-98F6-ACD84DA964AB}" destId="{8E7725B4-D7B0-4AA0-8E04-65207A8C79CA}" srcOrd="0" destOrd="0" presId="urn:microsoft.com/office/officeart/2005/8/layout/vList6"/>
    <dgm:cxn modelId="{DE97CD12-0CE4-419B-8670-50E23A7E5EF3}" type="presOf" srcId="{96077EA8-79D6-4D7F-8381-0B28FBB346E3}" destId="{BAF2F726-336E-4154-A90D-77603972B2E0}" srcOrd="0" destOrd="2" presId="urn:microsoft.com/office/officeart/2005/8/layout/vList6"/>
    <dgm:cxn modelId="{EABF835C-5827-405F-A95A-AB409C50D4BE}" srcId="{FF837A13-5DCD-4A0D-98F6-ACD84DA964AB}" destId="{96077EA8-79D6-4D7F-8381-0B28FBB346E3}" srcOrd="2" destOrd="0" parTransId="{A0438E3F-CB7D-41CC-985C-C1158422F239}" sibTransId="{164CDB36-04DB-485E-B1C7-C25063E59817}"/>
    <dgm:cxn modelId="{31638AE9-A97E-4691-92EA-6349B5F155DF}" type="presParOf" srcId="{65CDB015-ED0E-4304-83EF-91DF21CE990A}" destId="{0392EDC0-4AF6-4C37-B1E1-EDB985ED92E7}" srcOrd="0" destOrd="0" presId="urn:microsoft.com/office/officeart/2005/8/layout/vList6"/>
    <dgm:cxn modelId="{94594EC6-8D36-40B8-80D3-CDBD9D694277}" type="presParOf" srcId="{0392EDC0-4AF6-4C37-B1E1-EDB985ED92E7}" destId="{8E7725B4-D7B0-4AA0-8E04-65207A8C79CA}" srcOrd="0" destOrd="0" presId="urn:microsoft.com/office/officeart/2005/8/layout/vList6"/>
    <dgm:cxn modelId="{CE847F27-867E-4998-8F29-1624DED12F13}" type="presParOf" srcId="{0392EDC0-4AF6-4C37-B1E1-EDB985ED92E7}" destId="{BAF2F726-336E-4154-A90D-77603972B2E0}" srcOrd="1" destOrd="0" presId="urn:microsoft.com/office/officeart/2005/8/layout/vList6"/>
    <dgm:cxn modelId="{36C2B5CD-8E0E-4E19-A31E-C13A6E2669C8}" type="presParOf" srcId="{65CDB015-ED0E-4304-83EF-91DF21CE990A}" destId="{71F4BCCE-F411-4F82-B9D1-0D0B17984815}" srcOrd="1" destOrd="0" presId="urn:microsoft.com/office/officeart/2005/8/layout/vList6"/>
    <dgm:cxn modelId="{9EB9B55B-935F-4591-AB81-B8F5F6AA0894}" type="presParOf" srcId="{65CDB015-ED0E-4304-83EF-91DF21CE990A}" destId="{9E7F7B18-B7C1-4835-90B3-59EEE853B224}" srcOrd="2" destOrd="0" presId="urn:microsoft.com/office/officeart/2005/8/layout/vList6"/>
    <dgm:cxn modelId="{CA3CCFB2-A684-40B2-BE4B-278A15DD3CFC}" type="presParOf" srcId="{9E7F7B18-B7C1-4835-90B3-59EEE853B224}" destId="{D68D0E53-3585-40E0-8756-CA4CA1E01BBE}" srcOrd="0" destOrd="0" presId="urn:microsoft.com/office/officeart/2005/8/layout/vList6"/>
    <dgm:cxn modelId="{506713B5-41B3-4919-9362-391FE271E088}" type="presParOf" srcId="{9E7F7B18-B7C1-4835-90B3-59EEE853B224}" destId="{4DE9241B-D30C-4785-8112-29CD882670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84F1F6-480D-4859-AF1B-670097C322B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1A771BD-B3CA-4C0D-8D34-27572199CF02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藝術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42C3F4-511D-4DDA-97F1-A00B953BA3EB}" type="parTrans" cxnId="{E9387AC6-233E-4446-A6CB-5095A20888CC}">
      <dgm:prSet/>
      <dgm:spPr/>
      <dgm:t>
        <a:bodyPr/>
        <a:lstStyle/>
        <a:p>
          <a:endParaRPr lang="zh-TW" altLang="en-US"/>
        </a:p>
      </dgm:t>
    </dgm:pt>
    <dgm:pt modelId="{B480417F-EBCB-41C6-AA1B-79399B84D77F}" type="sibTrans" cxnId="{E9387AC6-233E-4446-A6CB-5095A20888CC}">
      <dgm:prSet/>
      <dgm:spPr/>
      <dgm:t>
        <a:bodyPr/>
        <a:lstStyle/>
        <a:p>
          <a:endParaRPr lang="zh-TW" altLang="en-US"/>
        </a:p>
      </dgm:t>
    </dgm:pt>
    <dgm:pt modelId="{EBFC3F8F-994A-4D8B-8B33-55E274CCA2B4}">
      <dgm:prSet phldrT="[文字]" custT="1"/>
      <dgm:spPr>
        <a:solidFill>
          <a:srgbClr val="00CC00"/>
        </a:solidFill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</a:t>
          </a: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AF8A5C-AAC7-4B42-A821-39EE35842705}" type="parTrans" cxnId="{B4617350-48AB-463D-9E53-1737253D897E}">
      <dgm:prSet/>
      <dgm:spPr/>
      <dgm:t>
        <a:bodyPr/>
        <a:lstStyle/>
        <a:p>
          <a:endParaRPr lang="zh-TW" altLang="en-US"/>
        </a:p>
      </dgm:t>
    </dgm:pt>
    <dgm:pt modelId="{7FF061BE-85C0-45D9-92EA-9CCCCE569E94}" type="sibTrans" cxnId="{B4617350-48AB-463D-9E53-1737253D897E}">
      <dgm:prSet/>
      <dgm:spPr/>
      <dgm:t>
        <a:bodyPr/>
        <a:lstStyle/>
        <a:p>
          <a:endParaRPr lang="zh-TW" altLang="en-US"/>
        </a:p>
      </dgm:t>
    </dgm:pt>
    <dgm:pt modelId="{5251BFC0-6967-44C7-ACDA-228BC02B03EB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健康教育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B47479-BE67-4640-B1B6-F2C43D1E0D1C}" type="parTrans" cxnId="{81C10816-C0D8-454E-96D2-1C94FE4B4A28}">
      <dgm:prSet/>
      <dgm:spPr/>
      <dgm:t>
        <a:bodyPr/>
        <a:lstStyle/>
        <a:p>
          <a:endParaRPr lang="zh-TW" altLang="en-US"/>
        </a:p>
      </dgm:t>
    </dgm:pt>
    <dgm:pt modelId="{94D0B9AA-BCF5-4A28-9B7C-4DC3CB522BFF}" type="sibTrans" cxnId="{81C10816-C0D8-454E-96D2-1C94FE4B4A28}">
      <dgm:prSet/>
      <dgm:spPr/>
      <dgm:t>
        <a:bodyPr/>
        <a:lstStyle/>
        <a:p>
          <a:endParaRPr lang="zh-TW" altLang="en-US"/>
        </a:p>
      </dgm:t>
    </dgm:pt>
    <dgm:pt modelId="{D73A06E9-3941-40BB-BAB2-B85FA3268AEE}" type="pres">
      <dgm:prSet presAssocID="{9E84F1F6-480D-4859-AF1B-670097C322BD}" presName="compositeShape" presStyleCnt="0">
        <dgm:presLayoutVars>
          <dgm:chMax val="7"/>
          <dgm:dir/>
          <dgm:resizeHandles val="exact"/>
        </dgm:presLayoutVars>
      </dgm:prSet>
      <dgm:spPr/>
    </dgm:pt>
    <dgm:pt modelId="{2F71F3B9-5C45-424F-85B4-CE07E4D53C59}" type="pres">
      <dgm:prSet presAssocID="{9E84F1F6-480D-4859-AF1B-670097C322BD}" presName="wedge1" presStyleLbl="node1" presStyleIdx="0" presStyleCnt="3" custScaleX="108037" custLinFactNeighborX="-4400" custLinFactNeighborY="-1831"/>
      <dgm:spPr/>
      <dgm:t>
        <a:bodyPr/>
        <a:lstStyle/>
        <a:p>
          <a:endParaRPr lang="zh-TW" altLang="en-US"/>
        </a:p>
      </dgm:t>
    </dgm:pt>
    <dgm:pt modelId="{044767FC-4C77-4F5C-9925-C9A287CC7C68}" type="pres">
      <dgm:prSet presAssocID="{9E84F1F6-480D-4859-AF1B-670097C322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4B9193-4F2C-4E50-ADD4-BF2DF267EB3E}" type="pres">
      <dgm:prSet presAssocID="{9E84F1F6-480D-4859-AF1B-670097C322BD}" presName="wedge2" presStyleLbl="node1" presStyleIdx="1" presStyleCnt="3" custScaleY="116072" custLinFactNeighborX="2615" custLinFactNeighborY="-6683"/>
      <dgm:spPr/>
      <dgm:t>
        <a:bodyPr/>
        <a:lstStyle/>
        <a:p>
          <a:endParaRPr lang="zh-TW" altLang="en-US"/>
        </a:p>
      </dgm:t>
    </dgm:pt>
    <dgm:pt modelId="{BBEB38E3-0E47-41B9-83B2-B5D6C3F685F6}" type="pres">
      <dgm:prSet presAssocID="{9E84F1F6-480D-4859-AF1B-670097C322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05DEE9-4657-421C-8040-8FD3DD063A63}" type="pres">
      <dgm:prSet presAssocID="{9E84F1F6-480D-4859-AF1B-670097C322BD}" presName="wedge3" presStyleLbl="node1" presStyleIdx="2" presStyleCnt="3" custScaleX="107887" custLinFactNeighborX="755" custLinFactNeighborY="-6315"/>
      <dgm:spPr/>
      <dgm:t>
        <a:bodyPr/>
        <a:lstStyle/>
        <a:p>
          <a:endParaRPr lang="zh-TW" altLang="en-US"/>
        </a:p>
      </dgm:t>
    </dgm:pt>
    <dgm:pt modelId="{F52EB71B-C8A9-4B7C-B0FD-EB4E79B9C09D}" type="pres">
      <dgm:prSet presAssocID="{9E84F1F6-480D-4859-AF1B-670097C322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A8EEE3-5C49-4B84-A0EA-83DECF265DEB}" type="presOf" srcId="{9E84F1F6-480D-4859-AF1B-670097C322BD}" destId="{D73A06E9-3941-40BB-BAB2-B85FA3268AEE}" srcOrd="0" destOrd="0" presId="urn:microsoft.com/office/officeart/2005/8/layout/chart3"/>
    <dgm:cxn modelId="{B4617350-48AB-463D-9E53-1737253D897E}" srcId="{9E84F1F6-480D-4859-AF1B-670097C322BD}" destId="{EBFC3F8F-994A-4D8B-8B33-55E274CCA2B4}" srcOrd="1" destOrd="0" parTransId="{DBAF8A5C-AAC7-4B42-A821-39EE35842705}" sibTransId="{7FF061BE-85C0-45D9-92EA-9CCCCE569E94}"/>
    <dgm:cxn modelId="{81C10816-C0D8-454E-96D2-1C94FE4B4A28}" srcId="{9E84F1F6-480D-4859-AF1B-670097C322BD}" destId="{5251BFC0-6967-44C7-ACDA-228BC02B03EB}" srcOrd="2" destOrd="0" parTransId="{F6B47479-BE67-4640-B1B6-F2C43D1E0D1C}" sibTransId="{94D0B9AA-BCF5-4A28-9B7C-4DC3CB522BFF}"/>
    <dgm:cxn modelId="{F07E0479-E4CF-48F9-B97C-5774D404A6C0}" type="presOf" srcId="{EBFC3F8F-994A-4D8B-8B33-55E274CCA2B4}" destId="{324B9193-4F2C-4E50-ADD4-BF2DF267EB3E}" srcOrd="0" destOrd="0" presId="urn:microsoft.com/office/officeart/2005/8/layout/chart3"/>
    <dgm:cxn modelId="{B724ED6B-2D17-4F90-B699-7283FF4A5E53}" type="presOf" srcId="{A1A771BD-B3CA-4C0D-8D34-27572199CF02}" destId="{044767FC-4C77-4F5C-9925-C9A287CC7C68}" srcOrd="1" destOrd="0" presId="urn:microsoft.com/office/officeart/2005/8/layout/chart3"/>
    <dgm:cxn modelId="{E9387AC6-233E-4446-A6CB-5095A20888CC}" srcId="{9E84F1F6-480D-4859-AF1B-670097C322BD}" destId="{A1A771BD-B3CA-4C0D-8D34-27572199CF02}" srcOrd="0" destOrd="0" parTransId="{5742C3F4-511D-4DDA-97F1-A00B953BA3EB}" sibTransId="{B480417F-EBCB-41C6-AA1B-79399B84D77F}"/>
    <dgm:cxn modelId="{E2C280A5-125F-4952-8769-87C7847AB0B9}" type="presOf" srcId="{5251BFC0-6967-44C7-ACDA-228BC02B03EB}" destId="{9C05DEE9-4657-421C-8040-8FD3DD063A63}" srcOrd="0" destOrd="0" presId="urn:microsoft.com/office/officeart/2005/8/layout/chart3"/>
    <dgm:cxn modelId="{925B9441-6FE2-4140-A000-5E463564738E}" type="presOf" srcId="{A1A771BD-B3CA-4C0D-8D34-27572199CF02}" destId="{2F71F3B9-5C45-424F-85B4-CE07E4D53C59}" srcOrd="0" destOrd="0" presId="urn:microsoft.com/office/officeart/2005/8/layout/chart3"/>
    <dgm:cxn modelId="{8DDC561F-34AA-4AE4-A54C-FF7763661861}" type="presOf" srcId="{EBFC3F8F-994A-4D8B-8B33-55E274CCA2B4}" destId="{BBEB38E3-0E47-41B9-83B2-B5D6C3F685F6}" srcOrd="1" destOrd="0" presId="urn:microsoft.com/office/officeart/2005/8/layout/chart3"/>
    <dgm:cxn modelId="{D5ABEFA4-AAA0-4748-8583-D1A7D78F9F2D}" type="presOf" srcId="{5251BFC0-6967-44C7-ACDA-228BC02B03EB}" destId="{F52EB71B-C8A9-4B7C-B0FD-EB4E79B9C09D}" srcOrd="1" destOrd="0" presId="urn:microsoft.com/office/officeart/2005/8/layout/chart3"/>
    <dgm:cxn modelId="{C08B0389-469E-4730-85BD-64C3FC00BD1D}" type="presParOf" srcId="{D73A06E9-3941-40BB-BAB2-B85FA3268AEE}" destId="{2F71F3B9-5C45-424F-85B4-CE07E4D53C59}" srcOrd="0" destOrd="0" presId="urn:microsoft.com/office/officeart/2005/8/layout/chart3"/>
    <dgm:cxn modelId="{6481ECF5-86D8-4DEE-823E-1E8B13478CE0}" type="presParOf" srcId="{D73A06E9-3941-40BB-BAB2-B85FA3268AEE}" destId="{044767FC-4C77-4F5C-9925-C9A287CC7C68}" srcOrd="1" destOrd="0" presId="urn:microsoft.com/office/officeart/2005/8/layout/chart3"/>
    <dgm:cxn modelId="{35AC3684-E868-44D3-AC9A-5A3028992978}" type="presParOf" srcId="{D73A06E9-3941-40BB-BAB2-B85FA3268AEE}" destId="{324B9193-4F2C-4E50-ADD4-BF2DF267EB3E}" srcOrd="2" destOrd="0" presId="urn:microsoft.com/office/officeart/2005/8/layout/chart3"/>
    <dgm:cxn modelId="{DBEDB69A-2A87-4755-A849-317FA8F434E1}" type="presParOf" srcId="{D73A06E9-3941-40BB-BAB2-B85FA3268AEE}" destId="{BBEB38E3-0E47-41B9-83B2-B5D6C3F685F6}" srcOrd="3" destOrd="0" presId="urn:microsoft.com/office/officeart/2005/8/layout/chart3"/>
    <dgm:cxn modelId="{BB8B5E02-D6F4-4246-A630-92D275308A10}" type="presParOf" srcId="{D73A06E9-3941-40BB-BAB2-B85FA3268AEE}" destId="{9C05DEE9-4657-421C-8040-8FD3DD063A63}" srcOrd="4" destOrd="0" presId="urn:microsoft.com/office/officeart/2005/8/layout/chart3"/>
    <dgm:cxn modelId="{F6F7BD95-1C52-451B-8FA0-CF9E6A01E4BF}" type="presParOf" srcId="{D73A06E9-3941-40BB-BAB2-B85FA3268AEE}" destId="{F52EB71B-C8A9-4B7C-B0FD-EB4E79B9C09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82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多元學習表現</a:t>
          </a:r>
          <a:endParaRPr lang="en-US" altLang="zh-TW" sz="2400" b="1" dirty="0" smtClean="0">
            <a:latin typeface="微軟正黑體" pitchFamily="34" charset="-120"/>
            <a:ea typeface="微軟正黑體" pitchFamily="34" charset="-120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26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27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志願序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適性輔導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B4F08AF0-2C0F-4589-802F-1E7189676B81}">
      <dgm:prSet custT="1"/>
      <dgm:spPr/>
      <dgm:t>
        <a:bodyPr/>
        <a:lstStyle/>
        <a:p>
          <a:pPr algn="ctr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E24F49-C126-47B6-8E21-D2DC99849F02}" type="par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99F53732-E235-43E1-A186-116B709E0191}" type="sib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  <dgm:t>
        <a:bodyPr/>
        <a:lstStyle/>
        <a:p>
          <a:endParaRPr lang="zh-TW" altLang="en-US"/>
        </a:p>
      </dgm:t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  <dgm:t>
        <a:bodyPr/>
        <a:lstStyle/>
        <a:p>
          <a:endParaRPr lang="zh-TW" altLang="en-US"/>
        </a:p>
      </dgm:t>
    </dgm:pt>
    <dgm:pt modelId="{4F783F26-B092-4B74-9314-D48043979B1B}" type="pres">
      <dgm:prSet presAssocID="{A566D270-584A-4F8C-94B5-1FBBC6385D9F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  <dgm:t>
        <a:bodyPr/>
        <a:lstStyle/>
        <a:p>
          <a:endParaRPr lang="zh-TW" altLang="en-US"/>
        </a:p>
      </dgm:t>
    </dgm:pt>
    <dgm:pt modelId="{8687AD84-380B-4640-9D34-724E0B43051A}" type="pres">
      <dgm:prSet presAssocID="{25F19F90-8D69-404C-9A9D-7BDB7EB7260B}" presName="LevelTwoTextNode" presStyleLbl="node2" presStyleIdx="0" presStyleCnt="6" custScaleX="178555" custScaleY="141161" custLinFactY="159619" custLinFactNeighborX="5007" custLinFactNeighborY="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  <dgm:t>
        <a:bodyPr/>
        <a:lstStyle/>
        <a:p>
          <a:endParaRPr lang="zh-TW" altLang="en-US"/>
        </a:p>
      </dgm:t>
    </dgm:pt>
    <dgm:pt modelId="{8A81567E-0942-4B96-9ED5-35B53ACFE826}" type="pres">
      <dgm:prSet presAssocID="{22D7088E-D333-4845-ACAA-08D92F6B0330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  <dgm:t>
        <a:bodyPr/>
        <a:lstStyle/>
        <a:p>
          <a:endParaRPr lang="zh-TW" altLang="en-US"/>
        </a:p>
      </dgm:t>
    </dgm:pt>
    <dgm:pt modelId="{89E66A01-90B6-4C50-9F92-CBFEC40CF37D}" type="pres">
      <dgm:prSet presAssocID="{D7EA8D52-BDF6-43B1-84C5-1EC16340A9A6}" presName="LevelTwoTextNode" presStyleLbl="node2" presStyleIdx="1" presStyleCnt="6" custScaleX="186651" custScaleY="71923" custLinFactY="-56482" custLinFactNeighborX="299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  <dgm:t>
        <a:bodyPr/>
        <a:lstStyle/>
        <a:p>
          <a:endParaRPr lang="zh-TW" altLang="en-US"/>
        </a:p>
      </dgm:t>
    </dgm:pt>
    <dgm:pt modelId="{2C4B1C30-899A-4C1C-901B-33685AB488E1}" type="pres">
      <dgm:prSet presAssocID="{73DBD57C-F097-4DBF-BD8E-2F0E342295AD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  <dgm:t>
        <a:bodyPr/>
        <a:lstStyle/>
        <a:p>
          <a:endParaRPr lang="zh-TW" altLang="en-US"/>
        </a:p>
      </dgm:t>
    </dgm:pt>
    <dgm:pt modelId="{8A3FF118-DCC0-4256-9702-8E286136C475}" type="pres">
      <dgm:prSet presAssocID="{DB63DFE4-E972-46E7-ABCE-0089F4EF80E3}" presName="LevelTwoTextNode" presStyleLbl="node2" presStyleIdx="2" presStyleCnt="6" custScaleX="178958" custScaleY="77208" custLinFactNeighborX="2725" custLinFactNeighborY="236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  <dgm:t>
        <a:bodyPr/>
        <a:lstStyle/>
        <a:p>
          <a:endParaRPr lang="zh-TW" altLang="en-US"/>
        </a:p>
      </dgm:t>
    </dgm:pt>
    <dgm:pt modelId="{13A150CC-8712-4D62-9D94-0E0DFCDE42E4}" type="pres">
      <dgm:prSet presAssocID="{D3936D28-7AE5-4C2B-BC22-01218E496625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  <dgm:t>
        <a:bodyPr/>
        <a:lstStyle/>
        <a:p>
          <a:endParaRPr lang="zh-TW" altLang="en-US"/>
        </a:p>
      </dgm:t>
    </dgm:pt>
    <dgm:pt modelId="{75778997-D516-4E17-BA2D-DD56B68C6323}" type="pres">
      <dgm:prSet presAssocID="{A56F0588-2BD0-469F-9B4D-A48204DD764A}" presName="LevelTwoTextNode" presStyleLbl="node2" presStyleIdx="3" presStyleCnt="6" custScaleX="186222" custScaleY="84829" custLinFactY="-71138" custLinFactNeighborX="35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  <dgm:t>
        <a:bodyPr/>
        <a:lstStyle/>
        <a:p>
          <a:endParaRPr lang="zh-TW" altLang="en-US"/>
        </a:p>
      </dgm:t>
    </dgm:pt>
    <dgm:pt modelId="{612946E0-0E57-4640-9AAC-5AC7496AA260}" type="pres">
      <dgm:prSet presAssocID="{80BA10E6-5AE9-485A-92E2-9343B21C232B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  <dgm:t>
        <a:bodyPr/>
        <a:lstStyle/>
        <a:p>
          <a:endParaRPr lang="zh-TW" altLang="en-US"/>
        </a:p>
      </dgm:t>
    </dgm:pt>
    <dgm:pt modelId="{36218C98-49C0-4510-B650-BF5040DA289D}" type="pres">
      <dgm:prSet presAssocID="{ABF2B30D-A8A7-4653-9DF9-7166AF4EF21F}" presName="LevelTwoTextNode" presStyleLbl="node2" presStyleIdx="4" presStyleCnt="6" custScaleX="181963" custScaleY="73008" custLinFactNeighborX="2725" custLinFactNeighborY="810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  <dgm:t>
        <a:bodyPr/>
        <a:lstStyle/>
        <a:p>
          <a:endParaRPr lang="zh-TW" altLang="en-US"/>
        </a:p>
      </dgm:t>
    </dgm:pt>
    <dgm:pt modelId="{CCFE28C4-A20C-434E-A18A-02C6B2002090}" type="pres">
      <dgm:prSet presAssocID="{DCE24F49-C126-47B6-8E21-D2DC99849F02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E9A620C1-438E-4D4A-8250-48AC20119870}" type="pres">
      <dgm:prSet presAssocID="{DCE24F49-C126-47B6-8E21-D2DC99849F02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D56EB998-9D01-4B44-8708-C136B6ADCAA3}" type="pres">
      <dgm:prSet presAssocID="{B4F08AF0-2C0F-4589-802F-1E7189676B81}" presName="root2" presStyleCnt="0"/>
      <dgm:spPr/>
    </dgm:pt>
    <dgm:pt modelId="{9171AA41-005C-49CD-9BEA-3058F09404BA}" type="pres">
      <dgm:prSet presAssocID="{B4F08AF0-2C0F-4589-802F-1E7189676B81}" presName="LevelTwoTextNode" presStyleLbl="node2" presStyleIdx="5" presStyleCnt="6" custScaleX="183487" custScaleY="78063" custLinFactY="-200000" custLinFactNeighborX="5007" custLinFactNeighborY="-2446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3D471-3F7B-407D-A999-6804E98F3327}" type="pres">
      <dgm:prSet presAssocID="{B4F08AF0-2C0F-4589-802F-1E7189676B81}" presName="level3hierChild" presStyleCnt="0"/>
      <dgm:spPr/>
    </dgm:pt>
  </dgm:ptLst>
  <dgm:cxnLst>
    <dgm:cxn modelId="{E7DCA08B-C7C3-4770-AE80-0B5263CE3B5F}" type="presOf" srcId="{ABF2B30D-A8A7-4653-9DF9-7166AF4EF21F}" destId="{36218C98-49C0-4510-B650-BF5040DA289D}" srcOrd="0" destOrd="0" presId="urn:microsoft.com/office/officeart/2005/8/layout/hierarchy2"/>
    <dgm:cxn modelId="{9B88CE8E-ADBF-45F9-A095-90389706B973}" type="presOf" srcId="{36EF0EC0-60A4-4C1A-9356-01B0251FFD65}" destId="{51860751-2F77-4F7C-9BBC-65742AF08721}" srcOrd="0" destOrd="0" presId="urn:microsoft.com/office/officeart/2005/8/layout/hierarchy2"/>
    <dgm:cxn modelId="{DA871C55-0637-427C-A1C7-5D5B4FDBEAAF}" type="presOf" srcId="{76042859-7BD1-43F8-91B4-9B7159021193}" destId="{6A8E58F3-CE7C-41BD-B0FC-D9B3E94474F2}" srcOrd="0" destOrd="0" presId="urn:microsoft.com/office/officeart/2005/8/layout/hierarchy2"/>
    <dgm:cxn modelId="{33D7CDE5-2960-4772-A55E-9529B506555E}" type="presOf" srcId="{D3936D28-7AE5-4C2B-BC22-01218E496625}" destId="{6AFAC34A-4EC0-4C30-B2B3-5C1BF5018316}" srcOrd="1" destOrd="0" presId="urn:microsoft.com/office/officeart/2005/8/layout/hierarchy2"/>
    <dgm:cxn modelId="{EF7E0187-E369-47B0-AD0E-B02A7C930F25}" srcId="{36EF0EC0-60A4-4C1A-9356-01B0251FFD65}" destId="{DB63DFE4-E972-46E7-ABCE-0089F4EF80E3}" srcOrd="2" destOrd="0" parTransId="{73DBD57C-F097-4DBF-BD8E-2F0E342295AD}" sibTransId="{8F907636-33C9-4C05-83BA-404ECE9277EB}"/>
    <dgm:cxn modelId="{1B52C70C-042C-4EA8-A11E-6A76B7B9E602}" type="presOf" srcId="{A566D270-584A-4F8C-94B5-1FBBC6385D9F}" destId="{4F783F26-B092-4B74-9314-D48043979B1B}" srcOrd="0" destOrd="0" presId="urn:microsoft.com/office/officeart/2005/8/layout/hierarchy2"/>
    <dgm:cxn modelId="{F64A88BD-D93D-4C36-AD99-115A830635B2}" type="presOf" srcId="{A566D270-584A-4F8C-94B5-1FBBC6385D9F}" destId="{CFD1DBAD-8EAA-4C5A-A826-53AFF53B0D8D}" srcOrd="1" destOrd="0" presId="urn:microsoft.com/office/officeart/2005/8/layout/hierarchy2"/>
    <dgm:cxn modelId="{38F98E3B-43FA-4989-B0BB-BEC452380A6D}" type="presOf" srcId="{DB63DFE4-E972-46E7-ABCE-0089F4EF80E3}" destId="{8A3FF118-DCC0-4256-9702-8E286136C475}" srcOrd="0" destOrd="0" presId="urn:microsoft.com/office/officeart/2005/8/layout/hierarchy2"/>
    <dgm:cxn modelId="{AA982DCD-A850-47A5-BB2F-CAAF104824BB}" srcId="{36EF0EC0-60A4-4C1A-9356-01B0251FFD65}" destId="{D7EA8D52-BDF6-43B1-84C5-1EC16340A9A6}" srcOrd="1" destOrd="0" parTransId="{22D7088E-D333-4845-ACAA-08D92F6B0330}" sibTransId="{B43E5D1B-1022-42D5-83CA-63075565F571}"/>
    <dgm:cxn modelId="{4863A6A2-D808-4134-9187-BA4F4AC4801E}" type="presOf" srcId="{80BA10E6-5AE9-485A-92E2-9343B21C232B}" destId="{612946E0-0E57-4640-9AAC-5AC7496AA260}" srcOrd="0" destOrd="0" presId="urn:microsoft.com/office/officeart/2005/8/layout/hierarchy2"/>
    <dgm:cxn modelId="{AE0B74D9-FCED-48AC-8792-281EC899C286}" type="presOf" srcId="{D7EA8D52-BDF6-43B1-84C5-1EC16340A9A6}" destId="{89E66A01-90B6-4C50-9F92-CBFEC40CF37D}" srcOrd="0" destOrd="0" presId="urn:microsoft.com/office/officeart/2005/8/layout/hierarchy2"/>
    <dgm:cxn modelId="{F9B1BB46-90A0-4F1E-80A8-52ED35A48D66}" type="presOf" srcId="{22D7088E-D333-4845-ACAA-08D92F6B0330}" destId="{ACD0EDE8-919B-4A6E-B5EF-CAD46791B058}" srcOrd="1" destOrd="0" presId="urn:microsoft.com/office/officeart/2005/8/layout/hierarchy2"/>
    <dgm:cxn modelId="{45A46554-281B-43E3-8B74-C6A3DC346640}" type="presOf" srcId="{D3936D28-7AE5-4C2B-BC22-01218E496625}" destId="{13A150CC-8712-4D62-9D94-0E0DFCDE42E4}" srcOrd="0" destOrd="0" presId="urn:microsoft.com/office/officeart/2005/8/layout/hierarchy2"/>
    <dgm:cxn modelId="{FFA86164-ED74-412F-AB72-B82B743DCF4F}" type="presOf" srcId="{B4F08AF0-2C0F-4589-802F-1E7189676B81}" destId="{9171AA41-005C-49CD-9BEA-3058F09404BA}" srcOrd="0" destOrd="0" presId="urn:microsoft.com/office/officeart/2005/8/layout/hierarchy2"/>
    <dgm:cxn modelId="{375D7FC6-D846-47DD-B2DF-F9B13B9D1CF0}" srcId="{36EF0EC0-60A4-4C1A-9356-01B0251FFD65}" destId="{B4F08AF0-2C0F-4589-802F-1E7189676B81}" srcOrd="5" destOrd="0" parTransId="{DCE24F49-C126-47B6-8E21-D2DC99849F02}" sibTransId="{99F53732-E235-43E1-A186-116B709E0191}"/>
    <dgm:cxn modelId="{CF3D650D-DBD0-4188-B8A1-05DC221593E5}" type="presOf" srcId="{22D7088E-D333-4845-ACAA-08D92F6B0330}" destId="{8A81567E-0942-4B96-9ED5-35B53ACFE826}" srcOrd="0" destOrd="0" presId="urn:microsoft.com/office/officeart/2005/8/layout/hierarchy2"/>
    <dgm:cxn modelId="{03D70C77-0129-4B4D-B10A-9DBA95F33C45}" type="presOf" srcId="{73DBD57C-F097-4DBF-BD8E-2F0E342295AD}" destId="{2C4B1C30-899A-4C1C-901B-33685AB488E1}" srcOrd="0" destOrd="0" presId="urn:microsoft.com/office/officeart/2005/8/layout/hierarchy2"/>
    <dgm:cxn modelId="{E0B7F08C-0796-42AC-A731-F9D30E9E6887}" type="presOf" srcId="{73DBD57C-F097-4DBF-BD8E-2F0E342295AD}" destId="{36FE9599-8615-4824-953E-396DFAA43D6F}" srcOrd="1" destOrd="0" presId="urn:microsoft.com/office/officeart/2005/8/layout/hierarchy2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703BF4E6-F4AA-4C10-8C18-041C91D0F485}" type="presOf" srcId="{80BA10E6-5AE9-485A-92E2-9343B21C232B}" destId="{719C180D-4707-49CA-A328-7231C881DD14}" srcOrd="1" destOrd="0" presId="urn:microsoft.com/office/officeart/2005/8/layout/hierarchy2"/>
    <dgm:cxn modelId="{0D581D80-45C4-4BF6-98CF-0D2D74D89724}" type="presOf" srcId="{DCE24F49-C126-47B6-8E21-D2DC99849F02}" destId="{E9A620C1-438E-4D4A-8250-48AC20119870}" srcOrd="1" destOrd="0" presId="urn:microsoft.com/office/officeart/2005/8/layout/hierarchy2"/>
    <dgm:cxn modelId="{4A7586D1-8D61-40D2-9DA1-6A9573CAF251}" srcId="{36EF0EC0-60A4-4C1A-9356-01B0251FFD65}" destId="{A56F0588-2BD0-469F-9B4D-A48204DD764A}" srcOrd="3" destOrd="0" parTransId="{D3936D28-7AE5-4C2B-BC22-01218E496625}" sibTransId="{C68571ED-B5F9-43C3-A712-EFF0E05E4550}"/>
    <dgm:cxn modelId="{332EA551-E176-4FC9-8604-5ABCE854D07F}" type="presOf" srcId="{DCE24F49-C126-47B6-8E21-D2DC99849F02}" destId="{CCFE28C4-A20C-434E-A18A-02C6B2002090}" srcOrd="0" destOrd="0" presId="urn:microsoft.com/office/officeart/2005/8/layout/hierarchy2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A8364DFD-4FCC-49EC-9111-6DC4F5EE2675}" srcId="{36EF0EC0-60A4-4C1A-9356-01B0251FFD65}" destId="{ABF2B30D-A8A7-4653-9DF9-7166AF4EF21F}" srcOrd="4" destOrd="0" parTransId="{80BA10E6-5AE9-485A-92E2-9343B21C232B}" sibTransId="{F4CB143E-5537-4CFA-9D27-C78EE9CB0B6F}"/>
    <dgm:cxn modelId="{444068E1-08BB-4FD8-9AB2-A242A5F195B1}" type="presOf" srcId="{A56F0588-2BD0-469F-9B4D-A48204DD764A}" destId="{75778997-D516-4E17-BA2D-DD56B68C6323}" srcOrd="0" destOrd="0" presId="urn:microsoft.com/office/officeart/2005/8/layout/hierarchy2"/>
    <dgm:cxn modelId="{26C79C2D-2170-4FED-A306-CAC5987D685E}" type="presOf" srcId="{25F19F90-8D69-404C-9A9D-7BDB7EB7260B}" destId="{8687AD84-380B-4640-9D34-724E0B43051A}" srcOrd="0" destOrd="0" presId="urn:microsoft.com/office/officeart/2005/8/layout/hierarchy2"/>
    <dgm:cxn modelId="{991D6CE0-B9DF-41A5-918B-722EAD3F7F49}" type="presParOf" srcId="{6A8E58F3-CE7C-41BD-B0FC-D9B3E94474F2}" destId="{DE93DE4C-DE68-46EB-9BC1-873975A36291}" srcOrd="0" destOrd="0" presId="urn:microsoft.com/office/officeart/2005/8/layout/hierarchy2"/>
    <dgm:cxn modelId="{52CC23C4-660E-4D0B-8243-A3261A49804F}" type="presParOf" srcId="{DE93DE4C-DE68-46EB-9BC1-873975A36291}" destId="{51860751-2F77-4F7C-9BBC-65742AF08721}" srcOrd="0" destOrd="0" presId="urn:microsoft.com/office/officeart/2005/8/layout/hierarchy2"/>
    <dgm:cxn modelId="{9581F7B1-7325-47F1-9217-2C76D3FE12D6}" type="presParOf" srcId="{DE93DE4C-DE68-46EB-9BC1-873975A36291}" destId="{4864C60B-7E12-49CE-8F5E-AC71A56BD949}" srcOrd="1" destOrd="0" presId="urn:microsoft.com/office/officeart/2005/8/layout/hierarchy2"/>
    <dgm:cxn modelId="{D103A3D7-933D-496F-8104-1171ADDAD605}" type="presParOf" srcId="{4864C60B-7E12-49CE-8F5E-AC71A56BD949}" destId="{4F783F26-B092-4B74-9314-D48043979B1B}" srcOrd="0" destOrd="0" presId="urn:microsoft.com/office/officeart/2005/8/layout/hierarchy2"/>
    <dgm:cxn modelId="{D50774C4-03BE-4823-8C39-8CFB3E81B064}" type="presParOf" srcId="{4F783F26-B092-4B74-9314-D48043979B1B}" destId="{CFD1DBAD-8EAA-4C5A-A826-53AFF53B0D8D}" srcOrd="0" destOrd="0" presId="urn:microsoft.com/office/officeart/2005/8/layout/hierarchy2"/>
    <dgm:cxn modelId="{07C332D0-E482-4DED-8525-4C2B1225F1A9}" type="presParOf" srcId="{4864C60B-7E12-49CE-8F5E-AC71A56BD949}" destId="{F6298DF0-5CC5-48A4-98C8-6187AB028DE0}" srcOrd="1" destOrd="0" presId="urn:microsoft.com/office/officeart/2005/8/layout/hierarchy2"/>
    <dgm:cxn modelId="{3E736562-4AE0-499F-B0BC-8DA1EB1210A6}" type="presParOf" srcId="{F6298DF0-5CC5-48A4-98C8-6187AB028DE0}" destId="{8687AD84-380B-4640-9D34-724E0B43051A}" srcOrd="0" destOrd="0" presId="urn:microsoft.com/office/officeart/2005/8/layout/hierarchy2"/>
    <dgm:cxn modelId="{8730AF7E-E95A-4272-A4B6-A4E0CA1F26DF}" type="presParOf" srcId="{F6298DF0-5CC5-48A4-98C8-6187AB028DE0}" destId="{D363C78D-10C8-4CA2-9DC0-6DA2ACE1FBD0}" srcOrd="1" destOrd="0" presId="urn:microsoft.com/office/officeart/2005/8/layout/hierarchy2"/>
    <dgm:cxn modelId="{618F160D-0D48-46F6-8E1F-723D857CCC70}" type="presParOf" srcId="{4864C60B-7E12-49CE-8F5E-AC71A56BD949}" destId="{8A81567E-0942-4B96-9ED5-35B53ACFE826}" srcOrd="2" destOrd="0" presId="urn:microsoft.com/office/officeart/2005/8/layout/hierarchy2"/>
    <dgm:cxn modelId="{F770AD11-361A-43A9-AEFF-BF7EF9B86F76}" type="presParOf" srcId="{8A81567E-0942-4B96-9ED5-35B53ACFE826}" destId="{ACD0EDE8-919B-4A6E-B5EF-CAD46791B058}" srcOrd="0" destOrd="0" presId="urn:microsoft.com/office/officeart/2005/8/layout/hierarchy2"/>
    <dgm:cxn modelId="{1575FA80-26FE-465A-9C03-1B24A963CFE9}" type="presParOf" srcId="{4864C60B-7E12-49CE-8F5E-AC71A56BD949}" destId="{47CEDAF8-B166-4E87-943D-1F880936D0EB}" srcOrd="3" destOrd="0" presId="urn:microsoft.com/office/officeart/2005/8/layout/hierarchy2"/>
    <dgm:cxn modelId="{7A3EE434-1240-4550-8D80-C9EDBC9F92D0}" type="presParOf" srcId="{47CEDAF8-B166-4E87-943D-1F880936D0EB}" destId="{89E66A01-90B6-4C50-9F92-CBFEC40CF37D}" srcOrd="0" destOrd="0" presId="urn:microsoft.com/office/officeart/2005/8/layout/hierarchy2"/>
    <dgm:cxn modelId="{EE1F4FC4-5999-43A2-B1A9-85CB28D7BE49}" type="presParOf" srcId="{47CEDAF8-B166-4E87-943D-1F880936D0EB}" destId="{0240AC69-1C11-41EE-B81B-CE7C99CD1099}" srcOrd="1" destOrd="0" presId="urn:microsoft.com/office/officeart/2005/8/layout/hierarchy2"/>
    <dgm:cxn modelId="{33F20A7D-F4F2-49CD-AE8D-65AD71FF9F68}" type="presParOf" srcId="{4864C60B-7E12-49CE-8F5E-AC71A56BD949}" destId="{2C4B1C30-899A-4C1C-901B-33685AB488E1}" srcOrd="4" destOrd="0" presId="urn:microsoft.com/office/officeart/2005/8/layout/hierarchy2"/>
    <dgm:cxn modelId="{B6701BA2-07FE-451A-BF56-9C1D45814077}" type="presParOf" srcId="{2C4B1C30-899A-4C1C-901B-33685AB488E1}" destId="{36FE9599-8615-4824-953E-396DFAA43D6F}" srcOrd="0" destOrd="0" presId="urn:microsoft.com/office/officeart/2005/8/layout/hierarchy2"/>
    <dgm:cxn modelId="{948E3DC2-FA1A-4797-99FC-A328777BAF30}" type="presParOf" srcId="{4864C60B-7E12-49CE-8F5E-AC71A56BD949}" destId="{A123641E-BA14-470E-A70C-34279E0E135C}" srcOrd="5" destOrd="0" presId="urn:microsoft.com/office/officeart/2005/8/layout/hierarchy2"/>
    <dgm:cxn modelId="{D6ED792A-6F0E-4493-B622-1E4BEB28B7AB}" type="presParOf" srcId="{A123641E-BA14-470E-A70C-34279E0E135C}" destId="{8A3FF118-DCC0-4256-9702-8E286136C475}" srcOrd="0" destOrd="0" presId="urn:microsoft.com/office/officeart/2005/8/layout/hierarchy2"/>
    <dgm:cxn modelId="{C94D79A8-91A0-4E4E-B217-46A86B43C953}" type="presParOf" srcId="{A123641E-BA14-470E-A70C-34279E0E135C}" destId="{B7D8E05A-EF45-4EA2-AE9A-89999734CC1A}" srcOrd="1" destOrd="0" presId="urn:microsoft.com/office/officeart/2005/8/layout/hierarchy2"/>
    <dgm:cxn modelId="{6C0DF7F5-E1B7-4D45-B754-28365EB07B2C}" type="presParOf" srcId="{4864C60B-7E12-49CE-8F5E-AC71A56BD949}" destId="{13A150CC-8712-4D62-9D94-0E0DFCDE42E4}" srcOrd="6" destOrd="0" presId="urn:microsoft.com/office/officeart/2005/8/layout/hierarchy2"/>
    <dgm:cxn modelId="{3EEA95BC-C2C6-40F0-906D-F49E9008493E}" type="presParOf" srcId="{13A150CC-8712-4D62-9D94-0E0DFCDE42E4}" destId="{6AFAC34A-4EC0-4C30-B2B3-5C1BF5018316}" srcOrd="0" destOrd="0" presId="urn:microsoft.com/office/officeart/2005/8/layout/hierarchy2"/>
    <dgm:cxn modelId="{A9308D78-F22F-46F3-AA1C-578FC2235C9C}" type="presParOf" srcId="{4864C60B-7E12-49CE-8F5E-AC71A56BD949}" destId="{7756A671-8EED-4B00-97BE-698F19CB09AB}" srcOrd="7" destOrd="0" presId="urn:microsoft.com/office/officeart/2005/8/layout/hierarchy2"/>
    <dgm:cxn modelId="{BF0EEEC4-D3AD-447F-83A5-702E9AD42867}" type="presParOf" srcId="{7756A671-8EED-4B00-97BE-698F19CB09AB}" destId="{75778997-D516-4E17-BA2D-DD56B68C6323}" srcOrd="0" destOrd="0" presId="urn:microsoft.com/office/officeart/2005/8/layout/hierarchy2"/>
    <dgm:cxn modelId="{6730FE9D-347D-484C-9D33-6B3F6B35C731}" type="presParOf" srcId="{7756A671-8EED-4B00-97BE-698F19CB09AB}" destId="{045B5932-355C-4346-8849-A4CAF73B4437}" srcOrd="1" destOrd="0" presId="urn:microsoft.com/office/officeart/2005/8/layout/hierarchy2"/>
    <dgm:cxn modelId="{4B799055-33E6-41FF-9944-8EBEB759BA3B}" type="presParOf" srcId="{4864C60B-7E12-49CE-8F5E-AC71A56BD949}" destId="{612946E0-0E57-4640-9AAC-5AC7496AA260}" srcOrd="8" destOrd="0" presId="urn:microsoft.com/office/officeart/2005/8/layout/hierarchy2"/>
    <dgm:cxn modelId="{EB6A19D8-A994-45E4-A676-E71E88A89BFA}" type="presParOf" srcId="{612946E0-0E57-4640-9AAC-5AC7496AA260}" destId="{719C180D-4707-49CA-A328-7231C881DD14}" srcOrd="0" destOrd="0" presId="urn:microsoft.com/office/officeart/2005/8/layout/hierarchy2"/>
    <dgm:cxn modelId="{FB1A2C81-D81D-4351-BDDA-AFBE3A9C1C79}" type="presParOf" srcId="{4864C60B-7E12-49CE-8F5E-AC71A56BD949}" destId="{C7D18F8A-B393-4C48-B2E5-0AF06E135D56}" srcOrd="9" destOrd="0" presId="urn:microsoft.com/office/officeart/2005/8/layout/hierarchy2"/>
    <dgm:cxn modelId="{D35EC412-AB91-4188-BEE1-722056904D92}" type="presParOf" srcId="{C7D18F8A-B393-4C48-B2E5-0AF06E135D56}" destId="{36218C98-49C0-4510-B650-BF5040DA289D}" srcOrd="0" destOrd="0" presId="urn:microsoft.com/office/officeart/2005/8/layout/hierarchy2"/>
    <dgm:cxn modelId="{AEA23FD5-12D9-4014-82E9-70453FD574CB}" type="presParOf" srcId="{C7D18F8A-B393-4C48-B2E5-0AF06E135D56}" destId="{4C943E6B-79EE-4EE7-827B-C396F13E022C}" srcOrd="1" destOrd="0" presId="urn:microsoft.com/office/officeart/2005/8/layout/hierarchy2"/>
    <dgm:cxn modelId="{E547D877-6D58-465A-9BEE-BE05D6D77B93}" type="presParOf" srcId="{4864C60B-7E12-49CE-8F5E-AC71A56BD949}" destId="{CCFE28C4-A20C-434E-A18A-02C6B2002090}" srcOrd="10" destOrd="0" presId="urn:microsoft.com/office/officeart/2005/8/layout/hierarchy2"/>
    <dgm:cxn modelId="{D5813860-2415-490F-9B65-C353FFDA37D7}" type="presParOf" srcId="{CCFE28C4-A20C-434E-A18A-02C6B2002090}" destId="{E9A620C1-438E-4D4A-8250-48AC20119870}" srcOrd="0" destOrd="0" presId="urn:microsoft.com/office/officeart/2005/8/layout/hierarchy2"/>
    <dgm:cxn modelId="{5FD9C694-01C6-4EE6-B53B-55193A1EA5EF}" type="presParOf" srcId="{4864C60B-7E12-49CE-8F5E-AC71A56BD949}" destId="{D56EB998-9D01-4B44-8708-C136B6ADCAA3}" srcOrd="11" destOrd="0" presId="urn:microsoft.com/office/officeart/2005/8/layout/hierarchy2"/>
    <dgm:cxn modelId="{F84DBE0D-5DE8-4F28-B86E-C42672670F5F}" type="presParOf" srcId="{D56EB998-9D01-4B44-8708-C136B6ADCAA3}" destId="{9171AA41-005C-49CD-9BEA-3058F09404BA}" srcOrd="0" destOrd="0" presId="urn:microsoft.com/office/officeart/2005/8/layout/hierarchy2"/>
    <dgm:cxn modelId="{94A9D684-6B15-44E9-B7DD-EC305ACB38E3}" type="presParOf" srcId="{D56EB998-9D01-4B44-8708-C136B6ADCAA3}" destId="{0623D471-3F7B-407D-A999-6804E98F33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F71A9D-26FD-4D81-A42E-9FF5EC637D9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FDAC8C8-36B4-4D14-BE1B-D68EBDEA9155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特色招生</a:t>
          </a:r>
          <a:endParaRPr lang="zh-TW" altLang="en-US" sz="4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E3E4AF-FDA8-41A5-B416-12BE70420942}" type="parTrans" cxnId="{6105C8BF-6BC5-46F4-816F-87D63CA91409}">
      <dgm:prSet/>
      <dgm:spPr/>
      <dgm:t>
        <a:bodyPr/>
        <a:lstStyle/>
        <a:p>
          <a:endParaRPr lang="zh-TW" altLang="en-US"/>
        </a:p>
      </dgm:t>
    </dgm:pt>
    <dgm:pt modelId="{E8BA2BB9-879F-4ECC-8F8B-0D5984884561}" type="sibTrans" cxnId="{6105C8BF-6BC5-46F4-816F-87D63CA91409}">
      <dgm:prSet/>
      <dgm:spPr/>
      <dgm:t>
        <a:bodyPr/>
        <a:lstStyle/>
        <a:p>
          <a:endParaRPr lang="zh-TW" altLang="en-US"/>
        </a:p>
      </dgm:t>
    </dgm:pt>
    <dgm:pt modelId="{79C14A9B-F560-4585-8AE3-DB6E2E82F96B}">
      <dgm:prSet phldrT="[文字]" custT="1"/>
      <dgm:spPr/>
      <dgm:t>
        <a:bodyPr/>
        <a:lstStyle/>
        <a:p>
          <a:r>
            <a: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E6F7-9AC5-45E4-9796-3D5211F8BD52}" type="parTrans" cxnId="{0796EF3F-32FD-4C49-911D-624C20552905}">
      <dgm:prSet/>
      <dgm:spPr/>
      <dgm:t>
        <a:bodyPr/>
        <a:lstStyle/>
        <a:p>
          <a:endParaRPr lang="zh-TW" altLang="en-US"/>
        </a:p>
      </dgm:t>
    </dgm:pt>
    <dgm:pt modelId="{241C523F-D9CD-4176-BEE1-1046AA6237A2}" type="sibTrans" cxnId="{0796EF3F-32FD-4C49-911D-624C20552905}">
      <dgm:prSet/>
      <dgm:spPr/>
      <dgm:t>
        <a:bodyPr/>
        <a:lstStyle/>
        <a:p>
          <a:endParaRPr lang="zh-TW" altLang="en-US"/>
        </a:p>
      </dgm:t>
    </dgm:pt>
    <dgm:pt modelId="{33FD7CCF-9EE1-4AA8-A1A0-146B262779C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藝才班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CA49CF-C0AD-42E8-A09D-1169E039FD88}" type="parTrans" cxnId="{54F6FADE-8556-4EC8-9914-997274E72461}">
      <dgm:prSet/>
      <dgm:spPr/>
      <dgm:t>
        <a:bodyPr/>
        <a:lstStyle/>
        <a:p>
          <a:endParaRPr lang="zh-TW" altLang="en-US"/>
        </a:p>
      </dgm:t>
    </dgm:pt>
    <dgm:pt modelId="{C3FACE6E-6EE9-40F3-A812-AA4C3493368B}" type="sibTrans" cxnId="{54F6FADE-8556-4EC8-9914-997274E72461}">
      <dgm:prSet/>
      <dgm:spPr/>
      <dgm:t>
        <a:bodyPr/>
        <a:lstStyle/>
        <a:p>
          <a:endParaRPr lang="zh-TW" altLang="en-US"/>
        </a:p>
      </dgm:t>
    </dgm:pt>
    <dgm:pt modelId="{9D379D7D-0CA5-4624-A169-EF02771CAEFF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專業群科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6D0715-3DA9-47C3-8FE0-2CB2D108CCEC}" type="parTrans" cxnId="{C88EA079-B740-4FD3-B31E-46251BB9DCFF}">
      <dgm:prSet/>
      <dgm:spPr/>
      <dgm:t>
        <a:bodyPr/>
        <a:lstStyle/>
        <a:p>
          <a:endParaRPr lang="zh-TW" altLang="en-US"/>
        </a:p>
      </dgm:t>
    </dgm:pt>
    <dgm:pt modelId="{2ACB28E8-B76F-439A-B8BD-BA2D8D9730DE}" type="sibTrans" cxnId="{C88EA079-B740-4FD3-B31E-46251BB9DCFF}">
      <dgm:prSet/>
      <dgm:spPr/>
      <dgm:t>
        <a:bodyPr/>
        <a:lstStyle/>
        <a:p>
          <a:endParaRPr lang="zh-TW" altLang="en-US"/>
        </a:p>
      </dgm:t>
    </dgm:pt>
    <dgm:pt modelId="{AA0FB301-F156-4DB9-A0E0-B838F640B3F0}">
      <dgm:prSet phldrT="[文字]" custT="1"/>
      <dgm:spPr/>
      <dgm:t>
        <a:bodyPr/>
        <a:lstStyle/>
        <a:p>
          <a:pPr>
            <a:lnSpc>
              <a:spcPts val="2300"/>
            </a:lnSpc>
          </a:pPr>
          <a:r>
            <a: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考試分發</a:t>
          </a:r>
          <a:endParaRPr lang="en-US" altLang="zh-TW" sz="3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300"/>
            </a:lnSpc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入學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A58830-97F0-4A58-955F-EB927ABEB75B}" type="parTrans" cxnId="{F7B40DC9-37AD-4975-967D-043681480876}">
      <dgm:prSet/>
      <dgm:spPr/>
      <dgm:t>
        <a:bodyPr/>
        <a:lstStyle/>
        <a:p>
          <a:endParaRPr lang="zh-TW" altLang="en-US"/>
        </a:p>
      </dgm:t>
    </dgm:pt>
    <dgm:pt modelId="{9B7635EB-4D8A-427A-9212-370D5551AABE}" type="sibTrans" cxnId="{F7B40DC9-37AD-4975-967D-043681480876}">
      <dgm:prSet/>
      <dgm:spPr/>
      <dgm:t>
        <a:bodyPr/>
        <a:lstStyle/>
        <a:p>
          <a:endParaRPr lang="zh-TW" altLang="en-US"/>
        </a:p>
      </dgm:t>
    </dgm:pt>
    <dgm:pt modelId="{D096ED3F-8EA5-401F-B902-E598C1C37491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藝才班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競賽表現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FD5ADD-CA83-455D-82BE-A7624D5EB1E8}" type="parTrans" cxnId="{702D7DDD-4F37-4180-8478-A544156BCA06}">
      <dgm:prSet/>
      <dgm:spPr/>
      <dgm:t>
        <a:bodyPr/>
        <a:lstStyle/>
        <a:p>
          <a:endParaRPr lang="zh-TW" altLang="en-US"/>
        </a:p>
      </dgm:t>
    </dgm:pt>
    <dgm:pt modelId="{1477FE2E-4189-4F12-9DED-9EE8C90BAA10}" type="sibTrans" cxnId="{702D7DDD-4F37-4180-8478-A544156BCA06}">
      <dgm:prSet/>
      <dgm:spPr/>
      <dgm:t>
        <a:bodyPr/>
        <a:lstStyle/>
        <a:p>
          <a:endParaRPr lang="zh-TW" altLang="en-US"/>
        </a:p>
      </dgm:t>
    </dgm:pt>
    <dgm:pt modelId="{2D441FDB-F477-4D17-99D5-83634CF8BA02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科學班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A42A1D-073E-4A4E-9A7F-B318DEAE78F1}" type="parTrans" cxnId="{A7F9A573-0DAB-4ECC-B8E9-E9A458AC9EE4}">
      <dgm:prSet/>
      <dgm:spPr/>
      <dgm:t>
        <a:bodyPr/>
        <a:lstStyle/>
        <a:p>
          <a:endParaRPr lang="zh-TW" altLang="en-US"/>
        </a:p>
      </dgm:t>
    </dgm:pt>
    <dgm:pt modelId="{04E314BA-DF09-44F6-A7FC-2B89873DD310}" type="sibTrans" cxnId="{A7F9A573-0DAB-4ECC-B8E9-E9A458AC9EE4}">
      <dgm:prSet/>
      <dgm:spPr/>
      <dgm:t>
        <a:bodyPr/>
        <a:lstStyle/>
        <a:p>
          <a:endParaRPr lang="zh-TW" altLang="en-US"/>
        </a:p>
      </dgm:t>
    </dgm:pt>
    <dgm:pt modelId="{16CF139E-C079-481A-967F-BF387D5CC413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體育班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175454-6C23-4B04-8945-43AF0A45D436}" type="parTrans" cxnId="{E8161E5D-4941-48A9-8110-8988097161A8}">
      <dgm:prSet/>
      <dgm:spPr/>
      <dgm:t>
        <a:bodyPr/>
        <a:lstStyle/>
        <a:p>
          <a:endParaRPr lang="zh-TW" altLang="en-US"/>
        </a:p>
      </dgm:t>
    </dgm:pt>
    <dgm:pt modelId="{A9FCC8CC-5954-41B7-9FA6-EEB64DECC7E1}" type="sibTrans" cxnId="{E8161E5D-4941-48A9-8110-8988097161A8}">
      <dgm:prSet/>
      <dgm:spPr/>
      <dgm:t>
        <a:bodyPr/>
        <a:lstStyle/>
        <a:p>
          <a:endParaRPr lang="zh-TW" altLang="en-US"/>
        </a:p>
      </dgm:t>
    </dgm:pt>
    <dgm:pt modelId="{758BCC5E-9ECD-48AD-AA39-98DA913D7A01}" type="pres">
      <dgm:prSet presAssocID="{45F71A9D-26FD-4D81-A42E-9FF5EC637D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6CA200-BE93-4290-BD75-E55D040DE54A}" type="pres">
      <dgm:prSet presAssocID="{1FDAC8C8-36B4-4D14-BE1B-D68EBDEA9155}" presName="root1" presStyleCnt="0"/>
      <dgm:spPr/>
    </dgm:pt>
    <dgm:pt modelId="{FDDD72B8-7F5B-4EAE-815D-FD54BB1B2E48}" type="pres">
      <dgm:prSet presAssocID="{1FDAC8C8-36B4-4D14-BE1B-D68EBDEA91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B2D501-8A54-41CD-879A-1BA412584C20}" type="pres">
      <dgm:prSet presAssocID="{1FDAC8C8-36B4-4D14-BE1B-D68EBDEA9155}" presName="level2hierChild" presStyleCnt="0"/>
      <dgm:spPr/>
    </dgm:pt>
    <dgm:pt modelId="{D9512E41-D0D1-4CC7-B850-BD819E296695}" type="pres">
      <dgm:prSet presAssocID="{7D76E6F7-9AC5-45E4-9796-3D5211F8BD52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A004302F-20E5-427A-8B89-3C8F69BC0251}" type="pres">
      <dgm:prSet presAssocID="{7D76E6F7-9AC5-45E4-9796-3D5211F8BD52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1EABE75D-CAF4-45FD-BAE2-302A4E8BA39D}" type="pres">
      <dgm:prSet presAssocID="{79C14A9B-F560-4585-8AE3-DB6E2E82F96B}" presName="root2" presStyleCnt="0"/>
      <dgm:spPr/>
    </dgm:pt>
    <dgm:pt modelId="{B5F732CD-27CB-4E3F-8670-19FDA3394873}" type="pres">
      <dgm:prSet presAssocID="{79C14A9B-F560-4585-8AE3-DB6E2E82F96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050893-43D6-4185-AF16-A30E7FE546CF}" type="pres">
      <dgm:prSet presAssocID="{79C14A9B-F560-4585-8AE3-DB6E2E82F96B}" presName="level3hierChild" presStyleCnt="0"/>
      <dgm:spPr/>
    </dgm:pt>
    <dgm:pt modelId="{B54FD3DB-CA89-4E82-8F82-0CA3D70224CC}" type="pres">
      <dgm:prSet presAssocID="{39A42A1D-073E-4A4E-9A7F-B318DEAE78F1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4E07FF76-B09D-42D1-88B7-7DB7B25ABB02}" type="pres">
      <dgm:prSet presAssocID="{39A42A1D-073E-4A4E-9A7F-B318DEAE78F1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328B2D41-B4D3-4CFC-A48F-10003EA02EF3}" type="pres">
      <dgm:prSet presAssocID="{2D441FDB-F477-4D17-99D5-83634CF8BA02}" presName="root2" presStyleCnt="0"/>
      <dgm:spPr/>
    </dgm:pt>
    <dgm:pt modelId="{5780A98E-CD96-4723-84B4-B5C1655862E8}" type="pres">
      <dgm:prSet presAssocID="{2D441FDB-F477-4D17-99D5-83634CF8BA0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9C4F22-8C07-4B5D-A508-6D7096F01EB1}" type="pres">
      <dgm:prSet presAssocID="{2D441FDB-F477-4D17-99D5-83634CF8BA02}" presName="level3hierChild" presStyleCnt="0"/>
      <dgm:spPr/>
    </dgm:pt>
    <dgm:pt modelId="{DE896BF1-3F6D-4774-9D80-9E48EB2071E5}" type="pres">
      <dgm:prSet presAssocID="{8ACA49CF-C0AD-42E8-A09D-1169E039FD88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76E36406-A4B4-4497-AABE-1471C2D1192C}" type="pres">
      <dgm:prSet presAssocID="{8ACA49CF-C0AD-42E8-A09D-1169E039FD88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DAC90116-97EF-48B8-818C-DBB045FA7088}" type="pres">
      <dgm:prSet presAssocID="{33FD7CCF-9EE1-4AA8-A1A0-146B262779C7}" presName="root2" presStyleCnt="0"/>
      <dgm:spPr/>
    </dgm:pt>
    <dgm:pt modelId="{FD8ECA3C-005C-44B9-8ADF-A7D0E8ADD723}" type="pres">
      <dgm:prSet presAssocID="{33FD7CCF-9EE1-4AA8-A1A0-146B262779C7}" presName="LevelTwoTextNode" presStyleLbl="node3" presStyleIdx="1" presStyleCnt="5" custLinFactNeighborX="4312" custLinFactNeighborY="15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4FBF52-9C86-48D4-8FFE-5D589CD9EEB4}" type="pres">
      <dgm:prSet presAssocID="{33FD7CCF-9EE1-4AA8-A1A0-146B262779C7}" presName="level3hierChild" presStyleCnt="0"/>
      <dgm:spPr/>
    </dgm:pt>
    <dgm:pt modelId="{E4BF093B-8B87-4A0B-B5A3-07773127B47B}" type="pres">
      <dgm:prSet presAssocID="{FDFD5ADD-CA83-455D-82BE-A7624D5EB1E8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D8632822-67EE-498A-A995-F5A92A43CE44}" type="pres">
      <dgm:prSet presAssocID="{FDFD5ADD-CA83-455D-82BE-A7624D5EB1E8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B6348424-DB93-45DB-93FE-C4CBF4BCBDDB}" type="pres">
      <dgm:prSet presAssocID="{D096ED3F-8EA5-401F-B902-E598C1C37491}" presName="root2" presStyleCnt="0"/>
      <dgm:spPr/>
    </dgm:pt>
    <dgm:pt modelId="{AA230DDC-16A5-44B7-88AA-78CFEDCBE4BB}" type="pres">
      <dgm:prSet presAssocID="{D096ED3F-8EA5-401F-B902-E598C1C3749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A631E9-28ED-4BF9-B318-1E9FD59797FB}" type="pres">
      <dgm:prSet presAssocID="{D096ED3F-8EA5-401F-B902-E598C1C37491}" presName="level3hierChild" presStyleCnt="0"/>
      <dgm:spPr/>
    </dgm:pt>
    <dgm:pt modelId="{A87B043B-AFBE-4B70-B51B-321306DB4180}" type="pres">
      <dgm:prSet presAssocID="{A6175454-6C23-4B04-8945-43AF0A45D436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04E5AEDE-AE41-40FA-AC02-0AC8A3AE65D8}" type="pres">
      <dgm:prSet presAssocID="{A6175454-6C23-4B04-8945-43AF0A45D436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398A548C-D41C-4A37-B9EA-53CBD5F5A960}" type="pres">
      <dgm:prSet presAssocID="{16CF139E-C079-481A-967F-BF387D5CC413}" presName="root2" presStyleCnt="0"/>
      <dgm:spPr/>
    </dgm:pt>
    <dgm:pt modelId="{A235D0EA-2C34-4436-8CD1-2EA9510E985F}" type="pres">
      <dgm:prSet presAssocID="{16CF139E-C079-481A-967F-BF387D5CC413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85A974-48D9-4B73-8F4C-BA4842B89DA1}" type="pres">
      <dgm:prSet presAssocID="{16CF139E-C079-481A-967F-BF387D5CC413}" presName="level3hierChild" presStyleCnt="0"/>
      <dgm:spPr/>
    </dgm:pt>
    <dgm:pt modelId="{A921942D-4A0D-41B4-B3AB-5759D205E382}" type="pres">
      <dgm:prSet presAssocID="{B86D0715-3DA9-47C3-8FE0-2CB2D108CCEC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79D21153-A9ED-40AB-9316-1CA0B9E4AADF}" type="pres">
      <dgm:prSet presAssocID="{B86D0715-3DA9-47C3-8FE0-2CB2D108CCEC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D3F4D876-6570-4626-A400-A88B55F8AF2C}" type="pres">
      <dgm:prSet presAssocID="{9D379D7D-0CA5-4624-A169-EF02771CAEFF}" presName="root2" presStyleCnt="0"/>
      <dgm:spPr/>
    </dgm:pt>
    <dgm:pt modelId="{CA322780-38C9-4BE8-B4F3-F509FCBC6844}" type="pres">
      <dgm:prSet presAssocID="{9D379D7D-0CA5-4624-A169-EF02771CAEFF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6E62F5-B9F5-4ADB-B011-29AB64A5F6B8}" type="pres">
      <dgm:prSet presAssocID="{9D379D7D-0CA5-4624-A169-EF02771CAEFF}" presName="level3hierChild" presStyleCnt="0"/>
      <dgm:spPr/>
    </dgm:pt>
    <dgm:pt modelId="{3E14DFC7-882E-4B4A-B9CD-A934013BD2C1}" type="pres">
      <dgm:prSet presAssocID="{7AA58830-97F0-4A58-955F-EB927ABEB75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4EBAC2DA-F6A9-4D99-B74B-A90989BF96FD}" type="pres">
      <dgm:prSet presAssocID="{7AA58830-97F0-4A58-955F-EB927ABEB75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7AB8F089-3519-4303-89B0-89CD3CDD00F0}" type="pres">
      <dgm:prSet presAssocID="{AA0FB301-F156-4DB9-A0E0-B838F640B3F0}" presName="root2" presStyleCnt="0"/>
      <dgm:spPr/>
    </dgm:pt>
    <dgm:pt modelId="{F56B6377-1CAD-445A-BDFB-4EAEE77F2E87}" type="pres">
      <dgm:prSet presAssocID="{AA0FB301-F156-4DB9-A0E0-B838F640B3F0}" presName="LevelTwoTextNode" presStyleLbl="node2" presStyleIdx="1" presStyleCnt="2" custScaleX="113511" custScaleY="106940" custLinFactNeighborX="-6700" custLinFactNeighborY="83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65DB5AD-8794-485D-AADD-66CF0CFC06A9}" type="pres">
      <dgm:prSet presAssocID="{AA0FB301-F156-4DB9-A0E0-B838F640B3F0}" presName="level3hierChild" presStyleCnt="0"/>
      <dgm:spPr/>
    </dgm:pt>
  </dgm:ptLst>
  <dgm:cxnLst>
    <dgm:cxn modelId="{F7B40DC9-37AD-4975-967D-043681480876}" srcId="{1FDAC8C8-36B4-4D14-BE1B-D68EBDEA9155}" destId="{AA0FB301-F156-4DB9-A0E0-B838F640B3F0}" srcOrd="1" destOrd="0" parTransId="{7AA58830-97F0-4A58-955F-EB927ABEB75B}" sibTransId="{9B7635EB-4D8A-427A-9212-370D5551AABE}"/>
    <dgm:cxn modelId="{E0215D93-9F46-471D-BF75-DD4660EA3B82}" type="presOf" srcId="{16CF139E-C079-481A-967F-BF387D5CC413}" destId="{A235D0EA-2C34-4436-8CD1-2EA9510E985F}" srcOrd="0" destOrd="0" presId="urn:microsoft.com/office/officeart/2005/8/layout/hierarchy2"/>
    <dgm:cxn modelId="{702D7DDD-4F37-4180-8478-A544156BCA06}" srcId="{79C14A9B-F560-4585-8AE3-DB6E2E82F96B}" destId="{D096ED3F-8EA5-401F-B902-E598C1C37491}" srcOrd="2" destOrd="0" parTransId="{FDFD5ADD-CA83-455D-82BE-A7624D5EB1E8}" sibTransId="{1477FE2E-4189-4F12-9DED-9EE8C90BAA10}"/>
    <dgm:cxn modelId="{67408742-444C-4A01-AE4F-A605B5A252FB}" type="presOf" srcId="{FDFD5ADD-CA83-455D-82BE-A7624D5EB1E8}" destId="{D8632822-67EE-498A-A995-F5A92A43CE44}" srcOrd="1" destOrd="0" presId="urn:microsoft.com/office/officeart/2005/8/layout/hierarchy2"/>
    <dgm:cxn modelId="{3FD578AD-7671-4942-8386-955A7ED4280C}" type="presOf" srcId="{79C14A9B-F560-4585-8AE3-DB6E2E82F96B}" destId="{B5F732CD-27CB-4E3F-8670-19FDA3394873}" srcOrd="0" destOrd="0" presId="urn:microsoft.com/office/officeart/2005/8/layout/hierarchy2"/>
    <dgm:cxn modelId="{0796EF3F-32FD-4C49-911D-624C20552905}" srcId="{1FDAC8C8-36B4-4D14-BE1B-D68EBDEA9155}" destId="{79C14A9B-F560-4585-8AE3-DB6E2E82F96B}" srcOrd="0" destOrd="0" parTransId="{7D76E6F7-9AC5-45E4-9796-3D5211F8BD52}" sibTransId="{241C523F-D9CD-4176-BEE1-1046AA6237A2}"/>
    <dgm:cxn modelId="{124FB9BD-34AB-444E-8B02-627AF0DB79E0}" type="presOf" srcId="{39A42A1D-073E-4A4E-9A7F-B318DEAE78F1}" destId="{4E07FF76-B09D-42D1-88B7-7DB7B25ABB02}" srcOrd="1" destOrd="0" presId="urn:microsoft.com/office/officeart/2005/8/layout/hierarchy2"/>
    <dgm:cxn modelId="{C88EA079-B740-4FD3-B31E-46251BB9DCFF}" srcId="{79C14A9B-F560-4585-8AE3-DB6E2E82F96B}" destId="{9D379D7D-0CA5-4624-A169-EF02771CAEFF}" srcOrd="4" destOrd="0" parTransId="{B86D0715-3DA9-47C3-8FE0-2CB2D108CCEC}" sibTransId="{2ACB28E8-B76F-439A-B8BD-BA2D8D9730DE}"/>
    <dgm:cxn modelId="{84708BD2-DA0B-4365-9985-CC63FAB30080}" type="presOf" srcId="{7D76E6F7-9AC5-45E4-9796-3D5211F8BD52}" destId="{A004302F-20E5-427A-8B89-3C8F69BC0251}" srcOrd="1" destOrd="0" presId="urn:microsoft.com/office/officeart/2005/8/layout/hierarchy2"/>
    <dgm:cxn modelId="{1822C3FA-A03B-4723-8943-155F996E3D39}" type="presOf" srcId="{B86D0715-3DA9-47C3-8FE0-2CB2D108CCEC}" destId="{A921942D-4A0D-41B4-B3AB-5759D205E382}" srcOrd="0" destOrd="0" presId="urn:microsoft.com/office/officeart/2005/8/layout/hierarchy2"/>
    <dgm:cxn modelId="{B7FC23C5-4DD8-48A1-891F-8D4AB284F4B9}" type="presOf" srcId="{A6175454-6C23-4B04-8945-43AF0A45D436}" destId="{04E5AEDE-AE41-40FA-AC02-0AC8A3AE65D8}" srcOrd="1" destOrd="0" presId="urn:microsoft.com/office/officeart/2005/8/layout/hierarchy2"/>
    <dgm:cxn modelId="{54F6FADE-8556-4EC8-9914-997274E72461}" srcId="{79C14A9B-F560-4585-8AE3-DB6E2E82F96B}" destId="{33FD7CCF-9EE1-4AA8-A1A0-146B262779C7}" srcOrd="1" destOrd="0" parTransId="{8ACA49CF-C0AD-42E8-A09D-1169E039FD88}" sibTransId="{C3FACE6E-6EE9-40F3-A812-AA4C3493368B}"/>
    <dgm:cxn modelId="{9D35FEF8-AD90-4912-8A58-A91E9411BDC6}" type="presOf" srcId="{9D379D7D-0CA5-4624-A169-EF02771CAEFF}" destId="{CA322780-38C9-4BE8-B4F3-F509FCBC6844}" srcOrd="0" destOrd="0" presId="urn:microsoft.com/office/officeart/2005/8/layout/hierarchy2"/>
    <dgm:cxn modelId="{C40F58DC-FF40-448E-A902-D2BDEA868776}" type="presOf" srcId="{2D441FDB-F477-4D17-99D5-83634CF8BA02}" destId="{5780A98E-CD96-4723-84B4-B5C1655862E8}" srcOrd="0" destOrd="0" presId="urn:microsoft.com/office/officeart/2005/8/layout/hierarchy2"/>
    <dgm:cxn modelId="{21CD4D07-2302-42F4-8E1A-6341E01354E3}" type="presOf" srcId="{33FD7CCF-9EE1-4AA8-A1A0-146B262779C7}" destId="{FD8ECA3C-005C-44B9-8ADF-A7D0E8ADD723}" srcOrd="0" destOrd="0" presId="urn:microsoft.com/office/officeart/2005/8/layout/hierarchy2"/>
    <dgm:cxn modelId="{82499AE2-32A2-4E25-8ECF-0AE0D506C579}" type="presOf" srcId="{D096ED3F-8EA5-401F-B902-E598C1C37491}" destId="{AA230DDC-16A5-44B7-88AA-78CFEDCBE4BB}" srcOrd="0" destOrd="0" presId="urn:microsoft.com/office/officeart/2005/8/layout/hierarchy2"/>
    <dgm:cxn modelId="{69890050-F785-4CA6-9712-5E95A47C8B76}" type="presOf" srcId="{B86D0715-3DA9-47C3-8FE0-2CB2D108CCEC}" destId="{79D21153-A9ED-40AB-9316-1CA0B9E4AADF}" srcOrd="1" destOrd="0" presId="urn:microsoft.com/office/officeart/2005/8/layout/hierarchy2"/>
    <dgm:cxn modelId="{A7F9A573-0DAB-4ECC-B8E9-E9A458AC9EE4}" srcId="{79C14A9B-F560-4585-8AE3-DB6E2E82F96B}" destId="{2D441FDB-F477-4D17-99D5-83634CF8BA02}" srcOrd="0" destOrd="0" parTransId="{39A42A1D-073E-4A4E-9A7F-B318DEAE78F1}" sibTransId="{04E314BA-DF09-44F6-A7FC-2B89873DD310}"/>
    <dgm:cxn modelId="{9E254F40-6D10-41D8-93A4-A7C1177F012D}" type="presOf" srcId="{39A42A1D-073E-4A4E-9A7F-B318DEAE78F1}" destId="{B54FD3DB-CA89-4E82-8F82-0CA3D70224CC}" srcOrd="0" destOrd="0" presId="urn:microsoft.com/office/officeart/2005/8/layout/hierarchy2"/>
    <dgm:cxn modelId="{E62E86DD-CB65-4875-98A1-E6413D3581E4}" type="presOf" srcId="{AA0FB301-F156-4DB9-A0E0-B838F640B3F0}" destId="{F56B6377-1CAD-445A-BDFB-4EAEE77F2E87}" srcOrd="0" destOrd="0" presId="urn:microsoft.com/office/officeart/2005/8/layout/hierarchy2"/>
    <dgm:cxn modelId="{8C9D131D-C574-4F3E-A0CE-4E99C432614C}" type="presOf" srcId="{8ACA49CF-C0AD-42E8-A09D-1169E039FD88}" destId="{DE896BF1-3F6D-4774-9D80-9E48EB2071E5}" srcOrd="0" destOrd="0" presId="urn:microsoft.com/office/officeart/2005/8/layout/hierarchy2"/>
    <dgm:cxn modelId="{6105C8BF-6BC5-46F4-816F-87D63CA91409}" srcId="{45F71A9D-26FD-4D81-A42E-9FF5EC637D96}" destId="{1FDAC8C8-36B4-4D14-BE1B-D68EBDEA9155}" srcOrd="0" destOrd="0" parTransId="{27E3E4AF-FDA8-41A5-B416-12BE70420942}" sibTransId="{E8BA2BB9-879F-4ECC-8F8B-0D5984884561}"/>
    <dgm:cxn modelId="{B70A8F9F-C5C1-41D2-B8AF-59329F24AE66}" type="presOf" srcId="{7AA58830-97F0-4A58-955F-EB927ABEB75B}" destId="{3E14DFC7-882E-4B4A-B9CD-A934013BD2C1}" srcOrd="0" destOrd="0" presId="urn:microsoft.com/office/officeart/2005/8/layout/hierarchy2"/>
    <dgm:cxn modelId="{E8161E5D-4941-48A9-8110-8988097161A8}" srcId="{79C14A9B-F560-4585-8AE3-DB6E2E82F96B}" destId="{16CF139E-C079-481A-967F-BF387D5CC413}" srcOrd="3" destOrd="0" parTransId="{A6175454-6C23-4B04-8945-43AF0A45D436}" sibTransId="{A9FCC8CC-5954-41B7-9FA6-EEB64DECC7E1}"/>
    <dgm:cxn modelId="{E2F5CD8F-49A5-4A80-AD63-29F4D5DFD236}" type="presOf" srcId="{45F71A9D-26FD-4D81-A42E-9FF5EC637D96}" destId="{758BCC5E-9ECD-48AD-AA39-98DA913D7A01}" srcOrd="0" destOrd="0" presId="urn:microsoft.com/office/officeart/2005/8/layout/hierarchy2"/>
    <dgm:cxn modelId="{7974E415-E481-4AE8-9052-297801874ABA}" type="presOf" srcId="{8ACA49CF-C0AD-42E8-A09D-1169E039FD88}" destId="{76E36406-A4B4-4497-AABE-1471C2D1192C}" srcOrd="1" destOrd="0" presId="urn:microsoft.com/office/officeart/2005/8/layout/hierarchy2"/>
    <dgm:cxn modelId="{5DE6C030-F89E-4044-A57B-87538120C1AE}" type="presOf" srcId="{1FDAC8C8-36B4-4D14-BE1B-D68EBDEA9155}" destId="{FDDD72B8-7F5B-4EAE-815D-FD54BB1B2E48}" srcOrd="0" destOrd="0" presId="urn:microsoft.com/office/officeart/2005/8/layout/hierarchy2"/>
    <dgm:cxn modelId="{D27EA0A3-E137-4E31-A481-667887243DD3}" type="presOf" srcId="{7AA58830-97F0-4A58-955F-EB927ABEB75B}" destId="{4EBAC2DA-F6A9-4D99-B74B-A90989BF96FD}" srcOrd="1" destOrd="0" presId="urn:microsoft.com/office/officeart/2005/8/layout/hierarchy2"/>
    <dgm:cxn modelId="{160DC297-823E-419C-9B9A-0606C55A478D}" type="presOf" srcId="{A6175454-6C23-4B04-8945-43AF0A45D436}" destId="{A87B043B-AFBE-4B70-B51B-321306DB4180}" srcOrd="0" destOrd="0" presId="urn:microsoft.com/office/officeart/2005/8/layout/hierarchy2"/>
    <dgm:cxn modelId="{80736627-CC5D-4897-9D13-64156B918AB4}" type="presOf" srcId="{FDFD5ADD-CA83-455D-82BE-A7624D5EB1E8}" destId="{E4BF093B-8B87-4A0B-B5A3-07773127B47B}" srcOrd="0" destOrd="0" presId="urn:microsoft.com/office/officeart/2005/8/layout/hierarchy2"/>
    <dgm:cxn modelId="{6DB929E5-FEB1-4512-9D4C-B63DC9942B02}" type="presOf" srcId="{7D76E6F7-9AC5-45E4-9796-3D5211F8BD52}" destId="{D9512E41-D0D1-4CC7-B850-BD819E296695}" srcOrd="0" destOrd="0" presId="urn:microsoft.com/office/officeart/2005/8/layout/hierarchy2"/>
    <dgm:cxn modelId="{0778E647-BA15-4BA4-814D-D837D455B2BF}" type="presParOf" srcId="{758BCC5E-9ECD-48AD-AA39-98DA913D7A01}" destId="{F76CA200-BE93-4290-BD75-E55D040DE54A}" srcOrd="0" destOrd="0" presId="urn:microsoft.com/office/officeart/2005/8/layout/hierarchy2"/>
    <dgm:cxn modelId="{397F1F9D-1D97-4F72-8488-BFE4350A3FAC}" type="presParOf" srcId="{F76CA200-BE93-4290-BD75-E55D040DE54A}" destId="{FDDD72B8-7F5B-4EAE-815D-FD54BB1B2E48}" srcOrd="0" destOrd="0" presId="urn:microsoft.com/office/officeart/2005/8/layout/hierarchy2"/>
    <dgm:cxn modelId="{5EE5C92E-4AA3-4428-B572-5BF29F44D220}" type="presParOf" srcId="{F76CA200-BE93-4290-BD75-E55D040DE54A}" destId="{58B2D501-8A54-41CD-879A-1BA412584C20}" srcOrd="1" destOrd="0" presId="urn:microsoft.com/office/officeart/2005/8/layout/hierarchy2"/>
    <dgm:cxn modelId="{64EBCA06-5B94-490C-898A-1127609EEFCF}" type="presParOf" srcId="{58B2D501-8A54-41CD-879A-1BA412584C20}" destId="{D9512E41-D0D1-4CC7-B850-BD819E296695}" srcOrd="0" destOrd="0" presId="urn:microsoft.com/office/officeart/2005/8/layout/hierarchy2"/>
    <dgm:cxn modelId="{7DBFFA69-6AFE-476D-B8A7-E5048F769073}" type="presParOf" srcId="{D9512E41-D0D1-4CC7-B850-BD819E296695}" destId="{A004302F-20E5-427A-8B89-3C8F69BC0251}" srcOrd="0" destOrd="0" presId="urn:microsoft.com/office/officeart/2005/8/layout/hierarchy2"/>
    <dgm:cxn modelId="{FC9C2DCE-C739-4541-98C0-484EFAE3DF39}" type="presParOf" srcId="{58B2D501-8A54-41CD-879A-1BA412584C20}" destId="{1EABE75D-CAF4-45FD-BAE2-302A4E8BA39D}" srcOrd="1" destOrd="0" presId="urn:microsoft.com/office/officeart/2005/8/layout/hierarchy2"/>
    <dgm:cxn modelId="{346AFD66-1DC0-4A86-A8EF-E163B71E5E5D}" type="presParOf" srcId="{1EABE75D-CAF4-45FD-BAE2-302A4E8BA39D}" destId="{B5F732CD-27CB-4E3F-8670-19FDA3394873}" srcOrd="0" destOrd="0" presId="urn:microsoft.com/office/officeart/2005/8/layout/hierarchy2"/>
    <dgm:cxn modelId="{0EC2F07A-4801-4B91-8D29-962D14395BE9}" type="presParOf" srcId="{1EABE75D-CAF4-45FD-BAE2-302A4E8BA39D}" destId="{79050893-43D6-4185-AF16-A30E7FE546CF}" srcOrd="1" destOrd="0" presId="urn:microsoft.com/office/officeart/2005/8/layout/hierarchy2"/>
    <dgm:cxn modelId="{EBDC2F76-77E5-449B-9B4B-2E7C40EF3C0C}" type="presParOf" srcId="{79050893-43D6-4185-AF16-A30E7FE546CF}" destId="{B54FD3DB-CA89-4E82-8F82-0CA3D70224CC}" srcOrd="0" destOrd="0" presId="urn:microsoft.com/office/officeart/2005/8/layout/hierarchy2"/>
    <dgm:cxn modelId="{789C444E-4DB7-41DE-AD70-991A4BEEC530}" type="presParOf" srcId="{B54FD3DB-CA89-4E82-8F82-0CA3D70224CC}" destId="{4E07FF76-B09D-42D1-88B7-7DB7B25ABB02}" srcOrd="0" destOrd="0" presId="urn:microsoft.com/office/officeart/2005/8/layout/hierarchy2"/>
    <dgm:cxn modelId="{BA15BBC7-35D3-4453-8FD6-873C83333F06}" type="presParOf" srcId="{79050893-43D6-4185-AF16-A30E7FE546CF}" destId="{328B2D41-B4D3-4CFC-A48F-10003EA02EF3}" srcOrd="1" destOrd="0" presId="urn:microsoft.com/office/officeart/2005/8/layout/hierarchy2"/>
    <dgm:cxn modelId="{A1D8BD98-F084-47CC-9423-180F8F676007}" type="presParOf" srcId="{328B2D41-B4D3-4CFC-A48F-10003EA02EF3}" destId="{5780A98E-CD96-4723-84B4-B5C1655862E8}" srcOrd="0" destOrd="0" presId="urn:microsoft.com/office/officeart/2005/8/layout/hierarchy2"/>
    <dgm:cxn modelId="{7B97F638-DFB8-475F-8CDF-F9EC4E575970}" type="presParOf" srcId="{328B2D41-B4D3-4CFC-A48F-10003EA02EF3}" destId="{749C4F22-8C07-4B5D-A508-6D7096F01EB1}" srcOrd="1" destOrd="0" presId="urn:microsoft.com/office/officeart/2005/8/layout/hierarchy2"/>
    <dgm:cxn modelId="{3E43634C-5E20-4ECD-9A75-6D4A6F1A8C38}" type="presParOf" srcId="{79050893-43D6-4185-AF16-A30E7FE546CF}" destId="{DE896BF1-3F6D-4774-9D80-9E48EB2071E5}" srcOrd="2" destOrd="0" presId="urn:microsoft.com/office/officeart/2005/8/layout/hierarchy2"/>
    <dgm:cxn modelId="{08882D31-E56F-49AD-9AC2-71C47B2BE256}" type="presParOf" srcId="{DE896BF1-3F6D-4774-9D80-9E48EB2071E5}" destId="{76E36406-A4B4-4497-AABE-1471C2D1192C}" srcOrd="0" destOrd="0" presId="urn:microsoft.com/office/officeart/2005/8/layout/hierarchy2"/>
    <dgm:cxn modelId="{97750121-C034-4ECE-A7E9-BE95ABC09859}" type="presParOf" srcId="{79050893-43D6-4185-AF16-A30E7FE546CF}" destId="{DAC90116-97EF-48B8-818C-DBB045FA7088}" srcOrd="3" destOrd="0" presId="urn:microsoft.com/office/officeart/2005/8/layout/hierarchy2"/>
    <dgm:cxn modelId="{23A465D5-966F-4E72-8F6D-F1EE061C8B8D}" type="presParOf" srcId="{DAC90116-97EF-48B8-818C-DBB045FA7088}" destId="{FD8ECA3C-005C-44B9-8ADF-A7D0E8ADD723}" srcOrd="0" destOrd="0" presId="urn:microsoft.com/office/officeart/2005/8/layout/hierarchy2"/>
    <dgm:cxn modelId="{CE8093AC-D257-4A3C-8F81-E3B30BCB57B7}" type="presParOf" srcId="{DAC90116-97EF-48B8-818C-DBB045FA7088}" destId="{154FBF52-9C86-48D4-8FFE-5D589CD9EEB4}" srcOrd="1" destOrd="0" presId="urn:microsoft.com/office/officeart/2005/8/layout/hierarchy2"/>
    <dgm:cxn modelId="{74DE6703-FE3E-4D29-B953-AFC3D7D9499E}" type="presParOf" srcId="{79050893-43D6-4185-AF16-A30E7FE546CF}" destId="{E4BF093B-8B87-4A0B-B5A3-07773127B47B}" srcOrd="4" destOrd="0" presId="urn:microsoft.com/office/officeart/2005/8/layout/hierarchy2"/>
    <dgm:cxn modelId="{898803DF-8898-4EEA-BA4E-E9231B0C60DC}" type="presParOf" srcId="{E4BF093B-8B87-4A0B-B5A3-07773127B47B}" destId="{D8632822-67EE-498A-A995-F5A92A43CE44}" srcOrd="0" destOrd="0" presId="urn:microsoft.com/office/officeart/2005/8/layout/hierarchy2"/>
    <dgm:cxn modelId="{8526C74A-5813-467E-A97C-7F7DF3C20755}" type="presParOf" srcId="{79050893-43D6-4185-AF16-A30E7FE546CF}" destId="{B6348424-DB93-45DB-93FE-C4CBF4BCBDDB}" srcOrd="5" destOrd="0" presId="urn:microsoft.com/office/officeart/2005/8/layout/hierarchy2"/>
    <dgm:cxn modelId="{72EE5573-6C9C-45ED-9DCB-99399A7EE3E5}" type="presParOf" srcId="{B6348424-DB93-45DB-93FE-C4CBF4BCBDDB}" destId="{AA230DDC-16A5-44B7-88AA-78CFEDCBE4BB}" srcOrd="0" destOrd="0" presId="urn:microsoft.com/office/officeart/2005/8/layout/hierarchy2"/>
    <dgm:cxn modelId="{7940F83A-79B2-4935-A9CB-4ECA694DFCC1}" type="presParOf" srcId="{B6348424-DB93-45DB-93FE-C4CBF4BCBDDB}" destId="{9CA631E9-28ED-4BF9-B318-1E9FD59797FB}" srcOrd="1" destOrd="0" presId="urn:microsoft.com/office/officeart/2005/8/layout/hierarchy2"/>
    <dgm:cxn modelId="{180B1917-7993-44F3-92B1-526899A25440}" type="presParOf" srcId="{79050893-43D6-4185-AF16-A30E7FE546CF}" destId="{A87B043B-AFBE-4B70-B51B-321306DB4180}" srcOrd="6" destOrd="0" presId="urn:microsoft.com/office/officeart/2005/8/layout/hierarchy2"/>
    <dgm:cxn modelId="{0B416DEE-467E-40C9-B33A-4709A9641260}" type="presParOf" srcId="{A87B043B-AFBE-4B70-B51B-321306DB4180}" destId="{04E5AEDE-AE41-40FA-AC02-0AC8A3AE65D8}" srcOrd="0" destOrd="0" presId="urn:microsoft.com/office/officeart/2005/8/layout/hierarchy2"/>
    <dgm:cxn modelId="{844EC0B1-BFD7-43CC-8E3B-3B99478895A4}" type="presParOf" srcId="{79050893-43D6-4185-AF16-A30E7FE546CF}" destId="{398A548C-D41C-4A37-B9EA-53CBD5F5A960}" srcOrd="7" destOrd="0" presId="urn:microsoft.com/office/officeart/2005/8/layout/hierarchy2"/>
    <dgm:cxn modelId="{0130B19C-E844-4FDF-90CE-2D89700F3DFA}" type="presParOf" srcId="{398A548C-D41C-4A37-B9EA-53CBD5F5A960}" destId="{A235D0EA-2C34-4436-8CD1-2EA9510E985F}" srcOrd="0" destOrd="0" presId="urn:microsoft.com/office/officeart/2005/8/layout/hierarchy2"/>
    <dgm:cxn modelId="{E700D97E-9EF8-49C1-994C-A44CE6FC6A73}" type="presParOf" srcId="{398A548C-D41C-4A37-B9EA-53CBD5F5A960}" destId="{EE85A974-48D9-4B73-8F4C-BA4842B89DA1}" srcOrd="1" destOrd="0" presId="urn:microsoft.com/office/officeart/2005/8/layout/hierarchy2"/>
    <dgm:cxn modelId="{686A715A-47FF-4B61-9C1A-2F67CB40A600}" type="presParOf" srcId="{79050893-43D6-4185-AF16-A30E7FE546CF}" destId="{A921942D-4A0D-41B4-B3AB-5759D205E382}" srcOrd="8" destOrd="0" presId="urn:microsoft.com/office/officeart/2005/8/layout/hierarchy2"/>
    <dgm:cxn modelId="{B6604D86-3B75-4680-967B-B0A9A96DE931}" type="presParOf" srcId="{A921942D-4A0D-41B4-B3AB-5759D205E382}" destId="{79D21153-A9ED-40AB-9316-1CA0B9E4AADF}" srcOrd="0" destOrd="0" presId="urn:microsoft.com/office/officeart/2005/8/layout/hierarchy2"/>
    <dgm:cxn modelId="{CCF87DE6-FC58-442E-988F-5BAEBE277941}" type="presParOf" srcId="{79050893-43D6-4185-AF16-A30E7FE546CF}" destId="{D3F4D876-6570-4626-A400-A88B55F8AF2C}" srcOrd="9" destOrd="0" presId="urn:microsoft.com/office/officeart/2005/8/layout/hierarchy2"/>
    <dgm:cxn modelId="{471F3BF1-4A58-4EF4-B427-6159C8BC9D7D}" type="presParOf" srcId="{D3F4D876-6570-4626-A400-A88B55F8AF2C}" destId="{CA322780-38C9-4BE8-B4F3-F509FCBC6844}" srcOrd="0" destOrd="0" presId="urn:microsoft.com/office/officeart/2005/8/layout/hierarchy2"/>
    <dgm:cxn modelId="{96E60F60-B74C-471E-9BB4-A24D4B183875}" type="presParOf" srcId="{D3F4D876-6570-4626-A400-A88B55F8AF2C}" destId="{BA6E62F5-B9F5-4ADB-B011-29AB64A5F6B8}" srcOrd="1" destOrd="0" presId="urn:microsoft.com/office/officeart/2005/8/layout/hierarchy2"/>
    <dgm:cxn modelId="{EFB716C1-E7D5-49BA-9B0A-C4B7726A32F9}" type="presParOf" srcId="{58B2D501-8A54-41CD-879A-1BA412584C20}" destId="{3E14DFC7-882E-4B4A-B9CD-A934013BD2C1}" srcOrd="2" destOrd="0" presId="urn:microsoft.com/office/officeart/2005/8/layout/hierarchy2"/>
    <dgm:cxn modelId="{B9604DA4-D08C-47B4-8DD3-B26B7D2B266D}" type="presParOf" srcId="{3E14DFC7-882E-4B4A-B9CD-A934013BD2C1}" destId="{4EBAC2DA-F6A9-4D99-B74B-A90989BF96FD}" srcOrd="0" destOrd="0" presId="urn:microsoft.com/office/officeart/2005/8/layout/hierarchy2"/>
    <dgm:cxn modelId="{88B7CDBB-DB68-466D-A850-C11768B54A13}" type="presParOf" srcId="{58B2D501-8A54-41CD-879A-1BA412584C20}" destId="{7AB8F089-3519-4303-89B0-89CD3CDD00F0}" srcOrd="3" destOrd="0" presId="urn:microsoft.com/office/officeart/2005/8/layout/hierarchy2"/>
    <dgm:cxn modelId="{5802FD2E-C5CA-4BEB-9CE7-886E225DCE78}" type="presParOf" srcId="{7AB8F089-3519-4303-89B0-89CD3CDD00F0}" destId="{F56B6377-1CAD-445A-BDFB-4EAEE77F2E87}" srcOrd="0" destOrd="0" presId="urn:microsoft.com/office/officeart/2005/8/layout/hierarchy2"/>
    <dgm:cxn modelId="{A56DDAFD-85E6-4A7D-A9DA-2351E631D64C}" type="presParOf" srcId="{7AB8F089-3519-4303-89B0-89CD3CDD00F0}" destId="{E65DB5AD-8794-485D-AADD-66CF0CFC06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A2276C-54F6-4D4B-975D-60AB74F51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7E2C0F-42BA-4525-9217-D2D64DB274F6}">
      <dgm:prSet phldrT="[文字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優免採計項目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55EDF1D-3EEE-42C0-AAB3-33A84B3F94C7}" type="parTrans" cxnId="{39680B06-6EED-4661-AABC-2A0373CB942B}">
      <dgm:prSet/>
      <dgm:spPr/>
      <dgm:t>
        <a:bodyPr/>
        <a:lstStyle/>
        <a:p>
          <a:endParaRPr lang="zh-TW" altLang="en-US"/>
        </a:p>
      </dgm:t>
    </dgm:pt>
    <dgm:pt modelId="{27559825-85D0-4FDE-B346-39B26EA6922B}" type="sibTrans" cxnId="{39680B06-6EED-4661-AABC-2A0373CB942B}">
      <dgm:prSet/>
      <dgm:spPr/>
      <dgm:t>
        <a:bodyPr/>
        <a:lstStyle/>
        <a:p>
          <a:endParaRPr lang="zh-TW" altLang="en-US"/>
        </a:p>
      </dgm:t>
    </dgm:pt>
    <dgm:pt modelId="{E8BC3FAE-65A1-4C51-8D94-DC4E9C294F3A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多元學習表現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含服務學習及競賽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dirty="0">
            <a:latin typeface="微軟正黑體" pitchFamily="34" charset="-120"/>
            <a:ea typeface="微軟正黑體" pitchFamily="34" charset="-120"/>
          </a:endParaRPr>
        </a:p>
      </dgm:t>
    </dgm:pt>
    <dgm:pt modelId="{EEAAF50C-D470-45A9-AC38-8690EC9833E6}" type="parTrans" cxnId="{C9006E9E-839C-4B6B-BC74-7583083AD21B}">
      <dgm:prSet/>
      <dgm:spPr/>
      <dgm:t>
        <a:bodyPr/>
        <a:lstStyle/>
        <a:p>
          <a:endParaRPr lang="zh-TW" altLang="en-US"/>
        </a:p>
      </dgm:t>
    </dgm:pt>
    <dgm:pt modelId="{21E6ED5F-3505-4B73-847C-CE50C438AF11}" type="sibTrans" cxnId="{C9006E9E-839C-4B6B-BC74-7583083AD21B}">
      <dgm:prSet/>
      <dgm:spPr/>
      <dgm:t>
        <a:bodyPr/>
        <a:lstStyle/>
        <a:p>
          <a:endParaRPr lang="zh-TW" altLang="en-US"/>
        </a:p>
      </dgm:t>
    </dgm:pt>
    <dgm:pt modelId="{C0D4C1BD-DE57-42F4-8C8A-C16FFB30C90A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技藝優良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49ED92A9-2031-46B9-A891-8157CEABDDFB}" type="parTrans" cxnId="{7ED19337-82C1-423D-B2E7-8FFDED4DBC81}">
      <dgm:prSet/>
      <dgm:spPr/>
      <dgm:t>
        <a:bodyPr/>
        <a:lstStyle/>
        <a:p>
          <a:endParaRPr lang="zh-TW" altLang="en-US"/>
        </a:p>
      </dgm:t>
    </dgm:pt>
    <dgm:pt modelId="{4C6D252F-941A-4D6E-A19F-1CF8A788A8D5}" type="sibTrans" cxnId="{7ED19337-82C1-423D-B2E7-8FFDED4DBC81}">
      <dgm:prSet/>
      <dgm:spPr/>
      <dgm:t>
        <a:bodyPr/>
        <a:lstStyle/>
        <a:p>
          <a:endParaRPr lang="zh-TW" altLang="en-US"/>
        </a:p>
      </dgm:t>
    </dgm:pt>
    <dgm:pt modelId="{CF1B8090-6F10-433D-88AE-5EBF991FB031}">
      <dgm:prSet phldrT="[文字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383FC352-801F-4546-845B-72871178C31F}" type="parTrans" cxnId="{FE705AC8-F892-428B-893D-53E80798BF4F}">
      <dgm:prSet/>
      <dgm:spPr/>
      <dgm:t>
        <a:bodyPr/>
        <a:lstStyle/>
        <a:p>
          <a:endParaRPr lang="zh-TW" altLang="en-US"/>
        </a:p>
      </dgm:t>
    </dgm:pt>
    <dgm:pt modelId="{01DEAEF9-2BD7-45D6-A964-E1C594C1516E}" type="sibTrans" cxnId="{FE705AC8-F892-428B-893D-53E80798BF4F}">
      <dgm:prSet/>
      <dgm:spPr/>
      <dgm:t>
        <a:bodyPr/>
        <a:lstStyle/>
        <a:p>
          <a:endParaRPr lang="zh-TW" altLang="en-US"/>
        </a:p>
      </dgm:t>
    </dgm:pt>
    <dgm:pt modelId="{B441CFD1-00B3-4A41-83A0-78948C3425D3}">
      <dgm:prSet phldrT="[文字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68D822AB-9D99-402F-BE2B-4ED10DA661DE}" type="parTrans" cxnId="{73B67DD5-45F5-4AA9-8A53-9650A6359726}">
      <dgm:prSet/>
      <dgm:spPr/>
      <dgm:t>
        <a:bodyPr/>
        <a:lstStyle/>
        <a:p>
          <a:endParaRPr lang="zh-TW" altLang="en-US"/>
        </a:p>
      </dgm:t>
    </dgm:pt>
    <dgm:pt modelId="{93F4F1BD-9367-4B68-892A-AC0DEC64BE75}" type="sibTrans" cxnId="{73B67DD5-45F5-4AA9-8A53-9650A6359726}">
      <dgm:prSet/>
      <dgm:spPr/>
      <dgm:t>
        <a:bodyPr/>
        <a:lstStyle/>
        <a:p>
          <a:endParaRPr lang="zh-TW" altLang="en-US"/>
        </a:p>
      </dgm:t>
    </dgm:pt>
    <dgm:pt modelId="{04D39018-6564-4439-9EF7-455BA498FF4A}">
      <dgm:prSet phldrT="[文字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ACB42279-E698-4291-9F86-F8547AF23154}" type="parTrans" cxnId="{EEEF407B-A101-4E8F-81D8-487BA7C2D1FA}">
      <dgm:prSet/>
      <dgm:spPr/>
      <dgm:t>
        <a:bodyPr/>
        <a:lstStyle/>
        <a:p>
          <a:endParaRPr lang="zh-TW" altLang="en-US"/>
        </a:p>
      </dgm:t>
    </dgm:pt>
    <dgm:pt modelId="{6218BE2B-0E41-4B3D-A88D-B8A11A3A985A}" type="sibTrans" cxnId="{EEEF407B-A101-4E8F-81D8-487BA7C2D1FA}">
      <dgm:prSet/>
      <dgm:spPr/>
      <dgm:t>
        <a:bodyPr/>
        <a:lstStyle/>
        <a:p>
          <a:endParaRPr lang="zh-TW" altLang="en-US"/>
        </a:p>
      </dgm:t>
    </dgm:pt>
    <dgm:pt modelId="{AE2E7F58-21DF-427C-B6A6-12A5FDF488EF}">
      <dgm:prSet phldrT="[文字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052CEEF6-395F-4FE3-AFCC-3115EFD55443}" type="parTrans" cxnId="{94EB53A5-5521-4A0B-A01B-5339FE348A79}">
      <dgm:prSet/>
      <dgm:spPr/>
      <dgm:t>
        <a:bodyPr/>
        <a:lstStyle/>
        <a:p>
          <a:endParaRPr lang="zh-TW" altLang="en-US"/>
        </a:p>
      </dgm:t>
    </dgm:pt>
    <dgm:pt modelId="{3214E364-DFD0-4A70-B036-31E7F0597ED7}" type="sibTrans" cxnId="{94EB53A5-5521-4A0B-A01B-5339FE348A79}">
      <dgm:prSet/>
      <dgm:spPr/>
      <dgm:t>
        <a:bodyPr/>
        <a:lstStyle/>
        <a:p>
          <a:endParaRPr lang="zh-TW" altLang="en-US"/>
        </a:p>
      </dgm:t>
    </dgm:pt>
    <dgm:pt modelId="{5749C739-48D1-4D1F-B8BD-6C0476A83C12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弱勢身分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AC2BB0CC-CAB6-425E-8D0B-68B81C73BF27}" type="parTrans" cxnId="{E34F87A8-A802-463F-BCAF-B695237551E2}">
      <dgm:prSet/>
      <dgm:spPr/>
      <dgm:t>
        <a:bodyPr/>
        <a:lstStyle/>
        <a:p>
          <a:endParaRPr lang="zh-TW" altLang="en-US"/>
        </a:p>
      </dgm:t>
    </dgm:pt>
    <dgm:pt modelId="{444FB12E-88B6-4F2F-B1E9-49BBB400756E}" type="sibTrans" cxnId="{E34F87A8-A802-463F-BCAF-B695237551E2}">
      <dgm:prSet/>
      <dgm:spPr/>
      <dgm:t>
        <a:bodyPr/>
        <a:lstStyle/>
        <a:p>
          <a:endParaRPr lang="zh-TW" altLang="en-US"/>
        </a:p>
      </dgm:t>
    </dgm:pt>
    <dgm:pt modelId="{5F7EC7B5-3EAA-4578-A85D-BD3BC240D5E3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均衡學習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32803A1C-3D70-4B53-A4A7-BBA9CC360F3A}" type="parTrans" cxnId="{847C1F6F-1453-47FF-B572-7321C4944891}">
      <dgm:prSet/>
      <dgm:spPr/>
      <dgm:t>
        <a:bodyPr/>
        <a:lstStyle/>
        <a:p>
          <a:endParaRPr lang="zh-TW" altLang="en-US"/>
        </a:p>
      </dgm:t>
    </dgm:pt>
    <dgm:pt modelId="{367EF833-D488-4D9F-AF5E-CA8022088913}" type="sibTrans" cxnId="{847C1F6F-1453-47FF-B572-7321C4944891}">
      <dgm:prSet/>
      <dgm:spPr/>
      <dgm:t>
        <a:bodyPr/>
        <a:lstStyle/>
        <a:p>
          <a:endParaRPr lang="zh-TW" altLang="en-US"/>
        </a:p>
      </dgm:t>
    </dgm:pt>
    <dgm:pt modelId="{7C0A7B23-B7AF-42B4-9C20-1A5ACF165F1C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國中教育會考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含寫作測驗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586808D1-3FFE-46B7-B802-049E5D9923D2}" type="parTrans" cxnId="{80B2AA9D-469A-4DBB-91CA-DCBE0F42AA80}">
      <dgm:prSet/>
      <dgm:spPr/>
      <dgm:t>
        <a:bodyPr/>
        <a:lstStyle/>
        <a:p>
          <a:endParaRPr lang="zh-TW" altLang="en-US"/>
        </a:p>
      </dgm:t>
    </dgm:pt>
    <dgm:pt modelId="{CAF1C058-C3FD-41DB-8992-FF4508E94543}" type="sibTrans" cxnId="{80B2AA9D-469A-4DBB-91CA-DCBE0F42AA80}">
      <dgm:prSet/>
      <dgm:spPr/>
      <dgm:t>
        <a:bodyPr/>
        <a:lstStyle/>
        <a:p>
          <a:endParaRPr lang="zh-TW" altLang="en-US"/>
        </a:p>
      </dgm:t>
    </dgm:pt>
    <dgm:pt modelId="{522C1434-8F0F-441A-B70E-B84CEC8163FE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志願序</a:t>
          </a:r>
          <a:endParaRPr lang="zh-TW" altLang="en-US" sz="20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27F822A-9415-47E9-A4CC-5552B8DF2873}" type="parTrans" cxnId="{DE93436D-FEF7-4E79-8D22-907E83325778}">
      <dgm:prSet/>
      <dgm:spPr/>
      <dgm:t>
        <a:bodyPr/>
        <a:lstStyle/>
        <a:p>
          <a:endParaRPr lang="zh-TW" altLang="en-US"/>
        </a:p>
      </dgm:t>
    </dgm:pt>
    <dgm:pt modelId="{891A64F6-F421-4099-9E5A-1118AFF6F369}" type="sibTrans" cxnId="{DE93436D-FEF7-4E79-8D22-907E83325778}">
      <dgm:prSet/>
      <dgm:spPr/>
      <dgm:t>
        <a:bodyPr/>
        <a:lstStyle/>
        <a:p>
          <a:endParaRPr lang="zh-TW" altLang="en-US"/>
        </a:p>
      </dgm:t>
    </dgm:pt>
    <dgm:pt modelId="{C8D09A6D-5BAA-4051-9904-37ECB1BB3C19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F4E7FDF-8EBB-4E33-8B22-172C5319E1D7}" type="parTrans" cxnId="{4EDBAD9F-A31D-479C-BB81-F02E373F7D03}">
      <dgm:prSet/>
      <dgm:spPr/>
      <dgm:t>
        <a:bodyPr/>
        <a:lstStyle/>
        <a:p>
          <a:endParaRPr lang="zh-TW" altLang="en-US"/>
        </a:p>
      </dgm:t>
    </dgm:pt>
    <dgm:pt modelId="{ECA48F7F-49C7-4B96-9390-F2A7DE1537D1}" type="sibTrans" cxnId="{4EDBAD9F-A31D-479C-BB81-F02E373F7D03}">
      <dgm:prSet/>
      <dgm:spPr/>
      <dgm:t>
        <a:bodyPr/>
        <a:lstStyle/>
        <a:p>
          <a:endParaRPr lang="zh-TW" altLang="en-US"/>
        </a:p>
      </dgm:t>
    </dgm:pt>
    <dgm:pt modelId="{6ACC55A8-4171-4B2C-A9B9-1F8D0904BA9C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5598352C-934C-445F-B701-6D68FF8E9AEE}" type="parTrans" cxnId="{DAA00A06-72D5-445F-ADA7-073B4021FE3D}">
      <dgm:prSet/>
      <dgm:spPr/>
      <dgm:t>
        <a:bodyPr/>
        <a:lstStyle/>
        <a:p>
          <a:endParaRPr lang="zh-TW" altLang="en-US"/>
        </a:p>
      </dgm:t>
    </dgm:pt>
    <dgm:pt modelId="{358A1A1A-3044-450E-A751-36ED3EFDC6A7}" type="sibTrans" cxnId="{DAA00A06-72D5-445F-ADA7-073B4021FE3D}">
      <dgm:prSet/>
      <dgm:spPr/>
      <dgm:t>
        <a:bodyPr/>
        <a:lstStyle/>
        <a:p>
          <a:endParaRPr lang="zh-TW" altLang="en-US"/>
        </a:p>
      </dgm:t>
    </dgm:pt>
    <dgm:pt modelId="{60BD0CCB-EA9A-4875-A91B-58C5B1F7738E}" type="pres">
      <dgm:prSet presAssocID="{B1A2276C-54F6-4D4B-975D-60AB74F517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40A757-0528-449D-BCA6-5D4E25F02D83}" type="pres">
      <dgm:prSet presAssocID="{3A7E2C0F-42BA-4525-9217-D2D64DB274F6}" presName="linNode" presStyleCnt="0"/>
      <dgm:spPr/>
    </dgm:pt>
    <dgm:pt modelId="{5F116FC0-DBCD-486A-A7CE-E4EAEE6A6F59}" type="pres">
      <dgm:prSet presAssocID="{3A7E2C0F-42BA-4525-9217-D2D64DB274F6}" presName="parentText" presStyleLbl="node1" presStyleIdx="0" presStyleCnt="1" custScaleX="59302" custScaleY="92948" custLinFactNeighborX="-1297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24543-99E2-4F75-80B1-82492670C2FA}" type="pres">
      <dgm:prSet presAssocID="{3A7E2C0F-42BA-4525-9217-D2D64DB274F6}" presName="descendantText" presStyleLbl="alignAccFollowNode1" presStyleIdx="0" presStyleCnt="1" custScaleY="108615" custLinFactNeighborX="-19744" custLinFactNeighborY="6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A00A06-72D5-445F-ADA7-073B4021FE3D}" srcId="{3A7E2C0F-42BA-4525-9217-D2D64DB274F6}" destId="{6ACC55A8-4171-4B2C-A9B9-1F8D0904BA9C}" srcOrd="1" destOrd="0" parTransId="{5598352C-934C-445F-B701-6D68FF8E9AEE}" sibTransId="{358A1A1A-3044-450E-A751-36ED3EFDC6A7}"/>
    <dgm:cxn modelId="{847C1F6F-1453-47FF-B572-7321C4944891}" srcId="{3A7E2C0F-42BA-4525-9217-D2D64DB274F6}" destId="{5F7EC7B5-3EAA-4578-A85D-BD3BC240D5E3}" srcOrd="5" destOrd="0" parTransId="{32803A1C-3D70-4B53-A4A7-BBA9CC360F3A}" sibTransId="{367EF833-D488-4D9F-AF5E-CA8022088913}"/>
    <dgm:cxn modelId="{C9006E9E-839C-4B6B-BC74-7583083AD21B}" srcId="{3A7E2C0F-42BA-4525-9217-D2D64DB274F6}" destId="{E8BC3FAE-65A1-4C51-8D94-DC4E9C294F3A}" srcOrd="2" destOrd="0" parTransId="{EEAAF50C-D470-45A9-AC38-8690EC9833E6}" sibTransId="{21E6ED5F-3505-4B73-847C-CE50C438AF11}"/>
    <dgm:cxn modelId="{B2F88E24-9C8C-45B3-A96F-C7F211F7DB0F}" type="presOf" srcId="{7C0A7B23-B7AF-42B4-9C20-1A5ACF165F1C}" destId="{93E24543-99E2-4F75-80B1-82492670C2FA}" srcOrd="0" destOrd="6" presId="urn:microsoft.com/office/officeart/2005/8/layout/vList5"/>
    <dgm:cxn modelId="{D85EA63F-C084-4462-A9AF-DDB17084D557}" type="presOf" srcId="{B1A2276C-54F6-4D4B-975D-60AB74F5178B}" destId="{60BD0CCB-EA9A-4875-A91B-58C5B1F7738E}" srcOrd="0" destOrd="0" presId="urn:microsoft.com/office/officeart/2005/8/layout/vList5"/>
    <dgm:cxn modelId="{94EB53A5-5521-4A0B-A01B-5339FE348A79}" srcId="{3A7E2C0F-42BA-4525-9217-D2D64DB274F6}" destId="{AE2E7F58-21DF-427C-B6A6-12A5FDF488EF}" srcOrd="8" destOrd="0" parTransId="{052CEEF6-395F-4FE3-AFCC-3115EFD55443}" sibTransId="{3214E364-DFD0-4A70-B036-31E7F0597ED7}"/>
    <dgm:cxn modelId="{273C8D98-E35C-4D54-B7C0-D08CC0E6B400}" type="presOf" srcId="{B441CFD1-00B3-4A41-83A0-78948C3425D3}" destId="{93E24543-99E2-4F75-80B1-82492670C2FA}" srcOrd="0" destOrd="9" presId="urn:microsoft.com/office/officeart/2005/8/layout/vList5"/>
    <dgm:cxn modelId="{7D541750-405E-49A5-8DB3-34491F140938}" type="presOf" srcId="{CF1B8090-6F10-433D-88AE-5EBF991FB031}" destId="{93E24543-99E2-4F75-80B1-82492670C2FA}" srcOrd="0" destOrd="11" presId="urn:microsoft.com/office/officeart/2005/8/layout/vList5"/>
    <dgm:cxn modelId="{8D0F7924-7DFA-4E87-86AE-D6E68B7E34A9}" type="presOf" srcId="{3A7E2C0F-42BA-4525-9217-D2D64DB274F6}" destId="{5F116FC0-DBCD-486A-A7CE-E4EAEE6A6F59}" srcOrd="0" destOrd="0" presId="urn:microsoft.com/office/officeart/2005/8/layout/vList5"/>
    <dgm:cxn modelId="{E2F98EFE-90A6-409D-AFA4-736A0D646E53}" type="presOf" srcId="{6ACC55A8-4171-4B2C-A9B9-1F8D0904BA9C}" destId="{93E24543-99E2-4F75-80B1-82492670C2FA}" srcOrd="0" destOrd="1" presId="urn:microsoft.com/office/officeart/2005/8/layout/vList5"/>
    <dgm:cxn modelId="{7ED19337-82C1-423D-B2E7-8FFDED4DBC81}" srcId="{3A7E2C0F-42BA-4525-9217-D2D64DB274F6}" destId="{C0D4C1BD-DE57-42F4-8C8A-C16FFB30C90A}" srcOrd="3" destOrd="0" parTransId="{49ED92A9-2031-46B9-A891-8157CEABDDFB}" sibTransId="{4C6D252F-941A-4D6E-A19F-1CF8A788A8D5}"/>
    <dgm:cxn modelId="{375F7FA1-B198-4587-9F9A-CD04D6D277CD}" type="presOf" srcId="{04D39018-6564-4439-9EF7-455BA498FF4A}" destId="{93E24543-99E2-4F75-80B1-82492670C2FA}" srcOrd="0" destOrd="10" presId="urn:microsoft.com/office/officeart/2005/8/layout/vList5"/>
    <dgm:cxn modelId="{012EB7D2-3E94-4FDA-BA5B-FBA609F19C34}" type="presOf" srcId="{5F7EC7B5-3EAA-4578-A85D-BD3BC240D5E3}" destId="{93E24543-99E2-4F75-80B1-82492670C2FA}" srcOrd="0" destOrd="5" presId="urn:microsoft.com/office/officeart/2005/8/layout/vList5"/>
    <dgm:cxn modelId="{EDB04262-B7FA-4A76-8C90-3208E83190EB}" type="presOf" srcId="{5749C739-48D1-4D1F-B8BD-6C0476A83C12}" destId="{93E24543-99E2-4F75-80B1-82492670C2FA}" srcOrd="0" destOrd="4" presId="urn:microsoft.com/office/officeart/2005/8/layout/vList5"/>
    <dgm:cxn modelId="{80B2AA9D-469A-4DBB-91CA-DCBE0F42AA80}" srcId="{3A7E2C0F-42BA-4525-9217-D2D64DB274F6}" destId="{7C0A7B23-B7AF-42B4-9C20-1A5ACF165F1C}" srcOrd="6" destOrd="0" parTransId="{586808D1-3FFE-46B7-B802-049E5D9923D2}" sibTransId="{CAF1C058-C3FD-41DB-8992-FF4508E94543}"/>
    <dgm:cxn modelId="{71AC8A54-6491-4C2A-A7B3-290EEDE31A25}" type="presOf" srcId="{C8D09A6D-5BAA-4051-9904-37ECB1BB3C19}" destId="{93E24543-99E2-4F75-80B1-82492670C2FA}" srcOrd="0" destOrd="0" presId="urn:microsoft.com/office/officeart/2005/8/layout/vList5"/>
    <dgm:cxn modelId="{4EDBAD9F-A31D-479C-BB81-F02E373F7D03}" srcId="{3A7E2C0F-42BA-4525-9217-D2D64DB274F6}" destId="{C8D09A6D-5BAA-4051-9904-37ECB1BB3C19}" srcOrd="0" destOrd="0" parTransId="{FF4E7FDF-8EBB-4E33-8B22-172C5319E1D7}" sibTransId="{ECA48F7F-49C7-4B96-9390-F2A7DE1537D1}"/>
    <dgm:cxn modelId="{9540F117-5475-4A7D-A5DE-0A468A11767C}" type="presOf" srcId="{C0D4C1BD-DE57-42F4-8C8A-C16FFB30C90A}" destId="{93E24543-99E2-4F75-80B1-82492670C2FA}" srcOrd="0" destOrd="3" presId="urn:microsoft.com/office/officeart/2005/8/layout/vList5"/>
    <dgm:cxn modelId="{FE705AC8-F892-428B-893D-53E80798BF4F}" srcId="{3A7E2C0F-42BA-4525-9217-D2D64DB274F6}" destId="{CF1B8090-6F10-433D-88AE-5EBF991FB031}" srcOrd="11" destOrd="0" parTransId="{383FC352-801F-4546-845B-72871178C31F}" sibTransId="{01DEAEF9-2BD7-45D6-A964-E1C594C1516E}"/>
    <dgm:cxn modelId="{73B67DD5-45F5-4AA9-8A53-9650A6359726}" srcId="{3A7E2C0F-42BA-4525-9217-D2D64DB274F6}" destId="{B441CFD1-00B3-4A41-83A0-78948C3425D3}" srcOrd="9" destOrd="0" parTransId="{68D822AB-9D99-402F-BE2B-4ED10DA661DE}" sibTransId="{93F4F1BD-9367-4B68-892A-AC0DEC64BE75}"/>
    <dgm:cxn modelId="{39680B06-6EED-4661-AABC-2A0373CB942B}" srcId="{B1A2276C-54F6-4D4B-975D-60AB74F5178B}" destId="{3A7E2C0F-42BA-4525-9217-D2D64DB274F6}" srcOrd="0" destOrd="0" parTransId="{D55EDF1D-3EEE-42C0-AAB3-33A84B3F94C7}" sibTransId="{27559825-85D0-4FDE-B346-39B26EA6922B}"/>
    <dgm:cxn modelId="{A34F5E85-E705-4FE0-844D-E5329F6D4B0B}" type="presOf" srcId="{522C1434-8F0F-441A-B70E-B84CEC8163FE}" destId="{93E24543-99E2-4F75-80B1-82492670C2FA}" srcOrd="0" destOrd="7" presId="urn:microsoft.com/office/officeart/2005/8/layout/vList5"/>
    <dgm:cxn modelId="{E34F87A8-A802-463F-BCAF-B695237551E2}" srcId="{3A7E2C0F-42BA-4525-9217-D2D64DB274F6}" destId="{5749C739-48D1-4D1F-B8BD-6C0476A83C12}" srcOrd="4" destOrd="0" parTransId="{AC2BB0CC-CAB6-425E-8D0B-68B81C73BF27}" sibTransId="{444FB12E-88B6-4F2F-B1E9-49BBB400756E}"/>
    <dgm:cxn modelId="{DE93436D-FEF7-4E79-8D22-907E83325778}" srcId="{3A7E2C0F-42BA-4525-9217-D2D64DB274F6}" destId="{522C1434-8F0F-441A-B70E-B84CEC8163FE}" srcOrd="7" destOrd="0" parTransId="{827F822A-9415-47E9-A4CC-5552B8DF2873}" sibTransId="{891A64F6-F421-4099-9E5A-1118AFF6F369}"/>
    <dgm:cxn modelId="{EEEF407B-A101-4E8F-81D8-487BA7C2D1FA}" srcId="{3A7E2C0F-42BA-4525-9217-D2D64DB274F6}" destId="{04D39018-6564-4439-9EF7-455BA498FF4A}" srcOrd="10" destOrd="0" parTransId="{ACB42279-E698-4291-9F86-F8547AF23154}" sibTransId="{6218BE2B-0E41-4B3D-A88D-B8A11A3A985A}"/>
    <dgm:cxn modelId="{64174F2D-2CE1-4313-ADCD-C97CF8F2385A}" type="presOf" srcId="{AE2E7F58-21DF-427C-B6A6-12A5FDF488EF}" destId="{93E24543-99E2-4F75-80B1-82492670C2FA}" srcOrd="0" destOrd="8" presId="urn:microsoft.com/office/officeart/2005/8/layout/vList5"/>
    <dgm:cxn modelId="{D920C2BB-6605-4506-A211-F2AA2E2ECC48}" type="presOf" srcId="{E8BC3FAE-65A1-4C51-8D94-DC4E9C294F3A}" destId="{93E24543-99E2-4F75-80B1-82492670C2FA}" srcOrd="0" destOrd="2" presId="urn:microsoft.com/office/officeart/2005/8/layout/vList5"/>
    <dgm:cxn modelId="{9EF6B9C4-C5F7-4485-9EAB-E036B9564AC3}" type="presParOf" srcId="{60BD0CCB-EA9A-4875-A91B-58C5B1F7738E}" destId="{1B40A757-0528-449D-BCA6-5D4E25F02D83}" srcOrd="0" destOrd="0" presId="urn:microsoft.com/office/officeart/2005/8/layout/vList5"/>
    <dgm:cxn modelId="{AC232478-CBFF-4F17-884F-6ED3B6D941A0}" type="presParOf" srcId="{1B40A757-0528-449D-BCA6-5D4E25F02D83}" destId="{5F116FC0-DBCD-486A-A7CE-E4EAEE6A6F59}" srcOrd="0" destOrd="0" presId="urn:microsoft.com/office/officeart/2005/8/layout/vList5"/>
    <dgm:cxn modelId="{E1F85529-2981-4C43-A1B8-A9F143B38A0B}" type="presParOf" srcId="{1B40A757-0528-449D-BCA6-5D4E25F02D83}" destId="{93E24543-99E2-4F75-80B1-82492670C2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A2276C-54F6-4D4B-975D-60AB74F51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7E2C0F-42BA-4525-9217-D2D64DB274F6}">
      <dgm:prSet phldrT="[文字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聯免採計項目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55EDF1D-3EEE-42C0-AAB3-33A84B3F94C7}" type="parTrans" cxnId="{39680B06-6EED-4661-AABC-2A0373CB942B}">
      <dgm:prSet/>
      <dgm:spPr/>
      <dgm:t>
        <a:bodyPr/>
        <a:lstStyle/>
        <a:p>
          <a:endParaRPr lang="zh-TW" altLang="en-US"/>
        </a:p>
      </dgm:t>
    </dgm:pt>
    <dgm:pt modelId="{27559825-85D0-4FDE-B346-39B26EA6922B}" type="sibTrans" cxnId="{39680B06-6EED-4661-AABC-2A0373CB942B}">
      <dgm:prSet/>
      <dgm:spPr/>
      <dgm:t>
        <a:bodyPr/>
        <a:lstStyle/>
        <a:p>
          <a:endParaRPr lang="zh-TW" altLang="en-US"/>
        </a:p>
      </dgm:t>
    </dgm:pt>
    <dgm:pt modelId="{E8BC3FAE-65A1-4C51-8D94-DC4E9C294F3A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多元學習表現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含服務學習、競賽、日常生活表現評量及體適能。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dirty="0">
            <a:latin typeface="微軟正黑體" pitchFamily="34" charset="-120"/>
            <a:ea typeface="微軟正黑體" pitchFamily="34" charset="-120"/>
          </a:endParaRPr>
        </a:p>
      </dgm:t>
    </dgm:pt>
    <dgm:pt modelId="{EEAAF50C-D470-45A9-AC38-8690EC9833E6}" type="parTrans" cxnId="{C9006E9E-839C-4B6B-BC74-7583083AD21B}">
      <dgm:prSet/>
      <dgm:spPr/>
      <dgm:t>
        <a:bodyPr/>
        <a:lstStyle/>
        <a:p>
          <a:endParaRPr lang="zh-TW" altLang="en-US"/>
        </a:p>
      </dgm:t>
    </dgm:pt>
    <dgm:pt modelId="{21E6ED5F-3505-4B73-847C-CE50C438AF11}" type="sibTrans" cxnId="{C9006E9E-839C-4B6B-BC74-7583083AD21B}">
      <dgm:prSet/>
      <dgm:spPr/>
      <dgm:t>
        <a:bodyPr/>
        <a:lstStyle/>
        <a:p>
          <a:endParaRPr lang="zh-TW" altLang="en-US"/>
        </a:p>
      </dgm:t>
    </dgm:pt>
    <dgm:pt modelId="{C0D4C1BD-DE57-42F4-8C8A-C16FFB30C90A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技藝優良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49ED92A9-2031-46B9-A891-8157CEABDDFB}" type="parTrans" cxnId="{7ED19337-82C1-423D-B2E7-8FFDED4DBC81}">
      <dgm:prSet/>
      <dgm:spPr/>
      <dgm:t>
        <a:bodyPr/>
        <a:lstStyle/>
        <a:p>
          <a:endParaRPr lang="zh-TW" altLang="en-US"/>
        </a:p>
      </dgm:t>
    </dgm:pt>
    <dgm:pt modelId="{4C6D252F-941A-4D6E-A19F-1CF8A788A8D5}" type="sibTrans" cxnId="{7ED19337-82C1-423D-B2E7-8FFDED4DBC81}">
      <dgm:prSet/>
      <dgm:spPr/>
      <dgm:t>
        <a:bodyPr/>
        <a:lstStyle/>
        <a:p>
          <a:endParaRPr lang="zh-TW" altLang="en-US"/>
        </a:p>
      </dgm:t>
    </dgm:pt>
    <dgm:pt modelId="{CF1B8090-6F10-433D-88AE-5EBF991FB031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383FC352-801F-4546-845B-72871178C31F}" type="parTrans" cxnId="{FE705AC8-F892-428B-893D-53E80798BF4F}">
      <dgm:prSet/>
      <dgm:spPr/>
      <dgm:t>
        <a:bodyPr/>
        <a:lstStyle/>
        <a:p>
          <a:endParaRPr lang="zh-TW" altLang="en-US"/>
        </a:p>
      </dgm:t>
    </dgm:pt>
    <dgm:pt modelId="{01DEAEF9-2BD7-45D6-A964-E1C594C1516E}" type="sibTrans" cxnId="{FE705AC8-F892-428B-893D-53E80798BF4F}">
      <dgm:prSet/>
      <dgm:spPr/>
      <dgm:t>
        <a:bodyPr/>
        <a:lstStyle/>
        <a:p>
          <a:endParaRPr lang="zh-TW" altLang="en-US"/>
        </a:p>
      </dgm:t>
    </dgm:pt>
    <dgm:pt modelId="{B441CFD1-00B3-4A41-83A0-78948C3425D3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68D822AB-9D99-402F-BE2B-4ED10DA661DE}" type="parTrans" cxnId="{73B67DD5-45F5-4AA9-8A53-9650A6359726}">
      <dgm:prSet/>
      <dgm:spPr/>
      <dgm:t>
        <a:bodyPr/>
        <a:lstStyle/>
        <a:p>
          <a:endParaRPr lang="zh-TW" altLang="en-US"/>
        </a:p>
      </dgm:t>
    </dgm:pt>
    <dgm:pt modelId="{93F4F1BD-9367-4B68-892A-AC0DEC64BE75}" type="sibTrans" cxnId="{73B67DD5-45F5-4AA9-8A53-9650A6359726}">
      <dgm:prSet/>
      <dgm:spPr/>
      <dgm:t>
        <a:bodyPr/>
        <a:lstStyle/>
        <a:p>
          <a:endParaRPr lang="zh-TW" altLang="en-US"/>
        </a:p>
      </dgm:t>
    </dgm:pt>
    <dgm:pt modelId="{04D39018-6564-4439-9EF7-455BA498FF4A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ACB42279-E698-4291-9F86-F8547AF23154}" type="parTrans" cxnId="{EEEF407B-A101-4E8F-81D8-487BA7C2D1FA}">
      <dgm:prSet/>
      <dgm:spPr/>
      <dgm:t>
        <a:bodyPr/>
        <a:lstStyle/>
        <a:p>
          <a:endParaRPr lang="zh-TW" altLang="en-US"/>
        </a:p>
      </dgm:t>
    </dgm:pt>
    <dgm:pt modelId="{6218BE2B-0E41-4B3D-A88D-B8A11A3A985A}" type="sibTrans" cxnId="{EEEF407B-A101-4E8F-81D8-487BA7C2D1FA}">
      <dgm:prSet/>
      <dgm:spPr/>
      <dgm:t>
        <a:bodyPr/>
        <a:lstStyle/>
        <a:p>
          <a:endParaRPr lang="zh-TW" altLang="en-US"/>
        </a:p>
      </dgm:t>
    </dgm:pt>
    <dgm:pt modelId="{AE2E7F58-21DF-427C-B6A6-12A5FDF488EF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1500" dirty="0"/>
        </a:p>
      </dgm:t>
    </dgm:pt>
    <dgm:pt modelId="{052CEEF6-395F-4FE3-AFCC-3115EFD55443}" type="parTrans" cxnId="{94EB53A5-5521-4A0B-A01B-5339FE348A79}">
      <dgm:prSet/>
      <dgm:spPr/>
      <dgm:t>
        <a:bodyPr/>
        <a:lstStyle/>
        <a:p>
          <a:endParaRPr lang="zh-TW" altLang="en-US"/>
        </a:p>
      </dgm:t>
    </dgm:pt>
    <dgm:pt modelId="{3214E364-DFD0-4A70-B036-31E7F0597ED7}" type="sibTrans" cxnId="{94EB53A5-5521-4A0B-A01B-5339FE348A79}">
      <dgm:prSet/>
      <dgm:spPr/>
      <dgm:t>
        <a:bodyPr/>
        <a:lstStyle/>
        <a:p>
          <a:endParaRPr lang="zh-TW" altLang="en-US"/>
        </a:p>
      </dgm:t>
    </dgm:pt>
    <dgm:pt modelId="{5749C739-48D1-4D1F-B8BD-6C0476A83C12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弱勢身分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AC2BB0CC-CAB6-425E-8D0B-68B81C73BF27}" type="parTrans" cxnId="{E34F87A8-A802-463F-BCAF-B695237551E2}">
      <dgm:prSet/>
      <dgm:spPr/>
      <dgm:t>
        <a:bodyPr/>
        <a:lstStyle/>
        <a:p>
          <a:endParaRPr lang="zh-TW" altLang="en-US"/>
        </a:p>
      </dgm:t>
    </dgm:pt>
    <dgm:pt modelId="{444FB12E-88B6-4F2F-B1E9-49BBB400756E}" type="sibTrans" cxnId="{E34F87A8-A802-463F-BCAF-B695237551E2}">
      <dgm:prSet/>
      <dgm:spPr/>
      <dgm:t>
        <a:bodyPr/>
        <a:lstStyle/>
        <a:p>
          <a:endParaRPr lang="zh-TW" altLang="en-US"/>
        </a:p>
      </dgm:t>
    </dgm:pt>
    <dgm:pt modelId="{5F7EC7B5-3EAA-4578-A85D-BD3BC240D5E3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均衡學習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32803A1C-3D70-4B53-A4A7-BBA9CC360F3A}" type="parTrans" cxnId="{847C1F6F-1453-47FF-B572-7321C4944891}">
      <dgm:prSet/>
      <dgm:spPr/>
      <dgm:t>
        <a:bodyPr/>
        <a:lstStyle/>
        <a:p>
          <a:endParaRPr lang="zh-TW" altLang="en-US"/>
        </a:p>
      </dgm:t>
    </dgm:pt>
    <dgm:pt modelId="{367EF833-D488-4D9F-AF5E-CA8022088913}" type="sibTrans" cxnId="{847C1F6F-1453-47FF-B572-7321C4944891}">
      <dgm:prSet/>
      <dgm:spPr/>
      <dgm:t>
        <a:bodyPr/>
        <a:lstStyle/>
        <a:p>
          <a:endParaRPr lang="zh-TW" altLang="en-US"/>
        </a:p>
      </dgm:t>
    </dgm:pt>
    <dgm:pt modelId="{7C0A7B23-B7AF-42B4-9C20-1A5ACF165F1C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國中教育會考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586808D1-3FFE-46B7-B802-049E5D9923D2}" type="parTrans" cxnId="{80B2AA9D-469A-4DBB-91CA-DCBE0F42AA80}">
      <dgm:prSet/>
      <dgm:spPr/>
      <dgm:t>
        <a:bodyPr/>
        <a:lstStyle/>
        <a:p>
          <a:endParaRPr lang="zh-TW" altLang="en-US"/>
        </a:p>
      </dgm:t>
    </dgm:pt>
    <dgm:pt modelId="{CAF1C058-C3FD-41DB-8992-FF4508E94543}" type="sibTrans" cxnId="{80B2AA9D-469A-4DBB-91CA-DCBE0F42AA80}">
      <dgm:prSet/>
      <dgm:spPr/>
      <dgm:t>
        <a:bodyPr/>
        <a:lstStyle/>
        <a:p>
          <a:endParaRPr lang="zh-TW" altLang="en-US"/>
        </a:p>
      </dgm:t>
    </dgm:pt>
    <dgm:pt modelId="{522C1434-8F0F-441A-B70E-B84CEC8163FE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其他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招生學校自訂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dirty="0">
            <a:latin typeface="微軟正黑體" pitchFamily="34" charset="-120"/>
            <a:ea typeface="微軟正黑體" pitchFamily="34" charset="-120"/>
          </a:endParaRPr>
        </a:p>
      </dgm:t>
    </dgm:pt>
    <dgm:pt modelId="{827F822A-9415-47E9-A4CC-5552B8DF2873}" type="parTrans" cxnId="{DE93436D-FEF7-4E79-8D22-907E83325778}">
      <dgm:prSet/>
      <dgm:spPr/>
      <dgm:t>
        <a:bodyPr/>
        <a:lstStyle/>
        <a:p>
          <a:endParaRPr lang="zh-TW" altLang="en-US"/>
        </a:p>
      </dgm:t>
    </dgm:pt>
    <dgm:pt modelId="{891A64F6-F421-4099-9E5A-1118AFF6F369}" type="sibTrans" cxnId="{DE93436D-FEF7-4E79-8D22-907E83325778}">
      <dgm:prSet/>
      <dgm:spPr/>
      <dgm:t>
        <a:bodyPr/>
        <a:lstStyle/>
        <a:p>
          <a:endParaRPr lang="zh-TW" altLang="en-US"/>
        </a:p>
      </dgm:t>
    </dgm:pt>
    <dgm:pt modelId="{C8D09A6D-5BAA-4051-9904-37ECB1BB3C19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F4E7FDF-8EBB-4E33-8B22-172C5319E1D7}" type="parTrans" cxnId="{4EDBAD9F-A31D-479C-BB81-F02E373F7D03}">
      <dgm:prSet/>
      <dgm:spPr/>
      <dgm:t>
        <a:bodyPr/>
        <a:lstStyle/>
        <a:p>
          <a:endParaRPr lang="zh-TW" altLang="en-US"/>
        </a:p>
      </dgm:t>
    </dgm:pt>
    <dgm:pt modelId="{ECA48F7F-49C7-4B96-9390-F2A7DE1537D1}" type="sibTrans" cxnId="{4EDBAD9F-A31D-479C-BB81-F02E373F7D03}">
      <dgm:prSet/>
      <dgm:spPr/>
      <dgm:t>
        <a:bodyPr/>
        <a:lstStyle/>
        <a:p>
          <a:endParaRPr lang="zh-TW" altLang="en-US"/>
        </a:p>
      </dgm:t>
    </dgm:pt>
    <dgm:pt modelId="{6ACC55A8-4171-4B2C-A9B9-1F8D0904BA9C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5598352C-934C-445F-B701-6D68FF8E9AEE}" type="parTrans" cxnId="{DAA00A06-72D5-445F-ADA7-073B4021FE3D}">
      <dgm:prSet/>
      <dgm:spPr/>
      <dgm:t>
        <a:bodyPr/>
        <a:lstStyle/>
        <a:p>
          <a:endParaRPr lang="zh-TW" altLang="en-US"/>
        </a:p>
      </dgm:t>
    </dgm:pt>
    <dgm:pt modelId="{358A1A1A-3044-450E-A751-36ED3EFDC6A7}" type="sibTrans" cxnId="{DAA00A06-72D5-445F-ADA7-073B4021FE3D}">
      <dgm:prSet/>
      <dgm:spPr/>
      <dgm:t>
        <a:bodyPr/>
        <a:lstStyle/>
        <a:p>
          <a:endParaRPr lang="zh-TW" altLang="en-US"/>
        </a:p>
      </dgm:t>
    </dgm:pt>
    <dgm:pt modelId="{9B44EE7B-9A52-4429-8E79-EB8166F2FDEC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適性輔導</a:t>
          </a:r>
          <a:endParaRPr lang="zh-TW" altLang="en-US" sz="20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649176A-0A91-4321-95D8-1FE5EA7D9BB0}" type="parTrans" cxnId="{A52BCF03-45AF-4B94-A8CF-BB1EBB32DD3F}">
      <dgm:prSet/>
      <dgm:spPr/>
      <dgm:t>
        <a:bodyPr/>
        <a:lstStyle/>
        <a:p>
          <a:endParaRPr lang="zh-TW" altLang="en-US"/>
        </a:p>
      </dgm:t>
    </dgm:pt>
    <dgm:pt modelId="{E77C6416-D2C5-4E49-B05F-BF76E10098F6}" type="sibTrans" cxnId="{A52BCF03-45AF-4B94-A8CF-BB1EBB32DD3F}">
      <dgm:prSet/>
      <dgm:spPr/>
      <dgm:t>
        <a:bodyPr/>
        <a:lstStyle/>
        <a:p>
          <a:endParaRPr lang="zh-TW" altLang="en-US"/>
        </a:p>
      </dgm:t>
    </dgm:pt>
    <dgm:pt modelId="{60BD0CCB-EA9A-4875-A91B-58C5B1F7738E}" type="pres">
      <dgm:prSet presAssocID="{B1A2276C-54F6-4D4B-975D-60AB74F517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40A757-0528-449D-BCA6-5D4E25F02D83}" type="pres">
      <dgm:prSet presAssocID="{3A7E2C0F-42BA-4525-9217-D2D64DB274F6}" presName="linNode" presStyleCnt="0"/>
      <dgm:spPr/>
    </dgm:pt>
    <dgm:pt modelId="{5F116FC0-DBCD-486A-A7CE-E4EAEE6A6F59}" type="pres">
      <dgm:prSet presAssocID="{3A7E2C0F-42BA-4525-9217-D2D64DB274F6}" presName="parentText" presStyleLbl="node1" presStyleIdx="0" presStyleCnt="1" custScaleX="62037" custScaleY="96705" custLinFactNeighborX="-1297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24543-99E2-4F75-80B1-82492670C2FA}" type="pres">
      <dgm:prSet presAssocID="{3A7E2C0F-42BA-4525-9217-D2D64DB274F6}" presName="descendantText" presStyleLbl="alignAccFollowNode1" presStyleIdx="0" presStyleCnt="1" custScaleX="146690" custScaleY="119513" custLinFactNeighborX="-19744" custLinFactNeighborY="6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6219A4-A5E8-4288-AE44-02C77BB1C1E5}" type="presOf" srcId="{522C1434-8F0F-441A-B70E-B84CEC8163FE}" destId="{93E24543-99E2-4F75-80B1-82492670C2FA}" srcOrd="0" destOrd="8" presId="urn:microsoft.com/office/officeart/2005/8/layout/vList5"/>
    <dgm:cxn modelId="{DAA00A06-72D5-445F-ADA7-073B4021FE3D}" srcId="{3A7E2C0F-42BA-4525-9217-D2D64DB274F6}" destId="{6ACC55A8-4171-4B2C-A9B9-1F8D0904BA9C}" srcOrd="1" destOrd="0" parTransId="{5598352C-934C-445F-B701-6D68FF8E9AEE}" sibTransId="{358A1A1A-3044-450E-A751-36ED3EFDC6A7}"/>
    <dgm:cxn modelId="{C4F210CB-D048-4F5D-BAA7-08B9E0676183}" type="presOf" srcId="{B1A2276C-54F6-4D4B-975D-60AB74F5178B}" destId="{60BD0CCB-EA9A-4875-A91B-58C5B1F7738E}" srcOrd="0" destOrd="0" presId="urn:microsoft.com/office/officeart/2005/8/layout/vList5"/>
    <dgm:cxn modelId="{5EDAB318-FA91-4B36-A804-6A7C78AE684C}" type="presOf" srcId="{5749C739-48D1-4D1F-B8BD-6C0476A83C12}" destId="{93E24543-99E2-4F75-80B1-82492670C2FA}" srcOrd="0" destOrd="4" presId="urn:microsoft.com/office/officeart/2005/8/layout/vList5"/>
    <dgm:cxn modelId="{572EC1AB-D89A-4AEB-A71E-961D9FCD1211}" type="presOf" srcId="{AE2E7F58-21DF-427C-B6A6-12A5FDF488EF}" destId="{93E24543-99E2-4F75-80B1-82492670C2FA}" srcOrd="0" destOrd="9" presId="urn:microsoft.com/office/officeart/2005/8/layout/vList5"/>
    <dgm:cxn modelId="{847C1F6F-1453-47FF-B572-7321C4944891}" srcId="{3A7E2C0F-42BA-4525-9217-D2D64DB274F6}" destId="{5F7EC7B5-3EAA-4578-A85D-BD3BC240D5E3}" srcOrd="5" destOrd="0" parTransId="{32803A1C-3D70-4B53-A4A7-BBA9CC360F3A}" sibTransId="{367EF833-D488-4D9F-AF5E-CA8022088913}"/>
    <dgm:cxn modelId="{A29F9CCC-67C5-4F0B-90D1-C54D27F69C80}" type="presOf" srcId="{B441CFD1-00B3-4A41-83A0-78948C3425D3}" destId="{93E24543-99E2-4F75-80B1-82492670C2FA}" srcOrd="0" destOrd="10" presId="urn:microsoft.com/office/officeart/2005/8/layout/vList5"/>
    <dgm:cxn modelId="{C9006E9E-839C-4B6B-BC74-7583083AD21B}" srcId="{3A7E2C0F-42BA-4525-9217-D2D64DB274F6}" destId="{E8BC3FAE-65A1-4C51-8D94-DC4E9C294F3A}" srcOrd="2" destOrd="0" parTransId="{EEAAF50C-D470-45A9-AC38-8690EC9833E6}" sibTransId="{21E6ED5F-3505-4B73-847C-CE50C438AF11}"/>
    <dgm:cxn modelId="{94EB53A5-5521-4A0B-A01B-5339FE348A79}" srcId="{3A7E2C0F-42BA-4525-9217-D2D64DB274F6}" destId="{AE2E7F58-21DF-427C-B6A6-12A5FDF488EF}" srcOrd="9" destOrd="0" parTransId="{052CEEF6-395F-4FE3-AFCC-3115EFD55443}" sibTransId="{3214E364-DFD0-4A70-B036-31E7F0597ED7}"/>
    <dgm:cxn modelId="{FD3F497F-8EF5-4A2E-908E-4E5692C79B0E}" type="presOf" srcId="{CF1B8090-6F10-433D-88AE-5EBF991FB031}" destId="{93E24543-99E2-4F75-80B1-82492670C2FA}" srcOrd="0" destOrd="12" presId="urn:microsoft.com/office/officeart/2005/8/layout/vList5"/>
    <dgm:cxn modelId="{277395A6-8A59-44EE-8599-5871FACEF954}" type="presOf" srcId="{9B44EE7B-9A52-4429-8E79-EB8166F2FDEC}" destId="{93E24543-99E2-4F75-80B1-82492670C2FA}" srcOrd="0" destOrd="6" presId="urn:microsoft.com/office/officeart/2005/8/layout/vList5"/>
    <dgm:cxn modelId="{7B159EF5-095A-4F59-9984-FF723008EC51}" type="presOf" srcId="{C0D4C1BD-DE57-42F4-8C8A-C16FFB30C90A}" destId="{93E24543-99E2-4F75-80B1-82492670C2FA}" srcOrd="0" destOrd="3" presId="urn:microsoft.com/office/officeart/2005/8/layout/vList5"/>
    <dgm:cxn modelId="{7ED19337-82C1-423D-B2E7-8FFDED4DBC81}" srcId="{3A7E2C0F-42BA-4525-9217-D2D64DB274F6}" destId="{C0D4C1BD-DE57-42F4-8C8A-C16FFB30C90A}" srcOrd="3" destOrd="0" parTransId="{49ED92A9-2031-46B9-A891-8157CEABDDFB}" sibTransId="{4C6D252F-941A-4D6E-A19F-1CF8A788A8D5}"/>
    <dgm:cxn modelId="{80B2AA9D-469A-4DBB-91CA-DCBE0F42AA80}" srcId="{3A7E2C0F-42BA-4525-9217-D2D64DB274F6}" destId="{7C0A7B23-B7AF-42B4-9C20-1A5ACF165F1C}" srcOrd="7" destOrd="0" parTransId="{586808D1-3FFE-46B7-B802-049E5D9923D2}" sibTransId="{CAF1C058-C3FD-41DB-8992-FF4508E94543}"/>
    <dgm:cxn modelId="{49430D3E-DB5A-4304-8D4A-D19402E6FD33}" type="presOf" srcId="{C8D09A6D-5BAA-4051-9904-37ECB1BB3C19}" destId="{93E24543-99E2-4F75-80B1-82492670C2FA}" srcOrd="0" destOrd="0" presId="urn:microsoft.com/office/officeart/2005/8/layout/vList5"/>
    <dgm:cxn modelId="{4EDBAD9F-A31D-479C-BB81-F02E373F7D03}" srcId="{3A7E2C0F-42BA-4525-9217-D2D64DB274F6}" destId="{C8D09A6D-5BAA-4051-9904-37ECB1BB3C19}" srcOrd="0" destOrd="0" parTransId="{FF4E7FDF-8EBB-4E33-8B22-172C5319E1D7}" sibTransId="{ECA48F7F-49C7-4B96-9390-F2A7DE1537D1}"/>
    <dgm:cxn modelId="{FE705AC8-F892-428B-893D-53E80798BF4F}" srcId="{3A7E2C0F-42BA-4525-9217-D2D64DB274F6}" destId="{CF1B8090-6F10-433D-88AE-5EBF991FB031}" srcOrd="12" destOrd="0" parTransId="{383FC352-801F-4546-845B-72871178C31F}" sibTransId="{01DEAEF9-2BD7-45D6-A964-E1C594C1516E}"/>
    <dgm:cxn modelId="{6416CF79-C8ED-4FCD-9413-CDC24CCCC979}" type="presOf" srcId="{E8BC3FAE-65A1-4C51-8D94-DC4E9C294F3A}" destId="{93E24543-99E2-4F75-80B1-82492670C2FA}" srcOrd="0" destOrd="2" presId="urn:microsoft.com/office/officeart/2005/8/layout/vList5"/>
    <dgm:cxn modelId="{73B67DD5-45F5-4AA9-8A53-9650A6359726}" srcId="{3A7E2C0F-42BA-4525-9217-D2D64DB274F6}" destId="{B441CFD1-00B3-4A41-83A0-78948C3425D3}" srcOrd="10" destOrd="0" parTransId="{68D822AB-9D99-402F-BE2B-4ED10DA661DE}" sibTransId="{93F4F1BD-9367-4B68-892A-AC0DEC64BE75}"/>
    <dgm:cxn modelId="{39680B06-6EED-4661-AABC-2A0373CB942B}" srcId="{B1A2276C-54F6-4D4B-975D-60AB74F5178B}" destId="{3A7E2C0F-42BA-4525-9217-D2D64DB274F6}" srcOrd="0" destOrd="0" parTransId="{D55EDF1D-3EEE-42C0-AAB3-33A84B3F94C7}" sibTransId="{27559825-85D0-4FDE-B346-39B26EA6922B}"/>
    <dgm:cxn modelId="{415333EB-9939-4444-BB02-E6E44878498A}" type="presOf" srcId="{7C0A7B23-B7AF-42B4-9C20-1A5ACF165F1C}" destId="{93E24543-99E2-4F75-80B1-82492670C2FA}" srcOrd="0" destOrd="7" presId="urn:microsoft.com/office/officeart/2005/8/layout/vList5"/>
    <dgm:cxn modelId="{E34F87A8-A802-463F-BCAF-B695237551E2}" srcId="{3A7E2C0F-42BA-4525-9217-D2D64DB274F6}" destId="{5749C739-48D1-4D1F-B8BD-6C0476A83C12}" srcOrd="4" destOrd="0" parTransId="{AC2BB0CC-CAB6-425E-8D0B-68B81C73BF27}" sibTransId="{444FB12E-88B6-4F2F-B1E9-49BBB400756E}"/>
    <dgm:cxn modelId="{A52BCF03-45AF-4B94-A8CF-BB1EBB32DD3F}" srcId="{3A7E2C0F-42BA-4525-9217-D2D64DB274F6}" destId="{9B44EE7B-9A52-4429-8E79-EB8166F2FDEC}" srcOrd="6" destOrd="0" parTransId="{0649176A-0A91-4321-95D8-1FE5EA7D9BB0}" sibTransId="{E77C6416-D2C5-4E49-B05F-BF76E10098F6}"/>
    <dgm:cxn modelId="{00A49B75-ACF4-4C98-9B2F-BFECD5F8B27E}" type="presOf" srcId="{3A7E2C0F-42BA-4525-9217-D2D64DB274F6}" destId="{5F116FC0-DBCD-486A-A7CE-E4EAEE6A6F59}" srcOrd="0" destOrd="0" presId="urn:microsoft.com/office/officeart/2005/8/layout/vList5"/>
    <dgm:cxn modelId="{DE93436D-FEF7-4E79-8D22-907E83325778}" srcId="{3A7E2C0F-42BA-4525-9217-D2D64DB274F6}" destId="{522C1434-8F0F-441A-B70E-B84CEC8163FE}" srcOrd="8" destOrd="0" parTransId="{827F822A-9415-47E9-A4CC-5552B8DF2873}" sibTransId="{891A64F6-F421-4099-9E5A-1118AFF6F369}"/>
    <dgm:cxn modelId="{CC6FD4E3-E01E-4BE4-8252-0781D1828309}" type="presOf" srcId="{5F7EC7B5-3EAA-4578-A85D-BD3BC240D5E3}" destId="{93E24543-99E2-4F75-80B1-82492670C2FA}" srcOrd="0" destOrd="5" presId="urn:microsoft.com/office/officeart/2005/8/layout/vList5"/>
    <dgm:cxn modelId="{EEEF407B-A101-4E8F-81D8-487BA7C2D1FA}" srcId="{3A7E2C0F-42BA-4525-9217-D2D64DB274F6}" destId="{04D39018-6564-4439-9EF7-455BA498FF4A}" srcOrd="11" destOrd="0" parTransId="{ACB42279-E698-4291-9F86-F8547AF23154}" sibTransId="{6218BE2B-0E41-4B3D-A88D-B8A11A3A985A}"/>
    <dgm:cxn modelId="{C28F54EF-BE57-4EC8-84BF-00130D18768A}" type="presOf" srcId="{6ACC55A8-4171-4B2C-A9B9-1F8D0904BA9C}" destId="{93E24543-99E2-4F75-80B1-82492670C2FA}" srcOrd="0" destOrd="1" presId="urn:microsoft.com/office/officeart/2005/8/layout/vList5"/>
    <dgm:cxn modelId="{11773D7B-DBFA-46F1-8E14-5BC4A7935DCA}" type="presOf" srcId="{04D39018-6564-4439-9EF7-455BA498FF4A}" destId="{93E24543-99E2-4F75-80B1-82492670C2FA}" srcOrd="0" destOrd="11" presId="urn:microsoft.com/office/officeart/2005/8/layout/vList5"/>
    <dgm:cxn modelId="{3EECB9C6-07CE-4413-B362-FA574771200F}" type="presParOf" srcId="{60BD0CCB-EA9A-4875-A91B-58C5B1F7738E}" destId="{1B40A757-0528-449D-BCA6-5D4E25F02D83}" srcOrd="0" destOrd="0" presId="urn:microsoft.com/office/officeart/2005/8/layout/vList5"/>
    <dgm:cxn modelId="{A542D37A-8501-495E-B0DB-083BD1E008ED}" type="presParOf" srcId="{1B40A757-0528-449D-BCA6-5D4E25F02D83}" destId="{5F116FC0-DBCD-486A-A7CE-E4EAEE6A6F59}" srcOrd="0" destOrd="0" presId="urn:microsoft.com/office/officeart/2005/8/layout/vList5"/>
    <dgm:cxn modelId="{DC1775D0-85BD-45FA-851D-36E3586E6335}" type="presParOf" srcId="{1B40A757-0528-449D-BCA6-5D4E25F02D83}" destId="{93E24543-99E2-4F75-80B1-82492670C2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8966-6316-4BE1-AF67-2AB3B1569365}">
      <dsp:nvSpPr>
        <dsp:cNvPr id="0" name=""/>
        <dsp:cNvSpPr/>
      </dsp:nvSpPr>
      <dsp:spPr>
        <a:xfrm>
          <a:off x="632226" y="0"/>
          <a:ext cx="7165231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B48F1-DFB8-4F4C-96BA-D7F3645DCF9D}">
      <dsp:nvSpPr>
        <dsp:cNvPr id="0" name=""/>
        <dsp:cNvSpPr/>
      </dsp:nvSpPr>
      <dsp:spPr>
        <a:xfrm>
          <a:off x="1800" y="1219199"/>
          <a:ext cx="1268002" cy="1625600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103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sz="2500" b="1" kern="12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3699" y="1281098"/>
        <a:ext cx="1144204" cy="1501802"/>
      </dsp:txXfrm>
    </dsp:sp>
    <dsp:sp modelId="{E0B41537-8ADA-456D-A9F3-69C55FC2CF30}">
      <dsp:nvSpPr>
        <dsp:cNvPr id="0" name=""/>
        <dsp:cNvSpPr/>
      </dsp:nvSpPr>
      <dsp:spPr>
        <a:xfrm>
          <a:off x="1433416" y="1219199"/>
          <a:ext cx="1268002" cy="16256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104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sz="2500" b="1" kern="12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495315" y="1281098"/>
        <a:ext cx="1144204" cy="1501802"/>
      </dsp:txXfrm>
    </dsp:sp>
    <dsp:sp modelId="{2CB28C31-49E5-4956-96F5-3374049AE261}">
      <dsp:nvSpPr>
        <dsp:cNvPr id="0" name=""/>
        <dsp:cNvSpPr/>
      </dsp:nvSpPr>
      <dsp:spPr>
        <a:xfrm>
          <a:off x="2865032" y="1219199"/>
          <a:ext cx="1268002" cy="162560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105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sz="2500" b="1" kern="12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926931" y="1281098"/>
        <a:ext cx="1144204" cy="1501802"/>
      </dsp:txXfrm>
    </dsp:sp>
    <dsp:sp modelId="{5544756E-CB74-49FF-A382-260A35D28713}">
      <dsp:nvSpPr>
        <dsp:cNvPr id="0" name=""/>
        <dsp:cNvSpPr/>
      </dsp:nvSpPr>
      <dsp:spPr>
        <a:xfrm>
          <a:off x="4296648" y="1219199"/>
          <a:ext cx="1268002" cy="1625600"/>
        </a:xfrm>
        <a:prstGeom prst="roundRect">
          <a:avLst/>
        </a:prstGeom>
        <a:solidFill>
          <a:srgbClr val="CC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106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sz="2500" b="1" kern="12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358547" y="1281098"/>
        <a:ext cx="1144204" cy="1501802"/>
      </dsp:txXfrm>
    </dsp:sp>
    <dsp:sp modelId="{6CCEBEC8-3E61-4535-B933-B51700B1991A}">
      <dsp:nvSpPr>
        <dsp:cNvPr id="0" name=""/>
        <dsp:cNvSpPr/>
      </dsp:nvSpPr>
      <dsp:spPr>
        <a:xfrm>
          <a:off x="5728264" y="1219199"/>
          <a:ext cx="1268002" cy="1625600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107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sz="2500" b="1" kern="12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790163" y="1281098"/>
        <a:ext cx="1144204" cy="1501802"/>
      </dsp:txXfrm>
    </dsp:sp>
    <dsp:sp modelId="{06A952BD-A540-4C5A-8BD2-F5F4FBCBD5F7}">
      <dsp:nvSpPr>
        <dsp:cNvPr id="0" name=""/>
        <dsp:cNvSpPr/>
      </dsp:nvSpPr>
      <dsp:spPr>
        <a:xfrm>
          <a:off x="7159880" y="1219199"/>
          <a:ext cx="1268002" cy="1625600"/>
        </a:xfrm>
        <a:prstGeom prst="roundRect">
          <a:avLst/>
        </a:prstGeom>
        <a:solidFill>
          <a:srgbClr val="CC99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108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學年度</a:t>
          </a:r>
          <a:endParaRPr lang="zh-TW" altLang="en-US" sz="2500" b="1" kern="12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221779" y="1281098"/>
        <a:ext cx="1144204" cy="15018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86244-1C98-4692-9B14-1F63C0F7D4B9}">
      <dsp:nvSpPr>
        <dsp:cNvPr id="0" name=""/>
        <dsp:cNvSpPr/>
      </dsp:nvSpPr>
      <dsp:spPr>
        <a:xfrm rot="5400000">
          <a:off x="4332322" y="-2533770"/>
          <a:ext cx="1341519" cy="641158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2075" lvl="1" indent="-9207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學生在高中職就讀職業類科，同時參加建教合作計畫，在一定期間內於建教合作機構接受職業技能訓練，學習一技之長，並領取一定生活津貼的學生。</a:t>
          </a:r>
          <a:endParaRPr lang="zh-TW" altLang="en-US" sz="2000" b="1" kern="1200" dirty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 rot="-5400000">
        <a:off x="1797291" y="66749"/>
        <a:ext cx="6346093" cy="1210543"/>
      </dsp:txXfrm>
    </dsp:sp>
    <dsp:sp modelId="{0A93E3F4-D932-4328-882E-2027D87CA724}">
      <dsp:nvSpPr>
        <dsp:cNvPr id="0" name=""/>
        <dsp:cNvSpPr/>
      </dsp:nvSpPr>
      <dsp:spPr>
        <a:xfrm>
          <a:off x="39" y="144705"/>
          <a:ext cx="1797251" cy="10546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建教班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1522" y="196188"/>
        <a:ext cx="1694285" cy="951662"/>
      </dsp:txXfrm>
    </dsp:sp>
    <dsp:sp modelId="{0FB7EE36-B32A-41A5-8E98-14F6243CB2F5}">
      <dsp:nvSpPr>
        <dsp:cNvPr id="0" name=""/>
        <dsp:cNvSpPr/>
      </dsp:nvSpPr>
      <dsp:spPr>
        <a:xfrm rot="5400000">
          <a:off x="3254885" y="44856"/>
          <a:ext cx="3496392" cy="6411581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2075" lvl="1" indent="-9207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dirty="0" smtClean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輪調式</a:t>
          </a:r>
          <a:r>
            <a:rPr lang="zh-TW" altLang="en-US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：學校與建教合作機構以二班為單位實施輪調，</a:t>
          </a:r>
          <a:r>
            <a:rPr lang="zh-TW" altLang="zh-TW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一班在校上課，另一班在建教合作機構接受</a:t>
          </a:r>
          <a:r>
            <a:rPr lang="zh-TW" altLang="en-US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職業技能訓練。</a:t>
          </a:r>
          <a:endParaRPr lang="zh-TW" altLang="en-US" sz="2000" b="1" kern="1200" dirty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marL="92075" lvl="1" indent="-9207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dirty="0" smtClean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階梯式</a:t>
          </a:r>
          <a:r>
            <a:rPr lang="zh-TW" altLang="en-US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：學校之</a:t>
          </a:r>
          <a:r>
            <a:rPr lang="zh-TW" altLang="zh-TW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一年級及二年級學生在校接受基礎及專業理論教育，三年級在建教合作機構接受職業技</a:t>
          </a:r>
          <a:r>
            <a:rPr lang="zh-TW" altLang="en-US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能訓練。</a:t>
          </a:r>
          <a:endParaRPr lang="en-US" altLang="zh-TW" sz="2000" b="1" kern="1200" dirty="0" smtClean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marL="92075" lvl="1" indent="-9207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dirty="0" smtClean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實習式</a:t>
          </a:r>
          <a:r>
            <a:rPr lang="zh-TW" altLang="en-US" sz="2000" b="1" kern="1200" dirty="0" smtClean="0">
              <a:solidFill>
                <a:srgbClr val="660066"/>
              </a:solidFill>
              <a:effectLst/>
              <a:latin typeface="微軟正黑體" pitchFamily="34" charset="-120"/>
              <a:ea typeface="微軟正黑體" pitchFamily="34" charset="-120"/>
            </a:rPr>
            <a:t>：學校依各年級專業課程需求，在不同課程架構之前提下，使學生於寒暑假或學期中至建教合作機構接受職業技能訓練。</a:t>
          </a:r>
          <a:endParaRPr lang="en-US" altLang="zh-TW" sz="2000" b="1" kern="1200" dirty="0" smtClean="0">
            <a:solidFill>
              <a:srgbClr val="660066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 rot="-5400000">
        <a:off x="1797291" y="1673130"/>
        <a:ext cx="6240901" cy="3155032"/>
      </dsp:txXfrm>
    </dsp:sp>
    <dsp:sp modelId="{FC686535-4D1B-44B9-B37A-DF957B69F45A}">
      <dsp:nvSpPr>
        <dsp:cNvPr id="0" name=""/>
        <dsp:cNvSpPr/>
      </dsp:nvSpPr>
      <dsp:spPr>
        <a:xfrm>
          <a:off x="39" y="2151646"/>
          <a:ext cx="1797251" cy="219800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辦理</a:t>
          </a:r>
          <a:endParaRPr lang="en-US" altLang="zh-TW" sz="32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模式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7774" y="2239381"/>
        <a:ext cx="1621781" cy="20225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D526-FFB1-4364-9F90-C440CE3CA15B}">
      <dsp:nvSpPr>
        <dsp:cNvPr id="0" name=""/>
        <dsp:cNvSpPr/>
      </dsp:nvSpPr>
      <dsp:spPr>
        <a:xfrm>
          <a:off x="3902" y="1482"/>
          <a:ext cx="7985082" cy="1965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由</a:t>
          </a:r>
          <a:r>
            <a:rPr lang="zh-TW" altLang="zh-TW" sz="2800" b="1" kern="1200" dirty="0" smtClean="0">
              <a:latin typeface="微軟正黑體" pitchFamily="34" charset="-120"/>
              <a:ea typeface="微軟正黑體" pitchFamily="34" charset="-120"/>
            </a:rPr>
            <a:t>各校自行招生，招生對象不受免試就學區規定之限制。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每年</a:t>
          </a: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4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月中開始招生</a:t>
          </a:r>
          <a:r>
            <a:rPr lang="zh-TW" altLang="zh-TW" sz="2800" b="1" kern="1200" dirty="0" smtClean="0">
              <a:latin typeface="微軟正黑體" pitchFamily="34" charset="-120"/>
              <a:ea typeface="微軟正黑體" pitchFamily="34" charset="-120"/>
            </a:rPr>
            <a:t>，</a:t>
          </a: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月底放榜並辦理錄取學生報到</a:t>
          </a:r>
          <a:r>
            <a:rPr lang="zh-TW" altLang="zh-TW" sz="2800" b="1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483" y="59063"/>
        <a:ext cx="7869920" cy="1850787"/>
      </dsp:txXfrm>
    </dsp:sp>
    <dsp:sp modelId="{C7756A6D-7790-4C04-8FCA-9DE588E7A826}">
      <dsp:nvSpPr>
        <dsp:cNvPr id="0" name=""/>
        <dsp:cNvSpPr/>
      </dsp:nvSpPr>
      <dsp:spPr>
        <a:xfrm>
          <a:off x="3902" y="2150019"/>
          <a:ext cx="7985082" cy="2581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2800" b="1" kern="1200" dirty="0" smtClean="0">
              <a:latin typeface="微軟正黑體" pitchFamily="34" charset="-120"/>
              <a:ea typeface="微軟正黑體" pitchFamily="34" charset="-120"/>
            </a:rPr>
            <a:t>採免試入學，不採計學生於國中階段之在校學習領域評量成績。若報考學生人數高於主管機關核定之招生名額時，採面談、口試、實作等方式辦理評選。評選成績相同時，以經濟弱勢者優先錄取。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9501" y="2225618"/>
        <a:ext cx="7833884" cy="24299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09EB4-631F-46E7-8F9F-95E7AFD5E1E3}">
      <dsp:nvSpPr>
        <dsp:cNvPr id="0" name=""/>
        <dsp:cNvSpPr/>
      </dsp:nvSpPr>
      <dsp:spPr>
        <a:xfrm rot="5400000">
          <a:off x="4496783" y="-1721690"/>
          <a:ext cx="1374453" cy="516153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就業導向課程</a:t>
          </a:r>
          <a:endParaRPr lang="zh-TW" altLang="en-US" sz="2800" b="1" kern="1200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培育基層技術人才</a:t>
          </a:r>
          <a:endParaRPr lang="zh-TW" altLang="en-US" sz="2800" b="1" kern="1200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2603244" y="238944"/>
        <a:ext cx="5094438" cy="1240263"/>
      </dsp:txXfrm>
    </dsp:sp>
    <dsp:sp modelId="{B6FFE4E3-5E2D-4E0E-BC2C-D36FCD320877}">
      <dsp:nvSpPr>
        <dsp:cNvPr id="0" name=""/>
        <dsp:cNvSpPr/>
      </dsp:nvSpPr>
      <dsp:spPr>
        <a:xfrm>
          <a:off x="31357" y="42"/>
          <a:ext cx="2571885" cy="17180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課程</a:t>
          </a:r>
          <a:endParaRPr lang="en-US" altLang="zh-TW" sz="3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特色</a:t>
          </a:r>
          <a:endParaRPr lang="zh-TW" altLang="en-US" sz="3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5226" y="83911"/>
        <a:ext cx="2404147" cy="1550328"/>
      </dsp:txXfrm>
    </dsp:sp>
    <dsp:sp modelId="{3D0F1DDF-8571-494D-8500-0A6700FA24DF}">
      <dsp:nvSpPr>
        <dsp:cNvPr id="0" name=""/>
        <dsp:cNvSpPr/>
      </dsp:nvSpPr>
      <dsp:spPr>
        <a:xfrm rot="5400000">
          <a:off x="4631164" y="-52101"/>
          <a:ext cx="1374453" cy="543029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採分區輔導分發</a:t>
          </a:r>
          <a:endParaRPr lang="en-US" altLang="zh-TW" sz="2800" b="1" kern="1200" dirty="0" smtClean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曾選習國中技藝教育學生優先分發</a:t>
          </a:r>
          <a:endParaRPr lang="zh-TW" altLang="en-US" sz="2400" b="1" kern="1200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2603244" y="2042914"/>
        <a:ext cx="5363199" cy="1240263"/>
      </dsp:txXfrm>
    </dsp:sp>
    <dsp:sp modelId="{B4521639-E7BE-426B-A879-F788FFD96CAA}">
      <dsp:nvSpPr>
        <dsp:cNvPr id="0" name=""/>
        <dsp:cNvSpPr/>
      </dsp:nvSpPr>
      <dsp:spPr>
        <a:xfrm>
          <a:off x="31357" y="1804012"/>
          <a:ext cx="2571885" cy="171806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招生</a:t>
          </a:r>
          <a:endParaRPr lang="en-US" altLang="zh-TW" sz="3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</a:rPr>
            <a:t>方式</a:t>
          </a:r>
          <a:endParaRPr lang="zh-TW" altLang="en-US" sz="3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5226" y="1887881"/>
        <a:ext cx="2404147" cy="15503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09EB4-631F-46E7-8F9F-95E7AFD5E1E3}">
      <dsp:nvSpPr>
        <dsp:cNvPr id="0" name=""/>
        <dsp:cNvSpPr/>
      </dsp:nvSpPr>
      <dsp:spPr>
        <a:xfrm rot="5400000">
          <a:off x="4152013" y="-2370721"/>
          <a:ext cx="1207274" cy="62514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原住民生、身心障礙生、蒙藏生、政府派赴國外工作子女、境外優秀科學技術人才子女、僑生、退伍軍人。</a:t>
          </a:r>
          <a:endParaRPr lang="zh-TW" altLang="en-US" sz="2800" b="1" kern="1200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1629903" y="210323"/>
        <a:ext cx="6192560" cy="1089406"/>
      </dsp:txXfrm>
    </dsp:sp>
    <dsp:sp modelId="{B6FFE4E3-5E2D-4E0E-BC2C-D36FCD320877}">
      <dsp:nvSpPr>
        <dsp:cNvPr id="0" name=""/>
        <dsp:cNvSpPr/>
      </dsp:nvSpPr>
      <dsp:spPr>
        <a:xfrm>
          <a:off x="121083" y="479"/>
          <a:ext cx="1508819" cy="15090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latin typeface="微軟正黑體" pitchFamily="34" charset="-120"/>
              <a:ea typeface="微軟正黑體" pitchFamily="34" charset="-120"/>
            </a:rPr>
            <a:t>特殊學生包括</a:t>
          </a:r>
          <a:endParaRPr lang="zh-TW" altLang="en-US" sz="2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4737" y="74133"/>
        <a:ext cx="1361511" cy="1361784"/>
      </dsp:txXfrm>
    </dsp:sp>
    <dsp:sp modelId="{3D0F1DDF-8571-494D-8500-0A6700FA24DF}">
      <dsp:nvSpPr>
        <dsp:cNvPr id="0" name=""/>
        <dsp:cNvSpPr/>
      </dsp:nvSpPr>
      <dsp:spPr>
        <a:xfrm rot="5400000">
          <a:off x="3096251" y="81181"/>
          <a:ext cx="3343715" cy="635140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各管道均提供原核定名額</a:t>
          </a:r>
          <a:r>
            <a:rPr lang="en-US" altLang="zh-TW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2%(</a:t>
          </a:r>
          <a:r>
            <a:rPr lang="zh-TW" altLang="en-US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無條件進入</a:t>
          </a:r>
          <a:r>
            <a:rPr lang="en-US" altLang="zh-TW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之外加名額。</a:t>
          </a:r>
          <a:endParaRPr lang="en-US" altLang="zh-TW" sz="2000" b="1" kern="1200" dirty="0" smtClean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先以原始分數與一般生比序，若未錄取，則依相關規定加分後，進行外加名額比序，不佔一般生名額。</a:t>
          </a:r>
          <a:endParaRPr lang="en-US" altLang="zh-TW" sz="2000" b="1" kern="1200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rPr>
            <a:t>免試入學之外加名額無最低錄取標準，但特色招生之外加名額，特殊身分學生於加分後，必須達一般生之最低錄取標準，方得錄取。</a:t>
          </a:r>
          <a:endParaRPr lang="en-US" altLang="zh-TW" sz="2000" b="1" kern="1200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1592406" y="1748254"/>
        <a:ext cx="6188179" cy="3017261"/>
      </dsp:txXfrm>
    </dsp:sp>
    <dsp:sp modelId="{B4521639-E7BE-426B-A879-F788FFD96CAA}">
      <dsp:nvSpPr>
        <dsp:cNvPr id="0" name=""/>
        <dsp:cNvSpPr/>
      </dsp:nvSpPr>
      <dsp:spPr>
        <a:xfrm>
          <a:off x="121083" y="2013173"/>
          <a:ext cx="1471321" cy="248742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latin typeface="微軟正黑體" pitchFamily="34" charset="-120"/>
              <a:ea typeface="微軟正黑體" pitchFamily="34" charset="-120"/>
            </a:rPr>
            <a:t>外加</a:t>
          </a:r>
          <a:endParaRPr lang="en-US" altLang="zh-TW" sz="29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latin typeface="微軟正黑體" pitchFamily="34" charset="-120"/>
              <a:ea typeface="微軟正黑體" pitchFamily="34" charset="-120"/>
            </a:rPr>
            <a:t>名額</a:t>
          </a:r>
          <a:endParaRPr lang="zh-TW" altLang="en-US" sz="2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2907" y="2084997"/>
        <a:ext cx="1327673" cy="2343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C7250-9084-48C5-977E-179156E36881}">
      <dsp:nvSpPr>
        <dsp:cNvPr id="0" name=""/>
        <dsp:cNvSpPr/>
      </dsp:nvSpPr>
      <dsp:spPr>
        <a:xfrm>
          <a:off x="-5026404" y="-283707"/>
          <a:ext cx="5986082" cy="5986082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D7453-2C7D-4AAC-8BCE-0F3032C6A157}">
      <dsp:nvSpPr>
        <dsp:cNvPr id="0" name=""/>
        <dsp:cNvSpPr/>
      </dsp:nvSpPr>
      <dsp:spPr>
        <a:xfrm>
          <a:off x="419827" y="764165"/>
          <a:ext cx="3075670" cy="5559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免試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入學、完全免試入學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827" y="764165"/>
        <a:ext cx="3075670" cy="555914"/>
      </dsp:txXfrm>
    </dsp:sp>
    <dsp:sp modelId="{91C6FCA0-3227-417E-A749-DA05EE5170CB}">
      <dsp:nvSpPr>
        <dsp:cNvPr id="0" name=""/>
        <dsp:cNvSpPr/>
      </dsp:nvSpPr>
      <dsp:spPr>
        <a:xfrm>
          <a:off x="72380" y="694676"/>
          <a:ext cx="694893" cy="694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4309B-B628-456A-8279-A027890ECEC0}">
      <dsp:nvSpPr>
        <dsp:cNvPr id="0" name=""/>
        <dsp:cNvSpPr/>
      </dsp:nvSpPr>
      <dsp:spPr>
        <a:xfrm>
          <a:off x="818179" y="1597770"/>
          <a:ext cx="2677317" cy="5559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特色招生考試分發入學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8179" y="1597770"/>
        <a:ext cx="2677317" cy="555914"/>
      </dsp:txXfrm>
    </dsp:sp>
    <dsp:sp modelId="{0BA3FA13-4A8E-4B2F-8FFB-3355E79ABB89}">
      <dsp:nvSpPr>
        <dsp:cNvPr id="0" name=""/>
        <dsp:cNvSpPr/>
      </dsp:nvSpPr>
      <dsp:spPr>
        <a:xfrm>
          <a:off x="470733" y="1528281"/>
          <a:ext cx="694893" cy="694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8640F6-F962-419A-8467-9D923E94E819}">
      <dsp:nvSpPr>
        <dsp:cNvPr id="0" name=""/>
        <dsp:cNvSpPr/>
      </dsp:nvSpPr>
      <dsp:spPr>
        <a:xfrm>
          <a:off x="940441" y="2431376"/>
          <a:ext cx="2555055" cy="5559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實用技能班分發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40441" y="2431376"/>
        <a:ext cx="2555055" cy="555914"/>
      </dsp:txXfrm>
    </dsp:sp>
    <dsp:sp modelId="{8E923FA1-8E32-44C4-8A26-4321123A49E2}">
      <dsp:nvSpPr>
        <dsp:cNvPr id="0" name=""/>
        <dsp:cNvSpPr/>
      </dsp:nvSpPr>
      <dsp:spPr>
        <a:xfrm>
          <a:off x="592995" y="2361886"/>
          <a:ext cx="694893" cy="694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7585EB-1789-44A0-8C8C-5C55636F7F04}">
      <dsp:nvSpPr>
        <dsp:cNvPr id="0" name=""/>
        <dsp:cNvSpPr/>
      </dsp:nvSpPr>
      <dsp:spPr>
        <a:xfrm>
          <a:off x="818179" y="3264981"/>
          <a:ext cx="2677317" cy="5559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技優甄選入學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8179" y="3264981"/>
        <a:ext cx="2677317" cy="555914"/>
      </dsp:txXfrm>
    </dsp:sp>
    <dsp:sp modelId="{561D763C-EDB4-4FEC-922B-6D710CDD42C8}">
      <dsp:nvSpPr>
        <dsp:cNvPr id="0" name=""/>
        <dsp:cNvSpPr/>
      </dsp:nvSpPr>
      <dsp:spPr>
        <a:xfrm>
          <a:off x="470733" y="3195492"/>
          <a:ext cx="694893" cy="694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122965-33DA-43FE-93C7-D88001297CB4}">
      <dsp:nvSpPr>
        <dsp:cNvPr id="0" name=""/>
        <dsp:cNvSpPr/>
      </dsp:nvSpPr>
      <dsp:spPr>
        <a:xfrm>
          <a:off x="419827" y="4098586"/>
          <a:ext cx="3075670" cy="5559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直升入學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827" y="4098586"/>
        <a:ext cx="3075670" cy="555914"/>
      </dsp:txXfrm>
    </dsp:sp>
    <dsp:sp modelId="{698A3322-3199-4882-860B-EFF68181EB4A}">
      <dsp:nvSpPr>
        <dsp:cNvPr id="0" name=""/>
        <dsp:cNvSpPr/>
      </dsp:nvSpPr>
      <dsp:spPr>
        <a:xfrm>
          <a:off x="72380" y="4029097"/>
          <a:ext cx="694893" cy="694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C7250-9084-48C5-977E-179156E36881}">
      <dsp:nvSpPr>
        <dsp:cNvPr id="0" name=""/>
        <dsp:cNvSpPr/>
      </dsp:nvSpPr>
      <dsp:spPr>
        <a:xfrm>
          <a:off x="-5427192" y="-521761"/>
          <a:ext cx="6462189" cy="646218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D7453-2C7D-4AAC-8BCE-0F3032C6A157}">
      <dsp:nvSpPr>
        <dsp:cNvPr id="0" name=""/>
        <dsp:cNvSpPr/>
      </dsp:nvSpPr>
      <dsp:spPr>
        <a:xfrm>
          <a:off x="452562" y="609175"/>
          <a:ext cx="3320737" cy="6002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1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技術型及單科型獨招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2562" y="609175"/>
        <a:ext cx="3320737" cy="600209"/>
      </dsp:txXfrm>
    </dsp:sp>
    <dsp:sp modelId="{91C6FCA0-3227-417E-A749-DA05EE5170CB}">
      <dsp:nvSpPr>
        <dsp:cNvPr id="0" name=""/>
        <dsp:cNvSpPr/>
      </dsp:nvSpPr>
      <dsp:spPr>
        <a:xfrm>
          <a:off x="77431" y="534149"/>
          <a:ext cx="750262" cy="750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4309B-B628-456A-8279-A027890ECEC0}">
      <dsp:nvSpPr>
        <dsp:cNvPr id="0" name=""/>
        <dsp:cNvSpPr/>
      </dsp:nvSpPr>
      <dsp:spPr>
        <a:xfrm>
          <a:off x="882654" y="1509202"/>
          <a:ext cx="2890645" cy="6002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1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特色招生專業群科甄選入學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2654" y="1509202"/>
        <a:ext cx="2890645" cy="600209"/>
      </dsp:txXfrm>
    </dsp:sp>
    <dsp:sp modelId="{0BA3FA13-4A8E-4B2F-8FFB-3355E79ABB89}">
      <dsp:nvSpPr>
        <dsp:cNvPr id="0" name=""/>
        <dsp:cNvSpPr/>
      </dsp:nvSpPr>
      <dsp:spPr>
        <a:xfrm>
          <a:off x="507523" y="1434175"/>
          <a:ext cx="750262" cy="750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8640F6-F962-419A-8467-9D923E94E819}">
      <dsp:nvSpPr>
        <dsp:cNvPr id="0" name=""/>
        <dsp:cNvSpPr/>
      </dsp:nvSpPr>
      <dsp:spPr>
        <a:xfrm>
          <a:off x="1014658" y="2409228"/>
          <a:ext cx="2758641" cy="6002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1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五專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4658" y="2409228"/>
        <a:ext cx="2758641" cy="600209"/>
      </dsp:txXfrm>
    </dsp:sp>
    <dsp:sp modelId="{8E923FA1-8E32-44C4-8A26-4321123A49E2}">
      <dsp:nvSpPr>
        <dsp:cNvPr id="0" name=""/>
        <dsp:cNvSpPr/>
      </dsp:nvSpPr>
      <dsp:spPr>
        <a:xfrm>
          <a:off x="639527" y="2334202"/>
          <a:ext cx="750262" cy="750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7585EB-1789-44A0-8C8C-5C55636F7F04}">
      <dsp:nvSpPr>
        <dsp:cNvPr id="0" name=""/>
        <dsp:cNvSpPr/>
      </dsp:nvSpPr>
      <dsp:spPr>
        <a:xfrm>
          <a:off x="882654" y="3309255"/>
          <a:ext cx="2890645" cy="6002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1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建教班獨招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2654" y="3309255"/>
        <a:ext cx="2890645" cy="600209"/>
      </dsp:txXfrm>
    </dsp:sp>
    <dsp:sp modelId="{561D763C-EDB4-4FEC-922B-6D710CDD42C8}">
      <dsp:nvSpPr>
        <dsp:cNvPr id="0" name=""/>
        <dsp:cNvSpPr/>
      </dsp:nvSpPr>
      <dsp:spPr>
        <a:xfrm>
          <a:off x="507523" y="3234228"/>
          <a:ext cx="750262" cy="750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122965-33DA-43FE-93C7-D88001297CB4}">
      <dsp:nvSpPr>
        <dsp:cNvPr id="0" name=""/>
        <dsp:cNvSpPr/>
      </dsp:nvSpPr>
      <dsp:spPr>
        <a:xfrm>
          <a:off x="452562" y="4209281"/>
          <a:ext cx="3320737" cy="6002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1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身心障礙學生適性輔導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2562" y="4209281"/>
        <a:ext cx="3320737" cy="600209"/>
      </dsp:txXfrm>
    </dsp:sp>
    <dsp:sp modelId="{698A3322-3199-4882-860B-EFF68181EB4A}">
      <dsp:nvSpPr>
        <dsp:cNvPr id="0" name=""/>
        <dsp:cNvSpPr/>
      </dsp:nvSpPr>
      <dsp:spPr>
        <a:xfrm>
          <a:off x="77431" y="4134255"/>
          <a:ext cx="750262" cy="750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5088D-618B-4016-AB31-366CD4761029}">
      <dsp:nvSpPr>
        <dsp:cNvPr id="0" name=""/>
        <dsp:cNvSpPr/>
      </dsp:nvSpPr>
      <dsp:spPr>
        <a:xfrm>
          <a:off x="0" y="253061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31EB7-56BC-41F5-AAAE-72013FC297B2}">
      <dsp:nvSpPr>
        <dsp:cNvPr id="0" name=""/>
        <dsp:cNvSpPr/>
      </dsp:nvSpPr>
      <dsp:spPr>
        <a:xfrm>
          <a:off x="428629" y="29403"/>
          <a:ext cx="6388815" cy="442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一、</a:t>
          </a:r>
          <a:r>
            <a:rPr lang="en-US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10</a:t>
          </a:r>
          <a:r>
            <a:rPr lang="en-US" altLang="zh-TW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年嘉義區免試入學分發概況</a:t>
          </a:r>
          <a:endParaRPr lang="zh-TW" altLang="en-US" sz="28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50245" y="51019"/>
        <a:ext cx="6345583" cy="399568"/>
      </dsp:txXfrm>
    </dsp:sp>
    <dsp:sp modelId="{0526F0F1-84C3-48C7-B710-6FD51E8F26F5}">
      <dsp:nvSpPr>
        <dsp:cNvPr id="0" name=""/>
        <dsp:cNvSpPr/>
      </dsp:nvSpPr>
      <dsp:spPr>
        <a:xfrm>
          <a:off x="0" y="933461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CDF1F-98C8-4DB5-80B9-80187512B4A1}">
      <dsp:nvSpPr>
        <dsp:cNvPr id="0" name=""/>
        <dsp:cNvSpPr/>
      </dsp:nvSpPr>
      <dsp:spPr>
        <a:xfrm>
          <a:off x="384334" y="712061"/>
          <a:ext cx="5380689" cy="442800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二、國中教育會考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5950" y="733677"/>
        <a:ext cx="5337457" cy="399568"/>
      </dsp:txXfrm>
    </dsp:sp>
    <dsp:sp modelId="{18A6D143-290B-4A7F-A13B-3C6B8056D27E}">
      <dsp:nvSpPr>
        <dsp:cNvPr id="0" name=""/>
        <dsp:cNvSpPr/>
      </dsp:nvSpPr>
      <dsp:spPr>
        <a:xfrm>
          <a:off x="0" y="1613862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1E6A8-D454-45C3-B547-6B6C5A48E13C}">
      <dsp:nvSpPr>
        <dsp:cNvPr id="0" name=""/>
        <dsp:cNvSpPr/>
      </dsp:nvSpPr>
      <dsp:spPr>
        <a:xfrm>
          <a:off x="384334" y="1392461"/>
          <a:ext cx="7153949" cy="44280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三、嘉義區普通型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技術型高中免試入學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超額比序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</a:p>
      </dsp:txBody>
      <dsp:txXfrm>
        <a:off x="405950" y="1414077"/>
        <a:ext cx="7110717" cy="399568"/>
      </dsp:txXfrm>
    </dsp:sp>
    <dsp:sp modelId="{5D66BE9F-9315-4CDC-9B1B-681DF071C6C8}">
      <dsp:nvSpPr>
        <dsp:cNvPr id="0" name=""/>
        <dsp:cNvSpPr/>
      </dsp:nvSpPr>
      <dsp:spPr>
        <a:xfrm>
          <a:off x="0" y="2281438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01A1F-A479-44C2-BBAE-CAE70EB917D7}">
      <dsp:nvSpPr>
        <dsp:cNvPr id="0" name=""/>
        <dsp:cNvSpPr/>
      </dsp:nvSpPr>
      <dsp:spPr>
        <a:xfrm>
          <a:off x="384334" y="2072862"/>
          <a:ext cx="7229386" cy="4428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四、嘉義區完全免試入學</a:t>
          </a:r>
          <a:endParaRPr lang="en-US" altLang="zh-TW" sz="26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05950" y="2094478"/>
        <a:ext cx="7186154" cy="399568"/>
      </dsp:txXfrm>
    </dsp:sp>
    <dsp:sp modelId="{D756CA58-7E97-4808-8816-8F9DC71D71A3}">
      <dsp:nvSpPr>
        <dsp:cNvPr id="0" name=""/>
        <dsp:cNvSpPr/>
      </dsp:nvSpPr>
      <dsp:spPr>
        <a:xfrm>
          <a:off x="0" y="2885315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6BB9C-1B85-4E71-BAB7-93EE936841BB}">
      <dsp:nvSpPr>
        <dsp:cNvPr id="0" name=""/>
        <dsp:cNvSpPr/>
      </dsp:nvSpPr>
      <dsp:spPr>
        <a:xfrm>
          <a:off x="388708" y="2741115"/>
          <a:ext cx="7297990" cy="44280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五、特色招生</a:t>
          </a:r>
          <a:r>
            <a:rPr lang="en-US" altLang="zh-TW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科學班</a:t>
          </a:r>
          <a:r>
            <a:rPr lang="en-US" altLang="zh-TW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藝才班</a:t>
          </a:r>
          <a:r>
            <a:rPr lang="en-US" altLang="zh-TW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體育班</a:t>
          </a:r>
          <a:r>
            <a:rPr lang="en-US" altLang="zh-TW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考試分發</a:t>
          </a:r>
          <a:r>
            <a:rPr lang="en-US" altLang="zh-TW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甄選入學</a:t>
          </a:r>
          <a:r>
            <a:rPr lang="en-US" altLang="zh-TW" sz="19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</a:p>
      </dsp:txBody>
      <dsp:txXfrm>
        <a:off x="410324" y="2762731"/>
        <a:ext cx="7254758" cy="399568"/>
      </dsp:txXfrm>
    </dsp:sp>
    <dsp:sp modelId="{4D45BF04-51F7-44FB-9B8A-976C04AD8020}">
      <dsp:nvSpPr>
        <dsp:cNvPr id="0" name=""/>
        <dsp:cNvSpPr/>
      </dsp:nvSpPr>
      <dsp:spPr>
        <a:xfrm>
          <a:off x="0" y="3516783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E8C9D-2A22-42FF-B6FE-FC80B88D34EF}">
      <dsp:nvSpPr>
        <dsp:cNvPr id="0" name=""/>
        <dsp:cNvSpPr/>
      </dsp:nvSpPr>
      <dsp:spPr>
        <a:xfrm>
          <a:off x="386967" y="3326172"/>
          <a:ext cx="638881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六、</a:t>
          </a: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五專免試入學</a:t>
          </a:r>
          <a:endParaRPr lang="en-US" altLang="zh-TW" sz="28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08583" y="3347788"/>
        <a:ext cx="6345583" cy="399568"/>
      </dsp:txXfrm>
    </dsp:sp>
    <dsp:sp modelId="{D8C74C1F-B745-464F-AF61-ACBF3DAA0E5C}">
      <dsp:nvSpPr>
        <dsp:cNvPr id="0" name=""/>
        <dsp:cNvSpPr/>
      </dsp:nvSpPr>
      <dsp:spPr>
        <a:xfrm>
          <a:off x="0" y="4088610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1C19E-61D9-4D70-8767-D7ABE93BACEC}">
      <dsp:nvSpPr>
        <dsp:cNvPr id="0" name=""/>
        <dsp:cNvSpPr/>
      </dsp:nvSpPr>
      <dsp:spPr>
        <a:xfrm>
          <a:off x="386967" y="3913354"/>
          <a:ext cx="6388815" cy="442800"/>
        </a:xfrm>
        <a:prstGeom prst="roundRect">
          <a:avLst/>
        </a:prstGeom>
        <a:gradFill rotWithShape="0">
          <a:gsLst>
            <a:gs pos="0">
              <a:srgbClr val="FFFF00"/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七、</a:t>
          </a: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認識自己、選擇未來</a:t>
          </a:r>
          <a:r>
            <a:rPr lang="en-US" altLang="zh-TW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zh-TW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升學進路</a:t>
          </a:r>
          <a:r>
            <a:rPr lang="en-US" altLang="zh-TW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</a:p>
      </dsp:txBody>
      <dsp:txXfrm>
        <a:off x="408583" y="3934970"/>
        <a:ext cx="6345583" cy="399568"/>
      </dsp:txXfrm>
    </dsp:sp>
    <dsp:sp modelId="{DB601349-E6CF-4A67-8DFE-8BC7BB22980E}">
      <dsp:nvSpPr>
        <dsp:cNvPr id="0" name=""/>
        <dsp:cNvSpPr/>
      </dsp:nvSpPr>
      <dsp:spPr>
        <a:xfrm>
          <a:off x="0" y="4596900"/>
          <a:ext cx="76866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5394B-0734-4A02-A2C7-0EE8AF79C63F}">
      <dsp:nvSpPr>
        <dsp:cNvPr id="0" name=""/>
        <dsp:cNvSpPr/>
      </dsp:nvSpPr>
      <dsp:spPr>
        <a:xfrm>
          <a:off x="386967" y="4533364"/>
          <a:ext cx="6388815" cy="44280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377" tIns="0" rIns="2033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八、</a:t>
          </a: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諮詢專線、網站</a:t>
          </a:r>
          <a:endParaRPr lang="zh-TW" altLang="en-US" sz="28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08583" y="4554980"/>
        <a:ext cx="634558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EAC45-36FD-4E1C-8249-685C8D272DC4}">
      <dsp:nvSpPr>
        <dsp:cNvPr id="0" name=""/>
        <dsp:cNvSpPr/>
      </dsp:nvSpPr>
      <dsp:spPr>
        <a:xfrm>
          <a:off x="408109" y="-153900"/>
          <a:ext cx="8327780" cy="480857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2308E-2B19-48AE-A1FF-3361E547B133}">
      <dsp:nvSpPr>
        <dsp:cNvPr id="0" name=""/>
        <dsp:cNvSpPr/>
      </dsp:nvSpPr>
      <dsp:spPr>
        <a:xfrm>
          <a:off x="25374" y="128057"/>
          <a:ext cx="4497414" cy="1103302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嘉義縣與臺南區共同就學區</a:t>
          </a:r>
          <a:endParaRPr lang="en-US" altLang="zh-TW" sz="2400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新增楠西區及玉井區</a:t>
          </a:r>
          <a:endParaRPr lang="zh-TW" altLang="en-US" sz="2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9233" y="181916"/>
        <a:ext cx="4389696" cy="995584"/>
      </dsp:txXfrm>
    </dsp:sp>
    <dsp:sp modelId="{4B99C72E-E018-4C67-A057-B4B4FB89739A}">
      <dsp:nvSpPr>
        <dsp:cNvPr id="0" name=""/>
        <dsp:cNvSpPr/>
      </dsp:nvSpPr>
      <dsp:spPr>
        <a:xfrm>
          <a:off x="4680669" y="14111"/>
          <a:ext cx="3854152" cy="200388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特色招生專業群科學校：</a:t>
          </a:r>
          <a:endParaRPr lang="en-US" altLang="zh-TW" sz="2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１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華商高商</a:t>
          </a:r>
          <a:endParaRPr lang="en-US" altLang="zh-TW" sz="2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嘉義家職</a:t>
          </a:r>
          <a:endParaRPr lang="en-US" altLang="zh-TW" sz="2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萬能工商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78490" y="111932"/>
        <a:ext cx="3658510" cy="1808238"/>
      </dsp:txXfrm>
    </dsp:sp>
    <dsp:sp modelId="{2D133F7F-52C1-43DD-AF85-32B9F1653791}">
      <dsp:nvSpPr>
        <dsp:cNvPr id="0" name=""/>
        <dsp:cNvSpPr/>
      </dsp:nvSpPr>
      <dsp:spPr>
        <a:xfrm>
          <a:off x="10211" y="1360914"/>
          <a:ext cx="3289035" cy="3404575"/>
        </a:xfrm>
        <a:prstGeom prst="round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試辦學習區完全免試學校</a:t>
          </a:r>
          <a:endParaRPr lang="en-US" altLang="zh-TW" sz="19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興華中學</a:t>
          </a: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嘉義區</a:t>
          </a:r>
          <a:endParaRPr lang="en-US" altLang="zh-TW" sz="19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東吳工家</a:t>
          </a: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嘉義區</a:t>
          </a:r>
          <a:endParaRPr lang="en-US" altLang="zh-TW" sz="19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新港藝高</a:t>
          </a: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嘉義縣</a:t>
          </a:r>
          <a:endParaRPr lang="en-US" altLang="zh-TW" sz="19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竹崎高中</a:t>
          </a:r>
          <a:r>
            <a:rPr lang="en-US" altLang="zh-TW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1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嘉義縣</a:t>
          </a:r>
          <a:endParaRPr lang="en-US" altLang="zh-TW" sz="1900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70768" y="1521471"/>
        <a:ext cx="2967921" cy="3083461"/>
      </dsp:txXfrm>
    </dsp:sp>
    <dsp:sp modelId="{171F274A-7DA8-4BF8-B9E8-DDB77F814AA2}">
      <dsp:nvSpPr>
        <dsp:cNvPr id="0" name=""/>
        <dsp:cNvSpPr/>
      </dsp:nvSpPr>
      <dsp:spPr>
        <a:xfrm>
          <a:off x="5289847" y="1999656"/>
          <a:ext cx="3854152" cy="20038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特色招生考試分發入學學校：</a:t>
          </a:r>
          <a:endParaRPr lang="en-US" altLang="zh-TW" sz="20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１</a:t>
          </a:r>
          <a:r>
            <a:rPr lang="en-US" altLang="zh-TW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新港藝高</a:t>
          </a:r>
          <a:endParaRPr lang="en-US" altLang="zh-TW" sz="20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竹崎高中</a:t>
          </a:r>
          <a:endParaRPr lang="en-US" altLang="zh-TW" sz="20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永慶高中</a:t>
          </a:r>
          <a:endParaRPr lang="zh-TW" altLang="en-US" sz="20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87668" y="2097477"/>
        <a:ext cx="3658510" cy="1808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2F726-336E-4154-A90D-77603972B2E0}">
      <dsp:nvSpPr>
        <dsp:cNvPr id="0" name=""/>
        <dsp:cNvSpPr/>
      </dsp:nvSpPr>
      <dsp:spPr>
        <a:xfrm>
          <a:off x="2148736" y="34172"/>
          <a:ext cx="6636239" cy="2330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閱讀及聽力計分比例為</a:t>
          </a:r>
          <a:r>
            <a:rPr lang="zh-TW" altLang="en-US" sz="4800" kern="1200" dirty="0" smtClean="0"/>
            <a:t> </a:t>
          </a:r>
          <a:r>
            <a:rPr lang="en-US" altLang="en-US" sz="4800" kern="1200" dirty="0" smtClean="0">
              <a:solidFill>
                <a:srgbClr val="0000FF"/>
              </a:solidFill>
            </a:rPr>
            <a:t>80:20</a:t>
          </a:r>
          <a:endParaRPr lang="zh-TW" altLang="en-US" sz="4800" kern="1200" dirty="0">
            <a:solidFill>
              <a:srgbClr val="0000FF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  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註</a:t>
          </a:r>
          <a:r>
            <a:rPr lang="en-US" alt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成績通知單呈現英語科整體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en-US" alt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聽力開始播放即</a:t>
          </a:r>
          <a:r>
            <a:rPr lang="zh-TW" altLang="en-US" sz="19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入場，也</a:t>
          </a:r>
          <a:r>
            <a:rPr lang="zh-TW" altLang="en-US" sz="19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提早離場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zh-TW" sz="1900" kern="1200" dirty="0" smtClean="0"/>
        </a:p>
      </dsp:txBody>
      <dsp:txXfrm>
        <a:off x="2148736" y="325460"/>
        <a:ext cx="5762375" cy="1747728"/>
      </dsp:txXfrm>
    </dsp:sp>
    <dsp:sp modelId="{8E7725B4-D7B0-4AA0-8E04-65207A8C79CA}">
      <dsp:nvSpPr>
        <dsp:cNvPr id="0" name=""/>
        <dsp:cNvSpPr/>
      </dsp:nvSpPr>
      <dsp:spPr>
        <a:xfrm>
          <a:off x="0" y="42853"/>
          <a:ext cx="2145067" cy="2247136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>
              <a:latin typeface="標楷體" pitchFamily="65" charset="-120"/>
              <a:ea typeface="標楷體" pitchFamily="65" charset="-120"/>
            </a:rPr>
            <a:t>英文</a:t>
          </a:r>
          <a:endParaRPr lang="zh-TW" altLang="en-US" sz="5800" kern="1200" dirty="0">
            <a:latin typeface="標楷體" pitchFamily="65" charset="-120"/>
            <a:ea typeface="標楷體" pitchFamily="65" charset="-120"/>
          </a:endParaRPr>
        </a:p>
      </dsp:txBody>
      <dsp:txXfrm>
        <a:off x="104714" y="147567"/>
        <a:ext cx="1935639" cy="2037708"/>
      </dsp:txXfrm>
    </dsp:sp>
    <dsp:sp modelId="{4DE9241B-D30C-4785-8112-29CD8826706C}">
      <dsp:nvSpPr>
        <dsp:cNvPr id="0" name=""/>
        <dsp:cNvSpPr/>
      </dsp:nvSpPr>
      <dsp:spPr>
        <a:xfrm>
          <a:off x="2133534" y="2565210"/>
          <a:ext cx="6647636" cy="23580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選擇題及非選擇題計分比例為 </a:t>
          </a:r>
          <a:r>
            <a:rPr lang="en-US" altLang="zh-TW" sz="4600" b="1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85:15</a:t>
          </a:r>
          <a:endParaRPr lang="zh-TW" altLang="en-US" sz="4600" kern="1200" dirty="0"/>
        </a:p>
      </dsp:txBody>
      <dsp:txXfrm>
        <a:off x="2133534" y="2859967"/>
        <a:ext cx="5763364" cy="1768544"/>
      </dsp:txXfrm>
    </dsp:sp>
    <dsp:sp modelId="{D68D0E53-3585-40E0-8756-CA4CA1E01BBE}">
      <dsp:nvSpPr>
        <dsp:cNvPr id="0" name=""/>
        <dsp:cNvSpPr/>
      </dsp:nvSpPr>
      <dsp:spPr>
        <a:xfrm>
          <a:off x="0" y="2691477"/>
          <a:ext cx="2129730" cy="2106735"/>
        </a:xfrm>
        <a:prstGeom prst="roundRect">
          <a:avLst/>
        </a:prstGeom>
        <a:gradFill rotWithShape="0">
          <a:gsLst>
            <a:gs pos="0">
              <a:srgbClr val="3366FF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>
              <a:latin typeface="標楷體" pitchFamily="65" charset="-120"/>
              <a:ea typeface="標楷體" pitchFamily="65" charset="-120"/>
            </a:rPr>
            <a:t>數學</a:t>
          </a:r>
          <a:endParaRPr lang="zh-TW" altLang="en-US" sz="5800" kern="1200" dirty="0">
            <a:latin typeface="標楷體" pitchFamily="65" charset="-120"/>
            <a:ea typeface="標楷體" pitchFamily="65" charset="-120"/>
          </a:endParaRPr>
        </a:p>
      </dsp:txBody>
      <dsp:txXfrm>
        <a:off x="102842" y="2794319"/>
        <a:ext cx="1924046" cy="1901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F3B9-5C45-424F-85B4-CE07E4D53C59}">
      <dsp:nvSpPr>
        <dsp:cNvPr id="0" name=""/>
        <dsp:cNvSpPr/>
      </dsp:nvSpPr>
      <dsp:spPr>
        <a:xfrm>
          <a:off x="394591" y="91293"/>
          <a:ext cx="2091137" cy="1935575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藝術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31522" y="448453"/>
        <a:ext cx="709492" cy="645191"/>
      </dsp:txXfrm>
    </dsp:sp>
    <dsp:sp modelId="{324B9193-4F2C-4E50-ADD4-BF2DF267EB3E}">
      <dsp:nvSpPr>
        <dsp:cNvPr id="0" name=""/>
        <dsp:cNvSpPr/>
      </dsp:nvSpPr>
      <dsp:spPr>
        <a:xfrm>
          <a:off x="508378" y="-100556"/>
          <a:ext cx="1935575" cy="2246660"/>
        </a:xfrm>
        <a:prstGeom prst="pie">
          <a:avLst>
            <a:gd name="adj1" fmla="val 1800000"/>
            <a:gd name="adj2" fmla="val 900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</a:t>
          </a:r>
          <a:endParaRPr lang="en-US" altLang="zh-TW" sz="2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38357" y="1316979"/>
        <a:ext cx="875617" cy="695394"/>
      </dsp:txXfrm>
    </dsp:sp>
    <dsp:sp modelId="{9C05DEE9-4657-421C-8040-8FD3DD063A63}">
      <dsp:nvSpPr>
        <dsp:cNvPr id="0" name=""/>
        <dsp:cNvSpPr/>
      </dsp:nvSpPr>
      <dsp:spPr>
        <a:xfrm>
          <a:off x="396047" y="62108"/>
          <a:ext cx="2088233" cy="1935575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健康教育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9787" y="442311"/>
        <a:ext cx="708507" cy="645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1167487" y="836323"/>
          <a:ext cx="1329115" cy="289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82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206415" y="875251"/>
        <a:ext cx="1251259" cy="2817901"/>
      </dsp:txXfrm>
    </dsp:sp>
    <dsp:sp modelId="{4F783F26-B092-4B74-9314-D48043979B1B}">
      <dsp:nvSpPr>
        <dsp:cNvPr id="0" name=""/>
        <dsp:cNvSpPr/>
      </dsp:nvSpPr>
      <dsp:spPr>
        <a:xfrm rot="3377852">
          <a:off x="2216436" y="2792885"/>
          <a:ext cx="1258838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1258838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14384" y="2776363"/>
        <a:ext cx="62941" cy="62941"/>
      </dsp:txXfrm>
    </dsp:sp>
    <dsp:sp modelId="{8687AD84-380B-4640-9D34-724E0B43051A}">
      <dsp:nvSpPr>
        <dsp:cNvPr id="0" name=""/>
        <dsp:cNvSpPr/>
      </dsp:nvSpPr>
      <dsp:spPr>
        <a:xfrm>
          <a:off x="3195108" y="2785440"/>
          <a:ext cx="2762686" cy="1092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多元學習表現</a:t>
          </a:r>
          <a:endParaRPr lang="en-US" altLang="zh-TW" sz="2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26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27093" y="2817425"/>
        <a:ext cx="2698716" cy="1028084"/>
      </dsp:txXfrm>
    </dsp:sp>
    <dsp:sp modelId="{8A81567E-0942-4B96-9ED5-35B53ACFE826}">
      <dsp:nvSpPr>
        <dsp:cNvPr id="0" name=""/>
        <dsp:cNvSpPr/>
      </dsp:nvSpPr>
      <dsp:spPr>
        <a:xfrm rot="17304523">
          <a:off x="1773644" y="1266685"/>
          <a:ext cx="2113275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2113275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777450" y="1228802"/>
        <a:ext cx="105663" cy="105663"/>
      </dsp:txXfrm>
    </dsp:sp>
    <dsp:sp modelId="{89E66A01-90B6-4C50-9F92-CBFEC40CF37D}">
      <dsp:nvSpPr>
        <dsp:cNvPr id="0" name=""/>
        <dsp:cNvSpPr/>
      </dsp:nvSpPr>
      <dsp:spPr>
        <a:xfrm>
          <a:off x="3163962" y="860"/>
          <a:ext cx="2887951" cy="55641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志願序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80259" y="17157"/>
        <a:ext cx="2855357" cy="523819"/>
      </dsp:txXfrm>
    </dsp:sp>
    <dsp:sp modelId="{2C4B1C30-899A-4C1C-901B-33685AB488E1}">
      <dsp:nvSpPr>
        <dsp:cNvPr id="0" name=""/>
        <dsp:cNvSpPr/>
      </dsp:nvSpPr>
      <dsp:spPr>
        <a:xfrm rot="418584">
          <a:off x="2494130" y="2309829"/>
          <a:ext cx="668143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668143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11498" y="2308074"/>
        <a:ext cx="33407" cy="33407"/>
      </dsp:txXfrm>
    </dsp:sp>
    <dsp:sp modelId="{8A3FF118-DCC0-4256-9702-8E286136C475}">
      <dsp:nvSpPr>
        <dsp:cNvPr id="0" name=""/>
        <dsp:cNvSpPr/>
      </dsp:nvSpPr>
      <dsp:spPr>
        <a:xfrm>
          <a:off x="3159799" y="2066705"/>
          <a:ext cx="2768921" cy="59729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適性輔導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77293" y="2084199"/>
        <a:ext cx="2733933" cy="562311"/>
      </dsp:txXfrm>
    </dsp:sp>
    <dsp:sp modelId="{13A150CC-8712-4D62-9D94-0E0DFCDE42E4}">
      <dsp:nvSpPr>
        <dsp:cNvPr id="0" name=""/>
        <dsp:cNvSpPr/>
      </dsp:nvSpPr>
      <dsp:spPr>
        <a:xfrm rot="18752266">
          <a:off x="2346519" y="1927855"/>
          <a:ext cx="926664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926664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86684" y="1919637"/>
        <a:ext cx="46333" cy="46333"/>
      </dsp:txXfrm>
    </dsp:sp>
    <dsp:sp modelId="{75778997-D516-4E17-BA2D-DD56B68C6323}">
      <dsp:nvSpPr>
        <dsp:cNvPr id="0" name=""/>
        <dsp:cNvSpPr/>
      </dsp:nvSpPr>
      <dsp:spPr>
        <a:xfrm>
          <a:off x="3123099" y="1273277"/>
          <a:ext cx="2881313" cy="65625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42320" y="1292498"/>
        <a:ext cx="2842871" cy="617814"/>
      </dsp:txXfrm>
    </dsp:sp>
    <dsp:sp modelId="{612946E0-0E57-4640-9AAC-5AC7496AA260}">
      <dsp:nvSpPr>
        <dsp:cNvPr id="0" name=""/>
        <dsp:cNvSpPr/>
      </dsp:nvSpPr>
      <dsp:spPr>
        <a:xfrm rot="4296620">
          <a:off x="1777104" y="3266674"/>
          <a:ext cx="2102195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2102195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775646" y="3229068"/>
        <a:ext cx="105109" cy="105109"/>
      </dsp:txXfrm>
    </dsp:sp>
    <dsp:sp modelId="{36218C98-49C0-4510-B650-BF5040DA289D}">
      <dsp:nvSpPr>
        <dsp:cNvPr id="0" name=""/>
        <dsp:cNvSpPr/>
      </dsp:nvSpPr>
      <dsp:spPr>
        <a:xfrm>
          <a:off x="3159799" y="3996640"/>
          <a:ext cx="2815416" cy="56480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27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76342" y="4013183"/>
        <a:ext cx="2782330" cy="531720"/>
      </dsp:txXfrm>
    </dsp:sp>
    <dsp:sp modelId="{CCFE28C4-A20C-434E-A18A-02C6B2002090}">
      <dsp:nvSpPr>
        <dsp:cNvPr id="0" name=""/>
        <dsp:cNvSpPr/>
      </dsp:nvSpPr>
      <dsp:spPr>
        <a:xfrm rot="17819267">
          <a:off x="2076239" y="1583445"/>
          <a:ext cx="1539232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1539232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07375" y="1559913"/>
        <a:ext cx="76961" cy="76961"/>
      </dsp:txXfrm>
    </dsp:sp>
    <dsp:sp modelId="{9171AA41-005C-49CD-9BEA-3058F09404BA}">
      <dsp:nvSpPr>
        <dsp:cNvPr id="0" name=""/>
        <dsp:cNvSpPr/>
      </dsp:nvSpPr>
      <dsp:spPr>
        <a:xfrm>
          <a:off x="3195108" y="610630"/>
          <a:ext cx="2838996" cy="603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12796" y="628318"/>
        <a:ext cx="2803620" cy="568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D72B8-7F5B-4EAE-815D-FD54BB1B2E48}">
      <dsp:nvSpPr>
        <dsp:cNvPr id="0" name=""/>
        <dsp:cNvSpPr/>
      </dsp:nvSpPr>
      <dsp:spPr>
        <a:xfrm>
          <a:off x="218428" y="3142755"/>
          <a:ext cx="2158974" cy="10794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特色招生</a:t>
          </a:r>
          <a:endParaRPr lang="zh-TW" altLang="en-US" sz="4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0045" y="3174372"/>
        <a:ext cx="2095740" cy="1016253"/>
      </dsp:txXfrm>
    </dsp:sp>
    <dsp:sp modelId="{D9512E41-D0D1-4CC7-B850-BD819E296695}">
      <dsp:nvSpPr>
        <dsp:cNvPr id="0" name=""/>
        <dsp:cNvSpPr/>
      </dsp:nvSpPr>
      <dsp:spPr>
        <a:xfrm rot="19361284">
          <a:off x="2266297" y="3337355"/>
          <a:ext cx="10858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5802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82052" y="3326272"/>
        <a:ext cx="54290" cy="54290"/>
      </dsp:txXfrm>
    </dsp:sp>
    <dsp:sp modelId="{B5F732CD-27CB-4E3F-8670-19FDA3394873}">
      <dsp:nvSpPr>
        <dsp:cNvPr id="0" name=""/>
        <dsp:cNvSpPr/>
      </dsp:nvSpPr>
      <dsp:spPr>
        <a:xfrm>
          <a:off x="3240992" y="2484592"/>
          <a:ext cx="2158974" cy="10794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72609" y="2516209"/>
        <a:ext cx="2095740" cy="1016253"/>
      </dsp:txXfrm>
    </dsp:sp>
    <dsp:sp modelId="{B54FD3DB-CA89-4E82-8F82-0CA3D70224CC}">
      <dsp:nvSpPr>
        <dsp:cNvPr id="0" name=""/>
        <dsp:cNvSpPr/>
      </dsp:nvSpPr>
      <dsp:spPr>
        <a:xfrm rot="17350740">
          <a:off x="4517400" y="1766863"/>
          <a:ext cx="26287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28722" y="16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5766043" y="1717207"/>
        <a:ext cx="131436" cy="131436"/>
      </dsp:txXfrm>
    </dsp:sp>
    <dsp:sp modelId="{5780A98E-CD96-4723-84B4-B5C1655862E8}">
      <dsp:nvSpPr>
        <dsp:cNvPr id="0" name=""/>
        <dsp:cNvSpPr/>
      </dsp:nvSpPr>
      <dsp:spPr>
        <a:xfrm>
          <a:off x="6263556" y="1772"/>
          <a:ext cx="2158974" cy="107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科學班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173" y="33389"/>
        <a:ext cx="2095740" cy="1016253"/>
      </dsp:txXfrm>
    </dsp:sp>
    <dsp:sp modelId="{DE896BF1-3F6D-4774-9D80-9E48EB2071E5}">
      <dsp:nvSpPr>
        <dsp:cNvPr id="0" name=""/>
        <dsp:cNvSpPr/>
      </dsp:nvSpPr>
      <dsp:spPr>
        <a:xfrm rot="18479302">
          <a:off x="5101150" y="2395767"/>
          <a:ext cx="15543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54317" y="16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39451" y="2372971"/>
        <a:ext cx="77715" cy="77715"/>
      </dsp:txXfrm>
    </dsp:sp>
    <dsp:sp modelId="{FD8ECA3C-005C-44B9-8ADF-A7D0E8ADD723}">
      <dsp:nvSpPr>
        <dsp:cNvPr id="0" name=""/>
        <dsp:cNvSpPr/>
      </dsp:nvSpPr>
      <dsp:spPr>
        <a:xfrm>
          <a:off x="6356651" y="1259579"/>
          <a:ext cx="2158974" cy="107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藝才班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88268" y="1291196"/>
        <a:ext cx="2095740" cy="1016253"/>
      </dsp:txXfrm>
    </dsp:sp>
    <dsp:sp modelId="{E4BF093B-8B87-4A0B-B5A3-07773127B47B}">
      <dsp:nvSpPr>
        <dsp:cNvPr id="0" name=""/>
        <dsp:cNvSpPr/>
      </dsp:nvSpPr>
      <dsp:spPr>
        <a:xfrm>
          <a:off x="5399967" y="3008273"/>
          <a:ext cx="86358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3589" y="16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10172" y="3002746"/>
        <a:ext cx="43179" cy="43179"/>
      </dsp:txXfrm>
    </dsp:sp>
    <dsp:sp modelId="{AA230DDC-16A5-44B7-88AA-78CFEDCBE4BB}">
      <dsp:nvSpPr>
        <dsp:cNvPr id="0" name=""/>
        <dsp:cNvSpPr/>
      </dsp:nvSpPr>
      <dsp:spPr>
        <a:xfrm>
          <a:off x="6263556" y="2484592"/>
          <a:ext cx="2158974" cy="107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藝才班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競賽表現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173" y="2516209"/>
        <a:ext cx="2095740" cy="1016253"/>
      </dsp:txXfrm>
    </dsp:sp>
    <dsp:sp modelId="{A87B043B-AFBE-4B70-B51B-321306DB4180}">
      <dsp:nvSpPr>
        <dsp:cNvPr id="0" name=""/>
        <dsp:cNvSpPr/>
      </dsp:nvSpPr>
      <dsp:spPr>
        <a:xfrm rot="3310531">
          <a:off x="5075639" y="3628979"/>
          <a:ext cx="15122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12245" y="16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793955" y="3607234"/>
        <a:ext cx="75612" cy="75612"/>
      </dsp:txXfrm>
    </dsp:sp>
    <dsp:sp modelId="{A235D0EA-2C34-4436-8CD1-2EA9510E985F}">
      <dsp:nvSpPr>
        <dsp:cNvPr id="0" name=""/>
        <dsp:cNvSpPr/>
      </dsp:nvSpPr>
      <dsp:spPr>
        <a:xfrm>
          <a:off x="6263556" y="3726002"/>
          <a:ext cx="2158974" cy="107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體育班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173" y="3757619"/>
        <a:ext cx="2095740" cy="1016253"/>
      </dsp:txXfrm>
    </dsp:sp>
    <dsp:sp modelId="{A921942D-4A0D-41B4-B3AB-5759D205E382}">
      <dsp:nvSpPr>
        <dsp:cNvPr id="0" name=""/>
        <dsp:cNvSpPr/>
      </dsp:nvSpPr>
      <dsp:spPr>
        <a:xfrm rot="4249260">
          <a:off x="4517400" y="4249684"/>
          <a:ext cx="26287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28722" y="16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5766043" y="4200028"/>
        <a:ext cx="131436" cy="131436"/>
      </dsp:txXfrm>
    </dsp:sp>
    <dsp:sp modelId="{CA322780-38C9-4BE8-B4F3-F509FCBC6844}">
      <dsp:nvSpPr>
        <dsp:cNvPr id="0" name=""/>
        <dsp:cNvSpPr/>
      </dsp:nvSpPr>
      <dsp:spPr>
        <a:xfrm>
          <a:off x="6263556" y="4967412"/>
          <a:ext cx="2158974" cy="107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專業群科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173" y="4999029"/>
        <a:ext cx="2095740" cy="1016253"/>
      </dsp:txXfrm>
    </dsp:sp>
    <dsp:sp modelId="{3E14DFC7-882E-4B4A-B9CD-A934013BD2C1}">
      <dsp:nvSpPr>
        <dsp:cNvPr id="0" name=""/>
        <dsp:cNvSpPr/>
      </dsp:nvSpPr>
      <dsp:spPr>
        <a:xfrm rot="2681212">
          <a:off x="2231261" y="4021998"/>
          <a:ext cx="101122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122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11591" y="4012780"/>
        <a:ext cx="50561" cy="50561"/>
      </dsp:txXfrm>
    </dsp:sp>
    <dsp:sp modelId="{F56B6377-1CAD-445A-BDFB-4EAEE77F2E87}">
      <dsp:nvSpPr>
        <dsp:cNvPr id="0" name=""/>
        <dsp:cNvSpPr/>
      </dsp:nvSpPr>
      <dsp:spPr>
        <a:xfrm>
          <a:off x="3096341" y="3816420"/>
          <a:ext cx="2450673" cy="11544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考試分發</a:t>
          </a:r>
          <a:endParaRPr lang="en-US" altLang="zh-TW" sz="3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入學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30152" y="3850231"/>
        <a:ext cx="2383051" cy="1086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24543-99E2-4F75-80B1-82492670C2FA}">
      <dsp:nvSpPr>
        <dsp:cNvPr id="0" name=""/>
        <dsp:cNvSpPr/>
      </dsp:nvSpPr>
      <dsp:spPr>
        <a:xfrm rot="5400000">
          <a:off x="330037" y="787684"/>
          <a:ext cx="3472744" cy="2468897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多元學習表現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含服務學習及競賽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技藝優良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弱勢身分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均衡學習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國中教育會考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含寫作測驗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志願序</a:t>
          </a:r>
          <a:endParaRPr lang="zh-TW" altLang="en-US" sz="20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</dsp:txBody>
      <dsp:txXfrm rot="-5400000">
        <a:off x="831960" y="406283"/>
        <a:ext cx="2348375" cy="3231700"/>
      </dsp:txXfrm>
    </dsp:sp>
    <dsp:sp modelId="{5F116FC0-DBCD-486A-A7CE-E4EAEE6A6F59}">
      <dsp:nvSpPr>
        <dsp:cNvPr id="0" name=""/>
        <dsp:cNvSpPr/>
      </dsp:nvSpPr>
      <dsp:spPr>
        <a:xfrm>
          <a:off x="0" y="142874"/>
          <a:ext cx="823559" cy="3714779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優免採計項目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0203" y="183077"/>
        <a:ext cx="743153" cy="36343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24543-99E2-4F75-80B1-82492670C2FA}">
      <dsp:nvSpPr>
        <dsp:cNvPr id="0" name=""/>
        <dsp:cNvSpPr/>
      </dsp:nvSpPr>
      <dsp:spPr>
        <a:xfrm rot="5400000">
          <a:off x="88803" y="543675"/>
          <a:ext cx="4025891" cy="3173572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多元學習表現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含服務學習、競賽、日常生活表現評量及體適能。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技藝優良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弱勢身分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均衡學習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適性輔導</a:t>
          </a:r>
          <a:endParaRPr lang="zh-TW" altLang="en-US" sz="20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國中教育會考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其他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招生學校自訂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</dsp:txBody>
      <dsp:txXfrm rot="-5400000">
        <a:off x="514963" y="272437"/>
        <a:ext cx="3018651" cy="3716049"/>
      </dsp:txXfrm>
    </dsp:sp>
    <dsp:sp modelId="{5F116FC0-DBCD-486A-A7CE-E4EAEE6A6F59}">
      <dsp:nvSpPr>
        <dsp:cNvPr id="0" name=""/>
        <dsp:cNvSpPr/>
      </dsp:nvSpPr>
      <dsp:spPr>
        <a:xfrm>
          <a:off x="0" y="71429"/>
          <a:ext cx="754955" cy="4071982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聯免採計項目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854" y="108283"/>
        <a:ext cx="681247" cy="399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448" cy="4946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7" tIns="45653" rIns="91307" bIns="4565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3" y="0"/>
            <a:ext cx="2945448" cy="4946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7" tIns="45653" rIns="91307" bIns="456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27F0A76-BA89-481B-AF76-8A0B623A74F0}" type="datetimeFigureOut">
              <a:rPr lang="zh-TW" altLang="en-US"/>
              <a:pPr>
                <a:defRPr/>
              </a:pPr>
              <a:t>2021/1/28</a:t>
            </a:fld>
            <a:endParaRPr lang="en-US" altLang="zh-TW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801"/>
            <a:ext cx="2945448" cy="496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7" tIns="45653" rIns="91307" bIns="4565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7" tIns="45653" rIns="91307" bIns="456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C67F74-E1AF-46D4-AFB1-32BBC59CB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36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48" cy="494667"/>
          </a:xfrm>
          <a:prstGeom prst="rect">
            <a:avLst/>
          </a:prstGeom>
        </p:spPr>
        <p:txBody>
          <a:bodyPr vert="horz" wrap="square" lIns="91307" tIns="45653" rIns="91307" bIns="4565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4667"/>
          </a:xfrm>
          <a:prstGeom prst="rect">
            <a:avLst/>
          </a:prstGeom>
        </p:spPr>
        <p:txBody>
          <a:bodyPr vert="horz" lIns="91307" tIns="45653" rIns="91307" bIns="45653" rtlCol="0"/>
          <a:lstStyle>
            <a:lvl1pPr algn="r"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5C1E9FE-E825-4722-A6F5-4332260B2F7D}" type="datetimeFigureOut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7" tIns="45653" rIns="91307" bIns="4565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193"/>
            <a:ext cx="5437506" cy="4466274"/>
          </a:xfrm>
          <a:prstGeom prst="rect">
            <a:avLst/>
          </a:prstGeom>
        </p:spPr>
        <p:txBody>
          <a:bodyPr vert="horz" lIns="91307" tIns="45653" rIns="91307" bIns="45653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801"/>
            <a:ext cx="2945448" cy="496252"/>
          </a:xfrm>
          <a:prstGeom prst="rect">
            <a:avLst/>
          </a:prstGeom>
        </p:spPr>
        <p:txBody>
          <a:bodyPr vert="horz" wrap="square" lIns="91307" tIns="45653" rIns="91307" bIns="45653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28801"/>
            <a:ext cx="2945448" cy="496252"/>
          </a:xfrm>
          <a:prstGeom prst="rect">
            <a:avLst/>
          </a:prstGeom>
        </p:spPr>
        <p:txBody>
          <a:bodyPr vert="horz" lIns="91307" tIns="45653" rIns="91307" bIns="45653" rtlCol="0" anchor="b"/>
          <a:lstStyle>
            <a:lvl1pPr algn="r"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DF6277-CF46-4E8F-B547-5CDB69FFAA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82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smtClean="0"/>
          </a:p>
        </p:txBody>
      </p:sp>
      <p:sp>
        <p:nvSpPr>
          <p:cNvPr id="113667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2F3830B3-ADEF-4AE6-A64C-E9CBC609ED3B}" type="slidenum">
              <a:rPr lang="zh-TW" altLang="en-US" sz="1200">
                <a:solidFill>
                  <a:srgbClr val="000000"/>
                </a:solidFill>
                <a:latin typeface="Arial" charset="0"/>
              </a:rPr>
              <a:pPr algn="r" defTabSz="944769"/>
              <a:t>21</a:t>
            </a:fld>
            <a:endParaRPr lang="en-US" altLang="zh-TW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7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smtClean="0"/>
          </a:p>
        </p:txBody>
      </p:sp>
      <p:sp>
        <p:nvSpPr>
          <p:cNvPr id="123907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DFE644ED-C4F9-44A1-9CB3-3001C452990D}" type="slidenum">
              <a:rPr lang="zh-TW" altLang="en-US" sz="1200">
                <a:latin typeface="Arial" charset="0"/>
              </a:rPr>
              <a:pPr algn="r" defTabSz="944769"/>
              <a:t>30</a:t>
            </a:fld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6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59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D2A62B-B53D-4E80-967C-5148FE34F4F3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31</a:t>
            </a:fld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843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80085" y="4777027"/>
            <a:ext cx="5437506" cy="39081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28003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 anchor="b"/>
          <a:lstStyle/>
          <a:p>
            <a:pPr algn="r"/>
            <a:fld id="{A008FC52-C849-4C93-8ACB-B1E0887C942A}" type="slidenum">
              <a:rPr kumimoji="0" lang="zh-TW" altLang="en-US" sz="1200"/>
              <a:pPr algn="r"/>
              <a:t>32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010842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1315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 anchor="b"/>
          <a:lstStyle/>
          <a:p>
            <a:pPr algn="r"/>
            <a:fld id="{D5AEABA8-39DA-4C6C-BC95-1CBCD31CE6FA}" type="slidenum">
              <a:rPr kumimoji="0" lang="zh-TW" altLang="en-US" sz="1200"/>
              <a:pPr algn="r"/>
              <a:t>41</a:t>
            </a:fld>
            <a:endParaRPr kumimoji="0" lang="en-US" altLang="zh-TW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801" indent="-2856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770" indent="-22855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9877" indent="-22855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6985" indent="-22855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093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200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309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416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7FBA06-6A5C-44AE-95B7-6E0F042B9FB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52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801" indent="-285692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770" indent="-22855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9877" indent="-22855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6985" indent="-22855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093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200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309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416" indent="-228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EAA519B-ACB3-4F1F-9CD2-85E0E1D3D413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712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DF6277-CF46-4E8F-B547-5CDB69FFAAD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0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DF6277-CF46-4E8F-B547-5CDB69FFAAD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0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6533"/>
            <a:endParaRPr lang="zh-TW" altLang="en-US" smtClean="0"/>
          </a:p>
        </p:txBody>
      </p:sp>
      <p:sp>
        <p:nvSpPr>
          <p:cNvPr id="177155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 anchor="b"/>
          <a:lstStyle/>
          <a:p>
            <a:pPr algn="r" defTabSz="456533"/>
            <a:fld id="{618840D1-ACB9-4AFB-AC3A-509A9BD26554}" type="slidenum">
              <a:rPr kumimoji="0" lang="zh-CN" altLang="en-US" sz="1200">
                <a:ea typeface="SimSun" pitchFamily="2" charset="-122"/>
              </a:rPr>
              <a:pPr algn="r" defTabSz="456533"/>
              <a:t>67</a:t>
            </a:fld>
            <a:endParaRPr kumimoji="0" lang="en-US" altLang="zh-CN" sz="12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55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smtClean="0"/>
          </a:p>
        </p:txBody>
      </p:sp>
      <p:sp>
        <p:nvSpPr>
          <p:cNvPr id="115715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581937AC-F39A-42FF-9036-014BC060667F}" type="slidenum">
              <a:rPr lang="zh-TW" altLang="en-US" sz="1200">
                <a:latin typeface="Arial" charset="0"/>
              </a:rPr>
              <a:pPr algn="r" defTabSz="944769"/>
              <a:t>22</a:t>
            </a:fld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3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smtClean="0"/>
          </a:p>
        </p:txBody>
      </p:sp>
      <p:sp>
        <p:nvSpPr>
          <p:cNvPr id="117763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0B193BB1-E1F0-4F50-BF53-D784EDA11BC4}" type="slidenum">
              <a:rPr lang="zh-TW" altLang="en-US" sz="1200">
                <a:latin typeface="Arial" charset="0"/>
              </a:rPr>
              <a:pPr algn="r" defTabSz="944769"/>
              <a:t>23</a:t>
            </a:fld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8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smtClean="0"/>
          </a:p>
        </p:txBody>
      </p:sp>
      <p:sp>
        <p:nvSpPr>
          <p:cNvPr id="119811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45D45F1C-5B38-4DE2-A3A4-084BC279C69D}" type="slidenum">
              <a:rPr lang="zh-TW" altLang="en-US" sz="1200">
                <a:solidFill>
                  <a:srgbClr val="000000"/>
                </a:solidFill>
                <a:latin typeface="Arial" charset="0"/>
              </a:rPr>
              <a:pPr algn="r" defTabSz="944769"/>
              <a:t>24</a:t>
            </a:fld>
            <a:endParaRPr lang="en-US" altLang="zh-TW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3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dirty="0" smtClean="0"/>
          </a:p>
        </p:txBody>
      </p:sp>
      <p:sp>
        <p:nvSpPr>
          <p:cNvPr id="121859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BBDBB199-4AE3-4232-8F9F-7F4E3CD61600}" type="slidenum">
              <a:rPr lang="zh-TW" altLang="en-US" sz="1200">
                <a:latin typeface="Arial" charset="0"/>
              </a:rPr>
              <a:pPr algn="r" defTabSz="944769"/>
              <a:t>25</a:t>
            </a:fld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dirty="0" smtClean="0"/>
          </a:p>
        </p:txBody>
      </p:sp>
      <p:sp>
        <p:nvSpPr>
          <p:cNvPr id="121859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BBDBB199-4AE3-4232-8F9F-7F4E3CD61600}" type="slidenum">
              <a:rPr lang="zh-TW" altLang="en-US" sz="1200">
                <a:latin typeface="Arial" charset="0"/>
              </a:rPr>
              <a:pPr algn="r" defTabSz="944769"/>
              <a:t>26</a:t>
            </a:fld>
            <a:endParaRPr lang="en-US" altLang="zh-TW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dirty="0" smtClean="0"/>
          </a:p>
        </p:txBody>
      </p:sp>
      <p:sp>
        <p:nvSpPr>
          <p:cNvPr id="121859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BBDBB199-4AE3-4232-8F9F-7F4E3CD61600}" type="slidenum">
              <a:rPr lang="zh-TW" altLang="en-US" sz="1200">
                <a:latin typeface="Arial" charset="0"/>
              </a:rPr>
              <a:pPr algn="r" defTabSz="944769"/>
              <a:t>27</a:t>
            </a:fld>
            <a:endParaRPr lang="en-US" altLang="zh-TW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dirty="0" smtClean="0"/>
          </a:p>
        </p:txBody>
      </p:sp>
      <p:sp>
        <p:nvSpPr>
          <p:cNvPr id="121859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BBDBB199-4AE3-4232-8F9F-7F4E3CD61600}" type="slidenum">
              <a:rPr lang="zh-TW" altLang="en-US" sz="1200">
                <a:latin typeface="Arial" charset="0"/>
              </a:rPr>
              <a:pPr algn="r" defTabSz="944769"/>
              <a:t>28</a:t>
            </a:fld>
            <a:endParaRPr lang="en-US" altLang="zh-TW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6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取得上限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30</a:t>
            </a:r>
            <a:r>
              <a:rPr lang="zh-TW" altLang="en-US" sz="1400" b="1" dirty="0">
                <a:solidFill>
                  <a:srgbClr val="0000FF"/>
                </a:solidFill>
                <a:latin typeface="Arial" charset="0"/>
              </a:rPr>
              <a:t>分不困難</a:t>
            </a:r>
            <a:r>
              <a:rPr lang="en-US" altLang="zh-TW" sz="1400" b="1" dirty="0">
                <a:solidFill>
                  <a:srgbClr val="0000FF"/>
                </a:solidFill>
                <a:latin typeface="Arial" charset="0"/>
              </a:rPr>
              <a:t>!</a:t>
            </a:r>
          </a:p>
          <a:p>
            <a:endParaRPr lang="zh-TW" altLang="en-US" dirty="0" smtClean="0"/>
          </a:p>
        </p:txBody>
      </p:sp>
      <p:sp>
        <p:nvSpPr>
          <p:cNvPr id="121859" name="投影片編號版面配置區 3"/>
          <p:cNvSpPr txBox="1">
            <a:spLocks noGrp="1"/>
          </p:cNvSpPr>
          <p:nvPr/>
        </p:nvSpPr>
        <p:spPr bwMode="auto">
          <a:xfrm>
            <a:off x="3850643" y="9428801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9" tIns="45649" rIns="91299" bIns="45649" anchor="b"/>
          <a:lstStyle/>
          <a:p>
            <a:pPr algn="r" defTabSz="944769"/>
            <a:fld id="{BBDBB199-4AE3-4232-8F9F-7F4E3CD61600}" type="slidenum">
              <a:rPr lang="zh-TW" altLang="en-US" sz="1200">
                <a:latin typeface="Arial" charset="0"/>
              </a:rPr>
              <a:pPr algn="r" defTabSz="944769"/>
              <a:t>29</a:t>
            </a:fld>
            <a:endParaRPr lang="en-US" altLang="zh-TW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5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9CD5-A7FE-4977-ADC5-2009EB562F5E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9EC3-4927-457D-890C-9E7C2C861C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8A68-5772-44F5-9DCF-C0957BB0FDBE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1888-BCB1-4F9D-A6A8-0FFE9CD524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7451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51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D4C6-10CC-42CB-AEDC-135F0E36072A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26E7-BAF9-4960-8995-AE1BDA2105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31E9-A65A-4490-895E-8994A5D875AB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615A-B9B7-4BBD-8442-F74EA181BF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561E41-5942-484D-85DD-DBC5A1DD4C87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F567-E3ED-49EE-A0B7-3626E1AF3733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F700-DF8C-4D41-9CC9-0E34246E4FC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3F4E-42B5-4B80-823D-335085DE494E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B313-B492-4525-B944-1AB40BB9C6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5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DE9-ED29-4EDD-8831-B3937C7B2912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B252-88B8-4454-8D73-AAE9210D55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E44D-5B64-4836-936A-AFA52741AC73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976C-EE2C-41A9-8A8F-3A252687FE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7D5E-8A8B-4A0A-8304-4498070E380A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0BD9-FBD2-4823-8DD9-AD465B6E9F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EB33-3927-4952-AA34-DFB8EBC0214F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AE74-67B2-4B0E-A11F-247CBDD130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F37B-19A0-4D8A-B1AC-B7113FB326ED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0413-E412-4283-8A13-0D5568CC40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A9ABB1-8D58-4AB5-9775-F717477CCCCB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AB1D76-CEA3-4A92-994D-840DA437F4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佔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259E-007C-4C06-BB23-247891AADA56}" type="datetime1">
              <a:rPr lang="zh-CN" altLang="en-US"/>
              <a:pPr>
                <a:defRPr/>
              </a:pPr>
              <a:t>2021/1/28</a:t>
            </a:fld>
            <a:endParaRPr lang="en-US" altLang="zh-CN"/>
          </a:p>
        </p:txBody>
      </p:sp>
      <p:sp>
        <p:nvSpPr>
          <p:cNvPr id="3" name="頁腳佔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燈片編號佔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A5D-8561-4D0E-96E0-D0F0542699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02653"/>
      </p:ext>
    </p:extLst>
  </p:cSld>
  <p:clrMapOvr>
    <a:masterClrMapping/>
  </p:clrMapOvr>
  <p:transition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►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A19-B544-4ED9-8BC1-CC07DF570886}" type="datetimeFigureOut">
              <a:rPr lang="zh-TW" altLang="en-US" smtClean="0"/>
              <a:pPr/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6385-5915-4D3F-8F49-F30EBFAED1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71247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4F-5F02-46A5-93FA-532B7C70FD65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BAEB-4F0A-4FF0-9DD3-5289859C9A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5D8C-6BBA-4033-BE7C-1FA76ADD4834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026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EE51-2810-4376-B659-F297349ECFB7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2ADA-063B-4023-A091-EF8D4CD9B0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28879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3E2B60-93DF-496C-B220-745D31BE9C5B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0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78E7-2C6E-4D94-BC23-10AD13907560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C670-EA7F-4C77-81CD-26B0A7210B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941A-8A3A-488C-BFB9-06BDD64B7BA0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6933-B62B-4EB0-A037-D826317BFB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D794-5D94-49C5-A297-A0E32CE09759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0026-BC36-4822-972D-23D5CE2243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7EE6-052F-4656-BEE1-F84D31F16877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86B7-A963-4517-9277-C29857CA18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990E-16DF-43AA-929B-011A50536606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CD80-01DA-4C82-92D3-6F121A8CBD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66D-B102-46DA-A6A8-A39D71DC8C0C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E7F3-61D6-4F2E-B97E-85149D05E9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C145-CCBD-491E-BB7B-B750E4C653B8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A98D-DD14-458F-9916-69C5A07691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AD5BB9-06CD-4D59-8A29-598AB2788077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9EC0A48-91C9-429E-94EE-168B3D9439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78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180E1D-904A-4BFD-AE4A-389FA24AAA6A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210B46-DEA2-43FC-8AD1-558BF576E4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7895" name="圖片 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904" r:id="rId2"/>
    <p:sldLayoutId id="2147483912" r:id="rId3"/>
    <p:sldLayoutId id="214748391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32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60B85A-AB50-4E7D-B438-3C527295508D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E72E07-5156-42E9-8D6C-A3B3460407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53255" name="圖片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96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837946-8391-4BE4-B343-CEBB2B2E26DC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B7A4FB-A5F3-413D-AC44-1845603873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69639" name="圖片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6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52C29F-1530-4A5F-A948-40CE7B186727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85521D-B6B1-4FA3-9523-CB21FF8BC5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1687" name="圖片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37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4444C3-051F-4304-812B-129512744414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A91532-77DC-49DF-8BD0-4D8706525F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3735" name="圖片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39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316646-F914-4572-9E71-447345529A60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29AE2D-04C1-4CE9-8DD0-533E14BFFD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3975" name="圖片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7AC047-CF0E-4708-80D6-82027A95A934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7C2F40-B314-4ADF-9027-A91318912D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92167" name="圖片 6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42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28D0EE-9553-4605-BFD9-D8561A57DB5D}" type="datetime1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2F0E6-3B85-4870-93F9-37200C3E44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94215" name="圖片 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11" r:id="rId2"/>
    <p:sldLayoutId id="2147483913" r:id="rId3"/>
    <p:sldLayoutId id="214748392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D:\&#24433;&#29255;\&#23825;&#23665;\&#31777;&#22577;\&#25216;&#32887;&#25945;&#32946;&#31777;&#20171;\&#31777;&#22577;&#36899;&#32080;&#27284;\&#37636;&#38899;&#27284;\03.mp3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12.cy.edu.tw/" TargetMode="External"/><Relationship Id="rId2" Type="http://schemas.openxmlformats.org/officeDocument/2006/relationships/hyperlink" Target="http://adapt.k12ea.gov.tw/" TargetMode="Externa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圖片 8" descr="人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71472" y="1714488"/>
            <a:ext cx="83566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 dirty="0" smtClean="0">
                <a:solidFill>
                  <a:srgbClr val="3366FF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4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sz="4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嘉義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國中畢業生適性入學方式與管道宣導</a:t>
            </a:r>
            <a:endParaRPr lang="zh-TW" altLang="en-US" sz="40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8547" name="Text Box 9"/>
          <p:cNvSpPr txBox="1">
            <a:spLocks noChangeArrowheads="1"/>
          </p:cNvSpPr>
          <p:nvPr/>
        </p:nvSpPr>
        <p:spPr bwMode="auto">
          <a:xfrm>
            <a:off x="1187450" y="836613"/>
            <a:ext cx="7021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800" b="1" dirty="0" smtClean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多元入學　適</a:t>
            </a:r>
            <a:r>
              <a:rPr lang="zh-TW" altLang="en-US" sz="4800" b="1" dirty="0" smtClean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性揚才 </a:t>
            </a:r>
            <a:endParaRPr lang="zh-TW" altLang="en-US" sz="4800" b="1" dirty="0">
              <a:solidFill>
                <a:schemeClr val="bg1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5305676" y="5500702"/>
            <a:ext cx="3838324" cy="685800"/>
          </a:xfrm>
          <a:prstGeom prst="rect">
            <a:avLst/>
          </a:prstGeom>
        </p:spPr>
        <p:txBody>
          <a:bodyPr rtlCol="0"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Salesforce Sans"/>
              </a:rPr>
              <a:t>宣講人員</a:t>
            </a:r>
            <a:r>
              <a:rPr kumimoji="0" lang="en-US" altLang="zh-TW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lesforce Sans"/>
                <a:ea typeface="+mn-ea"/>
                <a:cs typeface="+mn-cs"/>
                <a:sym typeface="Salesforce Sans"/>
              </a:rPr>
              <a:t>:</a:t>
            </a:r>
            <a:endParaRPr kumimoji="0" lang="zh-TW" altLang="en-US" sz="2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lesforce Sans"/>
              <a:ea typeface="+mn-ea"/>
              <a:cs typeface="+mn-cs"/>
              <a:sym typeface="Salesforce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今年有何不同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?</a:t>
            </a:r>
            <a:endParaRPr kumimoji="0" lang="zh-TW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12182762"/>
              </p:ext>
            </p:extLst>
          </p:nvPr>
        </p:nvGraphicFramePr>
        <p:xfrm>
          <a:off x="0" y="1428736"/>
          <a:ext cx="9144000" cy="480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3000364" y="5593518"/>
            <a:ext cx="4032448" cy="1264482"/>
            <a:chOff x="25374" y="128057"/>
            <a:chExt cx="4497414" cy="1103302"/>
          </a:xfrm>
          <a:solidFill>
            <a:srgbClr val="FFFF66"/>
          </a:solidFill>
        </p:grpSpPr>
        <p:sp>
          <p:nvSpPr>
            <p:cNvPr id="11" name="圓角矩形 10"/>
            <p:cNvSpPr/>
            <p:nvPr/>
          </p:nvSpPr>
          <p:spPr>
            <a:xfrm>
              <a:off x="25374" y="128057"/>
              <a:ext cx="4497414" cy="11033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 txBox="1"/>
            <p:nvPr/>
          </p:nvSpPr>
          <p:spPr>
            <a:xfrm>
              <a:off x="79233" y="181916"/>
              <a:ext cx="4389697" cy="9955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428860" y="5857892"/>
            <a:ext cx="4572000" cy="764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ts val="2200"/>
              </a:lnSpc>
              <a:spcAft>
                <a:spcPct val="35000"/>
              </a:spcAft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藝才班甄選入學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</a:p>
          <a:p>
            <a:pPr lvl="0" algn="ctr" defTabSz="889000">
              <a:lnSpc>
                <a:spcPts val="2200"/>
              </a:lnSpc>
              <a:spcAft>
                <a:spcPct val="35000"/>
              </a:spcAft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舞蹈</a:t>
            </a: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班試辦網路志願選填</a:t>
            </a:r>
          </a:p>
        </p:txBody>
      </p:sp>
    </p:spTree>
    <p:extLst>
      <p:ext uri="{BB962C8B-B14F-4D97-AF65-F5344CB8AC3E}">
        <p14:creationId xmlns:p14="http://schemas.microsoft.com/office/powerpoint/2010/main" val="31782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zh-TW" altLang="en-US" sz="1600"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93041" y="2815512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國中教育會考考試日期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第一日（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日 星期六）</a:t>
            </a:r>
            <a:b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第二日（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日 星期日）</a:t>
            </a:r>
            <a:endParaRPr lang="zh-TW" altLang="en-US" sz="3000" dirty="0">
              <a:solidFill>
                <a:srgbClr val="0000FF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811377" y="1142192"/>
            <a:ext cx="5521246" cy="1350704"/>
            <a:chOff x="384334" y="832743"/>
            <a:chExt cx="6388815" cy="501840"/>
          </a:xfrm>
        </p:grpSpPr>
        <p:sp>
          <p:nvSpPr>
            <p:cNvPr id="10" name="圓角矩形 9"/>
            <p:cNvSpPr/>
            <p:nvPr/>
          </p:nvSpPr>
          <p:spPr>
            <a:xfrm>
              <a:off x="384334" y="832743"/>
              <a:ext cx="6388815" cy="501840"/>
            </a:xfrm>
            <a:prstGeom prst="roundRect">
              <a:avLst/>
            </a:prstGeom>
            <a:solidFill>
              <a:srgbClr val="FF99CC"/>
            </a:solidFill>
            <a:ln>
              <a:solidFill>
                <a:srgbClr val="FF99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408832" y="857241"/>
              <a:ext cx="6339819" cy="4528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二、國中教育會考</a:t>
              </a:r>
              <a:endParaRPr lang="en-US" altLang="zh-TW" sz="40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5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4572008"/>
            <a:ext cx="2786082" cy="2285992"/>
          </a:xfrm>
          <a:prstGeom prst="rect">
            <a:avLst/>
          </a:prstGeom>
          <a:noFill/>
          <a:effectLst>
            <a:softEdge rad="0"/>
          </a:effectLst>
          <a:extLst/>
        </p:spPr>
      </p:pic>
    </p:spTree>
    <p:extLst>
      <p:ext uri="{BB962C8B-B14F-4D97-AF65-F5344CB8AC3E}">
        <p14:creationId xmlns:p14="http://schemas.microsoft.com/office/powerpoint/2010/main" val="32052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9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75059"/>
              </p:ext>
            </p:extLst>
          </p:nvPr>
        </p:nvGraphicFramePr>
        <p:xfrm>
          <a:off x="755576" y="1503363"/>
          <a:ext cx="7848872" cy="4879663"/>
        </p:xfrm>
        <a:graphic>
          <a:graphicData uri="http://schemas.openxmlformats.org/drawingml/2006/table">
            <a:tbl>
              <a:tblPr/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國中教育會考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掌握學生學習品質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學力鑑測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能力檢核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（標準參照測驗）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學生選擇學校的參考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精熟、基礎及待加強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3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個標準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(A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B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C)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   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個標示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(A++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A+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B++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B+)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低壓力（能力了解）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970B-ADB8-4CC8-9A54-918C24AB6EAD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289"/>
          <p:cNvSpPr txBox="1">
            <a:spLocks/>
          </p:cNvSpPr>
          <p:nvPr/>
        </p:nvSpPr>
        <p:spPr bwMode="auto">
          <a:xfrm>
            <a:off x="1043608" y="548680"/>
            <a:ext cx="7200800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4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國中教育會考介紹</a:t>
            </a:r>
          </a:p>
        </p:txBody>
      </p:sp>
    </p:spTree>
    <p:extLst>
      <p:ext uri="{BB962C8B-B14F-4D97-AF65-F5344CB8AC3E}">
        <p14:creationId xmlns:p14="http://schemas.microsoft.com/office/powerpoint/2010/main" val="2467420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81" name="Rectangle 289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TW" sz="4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年國中教育會考考試時間表</a:t>
            </a:r>
          </a:p>
        </p:txBody>
      </p:sp>
      <p:graphicFrame>
        <p:nvGraphicFramePr>
          <p:cNvPr id="16595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20110"/>
              </p:ext>
            </p:extLst>
          </p:nvPr>
        </p:nvGraphicFramePr>
        <p:xfrm>
          <a:off x="914400" y="1447800"/>
          <a:ext cx="7772400" cy="4886960"/>
        </p:xfrm>
        <a:graphic>
          <a:graphicData uri="http://schemas.openxmlformats.org/drawingml/2006/table">
            <a:tbl>
              <a:tblPr/>
              <a:tblGrid>
                <a:gridCol w="167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3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第一日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星期六）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第二日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星期日）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20-08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 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20-08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30-09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社會 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70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30-09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自然 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70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40-10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40-10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20-10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20-10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30-11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數學 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80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30-11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英語閱讀 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50-13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午休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30-12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40-13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00-12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50-15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國文 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70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05-12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英語聽力 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00-15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40-15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50-16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寫作測驗 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01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576263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考試科目、時間及題數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A83E9-09C5-4022-82A4-5890C8B0DE22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7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668" y="1268760"/>
            <a:ext cx="790675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標題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6884987" cy="64928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國中教育會考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F7749-ABE0-429C-8AA6-EE64F8030C3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graphicFrame>
        <p:nvGraphicFramePr>
          <p:cNvPr id="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86593"/>
              </p:ext>
            </p:extLst>
          </p:nvPr>
        </p:nvGraphicFramePr>
        <p:xfrm>
          <a:off x="0" y="1081804"/>
          <a:ext cx="9144000" cy="5776196"/>
        </p:xfrm>
        <a:graphic>
          <a:graphicData uri="http://schemas.openxmlformats.org/drawingml/2006/table">
            <a:tbl>
              <a:tblPr/>
              <a:tblGrid>
                <a:gridCol w="288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06">
                  <a:extLst>
                    <a:ext uri="{9D8B030D-6E8A-4147-A177-3AD203B41FA5}">
                      <a16:colId xmlns:a16="http://schemas.microsoft.com/office/drawing/2014/main" val="3887534052"/>
                    </a:ext>
                  </a:extLst>
                </a:gridCol>
                <a:gridCol w="1316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129">
                  <a:extLst>
                    <a:ext uri="{9D8B030D-6E8A-4147-A177-3AD203B41FA5}">
                      <a16:colId xmlns:a16="http://schemas.microsoft.com/office/drawing/2014/main" val="1494462455"/>
                    </a:ext>
                  </a:extLst>
                </a:gridCol>
              </a:tblGrid>
              <a:tr h="5588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三等級</a:t>
                      </a: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四標示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精熟  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A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kumimoji="1" lang="en-US" altLang="zh-TW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++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kumimoji="1" lang="en-US" altLang="zh-TW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endParaRPr kumimoji="1" lang="zh-TW" alt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2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基礎  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B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1" lang="en-US" altLang="zh-TW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++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1" lang="en-US" altLang="zh-TW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endParaRPr kumimoji="1" lang="zh-TW" alt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1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待加強 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C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4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轉換積分</a:t>
                      </a: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++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：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9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r>
                        <a:rPr kumimoji="1" lang="en-US" altLang="zh-TW" sz="2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kumimoji="1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：</a:t>
                      </a: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8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r>
                        <a:rPr kumimoji="1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：</a:t>
                      </a: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7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</a:t>
                      </a:r>
                      <a:r>
                        <a:rPr kumimoji="1" lang="en-US" altLang="zh-TW" sz="2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++</a:t>
                      </a:r>
                      <a:r>
                        <a:rPr kumimoji="1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：</a:t>
                      </a: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Arial" charset="0"/>
                        </a:rPr>
                        <a:t>5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B+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B</a:t>
                      </a:r>
                      <a:r>
                        <a:rPr kumimoji="1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：</a:t>
                      </a:r>
                      <a:r>
                        <a:rPr kumimoji="1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</a:t>
                      </a:r>
                      <a:endParaRPr kumimoji="1" lang="en-US" altLang="zh-TW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464696"/>
                  </a:ext>
                </a:extLst>
              </a:tr>
              <a:tr h="372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117502"/>
                  </a:ext>
                </a:extLst>
              </a:tr>
              <a:tr h="9096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寫作測驗分為一至六級分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9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549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標題 3"/>
          <p:cNvSpPr>
            <a:spLocks noGrp="1"/>
          </p:cNvSpPr>
          <p:nvPr>
            <p:ph type="title"/>
          </p:nvPr>
        </p:nvSpPr>
        <p:spPr>
          <a:xfrm>
            <a:off x="1258888" y="549275"/>
            <a:ext cx="6481762" cy="6477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能力等級與加註標示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167893"/>
              </p:ext>
            </p:extLst>
          </p:nvPr>
        </p:nvGraphicFramePr>
        <p:xfrm>
          <a:off x="755650" y="1341438"/>
          <a:ext cx="7777163" cy="497681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7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能力等級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加註</a:t>
                      </a:r>
                      <a:endParaRPr lang="en-US" altLang="zh-TW" sz="2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標示說明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精熟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答對題數</a:t>
                      </a:r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80~85%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A++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精熟等級前</a:t>
                      </a: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9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A+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精熟等級前</a:t>
                      </a: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26%</a:t>
                      </a:r>
                      <a:r>
                        <a:rPr lang="zh-TW" altLang="en-US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91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A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答對題數</a:t>
                      </a:r>
                      <a:endParaRPr lang="en-US" altLang="zh-TW" sz="2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B ++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基礎等級前</a:t>
                      </a: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991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B+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基礎等級前</a:t>
                      </a: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26%</a:t>
                      </a:r>
                      <a:r>
                        <a:rPr lang="zh-TW" altLang="en-US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991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B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待加強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C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4" marR="91444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C175F-AB25-4CF4-8D41-878897950402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8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920750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英語聽力與數學非選擇記分比例</a:t>
            </a:r>
          </a:p>
        </p:txBody>
      </p:sp>
      <p:sp>
        <p:nvSpPr>
          <p:cNvPr id="1515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242819085"/>
              </p:ext>
            </p:extLst>
          </p:nvPr>
        </p:nvGraphicFramePr>
        <p:xfrm>
          <a:off x="179512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8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寫作測驗評量的能力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25" y="1484313"/>
            <a:ext cx="8229600" cy="4824412"/>
          </a:xfrm>
        </p:spPr>
        <p:txBody>
          <a:bodyPr>
            <a:normAutofit fontScale="92500" lnSpcReduction="10000"/>
          </a:bodyPr>
          <a:lstStyle/>
          <a:p>
            <a:pPr marL="0" indent="0" algn="just" eaLnBrk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zh-TW" altLang="en-US" dirty="0" smtClean="0"/>
              <a:t>檢測國中畢業生</a:t>
            </a:r>
            <a:r>
              <a:rPr lang="zh-TW" altLang="en-US" dirty="0" smtClean="0">
                <a:solidFill>
                  <a:srgbClr val="0000FF"/>
                </a:solidFill>
              </a:rPr>
              <a:t>表達經驗見聞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0000FF"/>
                </a:solidFill>
              </a:rPr>
              <a:t>情感思想的綜合語文能力。</a:t>
            </a:r>
            <a:endParaRPr lang="zh-TW" altLang="en-US" dirty="0" smtClean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 smtClean="0">
                <a:solidFill>
                  <a:srgbClr val="FF0000"/>
                </a:solidFill>
              </a:rPr>
              <a:t>立意與取材</a:t>
            </a:r>
            <a:r>
              <a:rPr lang="zh-TW" altLang="en-US" sz="3000" dirty="0" smtClean="0"/>
              <a:t>：能依不同的寫作目的，統整閱讀內容、篩選合適素材，以表現個人意念。</a:t>
            </a:r>
            <a:endParaRPr lang="en-US" altLang="zh-TW" sz="3000" dirty="0" smtClean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 smtClean="0">
                <a:solidFill>
                  <a:srgbClr val="FF0000"/>
                </a:solidFill>
              </a:rPr>
              <a:t>結構組織</a:t>
            </a:r>
            <a:r>
              <a:rPr lang="zh-TW" altLang="en-US" sz="3000" dirty="0" smtClean="0"/>
              <a:t>：能掌握寫作步驟，首尾連貫，組織完整篇章。</a:t>
            </a:r>
            <a:endParaRPr lang="en-US" altLang="zh-TW" sz="3000" dirty="0" smtClean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 smtClean="0">
                <a:solidFill>
                  <a:srgbClr val="FF0000"/>
                </a:solidFill>
              </a:rPr>
              <a:t>遣詞造句</a:t>
            </a:r>
            <a:r>
              <a:rPr lang="zh-TW" altLang="en-US" sz="3000" dirty="0" smtClean="0"/>
              <a:t>：能正確使用本國語文，</a:t>
            </a:r>
            <a:r>
              <a:rPr lang="zh-TW" altLang="en-US" sz="2800" dirty="0" smtClean="0"/>
              <a:t>適當的遣詞用字、運用各種句型及修辭寫作。</a:t>
            </a:r>
            <a:endParaRPr lang="en-US" altLang="zh-TW" sz="3000" dirty="0" smtClean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 smtClean="0">
                <a:solidFill>
                  <a:srgbClr val="FF0000"/>
                </a:solidFill>
              </a:rPr>
              <a:t>錯別字、格式及標點符號</a:t>
            </a:r>
            <a:r>
              <a:rPr lang="zh-TW" altLang="en-US" sz="3000" dirty="0" smtClean="0"/>
              <a:t>：能正確運用文字、格式及標點符號。</a:t>
            </a:r>
          </a:p>
        </p:txBody>
      </p:sp>
    </p:spTree>
    <p:extLst>
      <p:ext uri="{BB962C8B-B14F-4D97-AF65-F5344CB8AC3E}">
        <p14:creationId xmlns:p14="http://schemas.microsoft.com/office/powerpoint/2010/main" val="2921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571471" y="836712"/>
            <a:ext cx="8572529" cy="1714512"/>
            <a:chOff x="384334" y="1603863"/>
            <a:chExt cx="7229386" cy="501840"/>
          </a:xfrm>
        </p:grpSpPr>
        <p:sp>
          <p:nvSpPr>
            <p:cNvPr id="10" name="圓角矩形 9"/>
            <p:cNvSpPr/>
            <p:nvPr/>
          </p:nvSpPr>
          <p:spPr>
            <a:xfrm>
              <a:off x="384334" y="1603863"/>
              <a:ext cx="7229386" cy="501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408832" y="1628361"/>
              <a:ext cx="718039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三、嘉義區普通型</a:t>
              </a:r>
              <a:r>
                <a:rPr lang="en-US" altLang="zh-TW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技術型</a:t>
              </a:r>
              <a:r>
                <a:rPr lang="zh-TW" altLang="en-US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高中</a:t>
              </a:r>
              <a:endParaRPr lang="en-US" altLang="zh-TW" sz="4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免試</a:t>
              </a:r>
              <a:r>
                <a:rPr lang="zh-TW" altLang="en-US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入學</a:t>
              </a:r>
              <a:r>
                <a:rPr lang="en-US" altLang="zh-TW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超額比序</a:t>
              </a:r>
              <a:r>
                <a:rPr lang="en-US" altLang="zh-TW" sz="44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</p:grpSp>
      <p:pic>
        <p:nvPicPr>
          <p:cNvPr id="12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777448"/>
            <a:ext cx="3168352" cy="3080552"/>
          </a:xfrm>
          <a:prstGeom prst="rect">
            <a:avLst/>
          </a:prstGeom>
          <a:noFill/>
          <a:effectLst>
            <a:softEdge rad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7615A-B9B7-4BBD-8442-F74EA181BF3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3" name="Picture 2" descr="「三大願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34" y="1348263"/>
            <a:ext cx="9239951" cy="55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0" y="458432"/>
            <a:ext cx="9144000" cy="88233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十二年國民基本教育</a:t>
            </a:r>
          </a:p>
        </p:txBody>
      </p:sp>
    </p:spTree>
    <p:extLst>
      <p:ext uri="{BB962C8B-B14F-4D97-AF65-F5344CB8AC3E}">
        <p14:creationId xmlns:p14="http://schemas.microsoft.com/office/powerpoint/2010/main" val="9819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992243" cy="719138"/>
          </a:xfrm>
        </p:spPr>
        <p:txBody>
          <a:bodyPr/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年嘉義區免試入學超額比序項目</a:t>
            </a:r>
          </a:p>
        </p:txBody>
      </p:sp>
      <p:sp>
        <p:nvSpPr>
          <p:cNvPr id="2" name="圓角矩形 10"/>
          <p:cNvSpPr>
            <a:spLocks noChangeArrowheads="1"/>
          </p:cNvSpPr>
          <p:nvPr/>
        </p:nvSpPr>
        <p:spPr bwMode="auto">
          <a:xfrm>
            <a:off x="3276600" y="1412875"/>
            <a:ext cx="2376488" cy="541338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TW" sz="2600" b="1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Arial" charset="0"/>
                <a:ea typeface="標楷體" pitchFamily="65" charset="-120"/>
              </a:rPr>
              <a:t>一</a:t>
            </a:r>
            <a:r>
              <a:rPr lang="en-US" altLang="zh-TW" sz="2600" b="1" dirty="0" smtClean="0">
                <a:latin typeface="Arial" charset="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Arial" charset="0"/>
                <a:ea typeface="標楷體" pitchFamily="65" charset="-120"/>
              </a:rPr>
              <a:t>志願</a:t>
            </a:r>
            <a:r>
              <a:rPr lang="zh-TW" altLang="en-US" sz="2600" b="1" dirty="0">
                <a:latin typeface="Arial" charset="0"/>
                <a:ea typeface="標楷體" pitchFamily="65" charset="-120"/>
              </a:rPr>
              <a:t>序</a:t>
            </a:r>
          </a:p>
        </p:txBody>
      </p:sp>
      <p:sp>
        <p:nvSpPr>
          <p:cNvPr id="3" name="圓角矩形 10"/>
          <p:cNvSpPr>
            <a:spLocks noChangeArrowheads="1"/>
          </p:cNvSpPr>
          <p:nvPr/>
        </p:nvSpPr>
        <p:spPr bwMode="auto">
          <a:xfrm>
            <a:off x="3348038" y="3141663"/>
            <a:ext cx="2303462" cy="541337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三</a:t>
            </a: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均衡</a:t>
            </a:r>
            <a:r>
              <a:rPr lang="zh-TW" altLang="en-US" sz="2600" b="1" dirty="0">
                <a:latin typeface="Arial" pitchFamily="34" charset="0"/>
                <a:ea typeface="標楷體" pitchFamily="65" charset="-120"/>
              </a:rPr>
              <a:t>學習</a:t>
            </a:r>
          </a:p>
        </p:txBody>
      </p:sp>
      <p:sp>
        <p:nvSpPr>
          <p:cNvPr id="4" name="圓角矩形 10"/>
          <p:cNvSpPr>
            <a:spLocks noChangeArrowheads="1"/>
          </p:cNvSpPr>
          <p:nvPr/>
        </p:nvSpPr>
        <p:spPr bwMode="auto">
          <a:xfrm>
            <a:off x="3348038" y="4005263"/>
            <a:ext cx="2303462" cy="541337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四</a:t>
            </a: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適</a:t>
            </a:r>
            <a:r>
              <a:rPr lang="zh-TW" altLang="en-US" sz="2600" b="1" dirty="0">
                <a:latin typeface="Arial" pitchFamily="34" charset="0"/>
                <a:ea typeface="標楷體" pitchFamily="65" charset="-120"/>
              </a:rPr>
              <a:t>性輔導</a:t>
            </a:r>
          </a:p>
        </p:txBody>
      </p:sp>
      <p:sp>
        <p:nvSpPr>
          <p:cNvPr id="5" name="圓角矩形 10"/>
          <p:cNvSpPr>
            <a:spLocks noChangeArrowheads="1"/>
          </p:cNvSpPr>
          <p:nvPr/>
        </p:nvSpPr>
        <p:spPr bwMode="auto">
          <a:xfrm>
            <a:off x="3348038" y="4868863"/>
            <a:ext cx="2303462" cy="541337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 marL="631825" indent="-631825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五</a:t>
            </a: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多元</a:t>
            </a:r>
            <a:r>
              <a:rPr lang="zh-TW" altLang="en-US" sz="2600" b="1" dirty="0">
                <a:latin typeface="Arial" pitchFamily="34" charset="0"/>
                <a:ea typeface="標楷體" pitchFamily="65" charset="-120"/>
              </a:rPr>
              <a:t>學習</a:t>
            </a:r>
          </a:p>
        </p:txBody>
      </p:sp>
      <p:sp>
        <p:nvSpPr>
          <p:cNvPr id="6" name="圓角矩形 10"/>
          <p:cNvSpPr>
            <a:spLocks noChangeArrowheads="1"/>
          </p:cNvSpPr>
          <p:nvPr/>
        </p:nvSpPr>
        <p:spPr bwMode="auto">
          <a:xfrm>
            <a:off x="3348038" y="2276475"/>
            <a:ext cx="2303462" cy="541338"/>
          </a:xfrm>
          <a:prstGeom prst="roundRect">
            <a:avLst>
              <a:gd name="adj" fmla="val 16667"/>
            </a:avLst>
          </a:prstGeom>
          <a:blipFill>
            <a:blip r:embed="rId6"/>
            <a:tile tx="0" ty="0" sx="100000" sy="100000" flip="none" algn="tl"/>
          </a:blip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 marL="631825" indent="-631825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二</a:t>
            </a:r>
            <a:r>
              <a:rPr lang="en-US" altLang="zh-TW" sz="2600" b="1" dirty="0" smtClean="0"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Arial" pitchFamily="34" charset="0"/>
                <a:ea typeface="標楷體" pitchFamily="65" charset="-120"/>
              </a:rPr>
              <a:t>扶助</a:t>
            </a:r>
            <a:r>
              <a:rPr lang="zh-TW" altLang="en-US" sz="2600" b="1" dirty="0">
                <a:latin typeface="Arial" pitchFamily="34" charset="0"/>
                <a:ea typeface="標楷體" pitchFamily="65" charset="-120"/>
              </a:rPr>
              <a:t>弱勢 </a:t>
            </a:r>
          </a:p>
        </p:txBody>
      </p:sp>
      <p:sp>
        <p:nvSpPr>
          <p:cNvPr id="7" name="圓角矩形 10"/>
          <p:cNvSpPr>
            <a:spLocks noChangeArrowheads="1"/>
          </p:cNvSpPr>
          <p:nvPr/>
        </p:nvSpPr>
        <p:spPr bwMode="auto">
          <a:xfrm>
            <a:off x="3348038" y="5734050"/>
            <a:ext cx="2303462" cy="541338"/>
          </a:xfrm>
          <a:prstGeom prst="roundRect">
            <a:avLst>
              <a:gd name="adj" fmla="val 16667"/>
            </a:avLst>
          </a:prstGeom>
          <a:blipFill>
            <a:blip r:embed="rId7"/>
            <a:tile tx="0" ty="0" sx="100000" sy="100000" flip="none" algn="tl"/>
          </a:blip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631825" indent="-631825" eaLnBrk="0" hangingPunct="0">
              <a:spcBef>
                <a:spcPct val="20000"/>
              </a:spcBef>
              <a:defRPr/>
            </a:pPr>
            <a:r>
              <a:rPr lang="en-US" altLang="zh-TW" sz="2600" b="1" dirty="0" smtClean="0">
                <a:solidFill>
                  <a:srgbClr val="002060"/>
                </a:solidFill>
                <a:latin typeface="Arial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Arial" charset="0"/>
                <a:ea typeface="標楷體" pitchFamily="65" charset="-120"/>
              </a:rPr>
              <a:t>六</a:t>
            </a:r>
            <a:r>
              <a:rPr lang="en-US" altLang="zh-TW" sz="2600" b="1" dirty="0" smtClean="0">
                <a:solidFill>
                  <a:srgbClr val="002060"/>
                </a:solidFill>
                <a:latin typeface="Arial" charset="0"/>
                <a:ea typeface="標楷體" pitchFamily="65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Arial" charset="0"/>
                <a:ea typeface="標楷體" pitchFamily="65" charset="-120"/>
              </a:rPr>
              <a:t>國中</a:t>
            </a:r>
            <a:r>
              <a:rPr lang="zh-TW" altLang="en-US" sz="2600" b="1" dirty="0">
                <a:solidFill>
                  <a:srgbClr val="002060"/>
                </a:solidFill>
                <a:latin typeface="Arial" charset="0"/>
                <a:ea typeface="標楷體" pitchFamily="65" charset="-120"/>
              </a:rPr>
              <a:t>會考 </a:t>
            </a:r>
          </a:p>
        </p:txBody>
      </p:sp>
      <p:sp>
        <p:nvSpPr>
          <p:cNvPr id="11" name="圓角矩形 10"/>
          <p:cNvSpPr>
            <a:spLocks noChangeArrowheads="1"/>
          </p:cNvSpPr>
          <p:nvPr/>
        </p:nvSpPr>
        <p:spPr bwMode="auto">
          <a:xfrm>
            <a:off x="6516688" y="3260725"/>
            <a:ext cx="2303462" cy="5413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631825" indent="-631825" eaLnBrk="0" hangingPunct="0">
              <a:spcBef>
                <a:spcPct val="20000"/>
              </a:spcBef>
              <a:defRPr/>
            </a:pPr>
            <a:r>
              <a:rPr lang="en-US" altLang="zh-TW" sz="2600" dirty="0">
                <a:latin typeface="Arial" charset="0"/>
                <a:ea typeface="標楷體" pitchFamily="65" charset="-120"/>
              </a:rPr>
              <a:t>1</a:t>
            </a:r>
            <a:r>
              <a:rPr lang="zh-TW" altLang="en-US" sz="2600" dirty="0">
                <a:latin typeface="Arial" charset="0"/>
                <a:ea typeface="標楷體" pitchFamily="65" charset="-120"/>
              </a:rPr>
              <a:t>、品德表現</a:t>
            </a:r>
            <a:endParaRPr lang="zh-TW" altLang="en-US" sz="26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8" name="圓角矩形 10"/>
          <p:cNvSpPr>
            <a:spLocks noChangeArrowheads="1"/>
          </p:cNvSpPr>
          <p:nvPr/>
        </p:nvSpPr>
        <p:spPr bwMode="auto">
          <a:xfrm>
            <a:off x="6516688" y="4060825"/>
            <a:ext cx="2303462" cy="541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631825" indent="-631825" eaLnBrk="0" hangingPunct="0">
              <a:spcBef>
                <a:spcPct val="20000"/>
              </a:spcBef>
              <a:defRPr/>
            </a:pPr>
            <a:r>
              <a:rPr lang="en-US" altLang="zh-TW" sz="2600" dirty="0">
                <a:latin typeface="Arial" charset="0"/>
                <a:ea typeface="標楷體" pitchFamily="65" charset="-120"/>
              </a:rPr>
              <a:t>2</a:t>
            </a:r>
            <a:r>
              <a:rPr lang="zh-TW" altLang="en-US" sz="2600" dirty="0">
                <a:latin typeface="Arial" charset="0"/>
                <a:ea typeface="標楷體" pitchFamily="65" charset="-120"/>
              </a:rPr>
              <a:t>、服務學習</a:t>
            </a:r>
            <a:endParaRPr lang="zh-TW" altLang="en-US" sz="26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9" name="圓角矩形 10"/>
          <p:cNvSpPr>
            <a:spLocks noChangeArrowheads="1"/>
          </p:cNvSpPr>
          <p:nvPr/>
        </p:nvSpPr>
        <p:spPr bwMode="auto">
          <a:xfrm>
            <a:off x="6516688" y="4860925"/>
            <a:ext cx="2303462" cy="541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631825" indent="-631825" eaLnBrk="0" hangingPunct="0">
              <a:spcBef>
                <a:spcPct val="20000"/>
              </a:spcBef>
              <a:defRPr/>
            </a:pPr>
            <a:r>
              <a:rPr lang="en-US" altLang="zh-TW" sz="2600">
                <a:latin typeface="Arial" charset="0"/>
                <a:ea typeface="標楷體" pitchFamily="65" charset="-120"/>
              </a:rPr>
              <a:t>3</a:t>
            </a:r>
            <a:r>
              <a:rPr lang="zh-TW" altLang="en-US" sz="2600">
                <a:latin typeface="Arial" charset="0"/>
                <a:ea typeface="標楷體" pitchFamily="65" charset="-120"/>
              </a:rPr>
              <a:t>、體適能</a:t>
            </a:r>
            <a:endParaRPr lang="zh-TW" altLang="en-US" sz="2600" b="1">
              <a:latin typeface="Arial" charset="0"/>
              <a:ea typeface="標楷體" pitchFamily="65" charset="-120"/>
            </a:endParaRPr>
          </a:p>
        </p:txBody>
      </p:sp>
      <p:sp>
        <p:nvSpPr>
          <p:cNvPr id="10" name="圓角矩形 10"/>
          <p:cNvSpPr>
            <a:spLocks noChangeArrowheads="1"/>
          </p:cNvSpPr>
          <p:nvPr/>
        </p:nvSpPr>
        <p:spPr bwMode="auto">
          <a:xfrm>
            <a:off x="6516688" y="5661025"/>
            <a:ext cx="2303462" cy="541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631825" indent="-631825" eaLnBrk="0" hangingPunct="0">
              <a:spcBef>
                <a:spcPct val="20000"/>
              </a:spcBef>
              <a:defRPr/>
            </a:pPr>
            <a:r>
              <a:rPr lang="en-US" altLang="zh-TW" sz="2600" dirty="0">
                <a:latin typeface="Arial" charset="0"/>
                <a:ea typeface="標楷體" pitchFamily="65" charset="-120"/>
              </a:rPr>
              <a:t>4</a:t>
            </a:r>
            <a:r>
              <a:rPr lang="zh-TW" altLang="en-US" sz="2600" dirty="0">
                <a:latin typeface="Arial" charset="0"/>
                <a:ea typeface="標楷體" pitchFamily="65" charset="-120"/>
              </a:rPr>
              <a:t>、競賽成績</a:t>
            </a:r>
            <a:endParaRPr lang="zh-TW" altLang="en-US" sz="26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3" name="向右箭號 14"/>
          <p:cNvSpPr>
            <a:spLocks noChangeArrowheads="1"/>
          </p:cNvSpPr>
          <p:nvPr/>
        </p:nvSpPr>
        <p:spPr bwMode="auto">
          <a:xfrm>
            <a:off x="2713038" y="3422650"/>
            <a:ext cx="563562" cy="838200"/>
          </a:xfrm>
          <a:prstGeom prst="rightArrow">
            <a:avLst>
              <a:gd name="adj1" fmla="val 55111"/>
              <a:gd name="adj2" fmla="val 62639"/>
            </a:avLst>
          </a:prstGeom>
          <a:solidFill>
            <a:srgbClr val="C0000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zh-TW" altLang="en-US" sz="2400">
              <a:latin typeface="Times New Roman" pitchFamily="18" charset="0"/>
              <a:ea typeface="+mn-ea"/>
            </a:endParaRPr>
          </a:p>
        </p:txBody>
      </p:sp>
      <p:sp>
        <p:nvSpPr>
          <p:cNvPr id="12" name="左大括弧 11"/>
          <p:cNvSpPr/>
          <p:nvPr/>
        </p:nvSpPr>
        <p:spPr>
          <a:xfrm>
            <a:off x="5795963" y="3413125"/>
            <a:ext cx="620712" cy="2670175"/>
          </a:xfrm>
          <a:prstGeom prst="leftBrace">
            <a:avLst>
              <a:gd name="adj1" fmla="val 8333"/>
              <a:gd name="adj2" fmla="val 6453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93675" y="3087603"/>
            <a:ext cx="2374900" cy="151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20505"/>
              </p:ext>
            </p:extLst>
          </p:nvPr>
        </p:nvGraphicFramePr>
        <p:xfrm>
          <a:off x="611560" y="2060848"/>
          <a:ext cx="7993384" cy="4321175"/>
        </p:xfrm>
        <a:graphic>
          <a:graphicData uri="http://schemas.openxmlformats.org/drawingml/2006/table">
            <a:tbl>
              <a:tblPr/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比序項目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現況概述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最高分數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備註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志願序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－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 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志願給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－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志願給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9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－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志願給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－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志願給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－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志願給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??PL????Uni"/>
                        <a:cs typeface="??PL????Uni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??PL????Uni"/>
                        <a:cs typeface="??PL????Uni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??PL????Uni"/>
                        <a:cs typeface="??PL????Uni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??PL????Uni"/>
                          <a:cs typeface="??PL????Uni"/>
                        </a:rPr>
                        <a:t>10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??PL????Uni"/>
                          <a:cs typeface="??PL????Uni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??PL????Uni"/>
                        <a:cs typeface="??PL????Un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最多可填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chemeClr val="accent6">
                                <a:lumMod val="75000"/>
                              </a:scheme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個志願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8899" name="AutoShape 19"/>
          <p:cNvSpPr>
            <a:spLocks noChangeArrowheads="1"/>
          </p:cNvSpPr>
          <p:nvPr/>
        </p:nvSpPr>
        <p:spPr bwMode="auto">
          <a:xfrm>
            <a:off x="3592632" y="765851"/>
            <a:ext cx="2520950" cy="7921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378900" name="AutoShape 20"/>
          <p:cNvSpPr>
            <a:spLocks noChangeArrowheads="1"/>
          </p:cNvSpPr>
          <p:nvPr/>
        </p:nvSpPr>
        <p:spPr bwMode="auto">
          <a:xfrm>
            <a:off x="1116013" y="765175"/>
            <a:ext cx="2447925" cy="792163"/>
          </a:xfrm>
          <a:prstGeom prst="homePlate">
            <a:avLst>
              <a:gd name="adj" fmla="val 77254"/>
            </a:avLst>
          </a:prstGeom>
          <a:blipFill>
            <a:blip r:embed="rId3"/>
            <a:tile tx="0" ty="0" sx="100000" sy="100000" flip="none" algn="tl"/>
          </a:blip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sz="3000" b="1" dirty="0" smtClean="0">
                <a:solidFill>
                  <a:srgbClr val="002060"/>
                </a:solidFill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solidFill>
                  <a:srgbClr val="002060"/>
                </a:solidFill>
                <a:ea typeface="微軟正黑體" pitchFamily="34" charset="-120"/>
              </a:rPr>
              <a:t>一</a:t>
            </a:r>
            <a:r>
              <a:rPr lang="en-US" altLang="zh-TW" sz="3000" b="1" dirty="0" smtClean="0">
                <a:solidFill>
                  <a:srgbClr val="002060"/>
                </a:solidFill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ea typeface="微軟正黑體" pitchFamily="34" charset="-120"/>
              </a:rPr>
              <a:t>志願</a:t>
            </a:r>
            <a:r>
              <a:rPr lang="zh-TW" altLang="en-US" b="1" dirty="0">
                <a:solidFill>
                  <a:srgbClr val="002060"/>
                </a:solidFill>
                <a:ea typeface="微軟正黑體" pitchFamily="34" charset="-120"/>
              </a:rPr>
              <a:t>序</a:t>
            </a:r>
          </a:p>
        </p:txBody>
      </p:sp>
    </p:spTree>
    <p:extLst>
      <p:ext uri="{BB962C8B-B14F-4D97-AF65-F5344CB8AC3E}">
        <p14:creationId xmlns:p14="http://schemas.microsoft.com/office/powerpoint/2010/main" val="292853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8082"/>
              </p:ext>
            </p:extLst>
          </p:nvPr>
        </p:nvGraphicFramePr>
        <p:xfrm>
          <a:off x="395536" y="1916832"/>
          <a:ext cx="8214797" cy="4321175"/>
        </p:xfrm>
        <a:graphic>
          <a:graphicData uri="http://schemas.openxmlformats.org/drawingml/2006/table">
            <a:tbl>
              <a:tblPr/>
              <a:tblGrid>
                <a:gridCol w="207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比序項目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現況概述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最高分數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備註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扶助弱勢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符合低收入戶者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限升學當年度取得鄉鎮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市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公所開立之證明文件。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9075" name="AutoShape 19"/>
          <p:cNvSpPr>
            <a:spLocks noChangeArrowheads="1"/>
          </p:cNvSpPr>
          <p:nvPr/>
        </p:nvSpPr>
        <p:spPr bwMode="auto">
          <a:xfrm>
            <a:off x="3883281" y="744628"/>
            <a:ext cx="2520950" cy="7921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429076" name="AutoShape 20"/>
          <p:cNvSpPr>
            <a:spLocks noChangeArrowheads="1"/>
          </p:cNvSpPr>
          <p:nvPr/>
        </p:nvSpPr>
        <p:spPr bwMode="auto">
          <a:xfrm>
            <a:off x="1116013" y="765175"/>
            <a:ext cx="2735907" cy="792163"/>
          </a:xfrm>
          <a:prstGeom prst="homePlate">
            <a:avLst>
              <a:gd name="adj" fmla="val 77254"/>
            </a:avLst>
          </a:prstGeom>
          <a:blipFill>
            <a:blip r:embed="rId3"/>
            <a:tile tx="0" ty="0" sx="100000" sy="100000" flip="none" algn="tl"/>
          </a:blip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sz="3000" dirty="0" smtClean="0">
                <a:solidFill>
                  <a:srgbClr val="002060"/>
                </a:solidFill>
                <a:ea typeface="微軟正黑體" pitchFamily="34" charset="-120"/>
              </a:rPr>
              <a:t>(</a:t>
            </a:r>
            <a:r>
              <a:rPr lang="zh-TW" altLang="en-US" sz="3000" dirty="0" smtClean="0">
                <a:solidFill>
                  <a:srgbClr val="002060"/>
                </a:solidFill>
                <a:ea typeface="微軟正黑體" pitchFamily="34" charset="-120"/>
              </a:rPr>
              <a:t>二</a:t>
            </a:r>
            <a:r>
              <a:rPr lang="en-US" altLang="zh-TW" sz="3000" dirty="0" smtClean="0">
                <a:solidFill>
                  <a:srgbClr val="002060"/>
                </a:solidFill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ea typeface="微軟正黑體" pitchFamily="34" charset="-120"/>
              </a:rPr>
              <a:t>扶助</a:t>
            </a:r>
            <a:r>
              <a:rPr lang="zh-TW" altLang="en-US" dirty="0">
                <a:solidFill>
                  <a:srgbClr val="002060"/>
                </a:solidFill>
                <a:ea typeface="微軟正黑體" pitchFamily="34" charset="-120"/>
              </a:rPr>
              <a:t>弱勢</a:t>
            </a:r>
          </a:p>
        </p:txBody>
      </p:sp>
    </p:spTree>
    <p:extLst>
      <p:ext uri="{BB962C8B-B14F-4D97-AF65-F5344CB8AC3E}">
        <p14:creationId xmlns:p14="http://schemas.microsoft.com/office/powerpoint/2010/main" val="63902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10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42020"/>
              </p:ext>
            </p:extLst>
          </p:nvPr>
        </p:nvGraphicFramePr>
        <p:xfrm>
          <a:off x="179512" y="1844824"/>
          <a:ext cx="8640960" cy="4752528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8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比序項目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現況概述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最高分數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備註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三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均衡學習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三領域，前五學期平均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及格或達丙等者  各得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未達標準   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分。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??PL????Uni"/>
                        <a:cs typeface="??PL????Uni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??PL????Uni"/>
                        <a:cs typeface="??PL????Uni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??PL????Uni"/>
                        <a:cs typeface="??PL????Uni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9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5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前五學期平均及格或達丙等者，給予積分獎勵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1123" name="AutoShape 19"/>
          <p:cNvSpPr>
            <a:spLocks noChangeArrowheads="1"/>
          </p:cNvSpPr>
          <p:nvPr/>
        </p:nvSpPr>
        <p:spPr bwMode="auto">
          <a:xfrm>
            <a:off x="4067175" y="765175"/>
            <a:ext cx="2520950" cy="7921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431124" name="AutoShape 20"/>
          <p:cNvSpPr>
            <a:spLocks noChangeArrowheads="1"/>
          </p:cNvSpPr>
          <p:nvPr/>
        </p:nvSpPr>
        <p:spPr bwMode="auto">
          <a:xfrm>
            <a:off x="1116013" y="765175"/>
            <a:ext cx="2879923" cy="792163"/>
          </a:xfrm>
          <a:prstGeom prst="homePlate">
            <a:avLst>
              <a:gd name="adj" fmla="val 77254"/>
            </a:avLst>
          </a:prstGeom>
          <a:blipFill>
            <a:blip r:embed="rId3"/>
            <a:tile tx="0" ty="0" sx="100000" sy="100000" flip="none" algn="tl"/>
          </a:blip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sz="3000" b="1" dirty="0" smtClean="0">
                <a:solidFill>
                  <a:srgbClr val="002060"/>
                </a:solidFill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solidFill>
                  <a:srgbClr val="002060"/>
                </a:solidFill>
                <a:ea typeface="微軟正黑體" pitchFamily="34" charset="-120"/>
              </a:rPr>
              <a:t>三</a:t>
            </a:r>
            <a:r>
              <a:rPr lang="en-US" altLang="zh-TW" sz="3000" b="1" dirty="0" smtClean="0">
                <a:solidFill>
                  <a:srgbClr val="002060"/>
                </a:solidFill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ea typeface="微軟正黑體" pitchFamily="34" charset="-120"/>
              </a:rPr>
              <a:t>均衡</a:t>
            </a:r>
            <a:r>
              <a:rPr lang="zh-TW" altLang="en-US" b="1" dirty="0">
                <a:solidFill>
                  <a:srgbClr val="002060"/>
                </a:solidFill>
                <a:ea typeface="微軟正黑體" pitchFamily="34" charset="-120"/>
              </a:rPr>
              <a:t>學習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843899914"/>
              </p:ext>
            </p:extLst>
          </p:nvPr>
        </p:nvGraphicFramePr>
        <p:xfrm>
          <a:off x="2555776" y="2996952"/>
          <a:ext cx="29523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向右箭號 3"/>
          <p:cNvSpPr/>
          <p:nvPr/>
        </p:nvSpPr>
        <p:spPr>
          <a:xfrm>
            <a:off x="4644008" y="5733256"/>
            <a:ext cx="21602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779912" y="6093296"/>
            <a:ext cx="21602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84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68411"/>
              </p:ext>
            </p:extLst>
          </p:nvPr>
        </p:nvGraphicFramePr>
        <p:xfrm>
          <a:off x="251521" y="1844675"/>
          <a:ext cx="8424936" cy="4752677"/>
        </p:xfrm>
        <a:graphic>
          <a:graphicData uri="http://schemas.openxmlformats.org/drawingml/2006/table">
            <a:tbl>
              <a:tblPr/>
              <a:tblGrid>
                <a:gridCol w="201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6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比序項目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現況概述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最高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??PL????Uni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備註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四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??PL????Uni"/>
                        </a:rPr>
                        <a:t>適性輔導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報名科、群與下列相符者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家長意見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得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導師意見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得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輔導教師意見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得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3171" name="AutoShape 19"/>
          <p:cNvSpPr>
            <a:spLocks noChangeArrowheads="1"/>
          </p:cNvSpPr>
          <p:nvPr/>
        </p:nvSpPr>
        <p:spPr bwMode="auto">
          <a:xfrm>
            <a:off x="4067175" y="765175"/>
            <a:ext cx="2520950" cy="7921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433172" name="AutoShape 20"/>
          <p:cNvSpPr>
            <a:spLocks noChangeArrowheads="1"/>
          </p:cNvSpPr>
          <p:nvPr/>
        </p:nvSpPr>
        <p:spPr bwMode="auto">
          <a:xfrm>
            <a:off x="1116013" y="765175"/>
            <a:ext cx="2951162" cy="792163"/>
          </a:xfrm>
          <a:prstGeom prst="homePlate">
            <a:avLst>
              <a:gd name="adj" fmla="val 77254"/>
            </a:avLst>
          </a:prstGeom>
          <a:blipFill>
            <a:blip r:embed="rId3"/>
            <a:tile tx="0" ty="0" sx="100000" sy="100000" flip="none" algn="tl"/>
          </a:blip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sz="3000" b="1" dirty="0" smtClean="0">
                <a:solidFill>
                  <a:srgbClr val="002060"/>
                </a:solidFill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solidFill>
                  <a:srgbClr val="002060"/>
                </a:solidFill>
                <a:ea typeface="微軟正黑體" pitchFamily="34" charset="-120"/>
              </a:rPr>
              <a:t>四</a:t>
            </a:r>
            <a:r>
              <a:rPr lang="en-US" altLang="zh-TW" sz="3000" b="1" dirty="0" smtClean="0">
                <a:solidFill>
                  <a:srgbClr val="002060"/>
                </a:solidFill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ea typeface="微軟正黑體" pitchFamily="34" charset="-120"/>
              </a:rPr>
              <a:t>適</a:t>
            </a:r>
            <a:r>
              <a:rPr lang="zh-TW" altLang="en-US" b="1" dirty="0">
                <a:solidFill>
                  <a:srgbClr val="002060"/>
                </a:solidFill>
                <a:ea typeface="微軟正黑體" pitchFamily="34" charset="-120"/>
              </a:rPr>
              <a:t>性輔導</a:t>
            </a:r>
          </a:p>
        </p:txBody>
      </p:sp>
      <p:pic>
        <p:nvPicPr>
          <p:cNvPr id="433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4930">
            <a:off x="7494042" y="4486501"/>
            <a:ext cx="158383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33174" name="Picture 5" descr="圖形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5021">
            <a:off x="7777163" y="635000"/>
            <a:ext cx="1017587" cy="139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向右箭號 1"/>
          <p:cNvSpPr/>
          <p:nvPr/>
        </p:nvSpPr>
        <p:spPr>
          <a:xfrm>
            <a:off x="4067175" y="4437112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207203" y="5145025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644008" y="5733256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503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Line 4"/>
          <p:cNvSpPr>
            <a:spLocks noChangeShapeType="1"/>
          </p:cNvSpPr>
          <p:nvPr/>
        </p:nvSpPr>
        <p:spPr bwMode="auto">
          <a:xfrm>
            <a:off x="5610225" y="469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087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74119"/>
              </p:ext>
            </p:extLst>
          </p:nvPr>
        </p:nvGraphicFramePr>
        <p:xfrm>
          <a:off x="323528" y="869950"/>
          <a:ext cx="8568952" cy="6507163"/>
        </p:xfrm>
        <a:graphic>
          <a:graphicData uri="http://schemas.openxmlformats.org/drawingml/2006/table">
            <a:tbl>
              <a:tblPr/>
              <a:tblGrid>
                <a:gridCol w="88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4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比序項目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現況概述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最高分數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備註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650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多元學習表現</a:t>
                      </a:r>
                      <a:endParaRPr kumimoji="1" lang="zh-TW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1.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品德表現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無任何懲處得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記嘉獎乙次得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記小功乙次得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記大功乙次得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12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三年級下學期僅採計至該學年度積分結算日前之紀錄。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2.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服務學習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每滿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小時給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分。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分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需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16</a:t>
                      </a:r>
                      <a:r>
                        <a:rPr kumimoji="1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小時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3.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體適能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任一單項達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PR25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者   得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，最高採計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分。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銅質以上者另加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分。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身心障礙經鑑輔會鑑定通過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持區域醫院以上重大傷病、體弱證明者，比照給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7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競賽成績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個人賽：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縣市級</a:t>
                      </a:r>
                      <a:r>
                        <a:rPr kumimoji="1" lang="en-US" altLang="zh-TW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5-8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含佳作、優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選、入選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分。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全國賽</a:t>
                      </a:r>
                      <a:r>
                        <a:rPr kumimoji="1" lang="en-US" altLang="zh-TW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獲佳作、優選、入選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者得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分。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團體賽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積分折半計算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10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anose="03000509000000000000" pitchFamily="65" charset="-120"/>
                          <a:cs typeface="??PL????Uni"/>
                        </a:rPr>
                        <a:t>分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anose="03000509000000000000" pitchFamily="65" charset="-120"/>
                        <a:cs typeface="??PL????Un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不含參賽證明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5202" name="AutoShape 2"/>
          <p:cNvSpPr>
            <a:spLocks noChangeArrowheads="1"/>
          </p:cNvSpPr>
          <p:nvPr/>
        </p:nvSpPr>
        <p:spPr bwMode="auto">
          <a:xfrm>
            <a:off x="4151312" y="36512"/>
            <a:ext cx="3949080" cy="7921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總分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上限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435203" name="AutoShape 3"/>
          <p:cNvSpPr>
            <a:spLocks noChangeArrowheads="1"/>
          </p:cNvSpPr>
          <p:nvPr/>
        </p:nvSpPr>
        <p:spPr bwMode="auto">
          <a:xfrm>
            <a:off x="1176338" y="36512"/>
            <a:ext cx="2747590" cy="792163"/>
          </a:xfrm>
          <a:prstGeom prst="homePlate">
            <a:avLst>
              <a:gd name="adj" fmla="val 77254"/>
            </a:avLst>
          </a:prstGeom>
          <a:blipFill>
            <a:blip r:embed="rId3"/>
            <a:tile tx="0" ty="0" sx="100000" sy="100000" flip="none" algn="tl"/>
          </a:blip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b="1" dirty="0" smtClean="0">
                <a:solidFill>
                  <a:srgbClr val="002060"/>
                </a:solidFill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ea typeface="微軟正黑體" pitchFamily="34" charset="-120"/>
              </a:rPr>
              <a:t>五</a:t>
            </a:r>
            <a:r>
              <a:rPr lang="en-US" altLang="zh-TW" b="1" dirty="0" smtClean="0">
                <a:solidFill>
                  <a:srgbClr val="002060"/>
                </a:solidFill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ea typeface="微軟正黑體" pitchFamily="34" charset="-120"/>
              </a:rPr>
              <a:t>多元</a:t>
            </a:r>
            <a:r>
              <a:rPr lang="zh-TW" altLang="en-US" b="1" dirty="0">
                <a:solidFill>
                  <a:srgbClr val="002060"/>
                </a:solidFill>
                <a:ea typeface="微軟正黑體" pitchFamily="34" charset="-120"/>
              </a:rPr>
              <a:t>學習</a:t>
            </a:r>
          </a:p>
        </p:txBody>
      </p:sp>
      <p:sp>
        <p:nvSpPr>
          <p:cNvPr id="2" name="向右箭號 1"/>
          <p:cNvSpPr/>
          <p:nvPr/>
        </p:nvSpPr>
        <p:spPr>
          <a:xfrm>
            <a:off x="4716016" y="3212976"/>
            <a:ext cx="21602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1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Line 4"/>
          <p:cNvSpPr>
            <a:spLocks noChangeShapeType="1"/>
          </p:cNvSpPr>
          <p:nvPr/>
        </p:nvSpPr>
        <p:spPr bwMode="auto">
          <a:xfrm>
            <a:off x="5610225" y="469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5203" name="AutoShape 3"/>
          <p:cNvSpPr>
            <a:spLocks noChangeArrowheads="1"/>
          </p:cNvSpPr>
          <p:nvPr/>
        </p:nvSpPr>
        <p:spPr bwMode="auto">
          <a:xfrm>
            <a:off x="395536" y="836712"/>
            <a:ext cx="8280920" cy="792163"/>
          </a:xfrm>
          <a:prstGeom prst="homePlate">
            <a:avLst>
              <a:gd name="adj" fmla="val 77254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zh-TW" altLang="en-US" dirty="0" smtClean="0">
                <a:ea typeface="微軟正黑體" pitchFamily="34" charset="-120"/>
              </a:rPr>
              <a:t>體適能各單項達</a:t>
            </a:r>
            <a:r>
              <a:rPr lang="en-US" altLang="zh-TW" dirty="0" smtClean="0">
                <a:ea typeface="微軟正黑體" pitchFamily="34" charset="-120"/>
              </a:rPr>
              <a:t>PR25</a:t>
            </a:r>
            <a:r>
              <a:rPr lang="zh-TW" altLang="zh-TW" dirty="0" smtClean="0">
                <a:ea typeface="微軟正黑體" pitchFamily="34" charset="-120"/>
              </a:rPr>
              <a:t>門檻</a:t>
            </a:r>
            <a:r>
              <a:rPr lang="zh-TW" altLang="en-US" dirty="0" smtClean="0">
                <a:ea typeface="微軟正黑體" pitchFamily="34" charset="-120"/>
              </a:rPr>
              <a:t>標準</a:t>
            </a:r>
            <a:endParaRPr lang="zh-TW" altLang="en-US" dirty="0">
              <a:ea typeface="微軟正黑體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52620"/>
              </p:ext>
            </p:extLst>
          </p:nvPr>
        </p:nvGraphicFramePr>
        <p:xfrm>
          <a:off x="25658" y="2636912"/>
          <a:ext cx="9118342" cy="3184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5672">
                  <a:extLst>
                    <a:ext uri="{9D8B030D-6E8A-4147-A177-3AD203B41FA5}">
                      <a16:colId xmlns:a16="http://schemas.microsoft.com/office/drawing/2014/main" val="3823026508"/>
                    </a:ext>
                  </a:extLst>
                </a:gridCol>
                <a:gridCol w="835080">
                  <a:extLst>
                    <a:ext uri="{9D8B030D-6E8A-4147-A177-3AD203B41FA5}">
                      <a16:colId xmlns:a16="http://schemas.microsoft.com/office/drawing/2014/main" val="330460873"/>
                    </a:ext>
                  </a:extLst>
                </a:gridCol>
                <a:gridCol w="685822">
                  <a:extLst>
                    <a:ext uri="{9D8B030D-6E8A-4147-A177-3AD203B41FA5}">
                      <a16:colId xmlns:a16="http://schemas.microsoft.com/office/drawing/2014/main" val="3837695471"/>
                    </a:ext>
                  </a:extLst>
                </a:gridCol>
                <a:gridCol w="586244">
                  <a:extLst>
                    <a:ext uri="{9D8B030D-6E8A-4147-A177-3AD203B41FA5}">
                      <a16:colId xmlns:a16="http://schemas.microsoft.com/office/drawing/2014/main" val="721898891"/>
                    </a:ext>
                  </a:extLst>
                </a:gridCol>
                <a:gridCol w="653942">
                  <a:extLst>
                    <a:ext uri="{9D8B030D-6E8A-4147-A177-3AD203B41FA5}">
                      <a16:colId xmlns:a16="http://schemas.microsoft.com/office/drawing/2014/main" val="2287783493"/>
                    </a:ext>
                  </a:extLst>
                </a:gridCol>
                <a:gridCol w="726602">
                  <a:extLst>
                    <a:ext uri="{9D8B030D-6E8A-4147-A177-3AD203B41FA5}">
                      <a16:colId xmlns:a16="http://schemas.microsoft.com/office/drawing/2014/main" val="1862496270"/>
                    </a:ext>
                  </a:extLst>
                </a:gridCol>
                <a:gridCol w="653942">
                  <a:extLst>
                    <a:ext uri="{9D8B030D-6E8A-4147-A177-3AD203B41FA5}">
                      <a16:colId xmlns:a16="http://schemas.microsoft.com/office/drawing/2014/main" val="1272544851"/>
                    </a:ext>
                  </a:extLst>
                </a:gridCol>
                <a:gridCol w="653942">
                  <a:extLst>
                    <a:ext uri="{9D8B030D-6E8A-4147-A177-3AD203B41FA5}">
                      <a16:colId xmlns:a16="http://schemas.microsoft.com/office/drawing/2014/main" val="1184083669"/>
                    </a:ext>
                  </a:extLst>
                </a:gridCol>
                <a:gridCol w="617096">
                  <a:extLst>
                    <a:ext uri="{9D8B030D-6E8A-4147-A177-3AD203B41FA5}">
                      <a16:colId xmlns:a16="http://schemas.microsoft.com/office/drawing/2014/main" val="1564556960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en-US" sz="2400" kern="0" spc="285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400" kern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</a:t>
                      </a:r>
                      <a:endParaRPr lang="zh-TW" sz="2400" kern="15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540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en-US" sz="24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endParaRPr lang="zh-TW" sz="24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540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en-US" sz="24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女生</a:t>
                      </a:r>
                      <a:endParaRPr lang="zh-TW" sz="24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30397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" marR="53340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340" marR="53340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en-US" sz="1700" b="1" kern="0" spc="-305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en-US" sz="1700" b="1" kern="0" spc="-295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en-US" sz="1700" b="1" kern="0" spc="-31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en-US" sz="1700" b="1" kern="0" spc="-295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340" marR="539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340" marR="539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en-US" sz="1700" b="1" kern="0" spc="-31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975" marR="5270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975" marR="5270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en-US" sz="1700" b="1" kern="0" spc="-295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en-US" sz="1700" b="1" kern="0" spc="-31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en-US" sz="1700" b="1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en-US" sz="1700" b="1" kern="0" spc="-295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700" b="1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sz="1700" b="1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809938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altLang="zh-TW" sz="18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肌</a:t>
                      </a:r>
                      <a:r>
                        <a:rPr lang="zh-TW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耐力：一分鐘屈膝仰臥起坐</a:t>
                      </a: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340" marR="147955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340" marR="147955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340" marR="147320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340" marR="147320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975" marR="146685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975" marR="146685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653814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altLang="zh-TW" sz="18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柔軟</a:t>
                      </a:r>
                      <a:r>
                        <a:rPr lang="zh-TW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度：坐姿體前彎</a:t>
                      </a: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公分</a:t>
                      </a: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340" marR="14795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340" marR="14795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340" marR="14732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340" marR="14732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3975" marR="14668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975" marR="14668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007038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瞬發力：立定跳遠</a:t>
                      </a: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公分</a:t>
                      </a: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925" marR="5334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925" marR="5334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148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165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175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180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5397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195" marR="5397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120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5270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195" marR="5270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122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125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127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65564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心肺耐力：800(女)/1600(男)</a:t>
                      </a:r>
                      <a:r>
                        <a:rPr lang="en-US" sz="1800" kern="0" dirty="0" err="1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公尺跑走</a:t>
                      </a:r>
                      <a:r>
                        <a:rPr lang="en-US" sz="1800" kern="0" dirty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(秒)</a:t>
                      </a:r>
                      <a:endParaRPr lang="zh-TW" sz="18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925" marR="5334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925" marR="5334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676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659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619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578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5397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195" marR="5397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316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527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195" marR="527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323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320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540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33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zh-TW" sz="2000" kern="150" dirty="0">
                        <a:solidFill>
                          <a:srgbClr val="00339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451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044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Line 4"/>
          <p:cNvSpPr>
            <a:spLocks noChangeShapeType="1"/>
          </p:cNvSpPr>
          <p:nvPr/>
        </p:nvSpPr>
        <p:spPr bwMode="auto">
          <a:xfrm>
            <a:off x="5610225" y="469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5203" name="AutoShape 3"/>
          <p:cNvSpPr>
            <a:spLocks noChangeArrowheads="1"/>
          </p:cNvSpPr>
          <p:nvPr/>
        </p:nvSpPr>
        <p:spPr bwMode="auto">
          <a:xfrm>
            <a:off x="107504" y="476672"/>
            <a:ext cx="2174678" cy="2952328"/>
          </a:xfrm>
          <a:prstGeom prst="homePlate">
            <a:avLst>
              <a:gd name="adj" fmla="val 77254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zh-TW" altLang="en-US" dirty="0" smtClean="0">
                <a:ea typeface="微軟正黑體" pitchFamily="34" charset="-120"/>
              </a:rPr>
              <a:t>    </a:t>
            </a:r>
            <a:r>
              <a:rPr lang="zh-TW" altLang="en-US" sz="2800" dirty="0" smtClean="0">
                <a:ea typeface="微軟正黑體" pitchFamily="34" charset="-120"/>
              </a:rPr>
              <a:t>國際性競賽</a:t>
            </a:r>
            <a:endParaRPr lang="en-US" altLang="zh-TW" sz="2800" dirty="0" smtClean="0">
              <a:ea typeface="微軟正黑體" pitchFamily="34" charset="-120"/>
            </a:endParaRPr>
          </a:p>
          <a:p>
            <a:pPr lvl="0" algn="ctr" eaLnBrk="0" hangingPunct="0">
              <a:defRPr/>
            </a:pPr>
            <a:r>
              <a:rPr lang="zh-TW" altLang="en-US" sz="2800" dirty="0" smtClean="0">
                <a:ea typeface="微軟正黑體" pitchFamily="34" charset="-120"/>
              </a:rPr>
              <a:t>參照項目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64820"/>
              </p:ext>
            </p:extLst>
          </p:nvPr>
        </p:nvGraphicFramePr>
        <p:xfrm>
          <a:off x="2296896" y="980728"/>
          <a:ext cx="6637336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04">
                  <a:extLst>
                    <a:ext uri="{9D8B030D-6E8A-4147-A177-3AD203B41FA5}">
                      <a16:colId xmlns:a16="http://schemas.microsoft.com/office/drawing/2014/main" val="3360879514"/>
                    </a:ext>
                  </a:extLst>
                </a:gridCol>
                <a:gridCol w="3276744">
                  <a:extLst>
                    <a:ext uri="{9D8B030D-6E8A-4147-A177-3AD203B41FA5}">
                      <a16:colId xmlns:a16="http://schemas.microsoft.com/office/drawing/2014/main" val="125999622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77668159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序號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競賽名稱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推薦單位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3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臺灣國際科學展覽會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國立臺灣科學教育館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7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青年奧林匹克運動會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13">
                  <a:txBody>
                    <a:bodyPr/>
                    <a:lstStyle/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教育部體育署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0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亞洲青年運動會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18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奧林匹克運動會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亞洲運動會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亞洲沙灘運動會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3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亞洲室內及武藝運動會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東亞青年運動會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3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世界中學生運動會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1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亞洲帕拉運動會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8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帕拉林匹克運動會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13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聽障達福林匹克運動會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亞太聽障運動會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6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世界運動會</a:t>
                      </a: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65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447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Line 4"/>
          <p:cNvSpPr>
            <a:spLocks noChangeShapeType="1"/>
          </p:cNvSpPr>
          <p:nvPr/>
        </p:nvSpPr>
        <p:spPr bwMode="auto">
          <a:xfrm>
            <a:off x="5610225" y="469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5203" name="AutoShape 3"/>
          <p:cNvSpPr>
            <a:spLocks noChangeArrowheads="1"/>
          </p:cNvSpPr>
          <p:nvPr/>
        </p:nvSpPr>
        <p:spPr bwMode="auto">
          <a:xfrm>
            <a:off x="107504" y="476672"/>
            <a:ext cx="1944216" cy="2952328"/>
          </a:xfrm>
          <a:prstGeom prst="homePlate">
            <a:avLst>
              <a:gd name="adj" fmla="val 77254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zh-TW" altLang="en-US" dirty="0" smtClean="0">
                <a:ea typeface="微軟正黑體" pitchFamily="34" charset="-120"/>
              </a:rPr>
              <a:t>    </a:t>
            </a:r>
            <a:r>
              <a:rPr lang="zh-TW" altLang="en-US" sz="2600" dirty="0" smtClean="0">
                <a:ea typeface="微軟正黑體" pitchFamily="34" charset="-120"/>
              </a:rPr>
              <a:t>全國性競賽</a:t>
            </a:r>
            <a:endParaRPr lang="en-US" altLang="zh-TW" sz="2600" dirty="0" smtClean="0">
              <a:ea typeface="微軟正黑體" pitchFamily="34" charset="-120"/>
            </a:endParaRPr>
          </a:p>
          <a:p>
            <a:pPr lvl="0" algn="ctr" eaLnBrk="0" hangingPunct="0">
              <a:defRPr/>
            </a:pPr>
            <a:r>
              <a:rPr lang="zh-TW" altLang="en-US" sz="2600" dirty="0" smtClean="0">
                <a:ea typeface="微軟正黑體" pitchFamily="34" charset="-120"/>
              </a:rPr>
              <a:t>參照項目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798912"/>
              </p:ext>
            </p:extLst>
          </p:nvPr>
        </p:nvGraphicFramePr>
        <p:xfrm>
          <a:off x="2026521" y="835660"/>
          <a:ext cx="352839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04">
                  <a:extLst>
                    <a:ext uri="{9D8B030D-6E8A-4147-A177-3AD203B41FA5}">
                      <a16:colId xmlns:a16="http://schemas.microsoft.com/office/drawing/2014/main" val="3360879514"/>
                    </a:ext>
                  </a:extLst>
                </a:gridCol>
                <a:gridCol w="2760088">
                  <a:extLst>
                    <a:ext uri="{9D8B030D-6E8A-4147-A177-3AD203B41FA5}">
                      <a16:colId xmlns:a16="http://schemas.microsoft.com/office/drawing/2014/main" val="125999622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序號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競賽名稱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3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全國語文競賽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5171579"/>
                  </a:ext>
                </a:extLst>
              </a:tr>
              <a:tr h="344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教育部文藝創作獎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0870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全國師生鄉土歌謠比賽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1818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全國學生美術比賽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685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全國學生音樂比賽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475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全國學生創意戲劇比賽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7773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全國學生圖畫書創作獎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836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中華民國中小學科學展覽會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29753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環境知識競賽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26191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全國中小學客家藝文競賽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50108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全國中等學校運動會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5413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全國學生舞蹈比賽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814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國中籃球聯賽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86236274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66416"/>
              </p:ext>
            </p:extLst>
          </p:nvPr>
        </p:nvGraphicFramePr>
        <p:xfrm>
          <a:off x="5615608" y="835660"/>
          <a:ext cx="352839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04">
                  <a:extLst>
                    <a:ext uri="{9D8B030D-6E8A-4147-A177-3AD203B41FA5}">
                      <a16:colId xmlns:a16="http://schemas.microsoft.com/office/drawing/2014/main" val="3360879514"/>
                    </a:ext>
                  </a:extLst>
                </a:gridCol>
                <a:gridCol w="2760088">
                  <a:extLst>
                    <a:ext uri="{9D8B030D-6E8A-4147-A177-3AD203B41FA5}">
                      <a16:colId xmlns:a16="http://schemas.microsoft.com/office/drawing/2014/main" val="125999622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序號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競賽名稱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3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國中足球聯賽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517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國中女子壘球聯賽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0870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國中排球聯賽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1818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國中棒球聯賽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685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全國運動會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475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全國身心障礙國民運動會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7773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全國原住民族運動會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836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全民運動會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29753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原住民雲端科展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26191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全國原住民兒童繪畫創作比賽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50108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原住民族語戲劇競賽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5413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原住民族語單詞競賽</a:t>
                      </a:r>
                      <a:endParaRPr lang="zh-TW" sz="20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814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33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Line 4"/>
          <p:cNvSpPr>
            <a:spLocks noChangeShapeType="1"/>
          </p:cNvSpPr>
          <p:nvPr/>
        </p:nvSpPr>
        <p:spPr bwMode="auto">
          <a:xfrm>
            <a:off x="5610225" y="469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07504" y="476672"/>
            <a:ext cx="1800200" cy="2808312"/>
          </a:xfrm>
          <a:prstGeom prst="homePlate">
            <a:avLst>
              <a:gd name="adj" fmla="val 77254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zh-TW" altLang="en-US" dirty="0" smtClean="0">
                <a:ea typeface="微軟正黑體" pitchFamily="34" charset="-120"/>
              </a:rPr>
              <a:t>    </a:t>
            </a:r>
            <a:r>
              <a:rPr lang="zh-TW" altLang="en-US" sz="2800" dirty="0" smtClean="0">
                <a:ea typeface="微軟正黑體" pitchFamily="34" charset="-120"/>
              </a:rPr>
              <a:t>縣市競賽</a:t>
            </a:r>
            <a:endParaRPr lang="en-US" altLang="zh-TW" sz="2800" dirty="0" smtClean="0">
              <a:ea typeface="微軟正黑體" pitchFamily="34" charset="-120"/>
            </a:endParaRPr>
          </a:p>
          <a:p>
            <a:pPr lvl="0" algn="ctr" eaLnBrk="0" hangingPunct="0">
              <a:defRPr/>
            </a:pPr>
            <a:r>
              <a:rPr lang="zh-TW" altLang="en-US" sz="2800" dirty="0" smtClean="0">
                <a:ea typeface="微軟正黑體" pitchFamily="34" charset="-120"/>
              </a:rPr>
              <a:t>    參照項目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65527"/>
              </p:ext>
            </p:extLst>
          </p:nvPr>
        </p:nvGraphicFramePr>
        <p:xfrm>
          <a:off x="1860619" y="677615"/>
          <a:ext cx="7251010" cy="613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25">
                  <a:extLst>
                    <a:ext uri="{9D8B030D-6E8A-4147-A177-3AD203B41FA5}">
                      <a16:colId xmlns:a16="http://schemas.microsoft.com/office/drawing/2014/main" val="3360879514"/>
                    </a:ext>
                  </a:extLst>
                </a:gridCol>
                <a:gridCol w="4754897">
                  <a:extLst>
                    <a:ext uri="{9D8B030D-6E8A-4147-A177-3AD203B41FA5}">
                      <a16:colId xmlns:a16="http://schemas.microsoft.com/office/drawing/2014/main" val="1259996226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2541920459"/>
                    </a:ext>
                  </a:extLst>
                </a:gridCol>
              </a:tblGrid>
              <a:tr h="414173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序號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競賽名稱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積分採計方式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39043"/>
                  </a:ext>
                </a:extLst>
              </a:tr>
              <a:tr h="44992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中華民國中小學科學展覽會</a:t>
                      </a: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縣、市初賽</a:t>
                      </a: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採計名次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17157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全縣、市國中技藝教育課程技藝競賽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採計名次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70573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全縣、市語文競賽</a:t>
                      </a:r>
                      <a:endParaRPr lang="zh-TW" sz="18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採計名次或等第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8188996"/>
                  </a:ext>
                </a:extLst>
              </a:tr>
              <a:tr h="3897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全縣、市學生美術比賽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採計名次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8570075"/>
                  </a:ext>
                </a:extLst>
              </a:tr>
              <a:tr h="3897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全縣、市學生舞蹈比賽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採計等第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754965"/>
                  </a:ext>
                </a:extLst>
              </a:tr>
              <a:tr h="52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全縣、市學生音樂暨師生鄉土歌謠比賽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採計等第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7738770"/>
                  </a:ext>
                </a:extLst>
              </a:tr>
              <a:tr h="4402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全國學生創意戲劇比賽縣、市初選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採計等第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63914"/>
                  </a:ext>
                </a:extLst>
              </a:tr>
              <a:tr h="3897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全縣、市中小學聯合運動會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採計名次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7534599"/>
                  </a:ext>
                </a:extLst>
              </a:tr>
              <a:tr h="3897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全縣、市運動會</a:t>
                      </a:r>
                      <a:endParaRPr lang="zh-TW" sz="18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採計名次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912735"/>
                  </a:ext>
                </a:extLst>
              </a:tr>
              <a:tr h="5995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國中籃球、排球、棒球、足球聯賽分區初賽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採計名次</a:t>
                      </a:r>
                      <a:endParaRPr lang="zh-TW" sz="1800" b="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1084984"/>
                  </a:ext>
                </a:extLst>
              </a:tr>
              <a:tr h="3897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全國環境知識競賽</a:t>
                      </a: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縣、市初賽</a:t>
                      </a: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54136746"/>
                  </a:ext>
                </a:extLst>
              </a:tr>
              <a:tr h="8901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just" fontAlgn="auto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全縣、市英語日學藝競賽</a:t>
                      </a: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限英語演說或</a:t>
                      </a:r>
                      <a:r>
                        <a:rPr lang="zh-TW" sz="1800" kern="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英語說</a:t>
                      </a: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故事、英語朗讀及英語讀者劇場三項</a:t>
                      </a: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zh-TW" sz="2000" kern="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814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41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資料庫圖表 2"/>
          <p:cNvGraphicFramePr/>
          <p:nvPr/>
        </p:nvGraphicFramePr>
        <p:xfrm>
          <a:off x="357158" y="1071546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285720" y="1357298"/>
            <a:ext cx="1357322" cy="785818"/>
          </a:xfrm>
          <a:prstGeom prst="wedgeRoundRect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適性揚才</a:t>
            </a: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免試入學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3286116" y="1357298"/>
            <a:ext cx="1214446" cy="857256"/>
          </a:xfrm>
          <a:prstGeom prst="wedgeRoundRect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優先免試</a:t>
            </a: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入學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072198" y="1357298"/>
            <a:ext cx="1214446" cy="857256"/>
          </a:xfrm>
          <a:prstGeom prst="wedgeRoundRect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五專優先</a:t>
            </a: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免試入學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1714480" y="1357298"/>
            <a:ext cx="1500198" cy="785818"/>
          </a:xfrm>
          <a:prstGeom prst="wedgeRoundRect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先免後特</a:t>
            </a: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一次分發到位</a:t>
            </a:r>
            <a:endParaRPr lang="zh-TW" altLang="en-US" sz="16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4572000" y="1357298"/>
            <a:ext cx="1428760" cy="857256"/>
          </a:xfrm>
          <a:prstGeom prst="wedgeRoundRect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試辦學習區完全免試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7358082" y="1357298"/>
            <a:ext cx="1643042" cy="857256"/>
          </a:xfrm>
          <a:prstGeom prst="wedgeRoundRect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12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年國民基本教育課綱</a:t>
            </a: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實施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Picture 3" descr="C:\Users\MD570\Desktop\traffic_s-2.pn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0" y="4077072"/>
            <a:ext cx="3059832" cy="2780928"/>
          </a:xfrm>
          <a:prstGeom prst="rect">
            <a:avLst/>
          </a:prstGeom>
          <a:noFill/>
          <a:effectLst>
            <a:softEdge rad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99860"/>
              </p:ext>
            </p:extLst>
          </p:nvPr>
        </p:nvGraphicFramePr>
        <p:xfrm>
          <a:off x="107504" y="1718334"/>
          <a:ext cx="8512231" cy="4642367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5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比序項目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現況概述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最高分數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??PL????Uni"/>
                        </a:rPr>
                        <a:t>備註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國中教育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會考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國中教育會考評量結果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達精熟者  每科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達基礎者  每科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待加強者  每科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寫作測驗：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6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級分得  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4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級分得  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1.5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2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級分得  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7267" name="AutoShape 19"/>
          <p:cNvSpPr>
            <a:spLocks noChangeArrowheads="1"/>
          </p:cNvSpPr>
          <p:nvPr/>
        </p:nvSpPr>
        <p:spPr bwMode="auto">
          <a:xfrm>
            <a:off x="3527808" y="495388"/>
            <a:ext cx="2520950" cy="7921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437268" name="AutoShape 20"/>
          <p:cNvSpPr>
            <a:spLocks noChangeArrowheads="1"/>
          </p:cNvSpPr>
          <p:nvPr/>
        </p:nvSpPr>
        <p:spPr bwMode="auto">
          <a:xfrm>
            <a:off x="852199" y="481110"/>
            <a:ext cx="2664296" cy="792163"/>
          </a:xfrm>
          <a:prstGeom prst="homePlate">
            <a:avLst>
              <a:gd name="adj" fmla="val 77254"/>
            </a:avLst>
          </a:prstGeom>
          <a:blipFill>
            <a:blip r:embed="rId3"/>
            <a:tile tx="0" ty="0" sx="100000" sy="100000" flip="none" algn="tl"/>
          </a:blip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六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教育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會考</a:t>
            </a:r>
          </a:p>
        </p:txBody>
      </p:sp>
      <p:sp>
        <p:nvSpPr>
          <p:cNvPr id="2" name="向右箭號 1"/>
          <p:cNvSpPr/>
          <p:nvPr/>
        </p:nvSpPr>
        <p:spPr>
          <a:xfrm>
            <a:off x="3867706" y="3373352"/>
            <a:ext cx="2880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4155738" y="5479830"/>
            <a:ext cx="2880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155738" y="5049047"/>
            <a:ext cx="2880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843668" y="3818413"/>
            <a:ext cx="2880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826255" y="4249196"/>
            <a:ext cx="2880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131700" y="5820641"/>
            <a:ext cx="2880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861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嘉義區免試入學</a:t>
            </a: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/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4931" name="矩形 14"/>
          <p:cNvSpPr>
            <a:spLocks noChangeArrowheads="1"/>
          </p:cNvSpPr>
          <p:nvPr/>
        </p:nvSpPr>
        <p:spPr bwMode="auto">
          <a:xfrm>
            <a:off x="2124075" y="1104900"/>
            <a:ext cx="4613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kumimoji="0" lang="zh-TW" altLang="en-US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度積分採計方式</a:t>
            </a:r>
          </a:p>
        </p:txBody>
      </p:sp>
      <p:grpSp>
        <p:nvGrpSpPr>
          <p:cNvPr id="124932" name="群組 7"/>
          <p:cNvGrpSpPr>
            <a:grpSpLocks/>
          </p:cNvGrpSpPr>
          <p:nvPr/>
        </p:nvGrpSpPr>
        <p:grpSpPr bwMode="auto">
          <a:xfrm>
            <a:off x="6608763" y="3921125"/>
            <a:ext cx="2279650" cy="2736850"/>
            <a:chOff x="5436409" y="3372082"/>
            <a:chExt cx="2381782" cy="2889088"/>
          </a:xfrm>
        </p:grpSpPr>
        <p:sp>
          <p:nvSpPr>
            <p:cNvPr id="9" name="圓角矩形 8"/>
            <p:cNvSpPr/>
            <p:nvPr/>
          </p:nvSpPr>
          <p:spPr>
            <a:xfrm>
              <a:off x="5436409" y="3611723"/>
              <a:ext cx="2345292" cy="182495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10564" y="3372082"/>
              <a:ext cx="2207627" cy="2889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anchor="ctr"/>
            <a:lstStyle/>
            <a:p>
              <a:pPr>
                <a:lnSpc>
                  <a:spcPts val="3000"/>
                </a:lnSpc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品德</a:t>
              </a:r>
              <a:r>
                <a:rPr lang="zh-TW" altLang="en-US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表現 </a:t>
              </a:r>
              <a:r>
                <a:rPr lang="en-US" altLang="zh-TW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12</a:t>
              </a:r>
              <a:r>
                <a:rPr lang="zh-TW" altLang="en-US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/>
                <a:ea typeface="微軟正黑體"/>
                <a:cs typeface="微軟正黑體"/>
              </a:endParaRPr>
            </a:p>
            <a:p>
              <a:pPr>
                <a:lnSpc>
                  <a:spcPts val="3000"/>
                </a:lnSpc>
                <a:defRPr/>
              </a:pPr>
              <a:r>
                <a:rPr lang="zh-TW" altLang="en-US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服務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學習 </a:t>
              </a:r>
              <a:r>
                <a:rPr lang="zh-TW" altLang="en-US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  </a:t>
              </a:r>
              <a:r>
                <a:rPr lang="en-US" altLang="zh-TW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8</a:t>
              </a:r>
              <a:r>
                <a:rPr lang="zh-TW" altLang="en-US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/>
                <a:ea typeface="微軟正黑體"/>
                <a:cs typeface="微軟正黑體"/>
              </a:endParaRPr>
            </a:p>
            <a:p>
              <a:pPr>
                <a:lnSpc>
                  <a:spcPts val="3000"/>
                </a:lnSpc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體適能  </a:t>
              </a:r>
              <a:r>
                <a:rPr lang="zh-TW" altLang="en-US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   </a:t>
              </a:r>
              <a:r>
                <a:rPr lang="en-US" altLang="zh-TW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10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/>
                <a:ea typeface="微軟正黑體"/>
                <a:cs typeface="微軟正黑體"/>
              </a:endParaRPr>
            </a:p>
            <a:p>
              <a:pPr>
                <a:lnSpc>
                  <a:spcPts val="3000"/>
                </a:lnSpc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競賽</a:t>
              </a:r>
              <a:r>
                <a:rPr lang="zh-TW" altLang="en-US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成績 </a:t>
              </a:r>
              <a:r>
                <a:rPr lang="en-US" altLang="zh-TW" sz="2400" b="1" dirty="0" smtClean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10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/>
                  <a:ea typeface="微軟正黑體"/>
                  <a:cs typeface="微軟正黑體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/>
                <a:ea typeface="微軟正黑體"/>
                <a:cs typeface="微軟正黑體"/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en-US" altLang="zh-TW" sz="2400" b="1" dirty="0">
                <a:solidFill>
                  <a:srgbClr val="003300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7425" y="765175"/>
            <a:ext cx="13668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422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ctrTitle" idx="4294967295"/>
          </p:nvPr>
        </p:nvSpPr>
        <p:spPr>
          <a:xfrm>
            <a:off x="0" y="507993"/>
            <a:ext cx="9554757" cy="61595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zh-TW" altLang="en-US" sz="30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嘉義區免試入學超額比序運作模式及同分參酌之示例</a:t>
            </a:r>
          </a:p>
        </p:txBody>
      </p:sp>
      <p:grpSp>
        <p:nvGrpSpPr>
          <p:cNvPr id="126978" name="Group 43"/>
          <p:cNvGrpSpPr>
            <a:grpSpLocks/>
          </p:cNvGrpSpPr>
          <p:nvPr/>
        </p:nvGrpSpPr>
        <p:grpSpPr bwMode="auto">
          <a:xfrm>
            <a:off x="371475" y="2068518"/>
            <a:ext cx="8666230" cy="3736744"/>
            <a:chOff x="869" y="2033"/>
            <a:chExt cx="3376" cy="1121"/>
          </a:xfrm>
        </p:grpSpPr>
        <p:grpSp>
          <p:nvGrpSpPr>
            <p:cNvPr id="126989" name="Group 19"/>
            <p:cNvGrpSpPr>
              <a:grpSpLocks/>
            </p:cNvGrpSpPr>
            <p:nvPr/>
          </p:nvGrpSpPr>
          <p:grpSpPr bwMode="auto">
            <a:xfrm>
              <a:off x="875" y="2033"/>
              <a:ext cx="3344" cy="450"/>
              <a:chOff x="1522" y="11562"/>
              <a:chExt cx="7411" cy="1124"/>
            </a:xfrm>
          </p:grpSpPr>
          <p:sp>
            <p:nvSpPr>
              <p:cNvPr id="155" name="Text Box 98"/>
              <p:cNvSpPr txBox="1">
                <a:spLocks noChangeArrowheads="1"/>
              </p:cNvSpPr>
              <p:nvPr/>
            </p:nvSpPr>
            <p:spPr bwMode="auto">
              <a:xfrm>
                <a:off x="2764" y="11843"/>
                <a:ext cx="806" cy="6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4615" tIns="48895" rIns="94615" bIns="48895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志願序分數</a:t>
                </a:r>
              </a:p>
            </p:txBody>
          </p:sp>
          <p:sp>
            <p:nvSpPr>
              <p:cNvPr id="156" name="Text Box 99"/>
              <p:cNvSpPr txBox="1">
                <a:spLocks noChangeArrowheads="1"/>
              </p:cNvSpPr>
              <p:nvPr/>
            </p:nvSpPr>
            <p:spPr bwMode="auto">
              <a:xfrm>
                <a:off x="1522" y="11792"/>
                <a:ext cx="852" cy="57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94615" tIns="48895" rIns="94615" bIns="48895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總積分</a:t>
                </a:r>
              </a:p>
            </p:txBody>
          </p:sp>
          <p:cxnSp>
            <p:nvCxnSpPr>
              <p:cNvPr id="127005" name="AutoShape 105"/>
              <p:cNvCxnSpPr>
                <a:cxnSpLocks noChangeShapeType="1"/>
              </p:cNvCxnSpPr>
              <p:nvPr/>
            </p:nvCxnSpPr>
            <p:spPr bwMode="auto">
              <a:xfrm>
                <a:off x="2375" y="12215"/>
                <a:ext cx="3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7006" name="AutoShape 106"/>
              <p:cNvCxnSpPr>
                <a:cxnSpLocks noChangeShapeType="1"/>
              </p:cNvCxnSpPr>
              <p:nvPr/>
            </p:nvCxnSpPr>
            <p:spPr bwMode="auto">
              <a:xfrm>
                <a:off x="3570" y="12241"/>
                <a:ext cx="3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7007" name="AutoShape 107"/>
              <p:cNvCxnSpPr>
                <a:cxnSpLocks noChangeShapeType="1"/>
              </p:cNvCxnSpPr>
              <p:nvPr/>
            </p:nvCxnSpPr>
            <p:spPr bwMode="auto">
              <a:xfrm>
                <a:off x="4796" y="12326"/>
                <a:ext cx="3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7008" name="AutoShape 108"/>
              <p:cNvCxnSpPr>
                <a:cxnSpLocks noChangeShapeType="1"/>
              </p:cNvCxnSpPr>
              <p:nvPr/>
            </p:nvCxnSpPr>
            <p:spPr bwMode="auto">
              <a:xfrm>
                <a:off x="6007" y="12279"/>
                <a:ext cx="24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7009" name="AutoShape 109"/>
              <p:cNvCxnSpPr>
                <a:cxnSpLocks noChangeShapeType="1"/>
              </p:cNvCxnSpPr>
              <p:nvPr/>
            </p:nvCxnSpPr>
            <p:spPr bwMode="auto">
              <a:xfrm>
                <a:off x="7249" y="12242"/>
                <a:ext cx="203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7010" name="AutoShape 110"/>
              <p:cNvCxnSpPr>
                <a:cxnSpLocks noChangeShapeType="1"/>
              </p:cNvCxnSpPr>
              <p:nvPr/>
            </p:nvCxnSpPr>
            <p:spPr bwMode="auto">
              <a:xfrm>
                <a:off x="8605" y="12245"/>
                <a:ext cx="3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2" name="Text Box 102"/>
              <p:cNvSpPr txBox="1">
                <a:spLocks noChangeArrowheads="1"/>
              </p:cNvSpPr>
              <p:nvPr/>
            </p:nvSpPr>
            <p:spPr bwMode="auto">
              <a:xfrm>
                <a:off x="7452" y="11562"/>
                <a:ext cx="1289" cy="11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4615" tIns="48895" rIns="94615" bIns="48895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會考三</a:t>
                </a:r>
                <a:r>
                  <a:rPr kumimoji="0"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等級</a:t>
                </a:r>
                <a:endParaRPr kumimoji="0"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1A4B=17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5B=15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4B1C=13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作文拚</a:t>
                </a:r>
                <a:r>
                  <a:rPr kumimoji="0"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5-6</a:t>
                </a:r>
                <a:r>
                  <a:rPr kumimoji="0"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級</a:t>
                </a:r>
                <a:endParaRPr kumimoji="0"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Text Box 100"/>
              <p:cNvSpPr txBox="1">
                <a:spLocks noChangeArrowheads="1"/>
              </p:cNvSpPr>
              <p:nvPr/>
            </p:nvSpPr>
            <p:spPr bwMode="auto">
              <a:xfrm>
                <a:off x="3949" y="11822"/>
                <a:ext cx="847" cy="6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4615" tIns="48895" rIns="94615" bIns="48895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均衡學習</a:t>
                </a:r>
                <a:endPara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Text Box 103"/>
              <p:cNvSpPr txBox="1">
                <a:spLocks noChangeArrowheads="1"/>
              </p:cNvSpPr>
              <p:nvPr/>
            </p:nvSpPr>
            <p:spPr bwMode="auto">
              <a:xfrm>
                <a:off x="6254" y="11814"/>
                <a:ext cx="998" cy="7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4615" tIns="48895" rIns="94615" bIns="48895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多元學習總分</a:t>
                </a:r>
              </a:p>
            </p:txBody>
          </p:sp>
          <p:sp>
            <p:nvSpPr>
              <p:cNvPr id="35" name="Text Box 104"/>
              <p:cNvSpPr txBox="1">
                <a:spLocks noChangeArrowheads="1"/>
              </p:cNvSpPr>
              <p:nvPr/>
            </p:nvSpPr>
            <p:spPr bwMode="auto">
              <a:xfrm>
                <a:off x="5165" y="11826"/>
                <a:ext cx="842" cy="6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4615" tIns="48895" rIns="94615" bIns="48895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適性輔導</a:t>
                </a:r>
              </a:p>
            </p:txBody>
          </p:sp>
        </p:grpSp>
        <p:sp>
          <p:nvSpPr>
            <p:cNvPr id="319520" name="文字方塊 145"/>
            <p:cNvSpPr txBox="1">
              <a:spLocks noChangeArrowheads="1"/>
            </p:cNvSpPr>
            <p:nvPr/>
          </p:nvSpPr>
          <p:spPr bwMode="auto">
            <a:xfrm>
              <a:off x="1839" y="2568"/>
              <a:ext cx="471" cy="5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4615" tIns="48895" rIns="94615" bIns="48895"/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三等級四標示總</a:t>
              </a:r>
              <a:r>
                <a:rPr kumimoji="0" lang="zh-TW" altLang="en-US" sz="2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積分</a:t>
              </a:r>
              <a:endParaRPr kumimoji="0" lang="en-US" altLang="zh-TW" sz="12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計算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號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algn="ctr">
                <a:defRPr/>
              </a:pP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(+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越多越好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algn="ctr">
                <a:defRPr/>
              </a:pP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詳如下頁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algn="ctr">
                <a:defRPr/>
              </a:pPr>
              <a:r>
                <a:rPr kumimoji="0" lang="en-US" altLang="zh-TW" sz="2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kumimoji="0" lang="en-US" altLang="zh-TW" sz="2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</a:br>
              <a:endParaRPr kumimoji="0"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9521" name="文字方塊 44"/>
            <p:cNvSpPr txBox="1">
              <a:spLocks noChangeArrowheads="1"/>
            </p:cNvSpPr>
            <p:nvPr/>
          </p:nvSpPr>
          <p:spPr bwMode="auto">
            <a:xfrm>
              <a:off x="869" y="2646"/>
              <a:ext cx="385" cy="5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4615" tIns="48895" rIns="94615" bIns="48895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品德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表現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(12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一定要滿</a:t>
              </a:r>
              <a:r>
                <a:rPr kumimoji="0"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endPara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9522" name="文字方塊 45"/>
            <p:cNvSpPr txBox="1">
              <a:spLocks noChangeArrowheads="1"/>
            </p:cNvSpPr>
            <p:nvPr/>
          </p:nvSpPr>
          <p:spPr bwMode="auto">
            <a:xfrm>
              <a:off x="1365" y="2662"/>
              <a:ext cx="385" cy="4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4615" tIns="48895" rIns="94615" bIns="48895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(8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一定要滿</a:t>
              </a:r>
              <a:r>
                <a:rPr kumimoji="0"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endPara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26995" name="直線單箭頭接點 153"/>
            <p:cNvCxnSpPr>
              <a:cxnSpLocks noChangeShapeType="1"/>
            </p:cNvCxnSpPr>
            <p:nvPr/>
          </p:nvCxnSpPr>
          <p:spPr bwMode="auto">
            <a:xfrm>
              <a:off x="1254" y="2901"/>
              <a:ext cx="1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6996" name="直線單箭頭接點 147"/>
            <p:cNvCxnSpPr>
              <a:cxnSpLocks noChangeShapeType="1"/>
            </p:cNvCxnSpPr>
            <p:nvPr/>
          </p:nvCxnSpPr>
          <p:spPr bwMode="auto">
            <a:xfrm>
              <a:off x="2296" y="2924"/>
              <a:ext cx="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6997" name="直線單箭頭接點 148"/>
            <p:cNvCxnSpPr>
              <a:cxnSpLocks noChangeShapeType="1"/>
            </p:cNvCxnSpPr>
            <p:nvPr/>
          </p:nvCxnSpPr>
          <p:spPr bwMode="auto">
            <a:xfrm>
              <a:off x="2819" y="2928"/>
              <a:ext cx="11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6998" name="直線單箭頭接點 149"/>
            <p:cNvCxnSpPr>
              <a:cxnSpLocks noChangeShapeType="1"/>
            </p:cNvCxnSpPr>
            <p:nvPr/>
          </p:nvCxnSpPr>
          <p:spPr bwMode="auto">
            <a:xfrm>
              <a:off x="3693" y="2924"/>
              <a:ext cx="101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19529" name="文字方塊 145"/>
            <p:cNvSpPr txBox="1">
              <a:spLocks noChangeArrowheads="1"/>
            </p:cNvSpPr>
            <p:nvPr/>
          </p:nvSpPr>
          <p:spPr bwMode="auto">
            <a:xfrm>
              <a:off x="2419" y="2594"/>
              <a:ext cx="421" cy="5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4615" tIns="48895" rIns="94615" bIns="48895"/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kumimoji="0" lang="zh-TW" altLang="en-US" sz="20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三等級四標示總</a:t>
              </a:r>
              <a:r>
                <a:rPr kumimoji="0"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數量</a:t>
              </a:r>
              <a:endParaRPr kumimoji="0" lang="en-US" altLang="zh-TW" sz="1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A</a:t>
              </a:r>
              <a:r>
                <a:rPr kumimoji="0" lang="en-US" altLang="zh-TW" sz="1400" b="1" baseline="300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++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endParaRPr kumimoji="0" lang="en-US" altLang="zh-TW" sz="1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A</a:t>
              </a:r>
              <a:r>
                <a:rPr kumimoji="0" lang="en-US" altLang="zh-TW" sz="1400" b="1" baseline="300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A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順序比較數量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kumimoji="0"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</a:br>
              <a:endParaRPr kumimoji="0" lang="zh-TW" altLang="en-US" sz="1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27000" name="直線單箭頭接點 149"/>
            <p:cNvCxnSpPr>
              <a:cxnSpLocks noChangeShapeType="1"/>
            </p:cNvCxnSpPr>
            <p:nvPr/>
          </p:nvCxnSpPr>
          <p:spPr bwMode="auto">
            <a:xfrm>
              <a:off x="1754" y="2915"/>
              <a:ext cx="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6" name="文字方塊 46"/>
            <p:cNvSpPr txBox="1">
              <a:spLocks noChangeArrowheads="1"/>
            </p:cNvSpPr>
            <p:nvPr/>
          </p:nvSpPr>
          <p:spPr bwMode="auto">
            <a:xfrm>
              <a:off x="3911" y="2653"/>
              <a:ext cx="334" cy="4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4615" tIns="48895" rIns="94615" bIns="48895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體適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kumimoji="0"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</a:t>
              </a:r>
              <a:r>
                <a:rPr kumimoji="0"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kumimoji="0"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143"/>
            <p:cNvSpPr txBox="1">
              <a:spLocks noChangeArrowheads="1"/>
            </p:cNvSpPr>
            <p:nvPr/>
          </p:nvSpPr>
          <p:spPr bwMode="auto">
            <a:xfrm>
              <a:off x="3432" y="2655"/>
              <a:ext cx="356" cy="4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4615" tIns="48895" rIns="94615" bIns="48895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成績</a:t>
              </a:r>
              <a: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kumimoji="0"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</a:t>
              </a:r>
              <a:r>
                <a:rPr kumimoji="0"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kumimoji="0"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8" name="文字方塊 143"/>
          <p:cNvSpPr txBox="1">
            <a:spLocks noChangeArrowheads="1"/>
          </p:cNvSpPr>
          <p:nvPr/>
        </p:nvSpPr>
        <p:spPr bwMode="auto">
          <a:xfrm>
            <a:off x="5638179" y="3939114"/>
            <a:ext cx="974502" cy="18594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4615" tIns="48895" rIns="94615" bIns="4889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科目</a:t>
            </a:r>
            <a:r>
              <a:rPr kumimoji="0"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標示</a:t>
            </a:r>
            <a:endParaRPr kumimoji="0" lang="en-US" altLang="zh-TW" sz="12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(</a:t>
            </a:r>
            <a:r>
              <a:rPr kumimoji="0" lang="zh-TW" altLang="en-US" sz="13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依國、數、英、自、社順序比較</a:t>
            </a:r>
            <a:r>
              <a:rPr kumimoji="0" lang="en-US" altLang="zh-TW" sz="13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A</a:t>
            </a:r>
            <a:r>
              <a:rPr kumimoji="0" lang="en-US" altLang="zh-TW" sz="1300" b="1" baseline="30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++</a:t>
            </a:r>
            <a:r>
              <a:rPr kumimoji="0" lang="zh-TW" altLang="en-US" sz="13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、</a:t>
            </a:r>
            <a:r>
              <a:rPr kumimoji="0" lang="en-US" altLang="zh-TW" sz="13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A</a:t>
            </a:r>
            <a:r>
              <a:rPr kumimoji="0" lang="en-US" altLang="zh-TW" sz="1300" b="1" baseline="30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+</a:t>
            </a:r>
            <a:r>
              <a:rPr kumimoji="0" lang="zh-TW" altLang="en-US" sz="13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、</a:t>
            </a:r>
            <a:r>
              <a:rPr kumimoji="0" lang="en-US" altLang="zh-TW" sz="13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A)</a:t>
            </a:r>
            <a:endParaRPr kumimoji="0" lang="zh-TW" altLang="en-US" sz="1300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zh-TW" altLang="en-US" sz="2400" dirty="0">
              <a:ea typeface="標楷體" panose="03000509000000000000" pitchFamily="65" charset="-120"/>
            </a:endParaRPr>
          </a:p>
        </p:txBody>
      </p:sp>
      <p:cxnSp>
        <p:nvCxnSpPr>
          <p:cNvPr id="126980" name="直線單箭頭接點 148"/>
          <p:cNvCxnSpPr>
            <a:cxnSpLocks noChangeShapeType="1"/>
          </p:cNvCxnSpPr>
          <p:nvPr/>
        </p:nvCxnSpPr>
        <p:spPr bwMode="auto">
          <a:xfrm>
            <a:off x="6657752" y="4556125"/>
            <a:ext cx="2905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6981" name="直線單箭頭接點 148"/>
          <p:cNvCxnSpPr>
            <a:cxnSpLocks noChangeShapeType="1"/>
          </p:cNvCxnSpPr>
          <p:nvPr/>
        </p:nvCxnSpPr>
        <p:spPr bwMode="auto">
          <a:xfrm>
            <a:off x="7881888" y="4529138"/>
            <a:ext cx="290512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" name="直線接點 4"/>
          <p:cNvCxnSpPr/>
          <p:nvPr/>
        </p:nvCxnSpPr>
        <p:spPr>
          <a:xfrm>
            <a:off x="8932863" y="3076575"/>
            <a:ext cx="0" cy="619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 flipV="1">
            <a:off x="107504" y="3694113"/>
            <a:ext cx="8844410" cy="28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07504" y="3708400"/>
            <a:ext cx="12700" cy="808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07504" y="4505325"/>
            <a:ext cx="309562" cy="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3299" name="Rectangle 35"/>
          <p:cNvSpPr>
            <a:spLocks noChangeArrowheads="1"/>
          </p:cNvSpPr>
          <p:nvPr/>
        </p:nvSpPr>
        <p:spPr bwMode="auto">
          <a:xfrm>
            <a:off x="539750" y="1268413"/>
            <a:ext cx="8353425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總積分＝志願序</a:t>
            </a:r>
            <a:r>
              <a:rPr kumimoji="0"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扶助弱勢</a:t>
            </a:r>
            <a:r>
              <a:rPr kumimoji="0"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均衡學習</a:t>
            </a:r>
            <a:r>
              <a:rPr kumimoji="0"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適性輔導</a:t>
            </a:r>
            <a:r>
              <a:rPr kumimoji="0"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多元學習</a:t>
            </a:r>
            <a:r>
              <a:rPr kumimoji="0"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會考三等級</a:t>
            </a:r>
          </a:p>
        </p:txBody>
      </p:sp>
      <p:sp>
        <p:nvSpPr>
          <p:cNvPr id="523300" name="Rectangle 36"/>
          <p:cNvSpPr>
            <a:spLocks noChangeArrowheads="1"/>
          </p:cNvSpPr>
          <p:nvPr/>
        </p:nvSpPr>
        <p:spPr bwMode="auto">
          <a:xfrm>
            <a:off x="1564857" y="1482415"/>
            <a:ext cx="587375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 dirty="0">
                <a:solidFill>
                  <a:srgbClr val="800000"/>
                </a:solidFill>
                <a:ea typeface="標楷體" pitchFamily="65" charset="-120"/>
              </a:rPr>
              <a:t>申請人數超額時比序順序示意圖</a:t>
            </a:r>
          </a:p>
        </p:txBody>
      </p:sp>
      <p:sp>
        <p:nvSpPr>
          <p:cNvPr id="523301" name="Rectangle 37"/>
          <p:cNvSpPr>
            <a:spLocks noChangeArrowheads="1"/>
          </p:cNvSpPr>
          <p:nvPr/>
        </p:nvSpPr>
        <p:spPr bwMode="auto">
          <a:xfrm>
            <a:off x="300077" y="6093296"/>
            <a:ext cx="8661345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ea typeface="標楷體" pitchFamily="65" charset="-120"/>
              </a:rPr>
              <a:t>＞</a:t>
            </a:r>
            <a:r>
              <a:rPr kumimoji="0" lang="zh-TW" altLang="en-US" b="1" dirty="0">
                <a:solidFill>
                  <a:srgbClr val="C00000"/>
                </a:solidFill>
                <a:ea typeface="標楷體" pitchFamily="65" charset="-120"/>
              </a:rPr>
              <a:t>超額時增額</a:t>
            </a:r>
            <a:r>
              <a:rPr kumimoji="0" lang="zh-TW" altLang="en-US" b="1" dirty="0" smtClean="0">
                <a:solidFill>
                  <a:srgbClr val="C00000"/>
                </a:solidFill>
                <a:ea typeface="標楷體" pitchFamily="65" charset="-120"/>
              </a:rPr>
              <a:t>錄取</a:t>
            </a:r>
            <a:r>
              <a:rPr kumimoji="0" lang="en-US" altLang="zh-TW" b="1" dirty="0" smtClean="0">
                <a:solidFill>
                  <a:srgbClr val="C00000"/>
                </a:solidFill>
                <a:ea typeface="標楷體" pitchFamily="65" charset="-120"/>
              </a:rPr>
              <a:t>(109</a:t>
            </a:r>
            <a:r>
              <a:rPr kumimoji="0" lang="zh-TW" altLang="en-US" b="1" dirty="0" smtClean="0">
                <a:solidFill>
                  <a:srgbClr val="C00000"/>
                </a:solidFill>
                <a:ea typeface="標楷體" pitchFamily="65" charset="-120"/>
              </a:rPr>
              <a:t>年只有</a:t>
            </a:r>
            <a:r>
              <a:rPr kumimoji="0" lang="en-US" altLang="zh-TW" b="1" dirty="0" smtClean="0">
                <a:solidFill>
                  <a:srgbClr val="C00000"/>
                </a:solidFill>
                <a:ea typeface="標楷體" pitchFamily="65" charset="-120"/>
              </a:rPr>
              <a:t>4</a:t>
            </a:r>
            <a:r>
              <a:rPr kumimoji="0" lang="zh-TW" altLang="en-US" b="1" dirty="0" smtClean="0">
                <a:solidFill>
                  <a:srgbClr val="C00000"/>
                </a:solidFill>
                <a:ea typeface="標楷體" pitchFamily="65" charset="-120"/>
              </a:rPr>
              <a:t>人同分增額錄取</a:t>
            </a:r>
            <a:r>
              <a:rPr kumimoji="0" lang="en-US" altLang="zh-TW" b="1" dirty="0" smtClean="0">
                <a:solidFill>
                  <a:srgbClr val="C00000"/>
                </a:solidFill>
                <a:ea typeface="標楷體" pitchFamily="65" charset="-120"/>
              </a:rPr>
              <a:t>)</a:t>
            </a:r>
            <a:endParaRPr kumimoji="0" lang="zh-TW" altLang="en-US" b="1" dirty="0">
              <a:solidFill>
                <a:srgbClr val="C000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08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971600" y="458325"/>
            <a:ext cx="795637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3200" b="1" smtClean="0">
                <a:solidFill>
                  <a:srgbClr val="447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嘉義區免試入學超額比序運作模式之示例</a:t>
            </a:r>
            <a:endParaRPr kumimoji="0" lang="zh-TW" altLang="en-US" sz="3200" b="1" dirty="0" smtClean="0">
              <a:solidFill>
                <a:srgbClr val="4472C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流程圖: 循序存取儲存裝置 7"/>
          <p:cNvSpPr/>
          <p:nvPr/>
        </p:nvSpPr>
        <p:spPr>
          <a:xfrm rot="10800000">
            <a:off x="3707904" y="1628800"/>
            <a:ext cx="5220072" cy="4968552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299240"/>
            <a:ext cx="4145639" cy="3779848"/>
          </a:xfrm>
          <a:prstGeom prst="rect">
            <a:avLst/>
          </a:prstGeom>
        </p:spPr>
      </p:pic>
      <p:sp>
        <p:nvSpPr>
          <p:cNvPr id="11" name="向右箭號圖說文字 10"/>
          <p:cNvSpPr/>
          <p:nvPr/>
        </p:nvSpPr>
        <p:spPr>
          <a:xfrm>
            <a:off x="561658" y="1219120"/>
            <a:ext cx="2855168" cy="1561808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三等級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四標示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</p:spTree>
    <p:extLst>
      <p:ext uri="{BB962C8B-B14F-4D97-AF65-F5344CB8AC3E}">
        <p14:creationId xmlns:p14="http://schemas.microsoft.com/office/powerpoint/2010/main" val="30255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73614" y="2492896"/>
            <a:ext cx="2926234" cy="2893100"/>
          </a:xfrm>
          <a:prstGeom prst="rect">
            <a:avLst/>
          </a:prstGeom>
          <a:solidFill>
            <a:srgbClr val="FF99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kumimoji="0" lang="zh-TW" altLang="en-US" sz="18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kumimoji="0" lang="zh-TW" altLang="en-US" sz="1800" dirty="0">
                <a:solidFill>
                  <a:srgbClr val="FFFFFF"/>
                </a:solidFill>
              </a:rPr>
              <a:t> 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嘉義縣</a:t>
            </a:r>
            <a:r>
              <a:rPr kumimoji="0"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市</a:t>
            </a:r>
            <a:r>
              <a:rPr kumimoji="0"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各普通型</a:t>
            </a:r>
            <a:r>
              <a:rPr kumimoji="0"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技術型高中</a:t>
            </a:r>
            <a:endParaRPr kumimoji="0"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kumimoji="0" lang="en-US" altLang="zh-TW" sz="18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與</a:t>
            </a:r>
            <a:endParaRPr kumimoji="0"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國立後壁高中</a:t>
            </a:r>
            <a:endParaRPr kumimoji="0"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國立白河商工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>
              <a:defRPr/>
            </a:pPr>
            <a:endParaRPr kumimoji="0" lang="zh-TW" altLang="en-US" sz="1800" dirty="0">
              <a:solidFill>
                <a:srgbClr val="FFFFFF"/>
              </a:solidFill>
            </a:endParaRPr>
          </a:p>
        </p:txBody>
      </p:sp>
      <p:grpSp>
        <p:nvGrpSpPr>
          <p:cNvPr id="137219" name="群組 6"/>
          <p:cNvGrpSpPr>
            <a:grpSpLocks/>
          </p:cNvGrpSpPr>
          <p:nvPr/>
        </p:nvGrpSpPr>
        <p:grpSpPr bwMode="auto">
          <a:xfrm>
            <a:off x="299914" y="1508318"/>
            <a:ext cx="3503612" cy="5308412"/>
            <a:chOff x="1352814" y="619643"/>
            <a:chExt cx="3503054" cy="5308451"/>
          </a:xfrm>
        </p:grpSpPr>
        <p:sp>
          <p:nvSpPr>
            <p:cNvPr id="3" name="文字方塊 2"/>
            <p:cNvSpPr txBox="1"/>
            <p:nvPr/>
          </p:nvSpPr>
          <p:spPr>
            <a:xfrm>
              <a:off x="1352814" y="1126744"/>
              <a:ext cx="3503054" cy="48013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嘉義市立大業國中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嘉義市立嘉義國中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嘉義市立北興國中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嘉義市立</a:t>
              </a: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南興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嘉義市立民生國中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嘉義市立玉</a:t>
              </a: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山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嘉義市立蘭潭國中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嘉義市</a:t>
              </a: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北園國中</a:t>
              </a:r>
              <a:endPara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私立</a:t>
              </a: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興華高中附設國中</a:t>
              </a:r>
              <a:endPara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私立嘉華高中附設國中</a:t>
              </a:r>
              <a:endPara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私立輔仁高中附設國中</a:t>
              </a:r>
              <a:endPara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私立宏仁女中附設</a:t>
              </a:r>
              <a:r>
                <a:rPr kumimoji="0"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</a:t>
              </a:r>
              <a:endPara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流程圖: 換頁接點 4"/>
            <p:cNvSpPr/>
            <p:nvPr/>
          </p:nvSpPr>
          <p:spPr>
            <a:xfrm>
              <a:off x="2024393" y="619643"/>
              <a:ext cx="1777717" cy="669838"/>
            </a:xfrm>
            <a:prstGeom prst="flowChartOffpage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/>
                <a:t>國中</a:t>
              </a:r>
            </a:p>
          </p:txBody>
        </p:sp>
      </p:grpSp>
      <p:sp>
        <p:nvSpPr>
          <p:cNvPr id="6" name="五邊形 5"/>
          <p:cNvSpPr/>
          <p:nvPr/>
        </p:nvSpPr>
        <p:spPr>
          <a:xfrm>
            <a:off x="3931030" y="3212976"/>
            <a:ext cx="1715080" cy="1698625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endParaRPr kumimoji="0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148369" y="425737"/>
            <a:ext cx="5473700" cy="84302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嘉義區共同就學區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2148369" y="425738"/>
            <a:ext cx="5473700" cy="750686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變更就學區申請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949016" y="1225529"/>
            <a:ext cx="3552393" cy="480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►"/>
              <a:defRPr sz="3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5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TW" altLang="en-US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因戶籍遷徙或其他特殊理由，可於規定期限內申請變更就學區。</a:t>
            </a:r>
            <a:endParaRPr kumimoji="0" lang="en-US" altLang="zh-TW" sz="22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TW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申請</a:t>
            </a:r>
            <a:r>
              <a:rPr kumimoji="0" lang="zh-TW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日期</a:t>
            </a:r>
            <a:endParaRPr kumimoji="0" lang="en-US" altLang="zh-TW" sz="24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53475" lvl="1" indent="-114297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110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年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月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26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日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星期一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kumimoji="0" lang="zh-TW" altLang="zh-TW" sz="1867" dirty="0" smtClean="0">
                <a:cs typeface="Times New Roman" panose="02020603050405020304" pitchFamily="18" charset="0"/>
              </a:rPr>
              <a:t>至</a:t>
            </a:r>
            <a:r>
              <a:rPr kumimoji="0" lang="en-US" altLang="zh-TW" sz="1867" dirty="0" smtClean="0">
                <a:cs typeface="Times New Roman" panose="02020603050405020304" pitchFamily="18" charset="0"/>
              </a:rPr>
              <a:t/>
            </a:r>
            <a:br>
              <a:rPr kumimoji="0" lang="en-US" altLang="zh-TW" sz="1867" dirty="0" smtClean="0">
                <a:cs typeface="Times New Roman" panose="02020603050405020304" pitchFamily="18" charset="0"/>
              </a:rPr>
            </a:br>
            <a:r>
              <a:rPr kumimoji="0" lang="en-US" altLang="zh-TW" sz="1867" dirty="0" smtClean="0">
                <a:cs typeface="Times New Roman" panose="02020603050405020304" pitchFamily="18" charset="0"/>
              </a:rPr>
              <a:t> 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110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年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月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30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日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星期五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kumimoji="0" lang="zh-TW" altLang="zh-TW" sz="1867" dirty="0" smtClean="0">
                <a:cs typeface="Times New Roman" panose="02020603050405020304" pitchFamily="18" charset="0"/>
              </a:rPr>
              <a:t>止。</a:t>
            </a:r>
            <a:endParaRPr kumimoji="0" lang="en-US" altLang="zh-TW" sz="1867" dirty="0" smtClean="0">
              <a:cs typeface="Times New Roman" panose="02020603050405020304" pitchFamily="18" charset="0"/>
            </a:endParaRPr>
          </a:p>
          <a:p>
            <a:pPr marL="380990" indent="-380990" fontAlgn="auto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TW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申請方式</a:t>
            </a:r>
            <a:endParaRPr kumimoji="0" lang="en-US" altLang="zh-TW" sz="24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51358" lvl="1" indent="-239178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67" dirty="0" smtClean="0">
                <a:cs typeface="Times New Roman" panose="02020603050405020304" pitchFamily="18" charset="0"/>
              </a:rPr>
              <a:t>應屆畢業生</a:t>
            </a:r>
            <a:r>
              <a:rPr kumimoji="0" lang="en-US" altLang="zh-TW" sz="1867" dirty="0" smtClean="0">
                <a:cs typeface="Times New Roman" panose="02020603050405020304" pitchFamily="18" charset="0"/>
              </a:rPr>
              <a:t>(</a:t>
            </a:r>
            <a:r>
              <a:rPr kumimoji="0" lang="zh-TW" altLang="en-US" sz="1867" dirty="0" smtClean="0">
                <a:cs typeface="Times New Roman" panose="02020603050405020304" pitchFamily="18" charset="0"/>
              </a:rPr>
              <a:t>含非學校型態實驗教育學生</a:t>
            </a:r>
            <a:r>
              <a:rPr kumimoji="0" lang="en-US" altLang="zh-TW" sz="1867" dirty="0" smtClean="0">
                <a:cs typeface="Times New Roman" panose="02020603050405020304" pitchFamily="18" charset="0"/>
              </a:rPr>
              <a:t>)</a:t>
            </a:r>
            <a:r>
              <a:rPr kumimoji="0" lang="zh-TW" altLang="en-US" sz="1867" dirty="0" smtClean="0">
                <a:cs typeface="Times New Roman" panose="02020603050405020304" pitchFamily="18" charset="0"/>
              </a:rPr>
              <a:t>：由就讀國中學校集體辦理。</a:t>
            </a:r>
            <a:endParaRPr kumimoji="0" lang="en-US" altLang="zh-TW" sz="1867" dirty="0" smtClean="0">
              <a:cs typeface="Times New Roman" panose="02020603050405020304" pitchFamily="18" charset="0"/>
            </a:endParaRPr>
          </a:p>
          <a:p>
            <a:pPr marL="351358" lvl="1" indent="-239178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867" dirty="0" smtClean="0">
                <a:cs typeface="Times New Roman" panose="02020603050405020304" pitchFamily="18" charset="0"/>
              </a:rPr>
              <a:t>非應屆畢業生、具同等學力資格者、就讀海外設立之臺灣學校及大陸臺商子女學校者：</a:t>
            </a:r>
            <a:r>
              <a:rPr kumimoji="0" lang="zh-TW" altLang="en-US" sz="1867" dirty="0" smtClean="0">
                <a:cs typeface="Times New Roman" panose="02020603050405020304" pitchFamily="18" charset="0"/>
              </a:rPr>
              <a:t>由學生個別辦理。</a:t>
            </a:r>
            <a:endParaRPr kumimoji="0" lang="en-US" altLang="zh-TW" sz="1867" dirty="0" smtClean="0">
              <a:cs typeface="Times New Roman" panose="02020603050405020304" pitchFamily="18" charset="0"/>
            </a:endParaRPr>
          </a:p>
          <a:p>
            <a:pPr marL="380990" indent="-380990" fontAlgn="auto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TW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結果通知</a:t>
            </a:r>
            <a:endParaRPr kumimoji="0" lang="en-US" altLang="zh-TW" sz="24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51358" lvl="1" indent="-23917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110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年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月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11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日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zh-TW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星期</a:t>
            </a:r>
            <a:r>
              <a:rPr kumimoji="0" lang="zh-TW" altLang="en-US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二</a:t>
            </a:r>
            <a:r>
              <a:rPr kumimoji="0" lang="en-US" altLang="zh-TW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kumimoji="0" lang="zh-TW" altLang="en-US" sz="1867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前</a:t>
            </a:r>
            <a:r>
              <a:rPr kumimoji="0" lang="zh-TW" altLang="en-US" sz="1867" dirty="0" smtClean="0">
                <a:cs typeface="Times New Roman" panose="02020603050405020304" pitchFamily="18" charset="0"/>
              </a:rPr>
              <a:t>，以書面通知。</a:t>
            </a:r>
            <a:endParaRPr kumimoji="0" lang="en-US" altLang="zh-TW" sz="1867" dirty="0"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3373" y="1569408"/>
            <a:ext cx="2005980" cy="6998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67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學生上網填寫</a:t>
            </a:r>
            <a:endParaRPr lang="en-US" altLang="zh-TW" sz="1867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1867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變更就學申請表</a:t>
            </a:r>
          </a:p>
        </p:txBody>
      </p:sp>
      <p:sp>
        <p:nvSpPr>
          <p:cNvPr id="11" name="矩形 10"/>
          <p:cNvSpPr/>
          <p:nvPr/>
        </p:nvSpPr>
        <p:spPr>
          <a:xfrm>
            <a:off x="1067204" y="2635535"/>
            <a:ext cx="2000551" cy="673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67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學生列印申請表</a:t>
            </a:r>
            <a:endParaRPr lang="en-US" altLang="zh-TW" sz="1867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1867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檢附證明文件</a:t>
            </a: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066121" y="2266093"/>
            <a:ext cx="2716" cy="346384"/>
          </a:xfrm>
          <a:prstGeom prst="straightConnector1">
            <a:avLst/>
          </a:prstGeom>
          <a:ln w="635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接點 12"/>
          <p:cNvCxnSpPr/>
          <p:nvPr/>
        </p:nvCxnSpPr>
        <p:spPr>
          <a:xfrm>
            <a:off x="2117382" y="3625796"/>
            <a:ext cx="1171597" cy="287193"/>
          </a:xfrm>
          <a:prstGeom prst="bentConnector2">
            <a:avLst/>
          </a:prstGeom>
          <a:ln w="635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rot="5400000">
            <a:off x="1323946" y="3086830"/>
            <a:ext cx="574819" cy="1051359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6885" y="3971827"/>
            <a:ext cx="1734193" cy="7664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67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向就讀國中教務處提出申請</a:t>
            </a:r>
          </a:p>
        </p:txBody>
      </p:sp>
      <p:sp>
        <p:nvSpPr>
          <p:cNvPr id="16" name="矩形 15"/>
          <p:cNvSpPr/>
          <p:nvPr/>
        </p:nvSpPr>
        <p:spPr>
          <a:xfrm>
            <a:off x="2261443" y="3971827"/>
            <a:ext cx="1833629" cy="7476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67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親送或自行</a:t>
            </a:r>
            <a:endParaRPr lang="en-US" altLang="zh-TW" sz="1867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1867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掛號郵寄</a:t>
            </a:r>
            <a:endParaRPr lang="en-US" altLang="zh-TW" sz="1867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7" name="肘形接點 16"/>
          <p:cNvCxnSpPr/>
          <p:nvPr/>
        </p:nvCxnSpPr>
        <p:spPr>
          <a:xfrm rot="5400000">
            <a:off x="2257427" y="4502137"/>
            <a:ext cx="676943" cy="1164717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/>
          <p:nvPr/>
        </p:nvCxnSpPr>
        <p:spPr>
          <a:xfrm rot="16200000" flipH="1">
            <a:off x="1155676" y="4543879"/>
            <a:ext cx="655732" cy="1059996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圓角矩形 18"/>
          <p:cNvSpPr/>
          <p:nvPr/>
        </p:nvSpPr>
        <p:spPr>
          <a:xfrm>
            <a:off x="684301" y="5508952"/>
            <a:ext cx="2870076" cy="6900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67" dirty="0">
                <a:latin typeface="Times New Roman" panose="02020603050405020304" pitchFamily="18" charset="0"/>
                <a:ea typeface="標楷體" panose="03000509000000000000" pitchFamily="65" charset="-120"/>
              </a:rPr>
              <a:t>欲參加之就學區免試入學委員會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89570" y="3133070"/>
            <a:ext cx="67207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應屆畢業生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391786" y="3087225"/>
            <a:ext cx="7322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非應屆畢業生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7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2148369" y="425738"/>
            <a:ext cx="5473700" cy="750686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志願選填試探與輔導</a:t>
            </a: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395536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►"/>
              <a:defRPr sz="3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5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志願模擬選填時程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第一次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: 110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4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一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至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110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8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五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第二次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110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4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四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至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110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4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五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lvl="0" fontAlgn="auto">
              <a:spcAft>
                <a:spcPts val="0"/>
              </a:spcAft>
              <a:buClr>
                <a:srgbClr val="F79646">
                  <a:lumMod val="75000"/>
                </a:srgbClr>
              </a:buClr>
              <a:defRPr/>
            </a:pPr>
            <a:r>
              <a:rPr kumimoji="0" lang="zh-TW" altLang="en-US" dirty="0" smtClean="0">
                <a:solidFill>
                  <a:sysClr val="windowText" lastClr="000000"/>
                </a:solidFill>
              </a:rPr>
              <a:t>志願</a:t>
            </a:r>
            <a:r>
              <a:rPr kumimoji="0" lang="zh-TW" altLang="en-US" sz="4000" b="1" u="sng" dirty="0" smtClean="0">
                <a:solidFill>
                  <a:srgbClr val="C00000"/>
                </a:solidFill>
              </a:rPr>
              <a:t>正式</a:t>
            </a:r>
            <a:r>
              <a:rPr kumimoji="0" lang="zh-TW" altLang="en-US" dirty="0" smtClean="0">
                <a:solidFill>
                  <a:sysClr val="windowText" lastClr="000000"/>
                </a:solidFill>
              </a:rPr>
              <a:t>選</a:t>
            </a:r>
            <a:r>
              <a:rPr kumimoji="0" lang="zh-TW" altLang="en-US" dirty="0">
                <a:solidFill>
                  <a:sysClr val="windowText" lastClr="000000"/>
                </a:solidFill>
              </a:rPr>
              <a:t>填時程</a:t>
            </a:r>
            <a:r>
              <a:rPr kumimoji="0" lang="en-US" altLang="zh-TW" dirty="0">
                <a:solidFill>
                  <a:sysClr val="windowText" lastClr="000000"/>
                </a:solidFill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110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6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17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四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~110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6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24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四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93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933471" y="1394319"/>
            <a:ext cx="6808841" cy="1458618"/>
            <a:chOff x="384334" y="1603863"/>
            <a:chExt cx="7229386" cy="501840"/>
          </a:xfrm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grpSpPr>
        <p:sp>
          <p:nvSpPr>
            <p:cNvPr id="10" name="圓角矩形 9"/>
            <p:cNvSpPr/>
            <p:nvPr/>
          </p:nvSpPr>
          <p:spPr>
            <a:xfrm>
              <a:off x="384334" y="1603863"/>
              <a:ext cx="7229386" cy="50184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408832" y="1628361"/>
              <a:ext cx="718039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</a:t>
              </a:r>
              <a:r>
                <a:rPr lang="zh-TW" altLang="en-US" sz="4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、嘉義區完全免試入學</a:t>
              </a:r>
              <a:endParaRPr lang="en-US" altLang="zh-TW" sz="44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2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777448"/>
            <a:ext cx="3168352" cy="3080552"/>
          </a:xfrm>
          <a:prstGeom prst="rect">
            <a:avLst/>
          </a:prstGeom>
          <a:noFill/>
          <a:effectLst>
            <a:softEdge rad="0"/>
          </a:effectLst>
          <a:extLst/>
        </p:spPr>
      </p:pic>
    </p:spTree>
    <p:extLst>
      <p:ext uri="{BB962C8B-B14F-4D97-AF65-F5344CB8AC3E}">
        <p14:creationId xmlns:p14="http://schemas.microsoft.com/office/powerpoint/2010/main" val="7603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827584" y="476672"/>
            <a:ext cx="7776864" cy="72008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嘉義區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110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學年度辦理完全免試學校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單校單科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395536" y="1628800"/>
            <a:ext cx="5688632" cy="1909655"/>
          </a:xfrm>
          <a:prstGeom prst="wedgeRectCallou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0" lang="zh-TW" altLang="en-US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報名日期</a:t>
            </a:r>
            <a:r>
              <a:rPr kumimoji="0" lang="en-US" altLang="zh-TW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:110</a:t>
            </a:r>
            <a:r>
              <a:rPr kumimoji="0" lang="zh-TW" altLang="en-US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kumimoji="0" lang="en-US" altLang="zh-TW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kumimoji="0" lang="zh-TW" altLang="en-US" sz="27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kumimoji="0" lang="en-US" altLang="zh-TW"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0" lang="zh-TW" altLang="en-US" sz="2700" b="1" dirty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報名方式</a:t>
            </a:r>
            <a:r>
              <a:rPr kumimoji="0" lang="en-US" altLang="zh-TW" sz="2700" b="1" dirty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700" b="1" dirty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學生應向就讀國中報名</a:t>
            </a:r>
            <a:endParaRPr kumimoji="0" lang="en-US" altLang="zh-TW"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0" lang="zh-TW" altLang="en-US" sz="2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錄取公告</a:t>
            </a:r>
            <a:r>
              <a:rPr kumimoji="0" lang="en-US" altLang="zh-TW" sz="2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:110</a:t>
            </a:r>
            <a:r>
              <a:rPr kumimoji="0" lang="zh-TW" altLang="en-US" sz="2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2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kumimoji="0" lang="zh-TW" altLang="en-US" sz="2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kumimoji="0" lang="en-US" altLang="zh-TW" sz="27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流程圖: 多重文件 9"/>
          <p:cNvSpPr/>
          <p:nvPr/>
        </p:nvSpPr>
        <p:spPr>
          <a:xfrm>
            <a:off x="2786050" y="3929066"/>
            <a:ext cx="6128467" cy="2694638"/>
          </a:xfrm>
          <a:prstGeom prst="flowChartMultidocument">
            <a:avLst/>
          </a:prstGeom>
          <a:solidFill>
            <a:srgbClr val="FFFF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buFont typeface="Wingdings" panose="05000000000000000000" pitchFamily="2" charset="2"/>
              <a:buChar char="ü"/>
            </a:pPr>
            <a:r>
              <a:rPr kumimoji="0" lang="zh-TW" altLang="en-US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國立新港藝術高中</a:t>
            </a:r>
            <a:endParaRPr kumimoji="0" lang="en-US" altLang="zh-TW" sz="3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kumimoji="0" lang="zh-TW" altLang="en-US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嘉義縣立竹崎高中</a:t>
            </a:r>
            <a:endParaRPr kumimoji="0" lang="en-US" altLang="zh-TW" sz="3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kumimoji="0" lang="zh-TW" altLang="en-US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嘉義市私立興華高中</a:t>
            </a:r>
            <a:endParaRPr kumimoji="0" lang="en-US" altLang="zh-TW" sz="3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kumimoji="0" lang="zh-TW" altLang="en-US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嘉義市私立東吳工家</a:t>
            </a:r>
            <a:endParaRPr kumimoji="0" lang="en-US" altLang="zh-TW" sz="3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37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611559" y="620688"/>
            <a:ext cx="7776864" cy="72008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嘉義區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110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學年度辦理完全免試學校及招生名額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37172"/>
              </p:ext>
            </p:extLst>
          </p:nvPr>
        </p:nvGraphicFramePr>
        <p:xfrm>
          <a:off x="431539" y="1556792"/>
          <a:ext cx="8136903" cy="44693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41518157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3735771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6785795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566572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86567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9942713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33941865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608233323"/>
                    </a:ext>
                  </a:extLst>
                </a:gridCol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校名</a:t>
                      </a: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簡稱</a:t>
                      </a:r>
                      <a:r>
                        <a:rPr 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適性學習社區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特色招生</a:t>
                      </a: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科別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招生</a:t>
                      </a: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名額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外加名額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21425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障生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原住民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4869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名額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名額 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03406"/>
                  </a:ext>
                </a:extLst>
              </a:tr>
              <a:tr h="427587">
                <a:tc rowSpan="4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立</a:t>
                      </a: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興華高中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嘉義區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515017"/>
                  </a:ext>
                </a:extLst>
              </a:tr>
              <a:tr h="4198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資料處理科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049943"/>
                  </a:ext>
                </a:extLst>
              </a:tr>
              <a:tr h="4198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觀光事業科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42156"/>
                  </a:ext>
                </a:extLst>
              </a:tr>
              <a:tr h="4198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餐飲管理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81561"/>
                  </a:ext>
                </a:extLst>
              </a:tr>
              <a:tr h="40094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私立東吳工家</a:t>
                      </a:r>
                      <a:endParaRPr lang="zh-TW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觀光事業科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159192"/>
                  </a:ext>
                </a:extLst>
              </a:tr>
              <a:tr h="400948"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幼兒保育科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849447"/>
                  </a:ext>
                </a:extLst>
              </a:tr>
              <a:tr h="400948"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表演藝術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857358"/>
                  </a:ext>
                </a:extLst>
              </a:tr>
              <a:tr h="32153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國立新港藝高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嘉義縣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291600"/>
                  </a:ext>
                </a:extLst>
              </a:tr>
              <a:tr h="32153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縣立竹崎高中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42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24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5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8BEF-196F-4CBD-AF31-178918A70693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國中畢業生升學進路圖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/>
          <a:srcRect t="19537" r="4236"/>
          <a:stretch/>
        </p:blipFill>
        <p:spPr>
          <a:xfrm>
            <a:off x="-36512" y="692696"/>
            <a:ext cx="9180512" cy="616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9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777448"/>
            <a:ext cx="3168352" cy="3080552"/>
          </a:xfrm>
          <a:prstGeom prst="rect">
            <a:avLst/>
          </a:prstGeom>
          <a:noFill/>
          <a:effectLst>
            <a:softEdge rad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27584" y="1340768"/>
            <a:ext cx="3960440" cy="1435609"/>
            <a:chOff x="354443" y="2374983"/>
            <a:chExt cx="6418706" cy="501840"/>
          </a:xfrm>
        </p:grpSpPr>
        <p:sp>
          <p:nvSpPr>
            <p:cNvPr id="11" name="圓角矩形 10"/>
            <p:cNvSpPr/>
            <p:nvPr/>
          </p:nvSpPr>
          <p:spPr>
            <a:xfrm>
              <a:off x="384334" y="2374983"/>
              <a:ext cx="6388815" cy="501840"/>
            </a:xfrm>
            <a:prstGeom prst="roundRect">
              <a:avLst/>
            </a:prstGeom>
            <a:solidFill>
              <a:srgbClr val="9BBB59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2" name="圓角矩形 4"/>
            <p:cNvSpPr txBox="1"/>
            <p:nvPr/>
          </p:nvSpPr>
          <p:spPr>
            <a:xfrm>
              <a:off x="354443" y="2399481"/>
              <a:ext cx="6418706" cy="45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四、特色招生</a:t>
              </a:r>
              <a:endParaRPr kumimoji="0" lang="en-US" altLang="zh-TW" sz="4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47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2234117"/>
              </p:ext>
            </p:extLst>
          </p:nvPr>
        </p:nvGraphicFramePr>
        <p:xfrm>
          <a:off x="251520" y="620688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765878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7"/>
            <a:ext cx="3063207" cy="672076"/>
            <a:chOff x="3242047" y="2485119"/>
            <a:chExt cx="2156865" cy="900853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9008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r>
                <a:rPr lang="en-US" altLang="zh-TW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招生名額</a:t>
              </a:r>
              <a:endPara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副標題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1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24276"/>
              </p:ext>
            </p:extLst>
          </p:nvPr>
        </p:nvGraphicFramePr>
        <p:xfrm>
          <a:off x="935037" y="1755493"/>
          <a:ext cx="7273925" cy="412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1208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校名</a:t>
                      </a:r>
                      <a:endParaRPr lang="en-US" altLang="zh-TW" sz="24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r"/>
                      <a:endParaRPr lang="en-US" altLang="zh-TW" sz="24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4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班別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嘉義高中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嘉義女中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嘉義高工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4" marR="91454" marT="45719" marB="45719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民雄農工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4" marR="91454" marT="45719" marB="45719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竹崎高中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永慶高中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體育班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音樂班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美術班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altLang="en-US" sz="2400" b="1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科學班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23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舞蹈班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920880" cy="4392488"/>
          </a:xfrm>
        </p:spPr>
        <p:txBody>
          <a:bodyPr/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</a:rPr>
              <a:t>科學班甄選辦理學校共</a:t>
            </a:r>
            <a:r>
              <a:rPr lang="en-US" altLang="zh-TW" dirty="0" smtClean="0">
                <a:solidFill>
                  <a:schemeClr val="tx1"/>
                </a:solidFill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</a:rPr>
              <a:t>校，均為</a:t>
            </a:r>
            <a:r>
              <a:rPr lang="zh-TW" altLang="en-US" b="1" u="sng" dirty="0">
                <a:solidFill>
                  <a:srgbClr val="FF0000"/>
                </a:solidFill>
              </a:rPr>
              <a:t>各校單獨招生。</a:t>
            </a:r>
            <a:endParaRPr lang="en-US" altLang="zh-TW" b="1" u="sng" dirty="0">
              <a:solidFill>
                <a:srgbClr val="FF0000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</a:rPr>
              <a:t>辦理方式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742950" lvl="1" indent="-285750" algn="l">
              <a:buBlip>
                <a:blip r:embed="rId2"/>
              </a:buBlip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各校採報名暨入班資格審查。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l">
              <a:buBlip>
                <a:blip r:embed="rId2"/>
              </a:buBlip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辦理科學營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1143000" lvl="2" indent="-228600" algn="l">
              <a:buFont typeface="Arial" charset="0"/>
              <a:buChar char="•"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科學能力檢定：以招生名額為基準，進行倍率篩選學生。</a:t>
            </a:r>
            <a:endParaRPr lang="en-US" altLang="zh-TW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143000" lvl="2" indent="-228600" algn="l">
              <a:buFont typeface="Arial" charset="0"/>
              <a:buChar char="•"/>
            </a:pPr>
            <a:r>
              <a:rPr lang="zh-TW" altLang="en-US" sz="2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實驗實作或口試</a:t>
            </a:r>
            <a:r>
              <a:rPr lang="zh-TW" altLang="en-US" sz="2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chemeClr val="tx1"/>
                </a:solidFill>
              </a:rPr>
              <a:t>110</a:t>
            </a:r>
            <a:r>
              <a:rPr lang="zh-TW" altLang="en-US" dirty="0" smtClean="0">
                <a:solidFill>
                  <a:schemeClr val="tx1"/>
                </a:solidFill>
              </a:rPr>
              <a:t>學年度總召學校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臺中市立臺中一中</a:t>
            </a:r>
            <a:endParaRPr lang="en-US" altLang="zh-TW" dirty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2" algn="l"/>
            <a:endParaRPr lang="en-US" altLang="zh-TW" sz="2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Clr>
                <a:srgbClr val="0070C0"/>
              </a:buClr>
            </a:pP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593161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8"/>
            <a:ext cx="2156865" cy="470616"/>
            <a:chOff x="3242047" y="2485119"/>
            <a:chExt cx="2156865" cy="1078432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313730" y="717064"/>
            <a:ext cx="2156865" cy="503178"/>
            <a:chOff x="6261659" y="4723"/>
            <a:chExt cx="2156865" cy="1078432"/>
          </a:xfrm>
        </p:grpSpPr>
        <p:sp>
          <p:nvSpPr>
            <p:cNvPr id="12" name="圓角矩形 11"/>
            <p:cNvSpPr/>
            <p:nvPr/>
          </p:nvSpPr>
          <p:spPr>
            <a:xfrm>
              <a:off x="6261659" y="4723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6293245" y="36308"/>
              <a:ext cx="2093693" cy="101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科學班甄選入學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8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4968552"/>
          </a:xfrm>
        </p:spPr>
        <p:txBody>
          <a:bodyPr/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solidFill>
                  <a:schemeClr val="tx1"/>
                </a:solidFill>
              </a:rPr>
              <a:t>可以跨區報名，</a:t>
            </a:r>
            <a:r>
              <a:rPr lang="zh-TW" altLang="en-US" sz="3000" dirty="0" smtClean="0">
                <a:solidFill>
                  <a:srgbClr val="FF0000"/>
                </a:solidFill>
              </a:rPr>
              <a:t>不受</a:t>
            </a:r>
            <a:r>
              <a:rPr lang="zh-TW" altLang="en-US" sz="3000" dirty="0" smtClean="0">
                <a:solidFill>
                  <a:schemeClr val="tx1"/>
                </a:solidFill>
              </a:rPr>
              <a:t>原就讀國中</a:t>
            </a:r>
            <a:r>
              <a:rPr lang="zh-TW" altLang="en-US" sz="3000" dirty="0" smtClean="0">
                <a:solidFill>
                  <a:srgbClr val="FF0000"/>
                </a:solidFill>
              </a:rPr>
              <a:t>就學區限制</a:t>
            </a:r>
            <a:r>
              <a:rPr lang="zh-TW" altLang="en-US" sz="3000" dirty="0" smtClean="0">
                <a:solidFill>
                  <a:schemeClr val="tx1"/>
                </a:solidFill>
              </a:rPr>
              <a:t>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algn="l">
              <a:buClr>
                <a:srgbClr val="0070C0"/>
              </a:buClr>
            </a:pPr>
            <a:r>
              <a:rPr lang="zh-TW" altLang="en-US" sz="3000" dirty="0">
                <a:solidFill>
                  <a:schemeClr val="tx1"/>
                </a:solidFill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不過同類藝才班同時間辦理術科測驗，因此僅能擇一考區。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solidFill>
                  <a:schemeClr val="tx1"/>
                </a:solidFill>
              </a:rPr>
              <a:t>可同時報名不同類別藝術才能班。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algn="l">
              <a:buClr>
                <a:srgbClr val="0070C0"/>
              </a:buClr>
            </a:pPr>
            <a:r>
              <a:rPr lang="zh-TW" altLang="en-US" sz="3000" dirty="0">
                <a:solidFill>
                  <a:schemeClr val="tx1"/>
                </a:solidFill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prstClr val="black"/>
                </a:solidFill>
              </a:rPr>
              <a:t>不過部分類別是同</a:t>
            </a:r>
            <a:r>
              <a:rPr lang="zh-TW" altLang="en-US" sz="2400" dirty="0">
                <a:solidFill>
                  <a:prstClr val="black"/>
                </a:solidFill>
              </a:rPr>
              <a:t>時間辦理術科測驗，</a:t>
            </a:r>
            <a:r>
              <a:rPr lang="zh-TW" altLang="en-US" sz="2400" dirty="0" smtClean="0">
                <a:solidFill>
                  <a:prstClr val="black"/>
                </a:solidFill>
              </a:rPr>
              <a:t>因此如撞期仍須擇一。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TW" sz="3000" dirty="0" smtClean="0">
                <a:solidFill>
                  <a:schemeClr val="tx1"/>
                </a:solidFill>
              </a:rPr>
              <a:t>110</a:t>
            </a:r>
            <a:r>
              <a:rPr lang="zh-TW" altLang="en-US" sz="3000" dirty="0" smtClean="0">
                <a:solidFill>
                  <a:schemeClr val="tx1"/>
                </a:solidFill>
              </a:rPr>
              <a:t>學年度各類各區主委學校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rgbClr val="0066FF"/>
                </a:solidFill>
              </a:rPr>
              <a:t>音樂班</a:t>
            </a:r>
            <a:r>
              <a:rPr lang="en-US" altLang="zh-TW" sz="3000" b="1" dirty="0" smtClean="0">
                <a:solidFill>
                  <a:srgbClr val="0066FF"/>
                </a:solidFill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</a:rPr>
              <a:t>新店高中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北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、臺中市清水高中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中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、高雄高中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南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rgbClr val="009900"/>
                </a:solidFill>
              </a:rPr>
              <a:t>美術班</a:t>
            </a:r>
            <a:r>
              <a:rPr lang="en-US" altLang="zh-TW" sz="3000" b="1" dirty="0" smtClean="0">
                <a:solidFill>
                  <a:srgbClr val="009900"/>
                </a:solidFill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</a:rPr>
              <a:t>師大附中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北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、苑裡高中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中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、新營</a:t>
            </a:r>
            <a:r>
              <a:rPr lang="zh-TW" altLang="en-US" sz="2000" dirty="0" smtClean="0">
                <a:solidFill>
                  <a:schemeClr val="tx1"/>
                </a:solidFill>
              </a:rPr>
              <a:t>高中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南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>
                <a:solidFill>
                  <a:schemeClr val="tx1"/>
                </a:solidFill>
              </a:rPr>
              <a:t>、平鎮高中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桃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rgbClr val="FF00FF"/>
                </a:solidFill>
              </a:rPr>
              <a:t>舞蹈</a:t>
            </a:r>
            <a:r>
              <a:rPr lang="zh-TW" altLang="en-US" sz="3000" b="1" dirty="0" smtClean="0">
                <a:solidFill>
                  <a:srgbClr val="FF00FF"/>
                </a:solidFill>
              </a:rPr>
              <a:t>班</a:t>
            </a:r>
            <a:r>
              <a:rPr lang="en-US" altLang="zh-TW" sz="3000" b="1" dirty="0" smtClean="0">
                <a:solidFill>
                  <a:srgbClr val="FF00FF"/>
                </a:solidFill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</a:rPr>
              <a:t>復興高中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北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、左營高中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南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</a:rPr>
              <a:t>獨招學校</a:t>
            </a:r>
            <a:r>
              <a:rPr lang="en-US" altLang="zh-TW" sz="30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</a:rPr>
              <a:t>逕洽各該校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lvl="2" algn="l"/>
            <a:endParaRPr lang="en-US" altLang="zh-TW" sz="2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Clr>
                <a:srgbClr val="0070C0"/>
              </a:buClr>
            </a:pP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593161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8"/>
            <a:ext cx="2156865" cy="470616"/>
            <a:chOff x="3242047" y="2485119"/>
            <a:chExt cx="2156865" cy="1078432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313730" y="717064"/>
            <a:ext cx="2156865" cy="503178"/>
            <a:chOff x="6261659" y="4723"/>
            <a:chExt cx="2156865" cy="1078432"/>
          </a:xfrm>
        </p:grpSpPr>
        <p:sp>
          <p:nvSpPr>
            <p:cNvPr id="12" name="圓角矩形 11"/>
            <p:cNvSpPr/>
            <p:nvPr/>
          </p:nvSpPr>
          <p:spPr>
            <a:xfrm>
              <a:off x="6261659" y="4723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6293245" y="36308"/>
              <a:ext cx="2093693" cy="101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藝才班甄選入學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8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593161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8"/>
            <a:ext cx="2156865" cy="470616"/>
            <a:chOff x="3242047" y="2485119"/>
            <a:chExt cx="2156865" cy="1078432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313730" y="717064"/>
            <a:ext cx="2156865" cy="503178"/>
            <a:chOff x="6261659" y="4723"/>
            <a:chExt cx="2156865" cy="1078432"/>
          </a:xfrm>
        </p:grpSpPr>
        <p:sp>
          <p:nvSpPr>
            <p:cNvPr id="12" name="圓角矩形 11"/>
            <p:cNvSpPr/>
            <p:nvPr/>
          </p:nvSpPr>
          <p:spPr>
            <a:xfrm>
              <a:off x="6261659" y="4723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6293245" y="36308"/>
              <a:ext cx="2093693" cy="101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藝才班甄選入學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流程圖: 程序 13">
            <a:extLst>
              <a:ext uri="{FF2B5EF4-FFF2-40B4-BE49-F238E27FC236}">
                <a16:creationId xmlns:a16="http://schemas.microsoft.com/office/drawing/2014/main" id="{419B6997-4EA9-4F7E-AAF5-CB6FB24B955D}"/>
              </a:ext>
            </a:extLst>
          </p:cNvPr>
          <p:cNvSpPr/>
          <p:nvPr/>
        </p:nvSpPr>
        <p:spPr>
          <a:xfrm>
            <a:off x="315946" y="1445516"/>
            <a:ext cx="3780420" cy="864096"/>
          </a:xfrm>
          <a:prstGeom prst="flowChartProcess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競賽表現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流程圖: 程序 14">
            <a:extLst>
              <a:ext uri="{FF2B5EF4-FFF2-40B4-BE49-F238E27FC236}">
                <a16:creationId xmlns:a16="http://schemas.microsoft.com/office/drawing/2014/main" id="{8AC7359D-1575-4AA6-B46E-CAEB5A2C8F29}"/>
              </a:ext>
            </a:extLst>
          </p:cNvPr>
          <p:cNvSpPr/>
          <p:nvPr/>
        </p:nvSpPr>
        <p:spPr>
          <a:xfrm>
            <a:off x="315946" y="2296977"/>
            <a:ext cx="8500854" cy="1671827"/>
          </a:xfrm>
          <a:prstGeom prst="flowChartProcess">
            <a:avLst/>
          </a:prstGeom>
          <a:gradFill flip="none" rotWithShape="1">
            <a:gsLst>
              <a:gs pos="0">
                <a:srgbClr val="FF99CC"/>
              </a:gs>
              <a:gs pos="100000">
                <a:schemeClr val="accent4">
                  <a:lumMod val="45000"/>
                  <a:lumOff val="55000"/>
                </a:schemeClr>
              </a:gs>
              <a:gs pos="99000">
                <a:srgbClr val="C6B9D5">
                  <a:lumMod val="100000"/>
                </a:srgbClr>
              </a:gs>
              <a:gs pos="98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99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表現特別優異者，可提出書面審查資料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依「高中藝術才能美術（音樂類、舞蹈類）類學生競賽表現採認參照標準」進行書面審查。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經鑑輔會鑑定通過後，即可報到入學。</a:t>
            </a:r>
          </a:p>
        </p:txBody>
      </p:sp>
      <p:sp>
        <p:nvSpPr>
          <p:cNvPr id="16" name="流程圖: 程序 15">
            <a:extLst>
              <a:ext uri="{FF2B5EF4-FFF2-40B4-BE49-F238E27FC236}">
                <a16:creationId xmlns:a16="http://schemas.microsoft.com/office/drawing/2014/main" id="{921955F1-C924-4177-80B5-D0E999936752}"/>
              </a:ext>
            </a:extLst>
          </p:cNvPr>
          <p:cNvSpPr/>
          <p:nvPr/>
        </p:nvSpPr>
        <p:spPr>
          <a:xfrm>
            <a:off x="315946" y="4206713"/>
            <a:ext cx="4038690" cy="86409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流程圖: 程序 16">
            <a:extLst>
              <a:ext uri="{FF2B5EF4-FFF2-40B4-BE49-F238E27FC236}">
                <a16:creationId xmlns:a16="http://schemas.microsoft.com/office/drawing/2014/main" id="{F0D3DF25-DA52-4D11-86E2-5B51EADA9873}"/>
              </a:ext>
            </a:extLst>
          </p:cNvPr>
          <p:cNvSpPr/>
          <p:nvPr/>
        </p:nvSpPr>
        <p:spPr>
          <a:xfrm>
            <a:off x="315946" y="5070809"/>
            <a:ext cx="8465117" cy="1593091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42913" indent="-266700"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作業分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二階段辦理。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2667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術科測驗：不得施以學科成就測驗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266700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分發作業：以術科測驗分數及學生志願作為入學依據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，並得以國民中學教育會考績為入學門檻。</a:t>
            </a:r>
          </a:p>
        </p:txBody>
      </p:sp>
    </p:spTree>
    <p:extLst>
      <p:ext uri="{BB962C8B-B14F-4D97-AF65-F5344CB8AC3E}">
        <p14:creationId xmlns:p14="http://schemas.microsoft.com/office/powerpoint/2010/main" val="38295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標題 5"/>
          <p:cNvSpPr>
            <a:spLocks noGrp="1"/>
          </p:cNvSpPr>
          <p:nvPr>
            <p:ph type="title"/>
          </p:nvPr>
        </p:nvSpPr>
        <p:spPr>
          <a:xfrm>
            <a:off x="179512" y="907505"/>
            <a:ext cx="8784975" cy="649287"/>
          </a:xfrm>
        </p:spPr>
        <p:txBody>
          <a:bodyPr/>
          <a:lstStyle/>
          <a:p>
            <a:pPr lvl="1" eaLnBrk="1" hangingPunct="1"/>
            <a:r>
              <a:rPr lang="zh-TW" altLang="en-US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特色招生</a:t>
            </a:r>
            <a:r>
              <a:rPr lang="en-US" altLang="zh-TW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藝術才能班入學</a:t>
            </a:r>
            <a:r>
              <a:rPr lang="en-US" altLang="zh-TW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美術班</a:t>
            </a:r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、音樂班、舞蹈班、戲劇班</a:t>
            </a:r>
            <a:r>
              <a:rPr lang="en-US" altLang="zh-TW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CAA417-22F3-4411-AA51-7A725EE15335}" type="datetime1">
              <a:rPr lang="zh-TW" altLang="en-US"/>
              <a:pPr>
                <a:defRPr/>
              </a:pPr>
              <a:t>2021/1/28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4CE73-576B-4413-AD53-6F99552C096B}" type="slidenum">
              <a:rPr lang="en-US" altLang="zh-TW"/>
              <a:pPr>
                <a:defRPr/>
              </a:pPr>
              <a:t>46</a:t>
            </a:fld>
            <a:endParaRPr lang="en-US" altLang="zh-TW"/>
          </a:p>
        </p:txBody>
      </p:sp>
      <p:grpSp>
        <p:nvGrpSpPr>
          <p:cNvPr id="143364" name="群組 7"/>
          <p:cNvGrpSpPr>
            <a:grpSpLocks/>
          </p:cNvGrpSpPr>
          <p:nvPr/>
        </p:nvGrpSpPr>
        <p:grpSpPr bwMode="auto">
          <a:xfrm>
            <a:off x="611188" y="2025923"/>
            <a:ext cx="8010525" cy="4643437"/>
            <a:chOff x="611560" y="1232880"/>
            <a:chExt cx="8010911" cy="4644392"/>
          </a:xfrm>
        </p:grpSpPr>
        <p:sp>
          <p:nvSpPr>
            <p:cNvPr id="9" name="手繪多邊形 8"/>
            <p:cNvSpPr/>
            <p:nvPr/>
          </p:nvSpPr>
          <p:spPr>
            <a:xfrm>
              <a:off x="2772251" y="1286866"/>
              <a:ext cx="5850220" cy="1008269"/>
            </a:xfrm>
            <a:custGeom>
              <a:avLst/>
              <a:gdLst>
                <a:gd name="connsiteX0" fmla="*/ 167886 w 1007296"/>
                <a:gd name="connsiteY0" fmla="*/ 0 h 5850672"/>
                <a:gd name="connsiteX1" fmla="*/ 839410 w 1007296"/>
                <a:gd name="connsiteY1" fmla="*/ 0 h 5850672"/>
                <a:gd name="connsiteX2" fmla="*/ 958123 w 1007296"/>
                <a:gd name="connsiteY2" fmla="*/ 49173 h 5850672"/>
                <a:gd name="connsiteX3" fmla="*/ 1007295 w 1007296"/>
                <a:gd name="connsiteY3" fmla="*/ 167886 h 5850672"/>
                <a:gd name="connsiteX4" fmla="*/ 1007296 w 1007296"/>
                <a:gd name="connsiteY4" fmla="*/ 5850672 h 5850672"/>
                <a:gd name="connsiteX5" fmla="*/ 1007296 w 1007296"/>
                <a:gd name="connsiteY5" fmla="*/ 5850672 h 5850672"/>
                <a:gd name="connsiteX6" fmla="*/ 1007296 w 1007296"/>
                <a:gd name="connsiteY6" fmla="*/ 5850672 h 5850672"/>
                <a:gd name="connsiteX7" fmla="*/ 0 w 1007296"/>
                <a:gd name="connsiteY7" fmla="*/ 5850672 h 5850672"/>
                <a:gd name="connsiteX8" fmla="*/ 0 w 1007296"/>
                <a:gd name="connsiteY8" fmla="*/ 5850672 h 5850672"/>
                <a:gd name="connsiteX9" fmla="*/ 0 w 1007296"/>
                <a:gd name="connsiteY9" fmla="*/ 5850672 h 5850672"/>
                <a:gd name="connsiteX10" fmla="*/ 0 w 1007296"/>
                <a:gd name="connsiteY10" fmla="*/ 167886 h 5850672"/>
                <a:gd name="connsiteX11" fmla="*/ 49173 w 1007296"/>
                <a:gd name="connsiteY11" fmla="*/ 49173 h 5850672"/>
                <a:gd name="connsiteX12" fmla="*/ 167886 w 1007296"/>
                <a:gd name="connsiteY12" fmla="*/ 1 h 5850672"/>
                <a:gd name="connsiteX13" fmla="*/ 167886 w 1007296"/>
                <a:gd name="connsiteY13" fmla="*/ 0 h 585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7296" h="5850672">
                  <a:moveTo>
                    <a:pt x="1007296" y="975133"/>
                  </a:moveTo>
                  <a:lnTo>
                    <a:pt x="1007296" y="4875539"/>
                  </a:lnTo>
                  <a:cubicBezTo>
                    <a:pt x="1007296" y="5134159"/>
                    <a:pt x="1004251" y="5382190"/>
                    <a:pt x="998830" y="5565058"/>
                  </a:cubicBezTo>
                  <a:cubicBezTo>
                    <a:pt x="993409" y="5747932"/>
                    <a:pt x="986057" y="5850669"/>
                    <a:pt x="978391" y="5850663"/>
                  </a:cubicBezTo>
                  <a:cubicBezTo>
                    <a:pt x="652261" y="5850663"/>
                    <a:pt x="326130" y="5850669"/>
                    <a:pt x="0" y="5850669"/>
                  </a:cubicBezTo>
                  <a:lnTo>
                    <a:pt x="0" y="5850669"/>
                  </a:lnTo>
                  <a:lnTo>
                    <a:pt x="0" y="585066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78391" y="3"/>
                  </a:lnTo>
                  <a:cubicBezTo>
                    <a:pt x="986057" y="3"/>
                    <a:pt x="993409" y="102740"/>
                    <a:pt x="998830" y="285614"/>
                  </a:cubicBezTo>
                  <a:cubicBezTo>
                    <a:pt x="1004251" y="468488"/>
                    <a:pt x="1007296" y="716513"/>
                    <a:pt x="1007296" y="975133"/>
                  </a:cubicBezTo>
                  <a:lnTo>
                    <a:pt x="1007296" y="9751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72997" rIns="296822" bIns="172997" spcCol="1270" anchor="ctr"/>
            <a:lstStyle/>
            <a:p>
              <a:pPr marL="0" lvl="1" defTabSz="10668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kumimoji="0"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以術科考試或能力檢定為主</a:t>
              </a:r>
            </a:p>
            <a:p>
              <a:pPr marL="0" lvl="1" defTabSz="10668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kumimoji="0" lang="zh-TW" altLang="en-US" sz="2400" b="1" dirty="0">
                  <a:solidFill>
                    <a:srgbClr val="000066"/>
                  </a:solidFill>
                  <a:latin typeface="微軟正黑體" pitchFamily="34" charset="-120"/>
                  <a:ea typeface="微軟正黑體" pitchFamily="34" charset="-120"/>
                </a:rPr>
                <a:t>學校得選擇</a:t>
              </a:r>
              <a:r>
                <a:rPr kumimoji="0" lang="zh-TW" altLang="en-US" sz="2400" b="1" dirty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單招</a:t>
              </a:r>
              <a:r>
                <a:rPr kumimoji="0" lang="zh-TW" altLang="en-US" sz="2400" b="1" dirty="0">
                  <a:solidFill>
                    <a:srgbClr val="000066"/>
                  </a:solidFill>
                  <a:latin typeface="微軟正黑體" pitchFamily="34" charset="-120"/>
                  <a:ea typeface="微軟正黑體" pitchFamily="34" charset="-120"/>
                </a:rPr>
                <a:t>或</a:t>
              </a:r>
              <a:r>
                <a:rPr kumimoji="0" lang="zh-TW" altLang="en-US" sz="2400" b="1" dirty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聯合數校辦理</a:t>
              </a:r>
              <a:endParaRPr kumimoji="0" lang="zh-TW" alt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611560" y="1232880"/>
              <a:ext cx="2154341" cy="1116242"/>
            </a:xfrm>
            <a:custGeom>
              <a:avLst/>
              <a:gdLst>
                <a:gd name="connsiteX0" fmla="*/ 0 w 2154599"/>
                <a:gd name="connsiteY0" fmla="*/ 188788 h 1132704"/>
                <a:gd name="connsiteX1" fmla="*/ 55295 w 2154599"/>
                <a:gd name="connsiteY1" fmla="*/ 55295 h 1132704"/>
                <a:gd name="connsiteX2" fmla="*/ 188788 w 2154599"/>
                <a:gd name="connsiteY2" fmla="*/ 0 h 1132704"/>
                <a:gd name="connsiteX3" fmla="*/ 1965811 w 2154599"/>
                <a:gd name="connsiteY3" fmla="*/ 0 h 1132704"/>
                <a:gd name="connsiteX4" fmla="*/ 2099304 w 2154599"/>
                <a:gd name="connsiteY4" fmla="*/ 55295 h 1132704"/>
                <a:gd name="connsiteX5" fmla="*/ 2154599 w 2154599"/>
                <a:gd name="connsiteY5" fmla="*/ 188788 h 1132704"/>
                <a:gd name="connsiteX6" fmla="*/ 2154599 w 2154599"/>
                <a:gd name="connsiteY6" fmla="*/ 943916 h 1132704"/>
                <a:gd name="connsiteX7" fmla="*/ 2099304 w 2154599"/>
                <a:gd name="connsiteY7" fmla="*/ 1077409 h 1132704"/>
                <a:gd name="connsiteX8" fmla="*/ 1965811 w 2154599"/>
                <a:gd name="connsiteY8" fmla="*/ 1132704 h 1132704"/>
                <a:gd name="connsiteX9" fmla="*/ 188788 w 2154599"/>
                <a:gd name="connsiteY9" fmla="*/ 1132704 h 1132704"/>
                <a:gd name="connsiteX10" fmla="*/ 55295 w 2154599"/>
                <a:gd name="connsiteY10" fmla="*/ 1077409 h 1132704"/>
                <a:gd name="connsiteX11" fmla="*/ 0 w 2154599"/>
                <a:gd name="connsiteY11" fmla="*/ 943916 h 1132704"/>
                <a:gd name="connsiteX12" fmla="*/ 0 w 2154599"/>
                <a:gd name="connsiteY12" fmla="*/ 188788 h 11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599" h="1132704">
                  <a:moveTo>
                    <a:pt x="0" y="188788"/>
                  </a:moveTo>
                  <a:cubicBezTo>
                    <a:pt x="0" y="138718"/>
                    <a:pt x="19890" y="90699"/>
                    <a:pt x="55295" y="55295"/>
                  </a:cubicBezTo>
                  <a:cubicBezTo>
                    <a:pt x="90700" y="19890"/>
                    <a:pt x="138719" y="0"/>
                    <a:pt x="188788" y="0"/>
                  </a:cubicBezTo>
                  <a:lnTo>
                    <a:pt x="1965811" y="0"/>
                  </a:lnTo>
                  <a:cubicBezTo>
                    <a:pt x="2015881" y="0"/>
                    <a:pt x="2063900" y="19890"/>
                    <a:pt x="2099304" y="55295"/>
                  </a:cubicBezTo>
                  <a:cubicBezTo>
                    <a:pt x="2134709" y="90700"/>
                    <a:pt x="2154599" y="138719"/>
                    <a:pt x="2154599" y="188788"/>
                  </a:cubicBezTo>
                  <a:lnTo>
                    <a:pt x="2154599" y="943916"/>
                  </a:lnTo>
                  <a:cubicBezTo>
                    <a:pt x="2154599" y="993986"/>
                    <a:pt x="2134709" y="1042005"/>
                    <a:pt x="2099304" y="1077409"/>
                  </a:cubicBezTo>
                  <a:cubicBezTo>
                    <a:pt x="2063899" y="1112814"/>
                    <a:pt x="2015880" y="1132704"/>
                    <a:pt x="1965811" y="1132704"/>
                  </a:cubicBezTo>
                  <a:lnTo>
                    <a:pt x="188788" y="1132704"/>
                  </a:lnTo>
                  <a:cubicBezTo>
                    <a:pt x="138718" y="1132704"/>
                    <a:pt x="90699" y="1112814"/>
                    <a:pt x="55295" y="1077409"/>
                  </a:cubicBezTo>
                  <a:cubicBezTo>
                    <a:pt x="19890" y="1042004"/>
                    <a:pt x="0" y="993985"/>
                    <a:pt x="0" y="943916"/>
                  </a:cubicBezTo>
                  <a:lnTo>
                    <a:pt x="0" y="18878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214" tIns="116254" rIns="177214" bIns="116254" spcCol="1270" anchor="ctr"/>
            <a:lstStyle/>
            <a:p>
              <a:pPr algn="ctr" defTabSz="1422400" fontAlgn="auto"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辦理方式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772251" y="2439628"/>
              <a:ext cx="5850220" cy="1008269"/>
            </a:xfrm>
            <a:custGeom>
              <a:avLst/>
              <a:gdLst>
                <a:gd name="connsiteX0" fmla="*/ 167886 w 1007296"/>
                <a:gd name="connsiteY0" fmla="*/ 0 h 5850672"/>
                <a:gd name="connsiteX1" fmla="*/ 839410 w 1007296"/>
                <a:gd name="connsiteY1" fmla="*/ 0 h 5850672"/>
                <a:gd name="connsiteX2" fmla="*/ 958123 w 1007296"/>
                <a:gd name="connsiteY2" fmla="*/ 49173 h 5850672"/>
                <a:gd name="connsiteX3" fmla="*/ 1007295 w 1007296"/>
                <a:gd name="connsiteY3" fmla="*/ 167886 h 5850672"/>
                <a:gd name="connsiteX4" fmla="*/ 1007296 w 1007296"/>
                <a:gd name="connsiteY4" fmla="*/ 5850672 h 5850672"/>
                <a:gd name="connsiteX5" fmla="*/ 1007296 w 1007296"/>
                <a:gd name="connsiteY5" fmla="*/ 5850672 h 5850672"/>
                <a:gd name="connsiteX6" fmla="*/ 1007296 w 1007296"/>
                <a:gd name="connsiteY6" fmla="*/ 5850672 h 5850672"/>
                <a:gd name="connsiteX7" fmla="*/ 0 w 1007296"/>
                <a:gd name="connsiteY7" fmla="*/ 5850672 h 5850672"/>
                <a:gd name="connsiteX8" fmla="*/ 0 w 1007296"/>
                <a:gd name="connsiteY8" fmla="*/ 5850672 h 5850672"/>
                <a:gd name="connsiteX9" fmla="*/ 0 w 1007296"/>
                <a:gd name="connsiteY9" fmla="*/ 5850672 h 5850672"/>
                <a:gd name="connsiteX10" fmla="*/ 0 w 1007296"/>
                <a:gd name="connsiteY10" fmla="*/ 167886 h 5850672"/>
                <a:gd name="connsiteX11" fmla="*/ 49173 w 1007296"/>
                <a:gd name="connsiteY11" fmla="*/ 49173 h 5850672"/>
                <a:gd name="connsiteX12" fmla="*/ 167886 w 1007296"/>
                <a:gd name="connsiteY12" fmla="*/ 1 h 5850672"/>
                <a:gd name="connsiteX13" fmla="*/ 167886 w 1007296"/>
                <a:gd name="connsiteY13" fmla="*/ 0 h 585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7296" h="5850672">
                  <a:moveTo>
                    <a:pt x="1007296" y="975133"/>
                  </a:moveTo>
                  <a:lnTo>
                    <a:pt x="1007296" y="4875539"/>
                  </a:lnTo>
                  <a:cubicBezTo>
                    <a:pt x="1007296" y="5134159"/>
                    <a:pt x="1004251" y="5382190"/>
                    <a:pt x="998830" y="5565058"/>
                  </a:cubicBezTo>
                  <a:cubicBezTo>
                    <a:pt x="993409" y="5747932"/>
                    <a:pt x="986057" y="5850669"/>
                    <a:pt x="978391" y="5850663"/>
                  </a:cubicBezTo>
                  <a:cubicBezTo>
                    <a:pt x="652261" y="5850663"/>
                    <a:pt x="326130" y="5850669"/>
                    <a:pt x="0" y="5850669"/>
                  </a:cubicBezTo>
                  <a:lnTo>
                    <a:pt x="0" y="5850669"/>
                  </a:lnTo>
                  <a:lnTo>
                    <a:pt x="0" y="585066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78391" y="3"/>
                  </a:lnTo>
                  <a:cubicBezTo>
                    <a:pt x="986057" y="3"/>
                    <a:pt x="993409" y="102740"/>
                    <a:pt x="998830" y="285614"/>
                  </a:cubicBezTo>
                  <a:cubicBezTo>
                    <a:pt x="1004251" y="468488"/>
                    <a:pt x="1007296" y="716513"/>
                    <a:pt x="1007296" y="975133"/>
                  </a:cubicBezTo>
                  <a:lnTo>
                    <a:pt x="1007296" y="975133"/>
                  </a:lnTo>
                  <a:close/>
                </a:path>
              </a:pathLst>
            </a:custGeom>
            <a:solidFill>
              <a:srgbClr val="FF9999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72997" rIns="296822" bIns="172997" spcCol="1270" anchor="ctr"/>
            <a:lstStyle/>
            <a:p>
              <a:pPr marL="177800" lvl="1" indent="-177800" defTabSz="10668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kumimoji="0"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術科考試依特色課程內容，設計考科數目及加權計分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611560" y="2387229"/>
              <a:ext cx="2154341" cy="1113067"/>
            </a:xfrm>
            <a:custGeom>
              <a:avLst/>
              <a:gdLst>
                <a:gd name="connsiteX0" fmla="*/ 0 w 2154599"/>
                <a:gd name="connsiteY0" fmla="*/ 185707 h 1114220"/>
                <a:gd name="connsiteX1" fmla="*/ 54393 w 2154599"/>
                <a:gd name="connsiteY1" fmla="*/ 54392 h 1114220"/>
                <a:gd name="connsiteX2" fmla="*/ 185708 w 2154599"/>
                <a:gd name="connsiteY2" fmla="*/ 0 h 1114220"/>
                <a:gd name="connsiteX3" fmla="*/ 1968892 w 2154599"/>
                <a:gd name="connsiteY3" fmla="*/ 0 h 1114220"/>
                <a:gd name="connsiteX4" fmla="*/ 2100207 w 2154599"/>
                <a:gd name="connsiteY4" fmla="*/ 54393 h 1114220"/>
                <a:gd name="connsiteX5" fmla="*/ 2154599 w 2154599"/>
                <a:gd name="connsiteY5" fmla="*/ 185708 h 1114220"/>
                <a:gd name="connsiteX6" fmla="*/ 2154599 w 2154599"/>
                <a:gd name="connsiteY6" fmla="*/ 928513 h 1114220"/>
                <a:gd name="connsiteX7" fmla="*/ 2100207 w 2154599"/>
                <a:gd name="connsiteY7" fmla="*/ 1059828 h 1114220"/>
                <a:gd name="connsiteX8" fmla="*/ 1968892 w 2154599"/>
                <a:gd name="connsiteY8" fmla="*/ 1114220 h 1114220"/>
                <a:gd name="connsiteX9" fmla="*/ 185707 w 2154599"/>
                <a:gd name="connsiteY9" fmla="*/ 1114220 h 1114220"/>
                <a:gd name="connsiteX10" fmla="*/ 54392 w 2154599"/>
                <a:gd name="connsiteY10" fmla="*/ 1059828 h 1114220"/>
                <a:gd name="connsiteX11" fmla="*/ 0 w 2154599"/>
                <a:gd name="connsiteY11" fmla="*/ 928513 h 1114220"/>
                <a:gd name="connsiteX12" fmla="*/ 0 w 2154599"/>
                <a:gd name="connsiteY12" fmla="*/ 185707 h 111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599" h="1114220">
                  <a:moveTo>
                    <a:pt x="0" y="185707"/>
                  </a:moveTo>
                  <a:cubicBezTo>
                    <a:pt x="0" y="136454"/>
                    <a:pt x="19566" y="89219"/>
                    <a:pt x="54393" y="54392"/>
                  </a:cubicBezTo>
                  <a:cubicBezTo>
                    <a:pt x="89220" y="19565"/>
                    <a:pt x="136455" y="0"/>
                    <a:pt x="185708" y="0"/>
                  </a:cubicBezTo>
                  <a:lnTo>
                    <a:pt x="1968892" y="0"/>
                  </a:lnTo>
                  <a:cubicBezTo>
                    <a:pt x="2018145" y="0"/>
                    <a:pt x="2065380" y="19566"/>
                    <a:pt x="2100207" y="54393"/>
                  </a:cubicBezTo>
                  <a:cubicBezTo>
                    <a:pt x="2135034" y="89220"/>
                    <a:pt x="2154599" y="136455"/>
                    <a:pt x="2154599" y="185708"/>
                  </a:cubicBezTo>
                  <a:lnTo>
                    <a:pt x="2154599" y="928513"/>
                  </a:lnTo>
                  <a:cubicBezTo>
                    <a:pt x="2154599" y="977766"/>
                    <a:pt x="2135033" y="1025001"/>
                    <a:pt x="2100207" y="1059828"/>
                  </a:cubicBezTo>
                  <a:cubicBezTo>
                    <a:pt x="2065380" y="1094655"/>
                    <a:pt x="2018145" y="1114220"/>
                    <a:pt x="1968892" y="1114220"/>
                  </a:cubicBezTo>
                  <a:lnTo>
                    <a:pt x="185707" y="1114220"/>
                  </a:lnTo>
                  <a:cubicBezTo>
                    <a:pt x="136454" y="1114220"/>
                    <a:pt x="89219" y="1094654"/>
                    <a:pt x="54392" y="1059828"/>
                  </a:cubicBezTo>
                  <a:cubicBezTo>
                    <a:pt x="19565" y="1025001"/>
                    <a:pt x="0" y="977766"/>
                    <a:pt x="0" y="928513"/>
                  </a:cubicBezTo>
                  <a:lnTo>
                    <a:pt x="0" y="185707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6312" tIns="115352" rIns="176312" bIns="115352" spcCol="1270" anchor="ctr"/>
            <a:lstStyle/>
            <a:p>
              <a:pPr algn="ctr" defTabSz="1422400" fontAlgn="auto"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測驗內容</a:t>
              </a: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769076" y="3573336"/>
              <a:ext cx="5845457" cy="1116242"/>
            </a:xfrm>
            <a:custGeom>
              <a:avLst/>
              <a:gdLst>
                <a:gd name="connsiteX0" fmla="*/ 211471 w 1268800"/>
                <a:gd name="connsiteY0" fmla="*/ 0 h 5844958"/>
                <a:gd name="connsiteX1" fmla="*/ 1057329 w 1268800"/>
                <a:gd name="connsiteY1" fmla="*/ 0 h 5844958"/>
                <a:gd name="connsiteX2" fmla="*/ 1206862 w 1268800"/>
                <a:gd name="connsiteY2" fmla="*/ 61939 h 5844958"/>
                <a:gd name="connsiteX3" fmla="*/ 1268800 w 1268800"/>
                <a:gd name="connsiteY3" fmla="*/ 211472 h 5844958"/>
                <a:gd name="connsiteX4" fmla="*/ 1268800 w 1268800"/>
                <a:gd name="connsiteY4" fmla="*/ 5844958 h 5844958"/>
                <a:gd name="connsiteX5" fmla="*/ 1268800 w 1268800"/>
                <a:gd name="connsiteY5" fmla="*/ 5844958 h 5844958"/>
                <a:gd name="connsiteX6" fmla="*/ 1268800 w 1268800"/>
                <a:gd name="connsiteY6" fmla="*/ 5844958 h 5844958"/>
                <a:gd name="connsiteX7" fmla="*/ 0 w 1268800"/>
                <a:gd name="connsiteY7" fmla="*/ 5844958 h 5844958"/>
                <a:gd name="connsiteX8" fmla="*/ 0 w 1268800"/>
                <a:gd name="connsiteY8" fmla="*/ 5844958 h 5844958"/>
                <a:gd name="connsiteX9" fmla="*/ 0 w 1268800"/>
                <a:gd name="connsiteY9" fmla="*/ 5844958 h 5844958"/>
                <a:gd name="connsiteX10" fmla="*/ 0 w 1268800"/>
                <a:gd name="connsiteY10" fmla="*/ 211471 h 5844958"/>
                <a:gd name="connsiteX11" fmla="*/ 61939 w 1268800"/>
                <a:gd name="connsiteY11" fmla="*/ 61938 h 5844958"/>
                <a:gd name="connsiteX12" fmla="*/ 211472 w 1268800"/>
                <a:gd name="connsiteY12" fmla="*/ 0 h 5844958"/>
                <a:gd name="connsiteX13" fmla="*/ 211471 w 1268800"/>
                <a:gd name="connsiteY13" fmla="*/ 0 h 584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8800" h="5844958">
                  <a:moveTo>
                    <a:pt x="1268800" y="974181"/>
                  </a:moveTo>
                  <a:lnTo>
                    <a:pt x="1268800" y="4870777"/>
                  </a:lnTo>
                  <a:cubicBezTo>
                    <a:pt x="1268800" y="5129147"/>
                    <a:pt x="1263964" y="5376931"/>
                    <a:pt x="1255355" y="5559627"/>
                  </a:cubicBezTo>
                  <a:cubicBezTo>
                    <a:pt x="1246746" y="5742319"/>
                    <a:pt x="1235069" y="5844956"/>
                    <a:pt x="1222895" y="5844956"/>
                  </a:cubicBezTo>
                  <a:lnTo>
                    <a:pt x="0" y="5844956"/>
                  </a:lnTo>
                  <a:lnTo>
                    <a:pt x="0" y="5844956"/>
                  </a:lnTo>
                  <a:lnTo>
                    <a:pt x="0" y="584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22895" y="2"/>
                  </a:lnTo>
                  <a:cubicBezTo>
                    <a:pt x="1235070" y="2"/>
                    <a:pt x="1246746" y="102639"/>
                    <a:pt x="1255355" y="285335"/>
                  </a:cubicBezTo>
                  <a:cubicBezTo>
                    <a:pt x="1263964" y="468032"/>
                    <a:pt x="1268800" y="715816"/>
                    <a:pt x="1268800" y="974186"/>
                  </a:cubicBezTo>
                  <a:lnTo>
                    <a:pt x="1268800" y="974181"/>
                  </a:lnTo>
                  <a:close/>
                </a:path>
              </a:pathLst>
            </a:custGeom>
            <a:solidFill>
              <a:srgbClr val="CCFFCC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85763" rIns="309588" bIns="185763" spcCol="1270" anchor="ctr"/>
            <a:lstStyle/>
            <a:p>
              <a:pPr marL="0" lvl="1" defTabSz="10668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kumimoji="0"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教育會考前辦理術科</a:t>
              </a:r>
              <a:r>
                <a:rPr kumimoji="0" lang="zh-TW" alt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考試</a:t>
              </a:r>
              <a:r>
                <a:rPr kumimoji="0" lang="en-US" altLang="zh-TW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kumimoji="0" lang="en-US" altLang="zh-TW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kumimoji="0" lang="en-US" altLang="zh-TW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400" b="1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不受就學區之限制</a:t>
              </a:r>
              <a:r>
                <a:rPr kumimoji="0" lang="en-US" altLang="zh-TW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kumimoji="0" lang="zh-TW" alt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lvl="1" defTabSz="10668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kumimoji="0"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在免試入學報名前辦理</a:t>
              </a: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611560" y="3573336"/>
              <a:ext cx="2152754" cy="1116242"/>
            </a:xfrm>
            <a:custGeom>
              <a:avLst/>
              <a:gdLst>
                <a:gd name="connsiteX0" fmla="*/ 0 w 2152494"/>
                <a:gd name="connsiteY0" fmla="*/ 209858 h 1259120"/>
                <a:gd name="connsiteX1" fmla="*/ 61466 w 2152494"/>
                <a:gd name="connsiteY1" fmla="*/ 61466 h 1259120"/>
                <a:gd name="connsiteX2" fmla="*/ 209858 w 2152494"/>
                <a:gd name="connsiteY2" fmla="*/ 0 h 1259120"/>
                <a:gd name="connsiteX3" fmla="*/ 1942636 w 2152494"/>
                <a:gd name="connsiteY3" fmla="*/ 0 h 1259120"/>
                <a:gd name="connsiteX4" fmla="*/ 2091028 w 2152494"/>
                <a:gd name="connsiteY4" fmla="*/ 61466 h 1259120"/>
                <a:gd name="connsiteX5" fmla="*/ 2152494 w 2152494"/>
                <a:gd name="connsiteY5" fmla="*/ 209858 h 1259120"/>
                <a:gd name="connsiteX6" fmla="*/ 2152494 w 2152494"/>
                <a:gd name="connsiteY6" fmla="*/ 1049262 h 1259120"/>
                <a:gd name="connsiteX7" fmla="*/ 2091028 w 2152494"/>
                <a:gd name="connsiteY7" fmla="*/ 1197654 h 1259120"/>
                <a:gd name="connsiteX8" fmla="*/ 1942636 w 2152494"/>
                <a:gd name="connsiteY8" fmla="*/ 1259120 h 1259120"/>
                <a:gd name="connsiteX9" fmla="*/ 209858 w 2152494"/>
                <a:gd name="connsiteY9" fmla="*/ 1259120 h 1259120"/>
                <a:gd name="connsiteX10" fmla="*/ 61466 w 2152494"/>
                <a:gd name="connsiteY10" fmla="*/ 1197654 h 1259120"/>
                <a:gd name="connsiteX11" fmla="*/ 0 w 2152494"/>
                <a:gd name="connsiteY11" fmla="*/ 1049262 h 1259120"/>
                <a:gd name="connsiteX12" fmla="*/ 0 w 2152494"/>
                <a:gd name="connsiteY12" fmla="*/ 209858 h 125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2494" h="1259120">
                  <a:moveTo>
                    <a:pt x="0" y="209858"/>
                  </a:moveTo>
                  <a:cubicBezTo>
                    <a:pt x="0" y="154200"/>
                    <a:pt x="22110" y="100822"/>
                    <a:pt x="61466" y="61466"/>
                  </a:cubicBezTo>
                  <a:cubicBezTo>
                    <a:pt x="100822" y="22110"/>
                    <a:pt x="154200" y="0"/>
                    <a:pt x="209858" y="0"/>
                  </a:cubicBezTo>
                  <a:lnTo>
                    <a:pt x="1942636" y="0"/>
                  </a:lnTo>
                  <a:cubicBezTo>
                    <a:pt x="1998294" y="0"/>
                    <a:pt x="2051672" y="22110"/>
                    <a:pt x="2091028" y="61466"/>
                  </a:cubicBezTo>
                  <a:cubicBezTo>
                    <a:pt x="2130384" y="100822"/>
                    <a:pt x="2152494" y="154200"/>
                    <a:pt x="2152494" y="209858"/>
                  </a:cubicBezTo>
                  <a:lnTo>
                    <a:pt x="2152494" y="1049262"/>
                  </a:lnTo>
                  <a:cubicBezTo>
                    <a:pt x="2152494" y="1104920"/>
                    <a:pt x="2130384" y="1158298"/>
                    <a:pt x="2091028" y="1197654"/>
                  </a:cubicBezTo>
                  <a:cubicBezTo>
                    <a:pt x="2051672" y="1237010"/>
                    <a:pt x="1998294" y="1259120"/>
                    <a:pt x="1942636" y="1259120"/>
                  </a:cubicBezTo>
                  <a:lnTo>
                    <a:pt x="209858" y="1259120"/>
                  </a:lnTo>
                  <a:cubicBezTo>
                    <a:pt x="154200" y="1259120"/>
                    <a:pt x="100822" y="1237010"/>
                    <a:pt x="61466" y="1197654"/>
                  </a:cubicBezTo>
                  <a:cubicBezTo>
                    <a:pt x="22110" y="1158298"/>
                    <a:pt x="0" y="1104920"/>
                    <a:pt x="0" y="1049262"/>
                  </a:cubicBezTo>
                  <a:lnTo>
                    <a:pt x="0" y="20985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3385" tIns="122425" rIns="183385" bIns="122425" spcCol="1270" anchor="ctr"/>
            <a:lstStyle/>
            <a:p>
              <a:pPr algn="ctr" defTabSz="1422400" fontAlgn="auto"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辦理時程</a:t>
              </a: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2772251" y="4815017"/>
              <a:ext cx="5850220" cy="1008269"/>
            </a:xfrm>
            <a:custGeom>
              <a:avLst/>
              <a:gdLst>
                <a:gd name="connsiteX0" fmla="*/ 167886 w 1007296"/>
                <a:gd name="connsiteY0" fmla="*/ 0 h 5850672"/>
                <a:gd name="connsiteX1" fmla="*/ 839410 w 1007296"/>
                <a:gd name="connsiteY1" fmla="*/ 0 h 5850672"/>
                <a:gd name="connsiteX2" fmla="*/ 958123 w 1007296"/>
                <a:gd name="connsiteY2" fmla="*/ 49173 h 5850672"/>
                <a:gd name="connsiteX3" fmla="*/ 1007295 w 1007296"/>
                <a:gd name="connsiteY3" fmla="*/ 167886 h 5850672"/>
                <a:gd name="connsiteX4" fmla="*/ 1007296 w 1007296"/>
                <a:gd name="connsiteY4" fmla="*/ 5850672 h 5850672"/>
                <a:gd name="connsiteX5" fmla="*/ 1007296 w 1007296"/>
                <a:gd name="connsiteY5" fmla="*/ 5850672 h 5850672"/>
                <a:gd name="connsiteX6" fmla="*/ 1007296 w 1007296"/>
                <a:gd name="connsiteY6" fmla="*/ 5850672 h 5850672"/>
                <a:gd name="connsiteX7" fmla="*/ 0 w 1007296"/>
                <a:gd name="connsiteY7" fmla="*/ 5850672 h 5850672"/>
                <a:gd name="connsiteX8" fmla="*/ 0 w 1007296"/>
                <a:gd name="connsiteY8" fmla="*/ 5850672 h 5850672"/>
                <a:gd name="connsiteX9" fmla="*/ 0 w 1007296"/>
                <a:gd name="connsiteY9" fmla="*/ 5850672 h 5850672"/>
                <a:gd name="connsiteX10" fmla="*/ 0 w 1007296"/>
                <a:gd name="connsiteY10" fmla="*/ 167886 h 5850672"/>
                <a:gd name="connsiteX11" fmla="*/ 49173 w 1007296"/>
                <a:gd name="connsiteY11" fmla="*/ 49173 h 5850672"/>
                <a:gd name="connsiteX12" fmla="*/ 167886 w 1007296"/>
                <a:gd name="connsiteY12" fmla="*/ 1 h 5850672"/>
                <a:gd name="connsiteX13" fmla="*/ 167886 w 1007296"/>
                <a:gd name="connsiteY13" fmla="*/ 0 h 585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7296" h="5850672">
                  <a:moveTo>
                    <a:pt x="1007296" y="975133"/>
                  </a:moveTo>
                  <a:lnTo>
                    <a:pt x="1007296" y="4875539"/>
                  </a:lnTo>
                  <a:cubicBezTo>
                    <a:pt x="1007296" y="5134159"/>
                    <a:pt x="1004251" y="5382190"/>
                    <a:pt x="998830" y="5565058"/>
                  </a:cubicBezTo>
                  <a:cubicBezTo>
                    <a:pt x="993409" y="5747932"/>
                    <a:pt x="986057" y="5850669"/>
                    <a:pt x="978391" y="5850663"/>
                  </a:cubicBezTo>
                  <a:cubicBezTo>
                    <a:pt x="652261" y="5850663"/>
                    <a:pt x="326130" y="5850669"/>
                    <a:pt x="0" y="5850669"/>
                  </a:cubicBezTo>
                  <a:lnTo>
                    <a:pt x="0" y="5850669"/>
                  </a:lnTo>
                  <a:lnTo>
                    <a:pt x="0" y="585066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78391" y="3"/>
                  </a:lnTo>
                  <a:cubicBezTo>
                    <a:pt x="986057" y="3"/>
                    <a:pt x="993409" y="102740"/>
                    <a:pt x="998830" y="285614"/>
                  </a:cubicBezTo>
                  <a:cubicBezTo>
                    <a:pt x="1004251" y="468488"/>
                    <a:pt x="1007296" y="716513"/>
                    <a:pt x="1007296" y="975133"/>
                  </a:cubicBezTo>
                  <a:lnTo>
                    <a:pt x="1007296" y="975133"/>
                  </a:lnTo>
                  <a:close/>
                </a:path>
              </a:pathLst>
            </a:custGeom>
            <a:solidFill>
              <a:srgbClr val="FFCC99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72997" rIns="296822" bIns="172997" spcCol="1270" anchor="ctr"/>
            <a:lstStyle/>
            <a:p>
              <a:pPr marL="88900" lvl="1" indent="-88900" defTabSz="10668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kumimoji="0"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以術科考試及學生志願作為錄取依據，得參採國中教育會考作為入學門檻</a:t>
              </a: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611560" y="4761030"/>
              <a:ext cx="2154341" cy="1116242"/>
            </a:xfrm>
            <a:custGeom>
              <a:avLst/>
              <a:gdLst>
                <a:gd name="connsiteX0" fmla="*/ 0 w 2154599"/>
                <a:gd name="connsiteY0" fmla="*/ 209858 h 1259120"/>
                <a:gd name="connsiteX1" fmla="*/ 61466 w 2154599"/>
                <a:gd name="connsiteY1" fmla="*/ 61466 h 1259120"/>
                <a:gd name="connsiteX2" fmla="*/ 209858 w 2154599"/>
                <a:gd name="connsiteY2" fmla="*/ 0 h 1259120"/>
                <a:gd name="connsiteX3" fmla="*/ 1944741 w 2154599"/>
                <a:gd name="connsiteY3" fmla="*/ 0 h 1259120"/>
                <a:gd name="connsiteX4" fmla="*/ 2093133 w 2154599"/>
                <a:gd name="connsiteY4" fmla="*/ 61466 h 1259120"/>
                <a:gd name="connsiteX5" fmla="*/ 2154599 w 2154599"/>
                <a:gd name="connsiteY5" fmla="*/ 209858 h 1259120"/>
                <a:gd name="connsiteX6" fmla="*/ 2154599 w 2154599"/>
                <a:gd name="connsiteY6" fmla="*/ 1049262 h 1259120"/>
                <a:gd name="connsiteX7" fmla="*/ 2093133 w 2154599"/>
                <a:gd name="connsiteY7" fmla="*/ 1197654 h 1259120"/>
                <a:gd name="connsiteX8" fmla="*/ 1944741 w 2154599"/>
                <a:gd name="connsiteY8" fmla="*/ 1259120 h 1259120"/>
                <a:gd name="connsiteX9" fmla="*/ 209858 w 2154599"/>
                <a:gd name="connsiteY9" fmla="*/ 1259120 h 1259120"/>
                <a:gd name="connsiteX10" fmla="*/ 61466 w 2154599"/>
                <a:gd name="connsiteY10" fmla="*/ 1197654 h 1259120"/>
                <a:gd name="connsiteX11" fmla="*/ 0 w 2154599"/>
                <a:gd name="connsiteY11" fmla="*/ 1049262 h 1259120"/>
                <a:gd name="connsiteX12" fmla="*/ 0 w 2154599"/>
                <a:gd name="connsiteY12" fmla="*/ 209858 h 125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599" h="1259120">
                  <a:moveTo>
                    <a:pt x="0" y="209858"/>
                  </a:moveTo>
                  <a:cubicBezTo>
                    <a:pt x="0" y="154200"/>
                    <a:pt x="22110" y="100822"/>
                    <a:pt x="61466" y="61466"/>
                  </a:cubicBezTo>
                  <a:cubicBezTo>
                    <a:pt x="100822" y="22110"/>
                    <a:pt x="154200" y="0"/>
                    <a:pt x="209858" y="0"/>
                  </a:cubicBezTo>
                  <a:lnTo>
                    <a:pt x="1944741" y="0"/>
                  </a:lnTo>
                  <a:cubicBezTo>
                    <a:pt x="2000399" y="0"/>
                    <a:pt x="2053777" y="22110"/>
                    <a:pt x="2093133" y="61466"/>
                  </a:cubicBezTo>
                  <a:cubicBezTo>
                    <a:pt x="2132489" y="100822"/>
                    <a:pt x="2154599" y="154200"/>
                    <a:pt x="2154599" y="209858"/>
                  </a:cubicBezTo>
                  <a:lnTo>
                    <a:pt x="2154599" y="1049262"/>
                  </a:lnTo>
                  <a:cubicBezTo>
                    <a:pt x="2154599" y="1104920"/>
                    <a:pt x="2132489" y="1158298"/>
                    <a:pt x="2093133" y="1197654"/>
                  </a:cubicBezTo>
                  <a:cubicBezTo>
                    <a:pt x="2053777" y="1237010"/>
                    <a:pt x="2000399" y="1259120"/>
                    <a:pt x="1944741" y="1259120"/>
                  </a:cubicBezTo>
                  <a:lnTo>
                    <a:pt x="209858" y="1259120"/>
                  </a:lnTo>
                  <a:cubicBezTo>
                    <a:pt x="154200" y="1259120"/>
                    <a:pt x="100822" y="1237010"/>
                    <a:pt x="61466" y="1197654"/>
                  </a:cubicBezTo>
                  <a:cubicBezTo>
                    <a:pt x="22110" y="1158298"/>
                    <a:pt x="0" y="1104920"/>
                    <a:pt x="0" y="1049262"/>
                  </a:cubicBezTo>
                  <a:lnTo>
                    <a:pt x="0" y="209858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3385" tIns="122425" rIns="183385" bIns="122425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錄取方式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593161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8"/>
            <a:ext cx="2156865" cy="470616"/>
            <a:chOff x="3242047" y="2485119"/>
            <a:chExt cx="2156865" cy="1078432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313730" y="717064"/>
            <a:ext cx="2156865" cy="503178"/>
            <a:chOff x="6261659" y="4723"/>
            <a:chExt cx="2156865" cy="1078432"/>
          </a:xfrm>
        </p:grpSpPr>
        <p:sp>
          <p:nvSpPr>
            <p:cNvPr id="12" name="圓角矩形 11"/>
            <p:cNvSpPr/>
            <p:nvPr/>
          </p:nvSpPr>
          <p:spPr>
            <a:xfrm>
              <a:off x="6261659" y="4723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6293245" y="36308"/>
              <a:ext cx="2093693" cy="101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體育班甄選入學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圓角化對角線角落矩形 13"/>
          <p:cNvSpPr/>
          <p:nvPr/>
        </p:nvSpPr>
        <p:spPr>
          <a:xfrm>
            <a:off x="405880" y="1844824"/>
            <a:ext cx="8280920" cy="3888432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eaLnBrk="0" hangingPunct="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kumimoji="0" lang="zh-TW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體育班甄選為</a:t>
            </a: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各校單獨招生</a:t>
            </a:r>
            <a:r>
              <a:rPr kumimoji="0" lang="zh-TW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30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kumimoji="0" lang="zh-TW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參加高級中等學校體育班甄選入學之學生不受免試就學區限制，學生得跨區報名。</a:t>
            </a:r>
            <a:endParaRPr kumimoji="0" lang="en-US" altLang="zh-TW" sz="30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kumimoji="0" lang="zh-TW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依術科測驗分數為錄取依據。  </a:t>
            </a:r>
            <a:endParaRPr kumimoji="0" lang="en-US" altLang="zh-TW" sz="30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kumimoji="0" lang="en-US" altLang="zh-TW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kumimoji="0" lang="zh-TW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學年度以公告之簡章為主</a:t>
            </a:r>
            <a:endParaRPr lang="zh-TW" alt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464496"/>
          </a:xfrm>
        </p:spPr>
        <p:txBody>
          <a:bodyPr/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solidFill>
                  <a:schemeClr val="tx1"/>
                </a:solidFill>
              </a:rPr>
              <a:t>各高級中等學校得單獨或聯合招生。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sz="3000" u="sng" dirty="0" smtClean="0">
                <a:solidFill>
                  <a:schemeClr val="tx1"/>
                </a:solidFill>
              </a:rPr>
              <a:t>得參採國中教育會考成績</a:t>
            </a:r>
            <a:r>
              <a:rPr lang="zh-TW" altLang="en-US" sz="3000" dirty="0" smtClean="0">
                <a:solidFill>
                  <a:schemeClr val="tx1"/>
                </a:solidFill>
              </a:rPr>
              <a:t>作為</a:t>
            </a:r>
            <a:r>
              <a:rPr lang="zh-TW" altLang="en-US" sz="3000" u="sng" dirty="0" smtClean="0">
                <a:solidFill>
                  <a:schemeClr val="tx1"/>
                </a:solidFill>
              </a:rPr>
              <a:t>錄取門檻</a:t>
            </a:r>
            <a:r>
              <a:rPr lang="zh-TW" altLang="en-US" sz="3000" dirty="0" smtClean="0">
                <a:solidFill>
                  <a:schemeClr val="tx1"/>
                </a:solidFill>
              </a:rPr>
              <a:t>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solidFill>
                  <a:schemeClr val="tx1"/>
                </a:solidFill>
              </a:rPr>
              <a:t>依</a:t>
            </a:r>
            <a:r>
              <a:rPr lang="zh-TW" altLang="en-US" sz="3000" u="sng" dirty="0" smtClean="0">
                <a:solidFill>
                  <a:srgbClr val="FF0000"/>
                </a:solidFill>
              </a:rPr>
              <a:t>術科測驗分數</a:t>
            </a:r>
            <a:r>
              <a:rPr lang="zh-TW" altLang="en-US" sz="3000" dirty="0" smtClean="0">
                <a:solidFill>
                  <a:schemeClr val="tx1"/>
                </a:solidFill>
              </a:rPr>
              <a:t>及</a:t>
            </a:r>
            <a:r>
              <a:rPr lang="zh-TW" altLang="en-US" sz="3000" u="sng" dirty="0" smtClean="0">
                <a:solidFill>
                  <a:srgbClr val="FF0000"/>
                </a:solidFill>
              </a:rPr>
              <a:t>學生志願</a:t>
            </a:r>
            <a:r>
              <a:rPr lang="zh-TW" altLang="en-US" sz="3000" dirty="0" smtClean="0">
                <a:solidFill>
                  <a:schemeClr val="tx1"/>
                </a:solidFill>
              </a:rPr>
              <a:t>，作為錄取依據。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sz="3000" u="sng" dirty="0" smtClean="0">
                <a:solidFill>
                  <a:srgbClr val="FF0000"/>
                </a:solidFill>
              </a:rPr>
              <a:t>學生可自行擇一就學區報考</a:t>
            </a:r>
            <a:r>
              <a:rPr lang="zh-TW" altLang="en-US" sz="3000" dirty="0" smtClean="0">
                <a:solidFill>
                  <a:schemeClr val="tx1"/>
                </a:solidFill>
              </a:rPr>
              <a:t>，不受國民中學學籍所在地就學區限制。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TW" sz="3000" dirty="0" smtClean="0">
                <a:solidFill>
                  <a:schemeClr val="tx1"/>
                </a:solidFill>
              </a:rPr>
              <a:t>110</a:t>
            </a:r>
            <a:r>
              <a:rPr lang="zh-TW" altLang="en-US" sz="3000" dirty="0" smtClean="0">
                <a:solidFill>
                  <a:schemeClr val="tx1"/>
                </a:solidFill>
              </a:rPr>
              <a:t>學年度有</a:t>
            </a:r>
            <a:r>
              <a:rPr lang="en-US" altLang="zh-TW" sz="3000" dirty="0" smtClean="0">
                <a:solidFill>
                  <a:schemeClr val="tx1"/>
                </a:solidFill>
              </a:rPr>
              <a:t>10</a:t>
            </a:r>
            <a:r>
              <a:rPr lang="zh-TW" altLang="en-US" sz="3000" dirty="0">
                <a:solidFill>
                  <a:schemeClr val="tx1"/>
                </a:solidFill>
              </a:rPr>
              <a:t>個</a:t>
            </a:r>
            <a:r>
              <a:rPr lang="zh-TW" altLang="en-US" sz="3000" dirty="0" smtClean="0">
                <a:solidFill>
                  <a:schemeClr val="tx1"/>
                </a:solidFill>
              </a:rPr>
              <a:t>就學區，計</a:t>
            </a:r>
            <a:r>
              <a:rPr lang="en-US" altLang="zh-TW" sz="3000" dirty="0" smtClean="0">
                <a:solidFill>
                  <a:schemeClr val="tx1"/>
                </a:solidFill>
              </a:rPr>
              <a:t>86</a:t>
            </a:r>
            <a:r>
              <a:rPr lang="zh-TW" altLang="en-US" sz="3000" dirty="0" smtClean="0">
                <a:solidFill>
                  <a:schemeClr val="tx1"/>
                </a:solidFill>
              </a:rPr>
              <a:t>所高級中學，提供</a:t>
            </a:r>
            <a:r>
              <a:rPr lang="en-US" altLang="zh-TW" sz="3000" dirty="0" smtClean="0">
                <a:solidFill>
                  <a:schemeClr val="tx1"/>
                </a:solidFill>
              </a:rPr>
              <a:t>13</a:t>
            </a:r>
            <a:r>
              <a:rPr lang="zh-TW" altLang="en-US" sz="3000" dirty="0" smtClean="0">
                <a:solidFill>
                  <a:schemeClr val="tx1"/>
                </a:solidFill>
              </a:rPr>
              <a:t>群</a:t>
            </a:r>
            <a:r>
              <a:rPr lang="en-US" altLang="zh-TW" sz="3000" dirty="0" smtClean="0">
                <a:solidFill>
                  <a:schemeClr val="tx1"/>
                </a:solidFill>
              </a:rPr>
              <a:t>305</a:t>
            </a:r>
            <a:r>
              <a:rPr lang="zh-TW" altLang="en-US" sz="3000" dirty="0" smtClean="0">
                <a:solidFill>
                  <a:schemeClr val="tx1"/>
                </a:solidFill>
              </a:rPr>
              <a:t>科班</a:t>
            </a:r>
            <a:r>
              <a:rPr lang="en-US" altLang="zh-TW" sz="3000" dirty="0" smtClean="0">
                <a:solidFill>
                  <a:schemeClr val="tx1"/>
                </a:solidFill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</a:rPr>
              <a:t>組</a:t>
            </a:r>
            <a:r>
              <a:rPr lang="en-US" altLang="zh-TW" sz="3000" dirty="0" smtClean="0">
                <a:solidFill>
                  <a:schemeClr val="tx1"/>
                </a:solidFill>
              </a:rPr>
              <a:t>)</a:t>
            </a:r>
            <a:r>
              <a:rPr lang="zh-TW" altLang="en-US" sz="3000" dirty="0" smtClean="0">
                <a:solidFill>
                  <a:schemeClr val="tx1"/>
                </a:solidFill>
              </a:rPr>
              <a:t>，總計</a:t>
            </a:r>
            <a:r>
              <a:rPr lang="en-US" altLang="zh-TW" sz="3000" dirty="0" smtClean="0">
                <a:solidFill>
                  <a:schemeClr val="tx1"/>
                </a:solidFill>
              </a:rPr>
              <a:t>8,332</a:t>
            </a:r>
            <a:r>
              <a:rPr lang="zh-TW" altLang="en-US" sz="3000" dirty="0" smtClean="0">
                <a:solidFill>
                  <a:schemeClr val="tx1"/>
                </a:solidFill>
              </a:rPr>
              <a:t>個名額。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TW" sz="3000" dirty="0" smtClean="0">
                <a:solidFill>
                  <a:schemeClr val="tx1"/>
                </a:solidFill>
              </a:rPr>
              <a:t>110</a:t>
            </a:r>
            <a:r>
              <a:rPr lang="zh-TW" altLang="en-US" sz="3000" dirty="0" smtClean="0">
                <a:solidFill>
                  <a:schemeClr val="tx1"/>
                </a:solidFill>
              </a:rPr>
              <a:t>學年度總召學校</a:t>
            </a:r>
            <a:r>
              <a:rPr lang="en-US" altLang="zh-TW" sz="3000" dirty="0" smtClean="0">
                <a:solidFill>
                  <a:schemeClr val="tx1"/>
                </a:solidFill>
              </a:rPr>
              <a:t>:</a:t>
            </a:r>
            <a:r>
              <a:rPr lang="zh-TW" altLang="en-US" sz="3000" dirty="0" smtClean="0">
                <a:solidFill>
                  <a:schemeClr val="tx1"/>
                </a:solidFill>
              </a:rPr>
              <a:t>國立臺南海事。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algn="l">
              <a:buClr>
                <a:srgbClr val="0070C0"/>
              </a:buClr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lvl="2" algn="l"/>
            <a:endParaRPr lang="en-US" altLang="zh-TW" sz="2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Clr>
                <a:srgbClr val="0070C0"/>
              </a:buClr>
            </a:pP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593161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8"/>
            <a:ext cx="2156865" cy="470616"/>
            <a:chOff x="3242047" y="2485119"/>
            <a:chExt cx="2156865" cy="1078432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313730" y="717064"/>
            <a:ext cx="2156865" cy="503178"/>
            <a:chOff x="6261659" y="4723"/>
            <a:chExt cx="2156865" cy="1078432"/>
          </a:xfrm>
        </p:grpSpPr>
        <p:sp>
          <p:nvSpPr>
            <p:cNvPr id="12" name="圓角矩形 11"/>
            <p:cNvSpPr/>
            <p:nvPr/>
          </p:nvSpPr>
          <p:spPr>
            <a:xfrm>
              <a:off x="6261659" y="4723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6293245" y="36308"/>
              <a:ext cx="2093693" cy="101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專業群科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7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593161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8"/>
            <a:ext cx="2156865" cy="470616"/>
            <a:chOff x="3242047" y="2485119"/>
            <a:chExt cx="2156865" cy="1078432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313730" y="717064"/>
            <a:ext cx="2156865" cy="503178"/>
            <a:chOff x="6261659" y="4723"/>
            <a:chExt cx="2156865" cy="1078432"/>
          </a:xfrm>
        </p:grpSpPr>
        <p:sp>
          <p:nvSpPr>
            <p:cNvPr id="12" name="圓角矩形 11"/>
            <p:cNvSpPr/>
            <p:nvPr/>
          </p:nvSpPr>
          <p:spPr>
            <a:xfrm>
              <a:off x="6261659" y="4723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6293245" y="36308"/>
              <a:ext cx="2093693" cy="101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專業群科</a:t>
              </a:r>
              <a:endParaRPr lang="zh-TW" altLang="en-US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8222"/>
              </p:ext>
            </p:extLst>
          </p:nvPr>
        </p:nvGraphicFramePr>
        <p:xfrm>
          <a:off x="457581" y="1867637"/>
          <a:ext cx="8424937" cy="3018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1518157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678579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56657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6567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99427136"/>
                    </a:ext>
                  </a:extLst>
                </a:gridCol>
                <a:gridCol w="785260">
                  <a:extLst>
                    <a:ext uri="{9D8B030D-6E8A-4147-A177-3AD203B41FA5}">
                      <a16:colId xmlns:a16="http://schemas.microsoft.com/office/drawing/2014/main" val="1833941865"/>
                    </a:ext>
                  </a:extLst>
                </a:gridCol>
                <a:gridCol w="798917">
                  <a:extLst>
                    <a:ext uri="{9D8B030D-6E8A-4147-A177-3AD203B41FA5}">
                      <a16:colId xmlns:a16="http://schemas.microsoft.com/office/drawing/2014/main" val="608233323"/>
                    </a:ext>
                  </a:extLst>
                </a:gridCol>
              </a:tblGrid>
              <a:tr h="648073"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校名</a:t>
                      </a: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(</a:t>
                      </a:r>
                      <a:r>
                        <a:rPr lang="zh-TW" sz="2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簡稱</a:t>
                      </a:r>
                      <a:r>
                        <a:rPr lang="en-US" sz="2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)</a:t>
                      </a:r>
                      <a:endParaRPr lang="zh-TW" sz="2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特色招生</a:t>
                      </a: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endParaRPr lang="zh-TW" sz="2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招生</a:t>
                      </a: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en-US" altLang="zh-TW" sz="2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名額</a:t>
                      </a:r>
                      <a:endParaRPr lang="zh-TW" sz="2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身</a:t>
                      </a:r>
                      <a:r>
                        <a:rPr lang="zh-TW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障生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原住民</a:t>
                      </a:r>
                      <a:r>
                        <a:rPr lang="zh-TW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生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48697"/>
                  </a:ext>
                </a:extLst>
              </a:tr>
              <a:tr h="5681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名額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合計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名額 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合計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03406"/>
                  </a:ext>
                </a:extLst>
              </a:tr>
              <a:tr h="439958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國立</a:t>
                      </a:r>
                      <a:r>
                        <a:rPr lang="zh-TW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華南高商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電子商務科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18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7515017"/>
                  </a:ext>
                </a:extLst>
              </a:tr>
              <a:tr h="4092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廣告</a:t>
                      </a:r>
                      <a:r>
                        <a:rPr lang="zh-TW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設計科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18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815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國立嘉義家職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時尚造型</a:t>
                      </a: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0857358"/>
                  </a:ext>
                </a:extLst>
              </a:tr>
              <a:tr h="376808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私立</a:t>
                      </a:r>
                      <a:r>
                        <a:rPr lang="zh-TW" altLang="en-US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萬能</a:t>
                      </a:r>
                      <a:r>
                        <a:rPr lang="zh-TW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工</a:t>
                      </a:r>
                      <a:r>
                        <a:rPr lang="zh-TW" altLang="en-US" sz="24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商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多媒體設計科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23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291600"/>
                  </a:ext>
                </a:extLst>
              </a:tr>
            </a:tbl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251519" y="1468907"/>
            <a:ext cx="8712969" cy="41549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嘉義區</a:t>
            </a:r>
            <a:r>
              <a:rPr lang="en-US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學年度高級中等學校特色招生專業群科甄選入學招生科班名額</a:t>
            </a:r>
            <a:endParaRPr lang="zh-TW" alt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副標題 2"/>
          <p:cNvSpPr>
            <a:spLocks noGrp="1"/>
          </p:cNvSpPr>
          <p:nvPr>
            <p:ph type="subTitle" idx="1"/>
          </p:nvPr>
        </p:nvSpPr>
        <p:spPr>
          <a:xfrm>
            <a:off x="223810" y="5099852"/>
            <a:ext cx="8892480" cy="1621623"/>
          </a:xfrm>
        </p:spPr>
        <p:txBody>
          <a:bodyPr/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報名日期</a:t>
            </a:r>
            <a:r>
              <a:rPr lang="en-US" altLang="zh-TW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:110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術科測驗日期</a:t>
            </a:r>
            <a:r>
              <a:rPr lang="en-US" altLang="zh-TW" sz="3000" b="1" dirty="0" smtClean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:110</a:t>
            </a:r>
            <a:r>
              <a:rPr lang="zh-TW" altLang="en-US" sz="3000" b="1" dirty="0" smtClean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b="1" dirty="0" smtClean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b="1" dirty="0" smtClean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b="1" dirty="0" smtClean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3000" b="1" dirty="0" smtClean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放榜日期</a:t>
            </a:r>
            <a:r>
              <a:rPr lang="en-US" altLang="zh-TW" sz="3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:110</a:t>
            </a:r>
            <a:r>
              <a:rPr lang="zh-TW" altLang="en-US" sz="3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lvl="2" algn="l"/>
            <a:endParaRPr lang="en-US" altLang="zh-TW" sz="2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Clr>
                <a:srgbClr val="0070C0"/>
              </a:buClr>
            </a:pP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27592"/>
          </a:xfrm>
        </p:spPr>
        <p:txBody>
          <a:bodyPr/>
          <a:lstStyle/>
          <a:p>
            <a:r>
              <a:rPr lang="zh-TW" altLang="en-US" sz="4200" b="1" dirty="0" smtClean="0">
                <a:latin typeface="微軟正黑體" pitchFamily="34" charset="-120"/>
                <a:ea typeface="微軟正黑體" pitchFamily="34" charset="-120"/>
              </a:rPr>
              <a:t>簡報大綱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839525"/>
              </p:ext>
            </p:extLst>
          </p:nvPr>
        </p:nvGraphicFramePr>
        <p:xfrm>
          <a:off x="728650" y="1171828"/>
          <a:ext cx="7686699" cy="542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8BEF-196F-4CBD-AF31-178918A70693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476671"/>
            <a:ext cx="2156865" cy="765878"/>
            <a:chOff x="222434" y="3105218"/>
            <a:chExt cx="2156865" cy="1078432"/>
          </a:xfrm>
        </p:grpSpPr>
        <p:sp>
          <p:nvSpPr>
            <p:cNvPr id="6" name="圓角矩形 5"/>
            <p:cNvSpPr/>
            <p:nvPr/>
          </p:nvSpPr>
          <p:spPr>
            <a:xfrm>
              <a:off x="222434" y="3105218"/>
              <a:ext cx="2156865" cy="1078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 txBox="1"/>
            <p:nvPr/>
          </p:nvSpPr>
          <p:spPr>
            <a:xfrm>
              <a:off x="254020" y="3136804"/>
              <a:ext cx="2093693" cy="68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特色招生</a:t>
              </a:r>
              <a:endPara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156865" y="608217"/>
            <a:ext cx="3063207" cy="672076"/>
            <a:chOff x="3242047" y="2485119"/>
            <a:chExt cx="2156865" cy="900853"/>
          </a:xfrm>
        </p:grpSpPr>
        <p:sp>
          <p:nvSpPr>
            <p:cNvPr id="9" name="圓角矩形 8"/>
            <p:cNvSpPr/>
            <p:nvPr/>
          </p:nvSpPr>
          <p:spPr>
            <a:xfrm>
              <a:off x="3242047" y="2485119"/>
              <a:ext cx="2156865" cy="9008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 txBox="1"/>
            <p:nvPr/>
          </p:nvSpPr>
          <p:spPr>
            <a:xfrm>
              <a:off x="3305219" y="2555112"/>
              <a:ext cx="2093693" cy="6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考試分發入學</a:t>
              </a:r>
              <a:endPara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副標題 13"/>
          <p:cNvSpPr>
            <a:spLocks noGrp="1"/>
          </p:cNvSpPr>
          <p:nvPr>
            <p:ph type="subTitle" idx="1"/>
          </p:nvPr>
        </p:nvSpPr>
        <p:spPr>
          <a:xfrm>
            <a:off x="285576" y="4614844"/>
            <a:ext cx="8750920" cy="1900560"/>
          </a:xfrm>
        </p:spPr>
        <p:txBody>
          <a:bodyPr/>
          <a:lstStyle/>
          <a:p>
            <a:pPr marL="457200" lvl="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zh-TW" sz="2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度高級中等學校辦理聯合特色招生考試分發入學之區域為</a:t>
            </a:r>
            <a:r>
              <a:rPr lang="zh-TW" altLang="en-US" sz="25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基北區、桃連區及嘉義區</a:t>
            </a:r>
            <a:r>
              <a:rPr lang="zh-TW" altLang="en-US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lang="en-US" altLang="zh-TW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en-US" altLang="zh-TW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校辦理。</a:t>
            </a:r>
            <a:endParaRPr lang="en-US" altLang="zh-TW" sz="25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zh-TW" altLang="en-US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5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可跨就學區報名</a:t>
            </a:r>
            <a:r>
              <a:rPr lang="zh-TW" altLang="en-US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，但分發時</a:t>
            </a:r>
            <a:r>
              <a:rPr lang="zh-TW" altLang="en-US" sz="25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依所報名之就學區</a:t>
            </a:r>
            <a:r>
              <a:rPr lang="zh-TW" altLang="en-US" sz="25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分發。</a:t>
            </a:r>
            <a:endParaRPr lang="en-US" altLang="zh-TW" sz="250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zh-TW" sz="2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學年度總召學校</a:t>
            </a:r>
            <a:r>
              <a:rPr lang="en-US" altLang="zh-TW" sz="2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5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國立政大附中。</a:t>
            </a:r>
            <a:endParaRPr lang="en-US" altLang="zh-TW" sz="2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1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082862"/>
              </p:ext>
            </p:extLst>
          </p:nvPr>
        </p:nvGraphicFramePr>
        <p:xfrm>
          <a:off x="398788" y="1989816"/>
          <a:ext cx="8424935" cy="240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22886219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招生班級</a:t>
                      </a:r>
                    </a:p>
                  </a:txBody>
                  <a:tcPr marL="91454" marR="9145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招生班級</a:t>
                      </a:r>
                      <a:endParaRPr lang="zh-TW" alt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各校考科</a:t>
                      </a:r>
                      <a:endParaRPr lang="zh-TW" alt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招生名額</a:t>
                      </a:r>
                      <a:endParaRPr lang="zh-TW" alt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76761"/>
                  </a:ext>
                </a:extLst>
              </a:tr>
              <a:tr h="7814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新港藝高</a:t>
                      </a:r>
                      <a:endParaRPr lang="zh-TW" alt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人文科學特色班</a:t>
                      </a:r>
                      <a:endParaRPr lang="zh-TW" alt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社會小論文寫作測驗</a:t>
                      </a:r>
                      <a:r>
                        <a:rPr lang="en-US" altLang="zh-TW" sz="2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含英文閱讀測驗</a:t>
                      </a:r>
                      <a:r>
                        <a:rPr lang="en-US" altLang="zh-TW" sz="2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永慶高中</a:t>
                      </a:r>
                      <a:endParaRPr lang="zh-TW" altLang="en-US" sz="2400" b="0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AI</a:t>
                      </a:r>
                      <a:r>
                        <a:rPr lang="zh-TW" altLang="en-US" sz="2400" b="0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科技特色班</a:t>
                      </a:r>
                      <a:endParaRPr lang="zh-TW" altLang="en-US" sz="2400" b="0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  <a:endParaRPr lang="zh-TW" altLang="en-US" sz="2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altLang="en-US" sz="2400" b="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竹崎高中</a:t>
                      </a:r>
                      <a:endParaRPr lang="zh-TW" altLang="en-US" sz="2400" b="0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AI</a:t>
                      </a:r>
                      <a:r>
                        <a:rPr lang="zh-TW" altLang="en-US" sz="2400" b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科技特色班</a:t>
                      </a:r>
                      <a:endParaRPr lang="zh-TW" altLang="en-US" sz="2400" b="0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  <a:endParaRPr lang="zh-TW" altLang="en-US" sz="2400" b="0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altLang="en-US" sz="2400" b="0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91641" y="1574318"/>
            <a:ext cx="8356823" cy="415498"/>
          </a:xfrm>
          <a:prstGeom prst="rect">
            <a:avLst/>
          </a:prstGeom>
          <a:solidFill>
            <a:srgbClr val="800000"/>
          </a:solidFill>
          <a:ln>
            <a:solidFill>
              <a:srgbClr val="A5002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嘉義區</a:t>
            </a:r>
            <a:r>
              <a:rPr lang="en-US" altLang="zh-TW" sz="21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1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學年度高級中等學校特色招生考試分發入學招生科班名額</a:t>
            </a:r>
            <a:endParaRPr lang="zh-TW" altLang="en-US" sz="21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96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9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777448"/>
            <a:ext cx="3168352" cy="3080552"/>
          </a:xfrm>
          <a:prstGeom prst="rect">
            <a:avLst/>
          </a:prstGeom>
          <a:noFill/>
          <a:effectLst>
            <a:softEdge rad="0"/>
          </a:effectLst>
          <a:extLst/>
        </p:spPr>
      </p:pic>
      <p:grpSp>
        <p:nvGrpSpPr>
          <p:cNvPr id="7" name="群組 6"/>
          <p:cNvGrpSpPr/>
          <p:nvPr/>
        </p:nvGrpSpPr>
        <p:grpSpPr>
          <a:xfrm>
            <a:off x="3347864" y="2052570"/>
            <a:ext cx="5619386" cy="1368152"/>
            <a:chOff x="408832" y="3146103"/>
            <a:chExt cx="6388815" cy="501840"/>
          </a:xfrm>
        </p:grpSpPr>
        <p:sp>
          <p:nvSpPr>
            <p:cNvPr id="8" name="圓角矩形 7"/>
            <p:cNvSpPr/>
            <p:nvPr/>
          </p:nvSpPr>
          <p:spPr>
            <a:xfrm>
              <a:off x="408832" y="3146103"/>
              <a:ext cx="6388815" cy="50184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圓角矩形 4"/>
            <p:cNvSpPr txBox="1"/>
            <p:nvPr/>
          </p:nvSpPr>
          <p:spPr>
            <a:xfrm>
              <a:off x="408832" y="3170601"/>
              <a:ext cx="5758468" cy="45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marL="0" marR="0" lvl="0" indent="0" algn="l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五、五專免試入學</a:t>
              </a:r>
              <a:endPara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702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459">
            <a:off x="4754504" y="4502120"/>
            <a:ext cx="2389281" cy="167011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3" y="3533383"/>
            <a:ext cx="2389281" cy="167011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552">
            <a:off x="4764541" y="2631901"/>
            <a:ext cx="2389281" cy="1670114"/>
          </a:xfrm>
          <a:prstGeom prst="rect">
            <a:avLst/>
          </a:prstGeom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700213"/>
            <a:ext cx="4176713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國中教育會考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55650" y="2925763"/>
            <a:ext cx="41767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五專優先免試入學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55650" y="4148138"/>
            <a:ext cx="417671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66FF3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北、中、南區五專聯合免試入學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755650" y="5372100"/>
            <a:ext cx="41767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各校五專免試續招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134866" y="2349500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取得會考</a:t>
            </a:r>
            <a:r>
              <a:rPr lang="zh-TW" altLang="en-US" sz="1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成績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134866" y="363855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未錄取</a:t>
            </a:r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5309808" y="270854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錄取</a:t>
            </a: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5176143" y="377747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錄取</a:t>
            </a:r>
          </a:p>
        </p:txBody>
      </p:sp>
      <p:sp>
        <p:nvSpPr>
          <p:cNvPr id="10266" name="Text Box 24"/>
          <p:cNvSpPr txBox="1">
            <a:spLocks noChangeArrowheads="1"/>
          </p:cNvSpPr>
          <p:nvPr/>
        </p:nvSpPr>
        <p:spPr bwMode="auto">
          <a:xfrm>
            <a:off x="5106190" y="491745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錄取</a:t>
            </a:r>
          </a:p>
        </p:txBody>
      </p:sp>
      <p:sp>
        <p:nvSpPr>
          <p:cNvPr id="10268" name="Text Box 13"/>
          <p:cNvSpPr txBox="1">
            <a:spLocks noChangeArrowheads="1"/>
          </p:cNvSpPr>
          <p:nvPr/>
        </p:nvSpPr>
        <p:spPr bwMode="auto">
          <a:xfrm>
            <a:off x="3134866" y="4862513"/>
            <a:ext cx="232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未錄取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786" y="2266684"/>
            <a:ext cx="736440" cy="581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786" y="3501727"/>
            <a:ext cx="736440" cy="581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786" y="4721673"/>
            <a:ext cx="736440" cy="581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3" name="群組 8"/>
          <p:cNvGrpSpPr/>
          <p:nvPr/>
        </p:nvGrpSpPr>
        <p:grpSpPr>
          <a:xfrm>
            <a:off x="6219577" y="2250425"/>
            <a:ext cx="3509676" cy="4091638"/>
            <a:chOff x="6219577" y="2250425"/>
            <a:chExt cx="3509676" cy="409163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77" y="2250425"/>
              <a:ext cx="3509676" cy="4091638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876256" y="5218782"/>
              <a:ext cx="208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五專招生學校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785786" y="57148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altLang="zh-TW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110</a:t>
            </a:r>
            <a:r>
              <a:rPr kumimoji="0" lang="zh-TW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學年度五專招生簡介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五專主要聯招入學管道流程圖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6C782-A86A-45BB-B3F6-D32D537A4B8D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197124"/>
            <a:ext cx="8229600" cy="525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zh-TW" altLang="en-US" sz="2600" dirty="0">
                <a:ea typeface="微軟正黑體" panose="020B0604030504040204" pitchFamily="34" charset="-120"/>
              </a:rPr>
              <a:t>有意願就讀五專之免試生共有</a:t>
            </a:r>
            <a:r>
              <a:rPr lang="en-US" altLang="zh-TW" sz="2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ea typeface="微軟正黑體" panose="020B0604030504040204" pitchFamily="34" charset="-120"/>
              </a:rPr>
              <a:t>次機會，其中又以</a:t>
            </a:r>
            <a:r>
              <a:rPr lang="zh-TW" altLang="en-US" sz="2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五專優先免試入學</a:t>
            </a:r>
            <a:r>
              <a:rPr lang="zh-TW" altLang="en-US" sz="2600" dirty="0">
                <a:ea typeface="微軟正黑體" panose="020B0604030504040204" pitchFamily="34" charset="-120"/>
              </a:rPr>
              <a:t>名額最多、錄取理想科組機率最高，務必參加。</a:t>
            </a:r>
            <a:endParaRPr lang="en-US" altLang="zh-TW" sz="2600" dirty="0"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3000" dirty="0"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3000" dirty="0">
              <a:ea typeface="微軟正黑體" panose="020B0604030504040204" pitchFamily="34" charset="-120"/>
            </a:endParaRPr>
          </a:p>
          <a:p>
            <a:pPr eaLnBrk="1" hangingPunct="1">
              <a:buNone/>
            </a:pPr>
            <a:endParaRPr lang="en-US" altLang="zh-TW" sz="3000" dirty="0"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>
              <a:ea typeface="微軟正黑體" panose="020B0604030504040204" pitchFamily="34" charset="-120"/>
            </a:endParaRPr>
          </a:p>
          <a:p>
            <a:pPr eaLnBrk="1" hangingPunct="1">
              <a:buNone/>
            </a:pPr>
            <a:endParaRPr lang="en-US" altLang="zh-TW" sz="2400" dirty="0" smtClean="0">
              <a:ea typeface="微軟正黑體" panose="020B0604030504040204" pitchFamily="34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400" dirty="0" smtClean="0">
                <a:ea typeface="微軟正黑體" panose="020B0604030504040204" pitchFamily="34" charset="-120"/>
              </a:rPr>
              <a:t>五專</a:t>
            </a:r>
            <a:r>
              <a:rPr lang="zh-TW" altLang="en-US" sz="2400" u="sng" dirty="0">
                <a:ea typeface="微軟正黑體" panose="020B0604030504040204" pitchFamily="34" charset="-120"/>
              </a:rPr>
              <a:t>優先免試</a:t>
            </a:r>
            <a:r>
              <a:rPr lang="zh-TW" altLang="en-US" sz="2400" dirty="0">
                <a:ea typeface="微軟正黑體" panose="020B0604030504040204" pitchFamily="34" charset="-120"/>
              </a:rPr>
              <a:t>入學、</a:t>
            </a:r>
            <a:r>
              <a:rPr lang="zh-TW" altLang="en-US" sz="2400" u="sng" dirty="0">
                <a:ea typeface="微軟正黑體" panose="020B0604030504040204" pitchFamily="34" charset="-120"/>
              </a:rPr>
              <a:t>聯合免試</a:t>
            </a:r>
            <a:r>
              <a:rPr lang="zh-TW" altLang="en-US" sz="2400" dirty="0">
                <a:ea typeface="微軟正黑體" panose="020B0604030504040204" pitchFamily="34" charset="-120"/>
              </a:rPr>
              <a:t>入學之</a:t>
            </a:r>
            <a:r>
              <a:rPr lang="zh-TW" altLang="en-US" sz="2400" dirty="0">
                <a:solidFill>
                  <a:srgbClr val="0000FF"/>
                </a:solidFill>
                <a:ea typeface="微軟正黑體" panose="020B0604030504040204" pitchFamily="34" charset="-120"/>
              </a:rPr>
              <a:t>「超額比序項目積分」採計方式及「同分比序項目順序」不盡相同</a:t>
            </a:r>
            <a:r>
              <a:rPr lang="zh-TW" altLang="en-US" sz="2400" dirty="0">
                <a:ea typeface="微軟正黑體" panose="020B0604030504040204" pitchFamily="34" charset="-120"/>
              </a:rPr>
              <a:t>，且辦理方式、錄取方式皆有所不同，請報名學生務必注意。</a:t>
            </a:r>
            <a:endParaRPr lang="en-US" altLang="zh-TW" sz="2400" dirty="0"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428868"/>
            <a:ext cx="2143140" cy="21173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00" y="2643182"/>
            <a:ext cx="1840360" cy="19277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2928934"/>
            <a:ext cx="1523418" cy="16545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00298" y="4071942"/>
            <a:ext cx="105796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優免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929190" y="4071942"/>
            <a:ext cx="103756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聯免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72396" y="4214818"/>
            <a:ext cx="99569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續招</a:t>
            </a:r>
          </a:p>
        </p:txBody>
      </p:sp>
      <p:sp>
        <p:nvSpPr>
          <p:cNvPr id="11" name="矩形 10"/>
          <p:cNvSpPr/>
          <p:nvPr/>
        </p:nvSpPr>
        <p:spPr>
          <a:xfrm>
            <a:off x="642910" y="500042"/>
            <a:ext cx="8241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zh-TW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110</a:t>
            </a:r>
            <a:r>
              <a:rPr kumimoji="0" lang="zh-TW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學年度五專招生簡介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招生管道說明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6C782-A86A-45BB-B3F6-D32D537A4B8D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72428" cy="7143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五專免試入學</a:t>
            </a:r>
          </a:p>
        </p:txBody>
      </p:sp>
      <p:sp>
        <p:nvSpPr>
          <p:cNvPr id="5" name="流程圖: 程序 4">
            <a:extLst>
              <a:ext uri="{FF2B5EF4-FFF2-40B4-BE49-F238E27FC236}">
                <a16:creationId xmlns:a16="http://schemas.microsoft.com/office/drawing/2014/main" id="{8AC7359D-1575-4AA6-B46E-CAEB5A2C8F29}"/>
              </a:ext>
            </a:extLst>
          </p:cNvPr>
          <p:cNvSpPr/>
          <p:nvPr/>
        </p:nvSpPr>
        <p:spPr>
          <a:xfrm>
            <a:off x="575556" y="1484784"/>
            <a:ext cx="3600400" cy="468051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五專</a:t>
            </a: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優先免試入學之免試就學區為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全國一區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招收對象為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國中應屆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畢業生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及具同等學力者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依志向網路選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填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個校</a:t>
            </a: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科（組）為志願，經由招生委員會以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電腦統一分發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流程圖: 程序 5">
            <a:extLst>
              <a:ext uri="{FF2B5EF4-FFF2-40B4-BE49-F238E27FC236}">
                <a16:creationId xmlns:a16="http://schemas.microsoft.com/office/drawing/2014/main" id="{F0D3DF25-DA52-4D11-86E2-5B51EADA9873}"/>
              </a:ext>
            </a:extLst>
          </p:cNvPr>
          <p:cNvSpPr/>
          <p:nvPr/>
        </p:nvSpPr>
        <p:spPr>
          <a:xfrm>
            <a:off x="4860032" y="1484784"/>
            <a:ext cx="3600400" cy="468051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全國一區，分北、中、南三個招生委員會辦理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TW" altLang="zh-TW" sz="2200" dirty="0">
                <a:latin typeface="標楷體" pitchFamily="65" charset="-120"/>
                <a:ea typeface="標楷體" pitchFamily="65" charset="-120"/>
              </a:rPr>
              <a:t>學生可分別向北、中、南區聯合免試入學招生委員會報名，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但各區限選擇一所五專招生學校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，現場撕榜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流程圖: 程序 6">
            <a:extLst>
              <a:ext uri="{FF2B5EF4-FFF2-40B4-BE49-F238E27FC236}">
                <a16:creationId xmlns:a16="http://schemas.microsoft.com/office/drawing/2014/main" id="{419B6997-4EA9-4F7E-AAF5-CB6FB24B955D}"/>
              </a:ext>
            </a:extLst>
          </p:cNvPr>
          <p:cNvSpPr/>
          <p:nvPr/>
        </p:nvSpPr>
        <p:spPr>
          <a:xfrm>
            <a:off x="857224" y="1500174"/>
            <a:ext cx="2952328" cy="86409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優先免試</a:t>
            </a:r>
          </a:p>
        </p:txBody>
      </p:sp>
      <p:sp>
        <p:nvSpPr>
          <p:cNvPr id="8" name="流程圖: 程序 7">
            <a:extLst>
              <a:ext uri="{FF2B5EF4-FFF2-40B4-BE49-F238E27FC236}">
                <a16:creationId xmlns:a16="http://schemas.microsoft.com/office/drawing/2014/main" id="{921955F1-C924-4177-80B5-D0E999936752}"/>
              </a:ext>
            </a:extLst>
          </p:cNvPr>
          <p:cNvSpPr/>
          <p:nvPr/>
        </p:nvSpPr>
        <p:spPr>
          <a:xfrm>
            <a:off x="5143504" y="1500174"/>
            <a:ext cx="2952328" cy="864096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聯合免試</a:t>
            </a:r>
          </a:p>
        </p:txBody>
      </p:sp>
    </p:spTree>
    <p:extLst>
      <p:ext uri="{BB962C8B-B14F-4D97-AF65-F5344CB8AC3E}">
        <p14:creationId xmlns:p14="http://schemas.microsoft.com/office/powerpoint/2010/main" val="2913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87122"/>
              </p:ext>
            </p:extLst>
          </p:nvPr>
        </p:nvGraphicFramePr>
        <p:xfrm>
          <a:off x="357158" y="1643051"/>
          <a:ext cx="4071966" cy="4864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日程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7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報名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</a:t>
                      </a:r>
                      <a:r>
                        <a:rPr lang="zh-TW" altLang="en-US" sz="17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「國中集體報名」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zh-TW" altLang="en-US" sz="17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「網路個別報名」</a:t>
                      </a:r>
                    </a:p>
                    <a:p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日～</a:t>
                      </a:r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7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網路選填志願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日上午</a:t>
                      </a:r>
                      <a:r>
                        <a:rPr lang="en-US" altLang="zh-TW" sz="1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1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zh-TW" altLang="en-US" sz="1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起</a:t>
                      </a:r>
                      <a:endParaRPr lang="en-US" altLang="zh-TW" sz="17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altLang="en-US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日下午  </a:t>
                      </a:r>
                      <a:r>
                        <a:rPr lang="en-US" altLang="zh-TW" sz="17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7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7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zh-TW" altLang="en-US" sz="17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止</a:t>
                      </a:r>
                      <a:endParaRPr lang="zh-TW" altLang="en-US" sz="17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5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放榜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日上午  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起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0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錄取</a:t>
                      </a:r>
                      <a:r>
                        <a:rPr lang="zh-TW" altLang="en-US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報到與</a:t>
                      </a:r>
                      <a:r>
                        <a:rPr lang="zh-TW" altLang="en-US" sz="1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放棄錄取資格截止日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下午  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止</a:t>
                      </a: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66065"/>
              </p:ext>
            </p:extLst>
          </p:nvPr>
        </p:nvGraphicFramePr>
        <p:xfrm>
          <a:off x="4714876" y="1643050"/>
          <a:ext cx="4210220" cy="4857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4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日程</a:t>
                      </a: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5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報名</a:t>
                      </a: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國中集體通訊報名、個別網路與通訊報名：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日～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7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zh-TW" altLang="en-US" sz="17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現場報名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日～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17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8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寄發現場登記分發報到通知單</a:t>
                      </a: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7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7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現場登記分發報到</a:t>
                      </a: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17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en-US" altLang="zh-TW" sz="17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7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流程圖: 程序 4">
            <a:extLst>
              <a:ext uri="{FF2B5EF4-FFF2-40B4-BE49-F238E27FC236}">
                <a16:creationId xmlns:a16="http://schemas.microsoft.com/office/drawing/2014/main" id="{419B6997-4EA9-4F7E-AAF5-CB6FB24B955D}"/>
              </a:ext>
            </a:extLst>
          </p:cNvPr>
          <p:cNvSpPr/>
          <p:nvPr/>
        </p:nvSpPr>
        <p:spPr>
          <a:xfrm>
            <a:off x="357158" y="1071546"/>
            <a:ext cx="4071966" cy="5715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優先免試</a:t>
            </a:r>
          </a:p>
        </p:txBody>
      </p:sp>
      <p:sp>
        <p:nvSpPr>
          <p:cNvPr id="6" name="流程圖: 程序 5">
            <a:extLst>
              <a:ext uri="{FF2B5EF4-FFF2-40B4-BE49-F238E27FC236}">
                <a16:creationId xmlns:a16="http://schemas.microsoft.com/office/drawing/2014/main" id="{419B6997-4EA9-4F7E-AAF5-CB6FB24B955D}"/>
              </a:ext>
            </a:extLst>
          </p:cNvPr>
          <p:cNvSpPr/>
          <p:nvPr/>
        </p:nvSpPr>
        <p:spPr>
          <a:xfrm>
            <a:off x="4714876" y="1071546"/>
            <a:ext cx="4214842" cy="5715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聯合免試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1538" y="500042"/>
            <a:ext cx="74295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五專優先免試及聯合免試入學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學年度重要日程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7615A-B9B7-4BBD-8442-F74EA181BF3C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57224" y="500042"/>
            <a:ext cx="7786742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zh-TW" altLang="en-US" sz="27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五專優先免試及聯合免試入學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「超額比序總積分」採計項目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357158" y="1142984"/>
          <a:ext cx="385765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資料庫圖表 8"/>
          <p:cNvGraphicFramePr/>
          <p:nvPr/>
        </p:nvGraphicFramePr>
        <p:xfrm>
          <a:off x="4786314" y="1071546"/>
          <a:ext cx="392909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向上箭號圖說文字 9"/>
          <p:cNvSpPr/>
          <p:nvPr/>
        </p:nvSpPr>
        <p:spPr>
          <a:xfrm>
            <a:off x="214282" y="4857760"/>
            <a:ext cx="3857652" cy="1857388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「國立五專招生學校」、「護理科」及「</a:t>
            </a:r>
            <a:r>
              <a:rPr kumimoji="0" lang="zh-TW" altLang="en-US" sz="1600" b="1" u="sng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護理助產科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」皆須採計國中教育會考成績；</a:t>
            </a:r>
            <a:r>
              <a:rPr kumimoji="0" lang="zh-TW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私立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五專招生學校</a:t>
            </a:r>
            <a:r>
              <a:rPr kumimoji="0" lang="zh-TW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除護理科、護理助產科外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，由各校自訂是否採計國中教育會考成績</a:t>
            </a:r>
            <a:endParaRPr lang="zh-TW" altLang="en-US" sz="1600" b="1" dirty="0"/>
          </a:p>
        </p:txBody>
      </p:sp>
      <p:sp>
        <p:nvSpPr>
          <p:cNvPr id="11" name="向上箭號圖說文字 10"/>
          <p:cNvSpPr/>
          <p:nvPr/>
        </p:nvSpPr>
        <p:spPr>
          <a:xfrm>
            <a:off x="5000628" y="5000612"/>
            <a:ext cx="3857652" cy="171453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1" hangingPunct="1">
              <a:lnSpc>
                <a:spcPts val="1920"/>
              </a:lnSpc>
              <a:spcBef>
                <a:spcPts val="0"/>
              </a:spcBef>
            </a:pP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各招生學校訂定各項目積分採計</a:t>
            </a:r>
            <a:r>
              <a:rPr kumimoji="0" lang="zh-TW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權重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及同</a:t>
            </a:r>
            <a:endParaRPr kumimoji="0" lang="en-US" altLang="zh-TW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ts val="1920"/>
              </a:lnSpc>
              <a:spcBef>
                <a:spcPts val="0"/>
              </a:spcBef>
            </a:pP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分比序項目</a:t>
            </a:r>
            <a:r>
              <a:rPr kumimoji="0" lang="zh-TW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順序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，依此計算各項目積分所</a:t>
            </a:r>
            <a:endParaRPr kumimoji="0" lang="en-US" altLang="zh-TW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ts val="1920"/>
              </a:lnSpc>
              <a:spcBef>
                <a:spcPts val="0"/>
              </a:spcBef>
            </a:pPr>
            <a:r>
              <a:rPr kumimoji="0" lang="zh-TW" alt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得之超額比序總積分與分發順位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內容版面配置區 2"/>
          <p:cNvSpPr>
            <a:spLocks noGrp="1"/>
          </p:cNvSpPr>
          <p:nvPr>
            <p:ph idx="1"/>
          </p:nvPr>
        </p:nvSpPr>
        <p:spPr>
          <a:xfrm>
            <a:off x="428596" y="1056958"/>
            <a:ext cx="8286808" cy="84092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2000" b="1" dirty="0">
                <a:cs typeface="Times New Roman" pitchFamily="18" charset="0"/>
              </a:rPr>
              <a:t>五專免試入學超額比序總積分</a:t>
            </a:r>
            <a:r>
              <a:rPr lang="zh-TW" altLang="en-US" sz="2000" b="1" u="sng" dirty="0" smtClean="0">
                <a:solidFill>
                  <a:srgbClr val="FF0000"/>
                </a:solidFill>
                <a:cs typeface="Times New Roman" pitchFamily="18" charset="0"/>
              </a:rPr>
              <a:t>滿分</a:t>
            </a:r>
            <a:r>
              <a:rPr lang="en-US" altLang="zh-TW" sz="2000" b="1" u="sng" dirty="0" smtClean="0">
                <a:solidFill>
                  <a:srgbClr val="FF0000"/>
                </a:solidFill>
                <a:cs typeface="Times New Roman" pitchFamily="18" charset="0"/>
              </a:rPr>
              <a:t>101</a:t>
            </a:r>
            <a:r>
              <a:rPr lang="zh-TW" altLang="en-US" sz="2000" b="1" u="sng" dirty="0" smtClean="0">
                <a:solidFill>
                  <a:srgbClr val="FF0000"/>
                </a:solidFill>
                <a:cs typeface="Times New Roman" pitchFamily="18" charset="0"/>
              </a:rPr>
              <a:t>分</a:t>
            </a:r>
            <a:r>
              <a:rPr lang="zh-TW" altLang="en-US" sz="2000" b="1" dirty="0">
                <a:cs typeface="Times New Roman" pitchFamily="18" charset="0"/>
              </a:rPr>
              <a:t>，共採計</a:t>
            </a:r>
            <a:r>
              <a:rPr lang="en-US" altLang="zh-TW" sz="2000" b="1" u="sng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zh-TW" altLang="en-US" sz="2000" b="1" u="sng" dirty="0">
                <a:solidFill>
                  <a:srgbClr val="FF0000"/>
                </a:solidFill>
                <a:cs typeface="Times New Roman" pitchFamily="18" charset="0"/>
              </a:rPr>
              <a:t>個主項目</a:t>
            </a:r>
            <a:r>
              <a:rPr lang="zh-TW" altLang="en-US" sz="2000" b="1" dirty="0">
                <a:cs typeface="Times New Roman" pitchFamily="18" charset="0"/>
              </a:rPr>
              <a:t>，各項目說明</a:t>
            </a:r>
            <a:r>
              <a:rPr lang="zh-TW" altLang="en-US" sz="2000" b="1" dirty="0" smtClean="0">
                <a:cs typeface="Times New Roman" pitchFamily="18" charset="0"/>
              </a:rPr>
              <a:t>如下</a:t>
            </a:r>
            <a:r>
              <a:rPr lang="en-US" altLang="zh-TW" sz="2000" b="1" dirty="0" smtClean="0">
                <a:cs typeface="Times New Roman" pitchFamily="18" charset="0"/>
              </a:rPr>
              <a:t>(</a:t>
            </a:r>
            <a:r>
              <a:rPr lang="zh-TW" altLang="en-US" sz="2000" b="1" dirty="0" smtClean="0">
                <a:cs typeface="Times New Roman" pitchFamily="18" charset="0"/>
              </a:rPr>
              <a:t>另請參閱簡章</a:t>
            </a:r>
            <a:r>
              <a:rPr lang="en-US" altLang="zh-TW" sz="2000" b="1" dirty="0">
                <a:cs typeface="Times New Roman" pitchFamily="18" charset="0"/>
              </a:rPr>
              <a:t>):</a:t>
            </a:r>
          </a:p>
        </p:txBody>
      </p:sp>
      <p:graphicFrame>
        <p:nvGraphicFramePr>
          <p:cNvPr id="17514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1082"/>
              </p:ext>
            </p:extLst>
          </p:nvPr>
        </p:nvGraphicFramePr>
        <p:xfrm>
          <a:off x="107504" y="1870421"/>
          <a:ext cx="8924795" cy="4968107"/>
        </p:xfrm>
        <a:graphic>
          <a:graphicData uri="http://schemas.openxmlformats.org/drawingml/2006/table">
            <a:tbl>
              <a:tblPr/>
              <a:tblGrid>
                <a:gridCol w="210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比序項目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比序內容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積分上限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多元學習表現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包含競賽、服務學習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志工時數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小時 或 擔任幹部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)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15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技藝優良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技藝教育課程成績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(90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分以上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3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弱勢身分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具低收入戶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:3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;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中低收入戶、直系血親尊親屬支領失業給付或特殊境遇家庭子女身分者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:1.5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分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3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均衡學習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21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國中教育會考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國文、英語、數學、自然、社會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32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寫作測驗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spc="2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依據寫作測驗級分數成績得最高</a:t>
                      </a:r>
                      <a:r>
                        <a:rPr lang="en-US" sz="2000" b="1" kern="100" spc="2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kern="100" spc="2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分，並作為同分比序項目順序之最後順位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1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志願序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依照志願順序得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21~26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分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26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357290" y="428604"/>
            <a:ext cx="664373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五專優先免試入學成績採計說明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8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內容版面配置區 2"/>
          <p:cNvSpPr>
            <a:spLocks noGrp="1"/>
          </p:cNvSpPr>
          <p:nvPr>
            <p:ph idx="1"/>
          </p:nvPr>
        </p:nvSpPr>
        <p:spPr>
          <a:xfrm>
            <a:off x="500034" y="1056958"/>
            <a:ext cx="8286808" cy="84092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2000" b="1" dirty="0">
                <a:cs typeface="Times New Roman" pitchFamily="18" charset="0"/>
              </a:rPr>
              <a:t>五專免試入學超額比序總積分</a:t>
            </a:r>
            <a:r>
              <a:rPr lang="zh-TW" altLang="en-US" sz="2000" b="1" u="sng" dirty="0">
                <a:solidFill>
                  <a:srgbClr val="FF0000"/>
                </a:solidFill>
                <a:cs typeface="Times New Roman" pitchFamily="18" charset="0"/>
              </a:rPr>
              <a:t>滿分</a:t>
            </a:r>
            <a:r>
              <a:rPr lang="en-US" altLang="zh-TW" sz="2000" b="1" u="sng" dirty="0">
                <a:solidFill>
                  <a:srgbClr val="FF0000"/>
                </a:solidFill>
                <a:cs typeface="Times New Roman" pitchFamily="18" charset="0"/>
              </a:rPr>
              <a:t>50</a:t>
            </a:r>
            <a:r>
              <a:rPr lang="zh-TW" altLang="en-US" sz="2000" b="1" u="sng" dirty="0">
                <a:solidFill>
                  <a:srgbClr val="FF0000"/>
                </a:solidFill>
                <a:cs typeface="Times New Roman" pitchFamily="18" charset="0"/>
              </a:rPr>
              <a:t>分</a:t>
            </a:r>
            <a:r>
              <a:rPr lang="zh-TW" altLang="en-US" sz="2000" b="1" dirty="0">
                <a:cs typeface="Times New Roman" pitchFamily="18" charset="0"/>
              </a:rPr>
              <a:t>，共採計</a:t>
            </a:r>
            <a:r>
              <a:rPr lang="en-US" altLang="zh-TW" sz="2000" b="1" u="sng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zh-TW" altLang="en-US" sz="2000" b="1" u="sng" dirty="0">
                <a:solidFill>
                  <a:srgbClr val="FF0000"/>
                </a:solidFill>
                <a:cs typeface="Times New Roman" pitchFamily="18" charset="0"/>
              </a:rPr>
              <a:t>個主項目</a:t>
            </a:r>
            <a:r>
              <a:rPr lang="zh-TW" altLang="en-US" sz="2000" b="1" dirty="0">
                <a:cs typeface="Times New Roman" pitchFamily="18" charset="0"/>
              </a:rPr>
              <a:t>，各項目說明如下</a:t>
            </a:r>
            <a:r>
              <a:rPr lang="en-US" altLang="zh-TW" sz="2000" b="1" dirty="0">
                <a:cs typeface="Times New Roman" pitchFamily="18" charset="0"/>
              </a:rPr>
              <a:t>(</a:t>
            </a:r>
            <a:r>
              <a:rPr lang="zh-TW" altLang="en-US" sz="2000" b="1" dirty="0">
                <a:cs typeface="Times New Roman" pitchFamily="18" charset="0"/>
              </a:rPr>
              <a:t>各校各項加權不同請參閱簡章</a:t>
            </a:r>
            <a:r>
              <a:rPr lang="en-US" altLang="zh-TW" sz="2000" b="1" dirty="0">
                <a:cs typeface="Times New Roman" pitchFamily="18" charset="0"/>
              </a:rPr>
              <a:t>):</a:t>
            </a:r>
          </a:p>
        </p:txBody>
      </p:sp>
      <p:graphicFrame>
        <p:nvGraphicFramePr>
          <p:cNvPr id="17514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1082"/>
              </p:ext>
            </p:extLst>
          </p:nvPr>
        </p:nvGraphicFramePr>
        <p:xfrm>
          <a:off x="107504" y="1870421"/>
          <a:ext cx="8924795" cy="4969338"/>
        </p:xfrm>
        <a:graphic>
          <a:graphicData uri="http://schemas.openxmlformats.org/drawingml/2006/table">
            <a:tbl>
              <a:tblPr/>
              <a:tblGrid>
                <a:gridCol w="210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比序項目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比序內容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積分上限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多元學習表現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包含競賽、服務學習、日常生活表現評量、體適能等積分項目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志工時數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56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小時 或 擔任幹部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)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16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技藝優良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技藝教育課程成績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(90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分以上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3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弱勢身分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具低收入戶、中低收入戶、直系血親尊親屬支領失業給付或特殊境遇家庭子女身分者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2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均衡學習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6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適性輔導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國中學生生涯輔導紀錄手冊中「生涯發展規劃書」之師長綜合意見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3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國中教育會考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國文、英語、數學、自然、社會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科成績等級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15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其他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由各五專學校依學校發展需求訂定之</a:t>
                      </a: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 pitchFamily="18" charset="0"/>
                        </a:rPr>
                        <a:t>5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7" marR="68587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148064" y="609329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002060"/>
                </a:solidFill>
              </a:rPr>
              <a:t>*寫作測驗分數僅作為同分比序用</a:t>
            </a:r>
            <a:endParaRPr lang="zh-TW" altLang="en-US" sz="1200" dirty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290" y="428604"/>
            <a:ext cx="664373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五專聯合免試入學成績採計說明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8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標題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572428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其他入學管道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建教合作班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467544" y="1340768"/>
          <a:ext cx="8208912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777448"/>
            <a:ext cx="3168352" cy="3080552"/>
          </a:xfrm>
          <a:prstGeom prst="rect">
            <a:avLst/>
          </a:prstGeom>
          <a:noFill/>
          <a:effectLst>
            <a:softEdge rad="0"/>
          </a:effectLst>
          <a:extLst/>
        </p:spPr>
      </p:pic>
      <p:grpSp>
        <p:nvGrpSpPr>
          <p:cNvPr id="7" name="群組 6"/>
          <p:cNvGrpSpPr/>
          <p:nvPr/>
        </p:nvGrpSpPr>
        <p:grpSpPr>
          <a:xfrm>
            <a:off x="827584" y="1947257"/>
            <a:ext cx="7746138" cy="1174699"/>
            <a:chOff x="428629" y="59064"/>
            <a:chExt cx="6388815" cy="515754"/>
          </a:xfrm>
        </p:grpSpPr>
        <p:sp>
          <p:nvSpPr>
            <p:cNvPr id="8" name="圓角矩形 7"/>
            <p:cNvSpPr/>
            <p:nvPr/>
          </p:nvSpPr>
          <p:spPr>
            <a:xfrm>
              <a:off x="428629" y="59064"/>
              <a:ext cx="6388815" cy="50184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53127" y="121974"/>
              <a:ext cx="6339819" cy="452844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一、</a:t>
              </a:r>
              <a:r>
                <a:rPr lang="en-US" altLang="en-US" sz="36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en-US" altLang="zh-TW" sz="36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lang="zh-TW" altLang="en-US" sz="36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年嘉義區免試入學分發概況</a:t>
              </a:r>
              <a:endParaRPr lang="zh-TW" altLang="en-US" sz="36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611560" y="1757040"/>
          <a:ext cx="79928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5891" name="矩形 5"/>
          <p:cNvSpPr>
            <a:spLocks noChangeArrowheads="1"/>
          </p:cNvSpPr>
          <p:nvPr/>
        </p:nvSpPr>
        <p:spPr bwMode="auto">
          <a:xfrm>
            <a:off x="3643306" y="1214422"/>
            <a:ext cx="182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招生方式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572428" cy="7254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其他入學管道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建教合作班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(2/2)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467544" y="2643182"/>
          <a:ext cx="8064896" cy="352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857224" y="500042"/>
            <a:ext cx="7572428" cy="72547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其他入學管道</a:t>
            </a:r>
            <a:r>
              <a:rPr kumimoji="0" lang="en-US" altLang="zh-TW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kumimoji="0" lang="zh-TW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實用技能學程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1000100" y="1285860"/>
            <a:ext cx="7358114" cy="1285884"/>
          </a:xfrm>
          <a:prstGeom prst="cloudCallout">
            <a:avLst/>
          </a:prstGeom>
          <a:solidFill>
            <a:srgbClr val="CCEC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課程設計是延續國中技藝教育課程，專為具有技藝傾向、就業意願和想學習一技之長的學生所設計的學習環境。</a:t>
            </a:r>
            <a:endParaRPr lang="zh-TW" altLang="en-US" sz="2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42910" y="1571612"/>
          <a:ext cx="806489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857224" y="500042"/>
            <a:ext cx="7572428" cy="72547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特殊身分學生入學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8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777448"/>
            <a:ext cx="3168352" cy="3080552"/>
          </a:xfrm>
          <a:prstGeom prst="rect">
            <a:avLst/>
          </a:prstGeom>
          <a:noFill/>
          <a:effectLst>
            <a:softEdge rad="0"/>
          </a:effectLst>
          <a:extLst/>
        </p:spPr>
      </p:pic>
      <p:grpSp>
        <p:nvGrpSpPr>
          <p:cNvPr id="7" name="群組 6"/>
          <p:cNvGrpSpPr/>
          <p:nvPr/>
        </p:nvGrpSpPr>
        <p:grpSpPr>
          <a:xfrm>
            <a:off x="857224" y="1643050"/>
            <a:ext cx="7786742" cy="1143008"/>
            <a:chOff x="414328" y="4043121"/>
            <a:chExt cx="6786610" cy="442800"/>
          </a:xfrm>
        </p:grpSpPr>
        <p:sp>
          <p:nvSpPr>
            <p:cNvPr id="10" name="圓角矩形 9"/>
            <p:cNvSpPr/>
            <p:nvPr/>
          </p:nvSpPr>
          <p:spPr>
            <a:xfrm>
              <a:off x="414328" y="4043121"/>
              <a:ext cx="6657341" cy="442800"/>
            </a:xfrm>
            <a:prstGeom prst="roundRect">
              <a:avLst/>
            </a:prstGeom>
            <a:gradFill rotWithShape="0">
              <a:gsLst>
                <a:gs pos="0">
                  <a:srgbClr val="FFFF0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435944" y="4064737"/>
              <a:ext cx="6764994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kern="1200" dirty="0" smtClean="0"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七、</a:t>
              </a:r>
              <a:r>
                <a:rPr lang="zh-TW" altLang="en-US" sz="3600" b="1" kern="1200" dirty="0" smtClean="0"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認識自己、選擇未來</a:t>
              </a:r>
              <a:r>
                <a:rPr lang="en-US" altLang="zh-TW" sz="3600" b="1" kern="1200" dirty="0" smtClean="0"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zh-TW" sz="3600" b="1" kern="1200" dirty="0" smtClean="0"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升學進路</a:t>
              </a:r>
              <a:r>
                <a:rPr lang="en-US" altLang="zh-TW" sz="3600" b="1" kern="1200" dirty="0" smtClean="0"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702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主要入學途徑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B1D76-CEA3-4A92-994D-840DA437F45D}" type="slidenum">
              <a:rPr lang="zh-TW" altLang="en-US" smtClean="0"/>
              <a:pPr>
                <a:defRPr/>
              </a:pPr>
              <a:t>64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文字方塊 1"/>
          <p:cNvSpPr txBox="1">
            <a:spLocks noChangeArrowheads="1"/>
          </p:cNvSpPr>
          <p:nvPr/>
        </p:nvSpPr>
        <p:spPr bwMode="auto">
          <a:xfrm>
            <a:off x="2484438" y="849313"/>
            <a:ext cx="4176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適性入學  多元進路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96238920"/>
              </p:ext>
            </p:extLst>
          </p:nvPr>
        </p:nvGraphicFramePr>
        <p:xfrm>
          <a:off x="621871" y="1172815"/>
          <a:ext cx="35567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26707451"/>
              </p:ext>
            </p:extLst>
          </p:nvPr>
        </p:nvGraphicFramePr>
        <p:xfrm>
          <a:off x="4404294" y="1254477"/>
          <a:ext cx="38401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3060" name="文字方塊 4"/>
          <p:cNvSpPr txBox="1">
            <a:spLocks noChangeArrowheads="1"/>
          </p:cNvSpPr>
          <p:nvPr/>
        </p:nvSpPr>
        <p:spPr bwMode="auto">
          <a:xfrm>
            <a:off x="1116013" y="2883939"/>
            <a:ext cx="7191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 Light"/>
                <a:ea typeface="微軟正黑體 Light"/>
                <a:cs typeface="微軟正黑體 Light"/>
              </a:rPr>
              <a:t>跨區</a:t>
            </a:r>
          </a:p>
        </p:txBody>
      </p:sp>
      <p:sp>
        <p:nvSpPr>
          <p:cNvPr id="173061" name="文字方塊 5"/>
          <p:cNvSpPr txBox="1">
            <a:spLocks noChangeArrowheads="1"/>
          </p:cNvSpPr>
          <p:nvPr/>
        </p:nvSpPr>
        <p:spPr bwMode="auto">
          <a:xfrm>
            <a:off x="4500563" y="200450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/>
              </a:rPr>
              <a:t>跨區</a:t>
            </a:r>
          </a:p>
        </p:txBody>
      </p:sp>
      <p:sp>
        <p:nvSpPr>
          <p:cNvPr id="173062" name="文字方塊 6"/>
          <p:cNvSpPr txBox="1">
            <a:spLocks noChangeArrowheads="1"/>
          </p:cNvSpPr>
          <p:nvPr/>
        </p:nvSpPr>
        <p:spPr bwMode="auto">
          <a:xfrm>
            <a:off x="4947859" y="2866487"/>
            <a:ext cx="7207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 Light"/>
                <a:ea typeface="微軟正黑體 Light"/>
                <a:cs typeface="微軟正黑體 Light"/>
              </a:rPr>
              <a:t>跨區</a:t>
            </a:r>
          </a:p>
        </p:txBody>
      </p:sp>
      <p:sp>
        <p:nvSpPr>
          <p:cNvPr id="173063" name="文字方塊 7"/>
          <p:cNvSpPr txBox="1">
            <a:spLocks noChangeArrowheads="1"/>
          </p:cNvSpPr>
          <p:nvPr/>
        </p:nvSpPr>
        <p:spPr bwMode="auto">
          <a:xfrm>
            <a:off x="5055696" y="378833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 Light"/>
                <a:ea typeface="微軟正黑體 Light"/>
                <a:cs typeface="微軟正黑體 Light"/>
              </a:rPr>
              <a:t>跨區</a:t>
            </a:r>
          </a:p>
        </p:txBody>
      </p:sp>
      <p:sp>
        <p:nvSpPr>
          <p:cNvPr id="173064" name="文字方塊 8"/>
          <p:cNvSpPr txBox="1">
            <a:spLocks noChangeArrowheads="1"/>
          </p:cNvSpPr>
          <p:nvPr/>
        </p:nvSpPr>
        <p:spPr bwMode="auto">
          <a:xfrm>
            <a:off x="1223169" y="3710162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 Light"/>
                <a:ea typeface="微軟正黑體 Light"/>
                <a:cs typeface="微軟正黑體 Light"/>
              </a:rPr>
              <a:t>跨區</a:t>
            </a:r>
          </a:p>
        </p:txBody>
      </p:sp>
      <p:sp>
        <p:nvSpPr>
          <p:cNvPr id="173065" name="文字方塊 9"/>
          <p:cNvSpPr txBox="1">
            <a:spLocks noChangeArrowheads="1"/>
          </p:cNvSpPr>
          <p:nvPr/>
        </p:nvSpPr>
        <p:spPr bwMode="auto">
          <a:xfrm>
            <a:off x="220663" y="2060575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 Light"/>
                <a:ea typeface="微軟正黑體 Light"/>
                <a:cs typeface="微軟正黑體 Light"/>
              </a:rPr>
              <a:t>不可跨區</a:t>
            </a:r>
          </a:p>
        </p:txBody>
      </p:sp>
      <p:sp>
        <p:nvSpPr>
          <p:cNvPr id="173066" name="文字方塊 10"/>
          <p:cNvSpPr txBox="1">
            <a:spLocks noChangeArrowheads="1"/>
          </p:cNvSpPr>
          <p:nvPr/>
        </p:nvSpPr>
        <p:spPr bwMode="auto">
          <a:xfrm>
            <a:off x="4920124" y="4652963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 Light"/>
                <a:ea typeface="微軟正黑體 Light"/>
                <a:cs typeface="微軟正黑體 Light"/>
              </a:rPr>
              <a:t>跨區</a:t>
            </a:r>
          </a:p>
        </p:txBody>
      </p:sp>
      <p:sp>
        <p:nvSpPr>
          <p:cNvPr id="173067" name="文字方塊 12"/>
          <p:cNvSpPr txBox="1">
            <a:spLocks noChangeArrowheads="1"/>
          </p:cNvSpPr>
          <p:nvPr/>
        </p:nvSpPr>
        <p:spPr bwMode="auto">
          <a:xfrm>
            <a:off x="611188" y="4471988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0000FF"/>
                </a:solidFill>
                <a:latin typeface="微軟正黑體 Light"/>
                <a:ea typeface="微軟正黑體 Light"/>
                <a:cs typeface="微軟正黑體 Light"/>
              </a:rPr>
              <a:t>不可跨區</a:t>
            </a:r>
          </a:p>
        </p:txBody>
      </p:sp>
      <p:sp>
        <p:nvSpPr>
          <p:cNvPr id="173068" name="文字方塊 13"/>
          <p:cNvSpPr txBox="1">
            <a:spLocks noChangeArrowheads="1"/>
          </p:cNvSpPr>
          <p:nvPr/>
        </p:nvSpPr>
        <p:spPr bwMode="auto">
          <a:xfrm>
            <a:off x="4140200" y="5548313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 Light"/>
                <a:ea typeface="微軟正黑體 Light"/>
                <a:cs typeface="微軟正黑體 Light"/>
              </a:rPr>
              <a:t>不可跨區</a:t>
            </a:r>
          </a:p>
        </p:txBody>
      </p:sp>
      <p:sp>
        <p:nvSpPr>
          <p:cNvPr id="173069" name="文字方塊 14"/>
          <p:cNvSpPr txBox="1">
            <a:spLocks noChangeArrowheads="1"/>
          </p:cNvSpPr>
          <p:nvPr/>
        </p:nvSpPr>
        <p:spPr bwMode="auto">
          <a:xfrm>
            <a:off x="220663" y="5348288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 Light"/>
                <a:ea typeface="微軟正黑體 Light"/>
                <a:cs typeface="微軟正黑體 Light"/>
              </a:rPr>
              <a:t>不可跨區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 descr="LN-0126.pn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367323" y="4957809"/>
            <a:ext cx="8352928" cy="1639543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187450" y="2065338"/>
            <a:ext cx="1300163" cy="1508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3600" b="1" dirty="0">
              <a:latin typeface="微軟正黑體"/>
              <a:ea typeface="微軟正黑體"/>
              <a:cs typeface="微軟正黑體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課程特色</a:t>
            </a:r>
            <a:endParaRPr lang="en-US" altLang="zh-TW" sz="2000" b="1" dirty="0">
              <a:latin typeface="微軟正黑體"/>
              <a:ea typeface="微軟正黑體"/>
              <a:cs typeface="微軟正黑體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36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87450" y="3644900"/>
            <a:ext cx="1300163" cy="661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900" b="1" dirty="0">
              <a:latin typeface="微軟正黑體"/>
              <a:ea typeface="微軟正黑體"/>
              <a:cs typeface="微軟正黑體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性     向</a:t>
            </a:r>
            <a:endParaRPr lang="en-US" altLang="zh-TW" sz="2000" b="1" dirty="0">
              <a:latin typeface="微軟正黑體"/>
              <a:ea typeface="微軟正黑體"/>
              <a:cs typeface="微軟正黑體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7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87450" y="4391025"/>
            <a:ext cx="1300163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800" b="1" dirty="0">
              <a:latin typeface="微軟正黑體"/>
              <a:ea typeface="微軟正黑體"/>
              <a:cs typeface="微軟正黑體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1" dirty="0">
                <a:latin typeface="微軟正黑體"/>
                <a:ea typeface="微軟正黑體"/>
                <a:cs typeface="微軟正黑體"/>
              </a:rPr>
              <a:t>未來發展</a:t>
            </a:r>
            <a:endParaRPr lang="en-US" altLang="zh-TW" sz="1800" b="1" dirty="0">
              <a:latin typeface="微軟正黑體"/>
              <a:ea typeface="微軟正黑體"/>
              <a:cs typeface="微軟正黑體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55875" y="2052638"/>
            <a:ext cx="2876550" cy="1508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1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以</a:t>
            </a:r>
            <a:r>
              <a:rPr lang="zh-CN" altLang="en-US" sz="18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專門技術</a:t>
            </a: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為導向</a:t>
            </a:r>
            <a:endParaRPr lang="en-US" altLang="zh-CN" sz="18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著重務實技術方面的專業實作實習課程</a:t>
            </a:r>
            <a:r>
              <a:rPr lang="en-US" altLang="zh-TW" sz="1800" dirty="0">
                <a:latin typeface="微軟正黑體"/>
                <a:ea typeface="微軟正黑體"/>
                <a:cs typeface="微軟正黑體"/>
              </a:rPr>
              <a:t>〈</a:t>
            </a: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如</a:t>
            </a:r>
            <a:r>
              <a:rPr lang="zh-TW" altLang="en-US" sz="1800" dirty="0">
                <a:latin typeface="微軟正黑體"/>
                <a:ea typeface="微軟正黑體"/>
                <a:cs typeface="微軟正黑體"/>
              </a:rPr>
              <a:t>：</a:t>
            </a: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實務專題、實習課程</a:t>
            </a:r>
            <a:r>
              <a:rPr lang="en-US" altLang="zh-TW" sz="1800" dirty="0">
                <a:latin typeface="微軟正黑體"/>
                <a:ea typeface="微軟正黑體"/>
                <a:cs typeface="微軟正黑體"/>
              </a:rPr>
              <a:t>〉</a:t>
            </a:r>
            <a:endParaRPr lang="en-US" altLang="zh-TW" sz="14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9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13388" y="2038350"/>
            <a:ext cx="2874962" cy="1522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1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latin typeface="微軟正黑體"/>
                <a:ea typeface="微軟正黑體"/>
                <a:cs typeface="微軟正黑體"/>
              </a:rPr>
              <a:t>以學術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知能</a:t>
            </a:r>
            <a:r>
              <a:rPr lang="zh-CN" altLang="en-US" sz="1600" dirty="0">
                <a:latin typeface="微軟正黑體"/>
                <a:ea typeface="微軟正黑體"/>
                <a:cs typeface="微軟正黑體"/>
              </a:rPr>
              <a:t>為導向</a:t>
            </a:r>
            <a:endParaRPr lang="en-US" altLang="zh-CN" sz="16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latin typeface="微軟正黑體"/>
                <a:ea typeface="微軟正黑體"/>
                <a:cs typeface="微軟正黑體"/>
              </a:rPr>
              <a:t>著重基礎知識學科課程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〈</a:t>
            </a:r>
            <a:r>
              <a:rPr lang="zh-CN" altLang="en-US" sz="1600" dirty="0">
                <a:latin typeface="微軟正黑體"/>
                <a:ea typeface="微軟正黑體"/>
                <a:cs typeface="微軟正黑體"/>
              </a:rPr>
              <a:t>如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：</a:t>
            </a:r>
            <a:r>
              <a:rPr lang="zh-CN" altLang="en-US" sz="1600" dirty="0">
                <a:latin typeface="微軟正黑體"/>
                <a:ea typeface="微軟正黑體"/>
                <a:cs typeface="微軟正黑體"/>
              </a:rPr>
              <a:t>國文、英語、數學物理、地理、歷史、生物等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〉</a:t>
            </a:r>
            <a:endParaRPr lang="en-US" altLang="zh-TW" sz="1000" dirty="0">
              <a:latin typeface="微軟正黑體"/>
              <a:ea typeface="微軟正黑體"/>
              <a:cs typeface="微軟正黑體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0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5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555875" y="3660775"/>
            <a:ext cx="2876550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操作性向強</a:t>
            </a:r>
            <a:endParaRPr lang="en-US" altLang="zh-CN" sz="1800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喜歡動手實際操作</a:t>
            </a:r>
            <a:endParaRPr lang="zh-TW" altLang="en-US" sz="18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13388" y="3652838"/>
            <a:ext cx="2874962" cy="661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4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latin typeface="微軟正黑體"/>
                <a:ea typeface="微軟正黑體"/>
                <a:cs typeface="微軟正黑體"/>
              </a:rPr>
              <a:t>學術性向強</a:t>
            </a:r>
            <a:endParaRPr lang="en-US" altLang="zh-CN" sz="16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latin typeface="微軟正黑體"/>
                <a:ea typeface="微軟正黑體"/>
                <a:cs typeface="微軟正黑體"/>
              </a:rPr>
              <a:t>對學術研究興趣較濃</a:t>
            </a:r>
            <a:endParaRPr lang="en-US" altLang="zh-CN" sz="16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555875" y="4391025"/>
            <a:ext cx="2876550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較強的</a:t>
            </a:r>
            <a:r>
              <a:rPr lang="zh-CN" altLang="en-US" sz="18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實務及技術能力</a:t>
            </a:r>
            <a:endParaRPr lang="en-US" altLang="zh-CN" sz="1800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所學和</a:t>
            </a:r>
            <a:r>
              <a:rPr lang="zh-CN" altLang="en-US" sz="18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職場所需能力接軌</a:t>
            </a:r>
            <a:endParaRPr lang="en-US" altLang="zh-CN" sz="1800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800" dirty="0">
                <a:latin typeface="微軟正黑體"/>
                <a:ea typeface="微軟正黑體"/>
                <a:cs typeface="微軟正黑體"/>
              </a:rPr>
              <a:t>升學、就業管道兼具</a:t>
            </a:r>
          </a:p>
        </p:txBody>
      </p:sp>
      <p:sp>
        <p:nvSpPr>
          <p:cNvPr id="50" name="矩形 49"/>
          <p:cNvSpPr/>
          <p:nvPr/>
        </p:nvSpPr>
        <p:spPr>
          <a:xfrm>
            <a:off x="5513388" y="4398963"/>
            <a:ext cx="2874962" cy="908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9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600" dirty="0" err="1">
                <a:latin typeface="微軟正黑體"/>
                <a:ea typeface="微軟正黑體"/>
                <a:cs typeface="微軟正黑體"/>
              </a:rPr>
              <a:t>偏具知識型工作知能</a:t>
            </a:r>
            <a:endParaRPr lang="en-US" altLang="zh-CN" sz="16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600" dirty="0" err="1">
                <a:latin typeface="微軟正黑體"/>
                <a:ea typeface="微軟正黑體"/>
                <a:cs typeface="微軟正黑體"/>
              </a:rPr>
              <a:t>基礎學科強、實務職能較弱</a:t>
            </a:r>
            <a:endParaRPr lang="en-US" altLang="zh-CN" sz="1600" dirty="0">
              <a:latin typeface="微軟正黑體"/>
              <a:ea typeface="微軟正黑體"/>
              <a:cs typeface="微軟正黑體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0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87450" y="1570038"/>
            <a:ext cx="1300163" cy="368300"/>
          </a:xfrm>
          <a:prstGeom prst="rect">
            <a:avLst/>
          </a:prstGeom>
          <a:solidFill>
            <a:srgbClr val="1098D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/>
            <a:r>
              <a:rPr lang="zh-TW" altLang="en-US" sz="1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類別</a:t>
            </a:r>
            <a:r>
              <a:rPr lang="en-US" altLang="zh-TW" sz="1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項目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555875" y="1570038"/>
            <a:ext cx="2876550" cy="368300"/>
          </a:xfrm>
          <a:prstGeom prst="rect">
            <a:avLst/>
          </a:prstGeom>
          <a:solidFill>
            <a:srgbClr val="1098D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/>
            <a:r>
              <a:rPr lang="zh-TW" altLang="en-US" sz="1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技職學校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513388" y="1570038"/>
            <a:ext cx="2874962" cy="368300"/>
          </a:xfrm>
          <a:prstGeom prst="rect">
            <a:avLst/>
          </a:prstGeom>
          <a:solidFill>
            <a:srgbClr val="1098D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/>
            <a:r>
              <a:rPr lang="zh-TW" altLang="en-US" sz="1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23850" y="811213"/>
            <a:ext cx="2663825" cy="40163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技職與高中進路分析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770313"/>
            <a:ext cx="13144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08039">
            <a:off x="9679781" y="-32543"/>
            <a:ext cx="16097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66" name="投影片編號版面配置區 5"/>
          <p:cNvSpPr txBox="1">
            <a:spLocks noGrp="1"/>
          </p:cNvSpPr>
          <p:nvPr/>
        </p:nvSpPr>
        <p:spPr bwMode="auto">
          <a:xfrm>
            <a:off x="6831013" y="64531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/>
            <a:fld id="{66EAC088-E492-4CE3-9FEF-23792BEC520C}" type="slidenum">
              <a:rPr lang="zh-CN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algn="r" defTabSz="457200" eaLnBrk="0" hangingPunct="0"/>
              <a:t>66</a:t>
            </a:fld>
            <a:endParaRPr lang="en-US" altLang="zh-CN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105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grpId="1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4" presetClass="emph" presetSubtype="0" fill="hold" grpId="1" nodeType="withEffect">
                                  <p:stCondLst>
                                    <p:cond delay="6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4" presetClass="emph" presetSubtype="0" fill="hold" grpId="1" nodeType="withEffect">
                                  <p:stCondLst>
                                    <p:cond delay="9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5.55556E-6 1.57298E-6 C -0.01944 0.00301 -0.03784 0.01018 -0.05746 0.01226 C -0.06562 0.01527 -0.07326 0.01712 -0.08159 0.01828 C -0.09044 0.02267 -0.09982 0.02452 -0.10919 0.02614 C -0.11492 0.02845 -0.12065 0.03123 -0.12638 0.03377 C -0.13402 0.03724 -0.12655 0.03678 -0.13211 0.03678 " pathEditMode="relative" ptsTypes="fffffA">
                                      <p:cBhvr>
                                        <p:cTn id="83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9" grpId="0" build="allAtOnce" animBg="1"/>
      <p:bldP spid="39" grpId="1" build="allAtOnce"/>
      <p:bldP spid="42" grpId="0" animBg="1"/>
      <p:bldP spid="43" grpId="0" build="allAtOnce" animBg="1"/>
      <p:bldP spid="43" grpId="1" build="allAtOnce"/>
      <p:bldP spid="46" grpId="0" animBg="1"/>
      <p:bldP spid="49" grpId="0" build="allAtOnce" animBg="1"/>
      <p:bldP spid="49" grpId="1" build="allAtOnce"/>
      <p:bldP spid="50" grpId="0" animBg="1"/>
      <p:bldP spid="4" grpId="0" animBg="1"/>
      <p:bldP spid="28" grpId="0" animBg="1"/>
      <p:bldP spid="29" grpId="0" animBg="1"/>
      <p:bldP spid="5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標題設計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-315913"/>
            <a:ext cx="6624638" cy="15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 idx="4294967295"/>
          </p:nvPr>
        </p:nvSpPr>
        <p:spPr>
          <a:xfrm>
            <a:off x="609600" y="620713"/>
            <a:ext cx="7521575" cy="549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認識自己  選擇未來</a:t>
            </a:r>
          </a:p>
        </p:txBody>
      </p:sp>
      <p:sp>
        <p:nvSpPr>
          <p:cNvPr id="176132" name="投影片編號版面配置區 4"/>
          <p:cNvSpPr txBox="1">
            <a:spLocks noGrp="1"/>
          </p:cNvSpPr>
          <p:nvPr/>
        </p:nvSpPr>
        <p:spPr bwMode="auto">
          <a:xfrm>
            <a:off x="6759575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/>
            <a:fld id="{42E9C2F3-C6D9-41D3-B39F-C6F66DBA1B45}" type="slidenum">
              <a:rPr lang="zh-CN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algn="r" defTabSz="457200" eaLnBrk="0" hangingPunct="0"/>
              <a:t>67</a:t>
            </a:fld>
            <a:endParaRPr lang="en-US" altLang="zh-CN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196975"/>
            <a:ext cx="56165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320052">
            <a:off x="4749801" y="2890837"/>
            <a:ext cx="381000" cy="777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684213" y="4076700"/>
            <a:ext cx="2519362" cy="2111375"/>
            <a:chOff x="930672" y="5451692"/>
            <a:chExt cx="2304256" cy="2110211"/>
          </a:xfrm>
        </p:grpSpPr>
        <p:pic>
          <p:nvPicPr>
            <p:cNvPr id="176142" name="圖片 3" descr="b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0672" y="5451692"/>
              <a:ext cx="2304256" cy="2110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文字方塊 20"/>
            <p:cNvSpPr txBox="1"/>
            <p:nvPr/>
          </p:nvSpPr>
          <p:spPr>
            <a:xfrm>
              <a:off x="1115070" y="5630981"/>
              <a:ext cx="1800427" cy="11994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</a:rPr>
                <a:t>每個人都是獨一無二的，各有不同的性向、興趣與能力。</a:t>
              </a:r>
              <a:endParaRPr lang="en-US" altLang="zh-TW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群組 27"/>
          <p:cNvGrpSpPr>
            <a:grpSpLocks/>
          </p:cNvGrpSpPr>
          <p:nvPr/>
        </p:nvGrpSpPr>
        <p:grpSpPr bwMode="auto">
          <a:xfrm>
            <a:off x="3348038" y="4076700"/>
            <a:ext cx="2520950" cy="2111375"/>
            <a:chOff x="3295591" y="4253331"/>
            <a:chExt cx="2304256" cy="2110211"/>
          </a:xfrm>
        </p:grpSpPr>
        <p:pic>
          <p:nvPicPr>
            <p:cNvPr id="176140" name="圖片 14" descr="b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95591" y="4253331"/>
              <a:ext cx="2304256" cy="2110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矩形 29"/>
            <p:cNvSpPr/>
            <p:nvPr/>
          </p:nvSpPr>
          <p:spPr>
            <a:xfrm>
              <a:off x="3408772" y="4431033"/>
              <a:ext cx="1942946" cy="1757980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defTabSz="457200">
                <a:lnSpc>
                  <a:spcPts val="2600"/>
                </a:lnSpc>
                <a:defRPr/>
              </a:pPr>
              <a:r>
                <a:rPr lang="zh-TW" altLang="en-US" sz="1800" b="1" dirty="0" smtClean="0">
                  <a:solidFill>
                    <a:schemeClr val="tx2">
                      <a:lumMod val="75000"/>
                    </a:schemeClr>
                  </a:solidFill>
                </a:rPr>
                <a:t>國中階段各學科的學習及生涯試探活動，可以幫助學生自我探索、了解個人潛能。</a:t>
              </a:r>
              <a:endParaRPr lang="zh-TW" altLang="zh-TW" sz="1800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群組 30"/>
          <p:cNvGrpSpPr>
            <a:grpSpLocks/>
          </p:cNvGrpSpPr>
          <p:nvPr/>
        </p:nvGrpSpPr>
        <p:grpSpPr bwMode="auto">
          <a:xfrm>
            <a:off x="5940425" y="4076700"/>
            <a:ext cx="2520950" cy="2111375"/>
            <a:chOff x="5724601" y="4259061"/>
            <a:chExt cx="2304256" cy="2110211"/>
          </a:xfrm>
        </p:grpSpPr>
        <p:pic>
          <p:nvPicPr>
            <p:cNvPr id="176138" name="圖片 18" descr="b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601" y="4259061"/>
              <a:ext cx="2304256" cy="2110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矩形 32"/>
            <p:cNvSpPr/>
            <p:nvPr/>
          </p:nvSpPr>
          <p:spPr>
            <a:xfrm>
              <a:off x="5910334" y="4449456"/>
              <a:ext cx="1816706" cy="1129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 fontAlgn="auto">
                <a:lnSpc>
                  <a:spcPts val="27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zh-TW" altLang="en-US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</a:rPr>
                <a:t>瞭解性向和興趣，可作為未來升學與就業之參考。</a:t>
              </a:r>
              <a:endParaRPr lang="zh-TW" altLang="zh-TW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239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4.44444E-6 L 0.05382 -0.06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30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1000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5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3848100"/>
            <a:ext cx="3721100" cy="26527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 descr="插圖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800" y="1839913"/>
            <a:ext cx="3286125" cy="26479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3925" y="620713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zh-TW" altLang="en-US" b="1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全球化趨勢下，我們的未來</a:t>
            </a:r>
            <a:endParaRPr lang="zh-CN" altLang="en-US" sz="1800">
              <a:solidFill>
                <a:srgbClr val="595959"/>
              </a:solidFill>
              <a:ea typeface="SimSun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7900" y="1484313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zh-TW" altLang="en-US" sz="2800" b="1">
                <a:solidFill>
                  <a:srgbClr val="31859C"/>
                </a:solidFill>
                <a:latin typeface="微軟正黑體" pitchFamily="34" charset="-120"/>
                <a:ea typeface="微軟正黑體" pitchFamily="34" charset="-120"/>
              </a:rPr>
              <a:t>瞭解自己</a:t>
            </a:r>
            <a:endParaRPr lang="en-US" altLang="zh-TW" sz="2800" b="1">
              <a:solidFill>
                <a:srgbClr val="31859C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200">
              <a:spcBef>
                <a:spcPts val="600"/>
              </a:spcBef>
            </a:pPr>
            <a:r>
              <a:rPr lang="zh-TW" altLang="en-US" sz="2800" b="1">
                <a:solidFill>
                  <a:srgbClr val="31859C"/>
                </a:solidFill>
                <a:latin typeface="微軟正黑體" pitchFamily="34" charset="-120"/>
                <a:ea typeface="微軟正黑體" pitchFamily="34" charset="-120"/>
              </a:rPr>
              <a:t>興趣、性向與能力，</a:t>
            </a:r>
            <a:endParaRPr lang="en-US" altLang="zh-TW" sz="2800" b="1">
              <a:solidFill>
                <a:srgbClr val="31859C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200">
              <a:spcBef>
                <a:spcPts val="600"/>
              </a:spcBef>
            </a:pPr>
            <a:r>
              <a:rPr lang="zh-TW" altLang="en-US" sz="2800" b="1">
                <a:solidFill>
                  <a:srgbClr val="31859C"/>
                </a:solidFill>
                <a:latin typeface="微軟正黑體" pitchFamily="34" charset="-120"/>
                <a:ea typeface="微軟正黑體" pitchFamily="34" charset="-120"/>
              </a:rPr>
              <a:t>也需知道就業與</a:t>
            </a:r>
            <a:endParaRPr lang="en-US" altLang="zh-TW" sz="2800" b="1">
              <a:solidFill>
                <a:srgbClr val="31859C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200">
              <a:spcBef>
                <a:spcPts val="600"/>
              </a:spcBef>
            </a:pPr>
            <a:r>
              <a:rPr lang="zh-TW" altLang="en-US" sz="2800" b="1">
                <a:solidFill>
                  <a:srgbClr val="31859C"/>
                </a:solidFill>
                <a:latin typeface="微軟正黑體" pitchFamily="34" charset="-120"/>
                <a:ea typeface="微軟正黑體" pitchFamily="34" charset="-120"/>
              </a:rPr>
              <a:t>教育環境的變化。</a:t>
            </a:r>
            <a:endParaRPr lang="en-US" altLang="zh-TW" sz="2800" b="1">
              <a:solidFill>
                <a:srgbClr val="31859C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200"/>
            <a:endParaRPr lang="zh-CN" altLang="en-US" sz="1200">
              <a:solidFill>
                <a:srgbClr val="31859C"/>
              </a:solidFill>
              <a:ea typeface="SimSun" pitchFamily="2" charset="-122"/>
            </a:endParaRPr>
          </a:p>
        </p:txBody>
      </p:sp>
      <p:sp>
        <p:nvSpPr>
          <p:cNvPr id="12" name="長方形 11"/>
          <p:cNvSpPr/>
          <p:nvPr/>
        </p:nvSpPr>
        <p:spPr>
          <a:xfrm>
            <a:off x="4908550" y="3933825"/>
            <a:ext cx="31686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  <a:cs typeface="微軟正黑體"/>
              </a:rPr>
              <a:t>想一想，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/>
              <a:ea typeface="微軟正黑體"/>
              <a:cs typeface="微軟正黑體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  <a:cs typeface="微軟正黑體"/>
              </a:rPr>
              <a:t>哪一條進路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/>
              <a:ea typeface="微軟正黑體"/>
              <a:cs typeface="微軟正黑體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  <a:cs typeface="微軟正黑體"/>
              </a:rPr>
              <a:t>最適合自己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23925" y="1201738"/>
            <a:ext cx="264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不斷在改變！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rot="21321226">
            <a:off x="6990380" y="4582309"/>
            <a:ext cx="688741" cy="106779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圖片 1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rot="20990092">
            <a:off x="7430482" y="4201476"/>
            <a:ext cx="688741" cy="106779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6813" y="676275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923925" y="3994150"/>
            <a:ext cx="1801813" cy="2506663"/>
            <a:chOff x="923925" y="3994150"/>
            <a:chExt cx="1801828" cy="2506663"/>
          </a:xfrm>
        </p:grpSpPr>
        <p:pic>
          <p:nvPicPr>
            <p:cNvPr id="178189" name="圖片 3" descr="指標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3925" y="3994150"/>
              <a:ext cx="1747838" cy="250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字方塊 6"/>
            <p:cNvSpPr txBox="1"/>
            <p:nvPr/>
          </p:nvSpPr>
          <p:spPr>
            <a:xfrm rot="21318519">
              <a:off x="1474793" y="4462463"/>
              <a:ext cx="64611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itchFamily="65" charset="-120"/>
                </a:rPr>
                <a:t>高中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 rot="372001">
              <a:off x="1254128" y="5022850"/>
              <a:ext cx="64611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itchFamily="65" charset="-120"/>
                </a:rPr>
                <a:t>高職</a:t>
              </a:r>
            </a:p>
          </p:txBody>
        </p:sp>
        <p:pic>
          <p:nvPicPr>
            <p:cNvPr id="178192" name="圖片 16" descr="指標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842083">
              <a:off x="1013822" y="5594822"/>
              <a:ext cx="1711931" cy="35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文字方塊 17"/>
            <p:cNvSpPr txBox="1"/>
            <p:nvPr/>
          </p:nvSpPr>
          <p:spPr>
            <a:xfrm rot="21011487">
              <a:off x="1358904" y="5641975"/>
              <a:ext cx="646118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itchFamily="65" charset="-120"/>
                </a:rPr>
                <a:t>五專</a:t>
              </a:r>
            </a:p>
          </p:txBody>
        </p:sp>
      </p:grpSp>
      <p:sp>
        <p:nvSpPr>
          <p:cNvPr id="178188" name="投影片編號版面配置區 3"/>
          <p:cNvSpPr txBox="1">
            <a:spLocks noGrp="1"/>
          </p:cNvSpPr>
          <p:nvPr/>
        </p:nvSpPr>
        <p:spPr bwMode="auto">
          <a:xfrm>
            <a:off x="6759575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/>
            <a:fld id="{968756B9-FE07-4621-88B3-982130B5D2AA}" type="slidenum">
              <a:rPr lang="zh-CN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algn="r" defTabSz="457200" eaLnBrk="0" hangingPunct="0"/>
              <a:t>68</a:t>
            </a:fld>
            <a:endParaRPr lang="en-US" altLang="zh-CN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33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10" ac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0" dur="7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2" grpId="0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CAECD6-8B43-45FE-A7B1-A1B2578C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672"/>
            <a:ext cx="7139136" cy="1143000"/>
          </a:xfrm>
        </p:spPr>
        <p:txBody>
          <a:bodyPr/>
          <a:lstStyle/>
          <a:p>
            <a:pPr algn="l"/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F9ECA3-4551-42C2-9E74-E1A39D01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高中實施十二年國教的改變</a:t>
            </a:r>
            <a:endParaRPr lang="en-US" altLang="zh-TW" dirty="0"/>
          </a:p>
          <a:p>
            <a:pPr lvl="1"/>
            <a:r>
              <a:rPr lang="zh-TW" altLang="en-US" dirty="0"/>
              <a:t>高級中等學校</a:t>
            </a:r>
            <a:r>
              <a:rPr lang="zh-TW" altLang="en-US" dirty="0" smtClean="0"/>
              <a:t>課程的</a:t>
            </a:r>
            <a:r>
              <a:rPr lang="zh-TW" altLang="en-US" dirty="0"/>
              <a:t>改變</a:t>
            </a:r>
            <a:endParaRPr lang="en-US" altLang="zh-TW" dirty="0"/>
          </a:p>
          <a:p>
            <a:pPr lvl="2"/>
            <a:r>
              <a:rPr lang="zh-TW" altLang="en-US" sz="2600" dirty="0">
                <a:solidFill>
                  <a:srgbClr val="0000FF"/>
                </a:solidFill>
              </a:rPr>
              <a:t>素養導向，自發、互動、共好</a:t>
            </a:r>
            <a:endParaRPr lang="en-US" altLang="zh-TW" sz="2600" dirty="0">
              <a:solidFill>
                <a:srgbClr val="0000FF"/>
              </a:solidFill>
            </a:endParaRPr>
          </a:p>
          <a:p>
            <a:pPr lvl="1"/>
            <a:r>
              <a:rPr lang="zh-TW" altLang="en-US" dirty="0" smtClean="0"/>
              <a:t>在</a:t>
            </a:r>
            <a:r>
              <a:rPr lang="zh-TW" altLang="en-US" dirty="0"/>
              <a:t>升大學或技術校院的制度有很大的變革</a:t>
            </a:r>
            <a:endParaRPr lang="en-US" altLang="zh-TW" dirty="0"/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</a:rPr>
              <a:t>高中學習</a:t>
            </a:r>
            <a:r>
              <a:rPr lang="zh-TW" altLang="en-US" b="1" dirty="0">
                <a:solidFill>
                  <a:srgbClr val="FF0000"/>
                </a:solidFill>
              </a:rPr>
              <a:t>歷程的參採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2"/>
            <a:r>
              <a:rPr lang="zh-TW" altLang="en-US" b="1" dirty="0">
                <a:solidFill>
                  <a:srgbClr val="FF0000"/>
                </a:solidFill>
              </a:rPr>
              <a:t>學測及分科考試之科目及範圍均有變動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2"/>
            <a:r>
              <a:rPr lang="zh-TW" altLang="en-US" b="1" dirty="0">
                <a:solidFill>
                  <a:srgbClr val="FF0000"/>
                </a:solidFill>
              </a:rPr>
              <a:t>入學管道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請學生</a:t>
            </a:r>
            <a:r>
              <a:rPr lang="zh-TW" altLang="en-US" dirty="0"/>
              <a:t>及</a:t>
            </a:r>
            <a:r>
              <a:rPr lang="zh-TW" altLang="en-US" dirty="0" smtClean="0"/>
              <a:t>家長務必注意各高中的</a:t>
            </a:r>
            <a:r>
              <a:rPr lang="zh-TW" altLang="en-US" dirty="0"/>
              <a:t>宣導。</a:t>
            </a:r>
          </a:p>
        </p:txBody>
      </p:sp>
    </p:spTree>
    <p:extLst>
      <p:ext uri="{BB962C8B-B14F-4D97-AF65-F5344CB8AC3E}">
        <p14:creationId xmlns:p14="http://schemas.microsoft.com/office/powerpoint/2010/main" val="2402308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日期版面配置區 1"/>
          <p:cNvSpPr txBox="1">
            <a:spLocks noGrp="1"/>
          </p:cNvSpPr>
          <p:nvPr/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898989"/>
                </a:solidFill>
                <a:latin typeface="Arial" pitchFamily="34" charset="0"/>
              </a:rPr>
              <a:t>2014/10/21</a:t>
            </a:r>
            <a:endParaRPr lang="zh-TW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0243" name="投影片編號版面配置區 5"/>
          <p:cNvSpPr txBox="1">
            <a:spLocks noGrp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8C61A42F-C090-4844-A33F-E057DBD75558}" type="slidenum">
              <a:rPr lang="zh-TW" altLang="en-US" sz="2000">
                <a:solidFill>
                  <a:srgbClr val="898989"/>
                </a:solidFill>
                <a:latin typeface="Arial" pitchFamily="34" charset="0"/>
                <a:cs typeface="+mj-cs"/>
              </a:rPr>
              <a:pPr algn="ctr"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7</a:t>
            </a:fld>
            <a:endParaRPr lang="en-US" altLang="zh-TW" sz="2000">
              <a:solidFill>
                <a:srgbClr val="898989"/>
              </a:solidFill>
              <a:latin typeface="Arial" pitchFamily="34" charset="0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72875"/>
              </p:ext>
            </p:extLst>
          </p:nvPr>
        </p:nvGraphicFramePr>
        <p:xfrm>
          <a:off x="571472" y="1643050"/>
          <a:ext cx="8067748" cy="2199496"/>
        </p:xfrm>
        <a:graphic>
          <a:graphicData uri="http://schemas.openxmlformats.org/drawingml/2006/table">
            <a:tbl>
              <a:tblPr/>
              <a:tblGrid>
                <a:gridCol w="201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latin typeface="Calibri"/>
                          <a:ea typeface="標楷體"/>
                          <a:cs typeface="Times New Roman"/>
                        </a:rPr>
                        <a:t>招生總額</a:t>
                      </a:r>
                      <a:endParaRPr lang="zh-TW" sz="3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latin typeface="Calibri"/>
                          <a:ea typeface="標楷體"/>
                          <a:cs typeface="Times New Roman"/>
                        </a:rPr>
                        <a:t>報名</a:t>
                      </a:r>
                      <a:r>
                        <a:rPr lang="zh-TW" sz="3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人數</a:t>
                      </a:r>
                      <a:endParaRPr lang="zh-TW" sz="3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latin typeface="Calibri"/>
                          <a:ea typeface="標楷體"/>
                          <a:cs typeface="Times New Roman"/>
                        </a:rPr>
                        <a:t>錄取</a:t>
                      </a:r>
                      <a:r>
                        <a:rPr lang="zh-TW" sz="3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人數</a:t>
                      </a:r>
                      <a:endParaRPr lang="zh-TW" sz="3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錄取率</a:t>
                      </a:r>
                      <a:endParaRPr lang="zh-TW" sz="3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6,603</a:t>
                      </a:r>
                      <a:r>
                        <a:rPr lang="zh-TW" sz="3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endParaRPr lang="zh-TW" sz="32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5,291</a:t>
                      </a:r>
                      <a:r>
                        <a:rPr lang="zh-TW" sz="3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endParaRPr lang="zh-TW" sz="3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5,232</a:t>
                      </a:r>
                      <a:r>
                        <a:rPr lang="zh-TW" sz="3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endParaRPr lang="zh-TW" sz="3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98.88%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85%</a:t>
                      </a:r>
                      <a:r>
                        <a:rPr lang="zh-TW" altLang="en-US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以上學生是以前三志願如願錄取學校</a:t>
                      </a:r>
                      <a:endParaRPr lang="en-US" altLang="zh-TW" sz="3200" kern="1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平均錄取志願序：第</a:t>
                      </a: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2.11</a:t>
                      </a:r>
                      <a:r>
                        <a:rPr lang="zh-TW" altLang="en-US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個</a:t>
                      </a:r>
                      <a:endParaRPr lang="zh-TW" altLang="en-US" sz="32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38149"/>
              </p:ext>
            </p:extLst>
          </p:nvPr>
        </p:nvGraphicFramePr>
        <p:xfrm>
          <a:off x="642910" y="4143380"/>
          <a:ext cx="8072494" cy="1872208"/>
        </p:xfrm>
        <a:graphic>
          <a:graphicData uri="http://schemas.openxmlformats.org/drawingml/2006/table">
            <a:tbl>
              <a:tblPr/>
              <a:tblGrid>
                <a:gridCol w="210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未獲錄取</a:t>
                      </a:r>
                      <a:endParaRPr lang="en-US" altLang="zh-TW" sz="32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人數</a:t>
                      </a:r>
                      <a:endParaRPr lang="zh-TW" sz="32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未獲錄取學生</a:t>
                      </a:r>
                      <a:r>
                        <a:rPr lang="zh-TW" sz="3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選填</a:t>
                      </a:r>
                      <a:endParaRPr lang="en-US" altLang="zh-TW" sz="32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志願數低於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全體平均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未獲錄取比例</a:t>
                      </a:r>
                      <a:endParaRPr lang="zh-TW" sz="32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59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endParaRPr lang="zh-TW" sz="32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平均</a:t>
                      </a:r>
                      <a:r>
                        <a:rPr lang="zh-TW" altLang="en-US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只</a:t>
                      </a:r>
                      <a:r>
                        <a:rPr lang="zh-TW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選填</a:t>
                      </a: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</a:t>
                      </a:r>
                      <a:r>
                        <a:rPr lang="zh-TW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志願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1.12%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auto">
          <a:xfrm>
            <a:off x="714348" y="500042"/>
            <a:ext cx="8215338" cy="7143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一、嘉義區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109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年度免試入學分發概況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底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777448"/>
            <a:ext cx="3168352" cy="3080552"/>
          </a:xfrm>
          <a:prstGeom prst="rect">
            <a:avLst/>
          </a:prstGeom>
          <a:noFill/>
          <a:effectLst>
            <a:softEdge rad="0"/>
          </a:effectLst>
          <a:extLst/>
        </p:spPr>
      </p:pic>
      <p:grpSp>
        <p:nvGrpSpPr>
          <p:cNvPr id="7" name="群組 6"/>
          <p:cNvGrpSpPr/>
          <p:nvPr/>
        </p:nvGrpSpPr>
        <p:grpSpPr>
          <a:xfrm>
            <a:off x="1071538" y="1357298"/>
            <a:ext cx="4000528" cy="1214446"/>
            <a:chOff x="386967" y="4533364"/>
            <a:chExt cx="6388815" cy="442800"/>
          </a:xfrm>
        </p:grpSpPr>
        <p:sp>
          <p:nvSpPr>
            <p:cNvPr id="8" name="圓角矩形 7"/>
            <p:cNvSpPr/>
            <p:nvPr/>
          </p:nvSpPr>
          <p:spPr>
            <a:xfrm>
              <a:off x="386967" y="4533364"/>
              <a:ext cx="6388815" cy="442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08583" y="4554980"/>
              <a:ext cx="6345583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377" tIns="0" rIns="20337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八、</a:t>
              </a:r>
              <a:r>
                <a:rPr lang="zh-TW" altLang="en-US" sz="2800" b="1" kern="1200" dirty="0" smtClean="0"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諮詢專線、網站</a:t>
              </a:r>
              <a:endParaRPr lang="zh-TW" altLang="en-US" sz="2800" b="1" kern="1200" dirty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702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14348" y="857232"/>
            <a:ext cx="392909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年國教資訊網站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8114" name="矩形 2"/>
          <p:cNvSpPr>
            <a:spLocks noChangeArrowheads="1"/>
          </p:cNvSpPr>
          <p:nvPr/>
        </p:nvSpPr>
        <p:spPr bwMode="auto">
          <a:xfrm>
            <a:off x="214282" y="1214422"/>
            <a:ext cx="475252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Font typeface="Wingdings" pitchFamily="2" charset="2"/>
              <a:buChar char="u"/>
            </a:pPr>
            <a:endParaRPr kumimoji="0" lang="en-US" altLang="zh-TW" b="1" dirty="0">
              <a:ea typeface="標楷體" pitchFamily="65" charset="-120"/>
            </a:endParaRPr>
          </a:p>
          <a:p>
            <a:pPr>
              <a:lnSpc>
                <a:spcPts val="3800"/>
              </a:lnSpc>
              <a:buFont typeface="Wingdings" pitchFamily="2" charset="2"/>
              <a:buChar char="u"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年國中畢業生適性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入學宣導網站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http://adapt.k12ea.gov.tw/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  <a:buFont typeface="Wingdings" pitchFamily="2" charset="2"/>
              <a:buChar char="u"/>
            </a:pP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嘉義市十二年國教資訊網</a:t>
            </a:r>
            <a:endParaRPr lang="en-US" altLang="zh-TW" sz="2800" b="1" dirty="0" smtClean="0">
              <a:latin typeface="Arial" charset="0"/>
              <a:ea typeface="標楷體" pitchFamily="65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2800" b="1" dirty="0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3"/>
              </a:rPr>
              <a:t>http://12.cy.edu.tw/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800"/>
              </a:lnSpc>
              <a:buFont typeface="Wingdings" pitchFamily="2" charset="2"/>
              <a:buChar char="u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嘉義縣十二年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國教網站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2400" b="1" dirty="0">
                <a:latin typeface="標楷體" pitchFamily="65" charset="-120"/>
              </a:rPr>
              <a:t>   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http://12basic.cyc.edu.tw/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3800"/>
              </a:lnSpc>
            </a:pPr>
            <a:endParaRPr lang="en-US" altLang="zh-TW" sz="2800" b="1" dirty="0">
              <a:solidFill>
                <a:srgbClr val="C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000760" y="714356"/>
            <a:ext cx="2232248" cy="7858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kumimoji="1" lang="zh-TW" altLang="en-US" sz="3600" b="1" dirty="0" smtClean="0"/>
              <a:t>諮詢專線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type="subTitle" idx="1"/>
          </p:nvPr>
        </p:nvSpPr>
        <p:spPr>
          <a:xfrm>
            <a:off x="4857752" y="1571612"/>
            <a:ext cx="3929090" cy="402113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zh-TW" altLang="en-US" sz="3000" b="1" dirty="0" smtClean="0">
                <a:solidFill>
                  <a:srgbClr val="000066"/>
                </a:solidFill>
              </a:rPr>
              <a:t>教育部諮詢專線</a:t>
            </a:r>
            <a:endParaRPr lang="en-US" altLang="zh-TW" sz="3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TW" sz="3000" b="1" dirty="0" smtClean="0">
                <a:solidFill>
                  <a:srgbClr val="000066"/>
                </a:solidFill>
              </a:rPr>
              <a:t>  0800-012-580</a:t>
            </a:r>
            <a:endParaRPr kumimoji="1" lang="en-US" altLang="zh-TW" sz="3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kumimoji="1" lang="zh-TW" altLang="en-US" sz="3000" b="1" dirty="0" smtClean="0">
                <a:solidFill>
                  <a:srgbClr val="000066"/>
                </a:solidFill>
              </a:rPr>
              <a:t>嘉義市政府教育處 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TW" sz="3000" b="1" dirty="0" smtClean="0">
                <a:solidFill>
                  <a:srgbClr val="000066"/>
                </a:solidFill>
              </a:rPr>
              <a:t>  05-2254321</a:t>
            </a:r>
            <a:r>
              <a:rPr lang="zh-TW" altLang="en-US" sz="3000" b="1" dirty="0" smtClean="0">
                <a:solidFill>
                  <a:srgbClr val="000066"/>
                </a:solidFill>
              </a:rPr>
              <a:t>轉</a:t>
            </a:r>
            <a:r>
              <a:rPr lang="en-US" altLang="zh-TW" sz="3000" b="1" dirty="0" smtClean="0">
                <a:solidFill>
                  <a:srgbClr val="000066"/>
                </a:solidFill>
              </a:rPr>
              <a:t>359 </a:t>
            </a:r>
            <a:r>
              <a:rPr lang="en-US" altLang="zh-TW" b="1" dirty="0" smtClean="0">
                <a:solidFill>
                  <a:srgbClr val="000099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dirty="0" smtClean="0">
                <a:solidFill>
                  <a:srgbClr val="000099"/>
                </a:solidFill>
                <a:latin typeface="Calibri" pitchFamily="34" charset="0"/>
                <a:ea typeface="新細明體" charset="-120"/>
              </a:rPr>
            </a:br>
            <a:r>
              <a:rPr lang="en-US" altLang="zh-TW" sz="3000" b="1" dirty="0" smtClean="0">
                <a:solidFill>
                  <a:srgbClr val="000066"/>
                </a:solidFill>
              </a:rPr>
              <a:t> 05-2786113</a:t>
            </a:r>
            <a:r>
              <a:rPr lang="zh-TW" altLang="en-US" sz="3000" b="1" dirty="0" smtClean="0">
                <a:solidFill>
                  <a:srgbClr val="000066"/>
                </a:solidFill>
              </a:rPr>
              <a:t>轉</a:t>
            </a:r>
            <a:r>
              <a:rPr lang="en-US" altLang="zh-TW" sz="3000" b="1" dirty="0" smtClean="0">
                <a:solidFill>
                  <a:srgbClr val="000066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5" name="圖片 4" descr="pngtree-simple-watercolor-small-fresh-company-office-ppt-background-image_260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85918" y="278605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 敬請指教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標題 1"/>
          <p:cNvSpPr>
            <a:spLocks noGrp="1"/>
          </p:cNvSpPr>
          <p:nvPr>
            <p:ph type="ctrTitle" idx="4294967295"/>
          </p:nvPr>
        </p:nvSpPr>
        <p:spPr>
          <a:xfrm>
            <a:off x="928662" y="0"/>
            <a:ext cx="8215338" cy="7857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嘉義區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年普通型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技術型高中免試入學招生名額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日間部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4483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endParaRPr lang="zh-TW" altLang="en-US" sz="1600">
              <a:latin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785794"/>
            <a:ext cx="8686800" cy="607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687"/>
            <a:ext cx="4427984" cy="60993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85794"/>
            <a:ext cx="4716016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endParaRPr lang="zh-TW" altLang="en-US" sz="1600">
              <a:latin typeface="Arial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ctrTitle" idx="4294967295"/>
          </p:nvPr>
        </p:nvSpPr>
        <p:spPr>
          <a:xfrm>
            <a:off x="928662" y="0"/>
            <a:ext cx="8215338" cy="7857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嘉義區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年普通型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技術型高中免試入學招生名額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日間部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844"/>
            <a:ext cx="4427984" cy="60531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85794"/>
            <a:ext cx="4716016" cy="60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767&quot;/&gt;&lt;/object&gt;&lt;object type=&quot;3&quot; unique_id=&quot;10005&quot;&gt;&lt;property id=&quot;20148&quot; value=&quot;5&quot;/&gt;&lt;property id=&quot;20300&quot; value=&quot;Slide 4 - &amp;quot;前言&amp;quot;&quot;/&gt;&lt;property id=&quot;20307&quot; value=&quot;779&quot;/&gt;&lt;/object&gt;&lt;object type=&quot;3&quot; unique_id=&quot;10006&quot;&gt;&lt;property id=&quot;20148&quot; value=&quot;5&quot;/&gt;&lt;property id=&quot;20300&quot; value=&quot;Slide 5 - &amp;quot;簡報大綱&amp;quot;&quot;/&gt;&lt;property id=&quot;20307&quot; value=&quot;780&quot;/&gt;&lt;/object&gt;&lt;object type=&quot;3&quot; unique_id=&quot;10007&quot;&gt;&lt;property id=&quot;20148&quot; value=&quot;5&quot;/&gt;&lt;property id=&quot;20300&quot; value=&quot;Slide 6&quot;/&gt;&lt;property id=&quot;20307&quot; value=&quot;654&quot;/&gt;&lt;/object&gt;&lt;object type=&quot;3&quot; unique_id=&quot;10008&quot;&gt;&lt;property id=&quot;20148&quot; value=&quot;5&quot;/&gt;&lt;property id=&quot;20300&quot; value=&quot;Slide 7&quot;/&gt;&lt;property id=&quot;20307&quot; value=&quot;655&quot;/&gt;&lt;/object&gt;&lt;object type=&quot;3&quot; unique_id=&quot;10009&quot;&gt;&lt;property id=&quot;20148&quot; value=&quot;5&quot;/&gt;&lt;property id=&quot;20300&quot; value=&quot;Slide 8&quot;/&gt;&lt;property id=&quot;20307&quot; value=&quot;656&quot;/&gt;&lt;/object&gt;&lt;object type=&quot;3&quot; unique_id=&quot;10010&quot;&gt;&lt;property id=&quot;20148&quot; value=&quot;5&quot;/&gt;&lt;property id=&quot;20300&quot; value=&quot;Slide 9&quot;/&gt;&lt;property id=&quot;20307&quot; value=&quot;657&quot;/&gt;&lt;/object&gt;&lt;object type=&quot;3&quot; unique_id=&quot;10011&quot;&gt;&lt;property id=&quot;20148&quot; value=&quot;5&quot;/&gt;&lt;property id=&quot;20300&quot; value=&quot;Slide 10&quot;/&gt;&lt;property id=&quot;20307&quot; value=&quot;658&quot;/&gt;&lt;/object&gt;&lt;object type=&quot;3&quot; unique_id=&quot;10012&quot;&gt;&lt;property id=&quot;20148&quot; value=&quot;5&quot;/&gt;&lt;property id=&quot;20300&quot; value=&quot;Slide 11 - &amp;quot;嘉義區免試入學&amp;quot;&quot;/&gt;&lt;property id=&quot;20307&quot; value=&quot;673&quot;/&gt;&lt;/object&gt;&lt;object type=&quot;3&quot; unique_id=&quot;10013&quot;&gt;&lt;property id=&quot;20148&quot; value=&quot;5&quot;/&gt;&lt;property id=&quot;20300&quot; value=&quot;Slide 12 - &amp;quot;嘉義區免試入學超額比序項目&amp;quot;&quot;/&gt;&lt;property id=&quot;20307&quot; value=&quot;675&quot;/&gt;&lt;/object&gt;&lt;object type=&quot;3&quot; unique_id=&quot;10014&quot;&gt;&lt;property id=&quot;20148&quot; value=&quot;5&quot;/&gt;&lt;property id=&quot;20300&quot; value=&quot;Slide 13&quot;/&gt;&lt;property id=&quot;20307&quot; value=&quot;661&quot;/&gt;&lt;/object&gt;&lt;object type=&quot;3&quot; unique_id=&quot;10015&quot;&gt;&lt;property id=&quot;20148&quot; value=&quot;5&quot;/&gt;&lt;property id=&quot;20300&quot; value=&quot;Slide 14&quot;/&gt;&lt;property id=&quot;20307&quot; value=&quot;696&quot;/&gt;&lt;/object&gt;&lt;object type=&quot;3&quot; unique_id=&quot;10016&quot;&gt;&lt;property id=&quot;20148&quot; value=&quot;5&quot;/&gt;&lt;property id=&quot;20300&quot; value=&quot;Slide 15&quot;/&gt;&lt;property id=&quot;20307&quot; value=&quot;697&quot;/&gt;&lt;/object&gt;&lt;object type=&quot;3&quot; unique_id=&quot;10017&quot;&gt;&lt;property id=&quot;20148&quot; value=&quot;5&quot;/&gt;&lt;property id=&quot;20300&quot; value=&quot;Slide 16&quot;/&gt;&lt;property id=&quot;20307&quot; value=&quot;698&quot;/&gt;&lt;/object&gt;&lt;object type=&quot;3&quot; unique_id=&quot;10018&quot;&gt;&lt;property id=&quot;20148&quot; value=&quot;5&quot;/&gt;&lt;property id=&quot;20300&quot; value=&quot;Slide 17&quot;/&gt;&lt;property id=&quot;20307&quot; value=&quot;699&quot;/&gt;&lt;/object&gt;&lt;object type=&quot;3&quot; unique_id=&quot;10019&quot;&gt;&lt;property id=&quot;20148&quot; value=&quot;5&quot;/&gt;&lt;property id=&quot;20300&quot; value=&quot;Slide 18&quot;/&gt;&lt;property id=&quot;20307&quot; value=&quot;700&quot;/&gt;&lt;/object&gt;&lt;object type=&quot;3&quot; unique_id=&quot;10020&quot;&gt;&lt;property id=&quot;20148&quot; value=&quot;5&quot;/&gt;&lt;property id=&quot;20300&quot; value=&quot;Slide 19 - &amp;quot;嘉義區免試入學&amp;quot;&quot;/&gt;&lt;property id=&quot;20307&quot; value=&quot;800&quot;/&gt;&lt;/object&gt;&lt;object type=&quot;3&quot; unique_id=&quot;10021&quot;&gt;&lt;property id=&quot;20148&quot; value=&quot;5&quot;/&gt;&lt;property id=&quot;20300&quot; value=&quot;Slide 20 - &amp;quot;嘉義區免試入學超額比序運作模式之示例&amp;quot;&quot;/&gt;&lt;property id=&quot;20307&quot; value=&quot;758&quot;/&gt;&lt;/object&gt;&lt;object type=&quot;3&quot; unique_id=&quot;10022&quot;&gt;&lt;property id=&quot;20148&quot; value=&quot;5&quot;/&gt;&lt;property id=&quot;20300&quot; value=&quot;Slide 21 - &amp;quot;特色招生&amp;quot;&quot;/&gt;&lt;property id=&quot;20307&quot; value=&quot;777&quot;/&gt;&lt;/object&gt;&lt;object type=&quot;3&quot; unique_id=&quot;10023&quot;&gt;&lt;property id=&quot;20148&quot; value=&quot;5&quot;/&gt;&lt;property id=&quot;20300&quot; value=&quot;Slide 22&quot;/&gt;&lt;property id=&quot;20307&quot; value=&quot;773&quot;/&gt;&lt;/object&gt;&lt;object type=&quot;3&quot; unique_id=&quot;10024&quot;&gt;&lt;property id=&quot;20148&quot; value=&quot;5&quot;/&gt;&lt;property id=&quot;20300&quot; value=&quot;Slide 23 - &amp;quot;高中特色招生-考試分發入學&amp;quot;&quot;/&gt;&lt;property id=&quot;20307&quot; value=&quot;792&quot;/&gt;&lt;/object&gt;&lt;object type=&quot;3&quot; unique_id=&quot;10025&quot;&gt;&lt;property id=&quot;20148&quot; value=&quot;5&quot;/&gt;&lt;property id=&quot;20300&quot; value=&quot;Slide 24&quot;/&gt;&lt;property id=&quot;20307&quot; value=&quot;774&quot;/&gt;&lt;/object&gt;&lt;object type=&quot;3&quot; unique_id=&quot;10026&quot;&gt;&lt;property id=&quot;20148&quot; value=&quot;5&quot;/&gt;&lt;property id=&quot;20300&quot; value=&quot;Slide 25 - &amp;quot;五專特色招生─考試分發入學&amp;quot;&quot;/&gt;&lt;property id=&quot;20307&quot; value=&quot;793&quot;/&gt;&lt;/object&gt;&lt;object type=&quot;3&quot; unique_id=&quot;10030&quot;&gt;&lt;property id=&quot;20148&quot; value=&quot;5&quot;/&gt;&lt;property id=&quot;20300&quot; value=&quot;Slide 26 - &amp;quot;特色招生-甄選入學&amp;quot;&quot;/&gt;&lt;property id=&quot;20307&quot; value=&quot;790&quot;/&gt;&lt;/object&gt;&lt;object type=&quot;3&quot; unique_id=&quot;10031&quot;&gt;&lt;property id=&quot;20148&quot; value=&quot;5&quot;/&gt;&lt;property id=&quot;20300&quot; value=&quot;Slide 27&quot;/&gt;&lt;property id=&quot;20307&quot; value=&quot;775&quot;/&gt;&lt;/object&gt;&lt;object type=&quot;3&quot; unique_id=&quot;10032&quot;&gt;&lt;property id=&quot;20148&quot; value=&quot;5&quot;/&gt;&lt;property id=&quot;20300&quot; value=&quot;Slide 28&quot;/&gt;&lt;property id=&quot;20307&quot; value=&quot;776&quot;/&gt;&lt;/object&gt;&lt;object type=&quot;3&quot; unique_id=&quot;10033&quot;&gt;&lt;property id=&quot;20148&quot; value=&quot;5&quot;/&gt;&lt;property id=&quot;20300&quot; value=&quot;Slide 29 - &amp;quot;甄選入學(招生名額)&amp;quot;&quot;/&gt;&lt;property id=&quot;20307&quot; value=&quot;791&quot;/&gt;&lt;/object&gt;&lt;object type=&quot;3&quot; unique_id=&quot;10034&quot;&gt;&lt;property id=&quot;20148&quot; value=&quot;5&quot;/&gt;&lt;property id=&quot;20300&quot; value=&quot;Slide 30 - &amp;quot;嘉義區共同就學區&amp;quot;&quot;/&gt;&lt;property id=&quot;20307&quot; value=&quot;766&quot;/&gt;&lt;/object&gt;&lt;object type=&quot;3&quot; unique_id=&quot;10035&quot;&gt;&lt;property id=&quot;20148&quot; value=&quot;5&quot;/&gt;&lt;property id=&quot;20300&quot; value=&quot;Slide 31 - &amp;quot;嘉義區免試入學(嘉、雲)&amp;quot;&quot;/&gt;&lt;property id=&quot;20307&quot; value=&quot;797&quot;/&gt;&lt;/object&gt;&lt;object type=&quot;3&quot; unique_id=&quot;10036&quot;&gt;&lt;property id=&quot;20148&quot; value=&quot;5&quot;/&gt;&lt;property id=&quot;20300&quot; value=&quot;Slide 32&quot;/&gt;&lt;property id=&quot;20307&quot; value=&quot;759&quot;/&gt;&lt;/object&gt;&lt;object type=&quot;3&quot; unique_id=&quot;10037&quot;&gt;&lt;property id=&quot;20148&quot; value=&quot;5&quot;/&gt;&lt;property id=&quot;20300&quot; value=&quot;Slide 33&quot;/&gt;&lt;property id=&quot;20307&quot; value=&quot;768&quot;/&gt;&lt;/object&gt;&lt;object type=&quot;3&quot; unique_id=&quot;10038&quot;&gt;&lt;property id=&quot;20148&quot; value=&quot;5&quot;/&gt;&lt;property id=&quot;20300&quot; value=&quot;Slide 34 - &amp;quot;嘉義區免試入學(嘉、南)&amp;quot;&quot;/&gt;&lt;property id=&quot;20307&quot; value=&quot;798&quot;/&gt;&lt;/object&gt;&lt;object type=&quot;3&quot; unique_id=&quot;10039&quot;&gt;&lt;property id=&quot;20148&quot; value=&quot;5&quot;/&gt;&lt;property id=&quot;20300&quot; value=&quot;Slide 35&quot;/&gt;&lt;property id=&quot;20307&quot; value=&quot;760&quot;/&gt;&lt;/object&gt;&lt;object type=&quot;3&quot; unique_id=&quot;10040&quot;&gt;&lt;property id=&quot;20148&quot; value=&quot;5&quot;/&gt;&lt;property id=&quot;20300&quot; value=&quot;Slide 36 - &amp;quot;嘉義區免試入學&amp;quot;&quot;/&gt;&lt;property id=&quot;20307&quot; value=&quot;799&quot;/&gt;&lt;/object&gt;&lt;object type=&quot;3&quot; unique_id=&quot;10041&quot;&gt;&lt;property id=&quot;20148&quot; value=&quot;5&quot;/&gt;&lt;property id=&quot;20300&quot; value=&quot;Slide 37&quot;/&gt;&lt;property id=&quot;20307&quot; value=&quot;761&quot;/&gt;&lt;/object&gt;&lt;object type=&quot;3&quot; unique_id=&quot;10042&quot;&gt;&lt;property id=&quot;20148&quot; value=&quot;5&quot;/&gt;&lt;property id=&quot;20300&quot; value=&quot;Slide 38&quot;/&gt;&lt;property id=&quot;20307&quot; value=&quot;762&quot;/&gt;&lt;/object&gt;&lt;object type=&quot;3&quot; unique_id=&quot;10043&quot;&gt;&lt;property id=&quot;20148&quot; value=&quot;5&quot;/&gt;&lt;property id=&quot;20300&quot; value=&quot;Slide 39 - &amp;quot;國中教育會考&amp;quot;&quot;/&gt;&lt;property id=&quot;20307&quot; value=&quot;769&quot;/&gt;&lt;/object&gt;&lt;object type=&quot;3&quot; unique_id=&quot;10044&quot;&gt;&lt;property id=&quot;20148&quot; value=&quot;5&quot;/&gt;&lt;property id=&quot;20300&quot; value=&quot;Slide 40 - &amp;quot;國中教育會考&amp;quot;&quot;/&gt;&lt;property id=&quot;20307&quot; value=&quot;783&quot;/&gt;&lt;/object&gt;&lt;object type=&quot;3&quot; unique_id=&quot;10045&quot;&gt;&lt;property id=&quot;20148&quot; value=&quot;5&quot;/&gt;&lt;property id=&quot;20300&quot; value=&quot;Slide 41 - &amp;quot;國中教育會考&amp;quot;&quot;/&gt;&lt;property id=&quot;20307&quot; value=&quot;784&quot;/&gt;&lt;/object&gt;&lt;object type=&quot;3&quot; unique_id=&quot;10046&quot;&gt;&lt;property id=&quot;20148&quot; value=&quot;5&quot;/&gt;&lt;property id=&quot;20300&quot; value=&quot;Slide 42 - &amp;quot;考試科目、時間及題數&amp;quot;&quot;/&gt;&lt;property id=&quot;20307&quot; value=&quot;785&quot;/&gt;&lt;/object&gt;&lt;object type=&quot;3&quot; unique_id=&quot;10047&quot;&gt;&lt;property id=&quot;20148&quot; value=&quot;5&quot;/&gt;&lt;property id=&quot;20300&quot; value=&quot;Slide 43 - &amp;quot;英語聽力測驗&amp;quot;&quot;/&gt;&lt;property id=&quot;20307&quot; value=&quot;670&quot;/&gt;&lt;/object&gt;&lt;object type=&quot;3&quot; unique_id=&quot;10048&quot;&gt;&lt;property id=&quot;20148&quot; value=&quot;5&quot;/&gt;&lt;property id=&quot;20300&quot; value=&quot;Slide 44 - &amp;quot;英語聽力測驗&amp;quot;&quot;/&gt;&lt;property id=&quot;20307&quot; value=&quot;671&quot;/&gt;&lt;/object&gt;&lt;object type=&quot;3&quot; unique_id=&quot;10049&quot;&gt;&lt;property id=&quot;20148&quot; value=&quot;5&quot;/&gt;&lt;property id=&quot;20300&quot; value=&quot;Slide 45 - &amp;quot;104年國中教育會考考試時間表&amp;quot;&quot;/&gt;&lt;property id=&quot;20307&quot; value=&quot;668&quot;/&gt;&lt;/object&gt;&lt;object type=&quot;3&quot; unique_id=&quot;10050&quot;&gt;&lt;property id=&quot;20148&quot; value=&quot;5&quot;/&gt;&lt;property id=&quot;20300&quot; value=&quot;Slide 46 - &amp;quot;能力等級與加註標示&amp;quot;&quot;/&gt;&lt;property id=&quot;20307&quot; value=&quot;786&quot;/&gt;&lt;/object&gt;&lt;object type=&quot;3&quot; unique_id=&quot;10051&quot;&gt;&lt;property id=&quot;20148&quot; value=&quot;5&quot;/&gt;&lt;property id=&quot;20300&quot; value=&quot;Slide 47&quot;/&gt;&lt;property id=&quot;20307&quot; value=&quot;672&quot;/&gt;&lt;/object&gt;&lt;object type=&quot;3&quot; unique_id=&quot;10052&quot;&gt;&lt;property id=&quot;20148&quot; value=&quot;5&quot;/&gt;&lt;property id=&quot;20300&quot; value=&quot;Slide 48 - &amp;quot;教育會考Q&amp;amp;A&amp;quot;&quot;/&gt;&lt;property id=&quot;20307&quot; value=&quot;787&quot;/&gt;&lt;/object&gt;&lt;object type=&quot;3&quot; unique_id=&quot;10053&quot;&gt;&lt;property id=&quot;20148&quot; value=&quot;5&quot;/&gt;&lt;property id=&quot;20300&quot; value=&quot;Slide 49 - &amp;quot;教育會考Q&amp;amp;A&amp;quot;&quot;/&gt;&lt;property id=&quot;20307&quot; value=&quot;788&quot;/&gt;&lt;/object&gt;&lt;object type=&quot;3&quot; unique_id=&quot;10054&quot;&gt;&lt;property id=&quot;20148&quot; value=&quot;5&quot;/&gt;&lt;property id=&quot;20300&quot; value=&quot;Slide 50 - &amp;quot;教育會考Q&amp;amp;A&amp;quot;&quot;/&gt;&lt;property id=&quot;20307&quot; value=&quot;789&quot;/&gt;&lt;/object&gt;&lt;object type=&quot;3&quot; unique_id=&quot;10055&quot;&gt;&lt;property id=&quot;20148&quot; value=&quot;5&quot;/&gt;&lt;property id=&quot;20300&quot; value=&quot;Slide 51 - &amp;quot;五專免試入學&amp;quot;&quot;/&gt;&lt;property id=&quot;20307&quot; value=&quot;778&quot;/&gt;&lt;/object&gt;&lt;object type=&quot;3&quot; unique_id=&quot;10056&quot;&gt;&lt;property id=&quot;20148&quot; value=&quot;5&quot;/&gt;&lt;property id=&quot;20300&quot; value=&quot;Slide 52 - &amp;quot;五專免試入學&amp;quot;&quot;/&gt;&lt;property id=&quot;20307&quot; value=&quot;801&quot;/&gt;&lt;/object&gt;&lt;object type=&quot;3&quot; unique_id=&quot;10057&quot;&gt;&lt;property id=&quot;20148&quot; value=&quot;5&quot;/&gt;&lt;property id=&quot;20300&quot; value=&quot;Slide 53&quot;/&gt;&lt;property id=&quot;20307&quot; value=&quot;802&quot;/&gt;&lt;/object&gt;&lt;object type=&quot;3&quot; unique_id=&quot;10058&quot;&gt;&lt;property id=&quot;20148&quot; value=&quot;5&quot;/&gt;&lt;property id=&quot;20300&quot; value=&quot;Slide 54&quot;/&gt;&lt;property id=&quot;20307&quot; value=&quot;803&quot;/&gt;&lt;/object&gt;&lt;object type=&quot;3&quot; unique_id=&quot;10059&quot;&gt;&lt;property id=&quot;20148&quot; value=&quot;5&quot;/&gt;&lt;property id=&quot;20300&quot; value=&quot;Slide 55 - &amp;quot;五專免試入學流程圖&amp;quot;&quot;/&gt;&lt;property id=&quot;20307&quot; value=&quot;804&quot;/&gt;&lt;/object&gt;&lt;object type=&quot;3&quot; unique_id=&quot;10060&quot;&gt;&lt;property id=&quot;20148&quot; value=&quot;5&quot;/&gt;&lt;property id=&quot;20300&quot; value=&quot;Slide 56&quot;/&gt;&lt;property id=&quot;20307&quot; value=&quot;805&quot;/&gt;&lt;/object&gt;&lt;object type=&quot;3&quot; unique_id=&quot;10061&quot;&gt;&lt;property id=&quot;20148&quot; value=&quot;5&quot;/&gt;&lt;property id=&quot;20300&quot; value=&quot;Slide 57 - &amp;quot;五專免試入學招生委員會網站&amp;quot;&quot;/&gt;&lt;property id=&quot;20307&quot; value=&quot;806&quot;/&gt;&lt;/object&gt;&lt;object type=&quot;3&quot; unique_id=&quot;10062&quot;&gt;&lt;property id=&quot;20148&quot; value=&quot;5&quot;/&gt;&lt;property id=&quot;20300&quot; value=&quot;Slide 58&quot;/&gt;&lt;property id=&quot;20307&quot; value=&quot;770&quot;/&gt;&lt;/object&gt;&lt;object type=&quot;3&quot; unique_id=&quot;10063&quot;&gt;&lt;property id=&quot;20148&quot; value=&quot;5&quot;/&gt;&lt;property id=&quot;20300&quot; value=&quot;Slide 59&quot;/&gt;&lt;property id=&quot;20307&quot; value=&quot;824&quot;/&gt;&lt;/object&gt;&lt;object type=&quot;3&quot; unique_id=&quot;10064&quot;&gt;&lt;property id=&quot;20148&quot; value=&quot;5&quot;/&gt;&lt;property id=&quot;20300&quot; value=&quot;Slide 60&quot;/&gt;&lt;property id=&quot;20307&quot; value=&quot;825&quot;/&gt;&lt;/object&gt;&lt;object type=&quot;3&quot; unique_id=&quot;10065&quot;&gt;&lt;property id=&quot;20148&quot; value=&quot;5&quot;/&gt;&lt;property id=&quot;20300&quot; value=&quot;Slide 61 - &amp;quot;其他入學管道簡介&amp;quot;&quot;/&gt;&lt;property id=&quot;20307&quot; value=&quot;807&quot;/&gt;&lt;/object&gt;&lt;object type=&quot;3&quot; unique_id=&quot;10066&quot;&gt;&lt;property id=&quot;20148&quot; value=&quot;5&quot;/&gt;&lt;property id=&quot;20300&quot; value=&quot;Slide 62 - &amp;quot;建教合作班&amp;quot;&quot;/&gt;&lt;property id=&quot;20307&quot; value=&quot;808&quot;/&gt;&lt;/object&gt;&lt;object type=&quot;3&quot; unique_id=&quot;10067&quot;&gt;&lt;property id=&quot;20148&quot; value=&quot;5&quot;/&gt;&lt;property id=&quot;20300&quot; value=&quot;Slide 63 - &amp;quot;建教合作班&amp;quot;&quot;/&gt;&lt;property id=&quot;20307&quot; value=&quot;809&quot;/&gt;&lt;/object&gt;&lt;object type=&quot;3&quot; unique_id=&quot;10068&quot;&gt;&lt;property id=&quot;20148&quot; value=&quot;5&quot;/&gt;&lt;property id=&quot;20300&quot; value=&quot;Slide 64 - &amp;quot;實用技能學程&amp;quot;&quot;/&gt;&lt;property id=&quot;20307&quot; value=&quot;810&quot;/&gt;&lt;/object&gt;&lt;object type=&quot;3&quot; unique_id=&quot;10069&quot;&gt;&lt;property id=&quot;20148&quot; value=&quot;5&quot;/&gt;&lt;property id=&quot;20300&quot; value=&quot;Slide 65 - &amp;quot;實用技能學程&amp;quot;&quot;/&gt;&lt;property id=&quot;20307&quot; value=&quot;811&quot;/&gt;&lt;/object&gt;&lt;object type=&quot;3&quot; unique_id=&quot;10070&quot;&gt;&lt;property id=&quot;20148&quot; value=&quot;5&quot;/&gt;&lt;property id=&quot;20300&quot; value=&quot;Slide 66 - &amp;quot;實用技能學程&amp;quot;&quot;/&gt;&lt;property id=&quot;20307&quot; value=&quot;812&quot;/&gt;&lt;/object&gt;&lt;object type=&quot;3&quot; unique_id=&quot;10072&quot;&gt;&lt;property id=&quot;20148&quot; value=&quot;5&quot;/&gt;&lt;property id=&quot;20300&quot; value=&quot;Slide 68 - &amp;quot;實用技能學程&amp;quot;&quot;/&gt;&lt;property id=&quot;20307&quot; value=&quot;814&quot;/&gt;&lt;/object&gt;&lt;object type=&quot;3&quot; unique_id=&quot;10073&quot;&gt;&lt;property id=&quot;20148&quot; value=&quot;5&quot;/&gt;&lt;property id=&quot;20300&quot; value=&quot;Slide 69 - &amp;quot;實用技能學程&amp;quot;&quot;/&gt;&lt;property id=&quot;20307&quot; value=&quot;815&quot;/&gt;&lt;/object&gt;&lt;object type=&quot;3&quot; unique_id=&quot;10074&quot;&gt;&lt;property id=&quot;20148&quot; value=&quot;5&quot;/&gt;&lt;property id=&quot;20300&quot; value=&quot;Slide 70 - &amp;quot;運動績優生入學管道&amp;quot;&quot;/&gt;&lt;property id=&quot;20307&quot; value=&quot;816&quot;/&gt;&lt;/object&gt;&lt;object type=&quot;3&quot; unique_id=&quot;10075&quot;&gt;&lt;property id=&quot;20148&quot; value=&quot;5&quot;/&gt;&lt;property id=&quot;20300&quot; value=&quot;Slide 71 - &amp;quot;運動績優生入學管道&amp;quot;&quot;/&gt;&lt;property id=&quot;20307&quot; value=&quot;817&quot;/&gt;&lt;/object&gt;&lt;object type=&quot;3&quot; unique_id=&quot;10076&quot;&gt;&lt;property id=&quot;20148&quot; value=&quot;5&quot;/&gt;&lt;property id=&quot;20300&quot; value=&quot;Slide 72 - &amp;quot;運動績優生入學管道&amp;quot;&quot;/&gt;&lt;property id=&quot;20307&quot; value=&quot;818&quot;/&gt;&lt;/object&gt;&lt;object type=&quot;3&quot; unique_id=&quot;10077&quot;&gt;&lt;property id=&quot;20148&quot; value=&quot;5&quot;/&gt;&lt;property id=&quot;20300&quot; value=&quot;Slide 73&quot;/&gt;&lt;property id=&quot;20307&quot; value=&quot;708&quot;/&gt;&lt;/object&gt;&lt;object type=&quot;3&quot; unique_id=&quot;10078&quot;&gt;&lt;property id=&quot;20148&quot; value=&quot;5&quot;/&gt;&lt;property id=&quot;20300&quot; value=&quot;Slide 74 - &amp;quot;認識自己  選擇未來&amp;quot;&quot;/&gt;&lt;property id=&quot;20307&quot; value=&quot;709&quot;/&gt;&lt;/object&gt;&lt;object type=&quot;3&quot; unique_id=&quot;10079&quot;&gt;&lt;property id=&quot;20148&quot; value=&quot;5&quot;/&gt;&lt;property id=&quot;20300&quot; value=&quot;Slide 75&quot;/&gt;&lt;property id=&quot;20307&quot; value=&quot;710&quot;/&gt;&lt;/object&gt;&lt;object type=&quot;3&quot; unique_id=&quot;10080&quot;&gt;&lt;property id=&quot;20148&quot; value=&quot;5&quot;/&gt;&lt;property id=&quot;20300&quot; value=&quot;Slide 76&quot;/&gt;&lt;property id=&quot;20307&quot; value=&quot;711&quot;/&gt;&lt;/object&gt;&lt;object type=&quot;3&quot; unique_id=&quot;10081&quot;&gt;&lt;property id=&quot;20148&quot; value=&quot;5&quot;/&gt;&lt;property id=&quot;20300&quot; value=&quot;Slide 77&quot;/&gt;&lt;property id=&quot;20307&quot; value=&quot;712&quot;/&gt;&lt;/object&gt;&lt;object type=&quot;3&quot; unique_id=&quot;10082&quot;&gt;&lt;property id=&quot;20148&quot; value=&quot;5&quot;/&gt;&lt;property id=&quot;20300&quot; value=&quot;Slide 78&quot;/&gt;&lt;property id=&quot;20307&quot; value=&quot;713&quot;/&gt;&lt;/object&gt;&lt;object type=&quot;3&quot; unique_id=&quot;10083&quot;&gt;&lt;property id=&quot;20148&quot; value=&quot;5&quot;/&gt;&lt;property id=&quot;20300&quot; value=&quot;Slide 79&quot;/&gt;&lt;property id=&quot;20307&quot; value=&quot;714&quot;/&gt;&lt;/object&gt;&lt;object type=&quot;3&quot; unique_id=&quot;10084&quot;&gt;&lt;property id=&quot;20148&quot; value=&quot;5&quot;/&gt;&lt;property id=&quot;20300&quot; value=&quot;Slide 80&quot;/&gt;&lt;property id=&quot;20307&quot; value=&quot;715&quot;/&gt;&lt;/object&gt;&lt;object type=&quot;3&quot; unique_id=&quot;10085&quot;&gt;&lt;property id=&quot;20148&quot; value=&quot;5&quot;/&gt;&lt;property id=&quot;20300&quot; value=&quot;Slide 81&quot;/&gt;&lt;property id=&quot;20307&quot; value=&quot;716&quot;/&gt;&lt;/object&gt;&lt;object type=&quot;3&quot; unique_id=&quot;10086&quot;&gt;&lt;property id=&quot;20148&quot; value=&quot;5&quot;/&gt;&lt;property id=&quot;20300&quot; value=&quot;Slide 82&quot;/&gt;&lt;property id=&quot;20307&quot; value=&quot;717&quot;/&gt;&lt;/object&gt;&lt;object type=&quot;3&quot; unique_id=&quot;10087&quot;&gt;&lt;property id=&quot;20148&quot; value=&quot;5&quot;/&gt;&lt;property id=&quot;20300&quot; value=&quot;Slide 83&quot;/&gt;&lt;property id=&quot;20307&quot; value=&quot;718&quot;/&gt;&lt;/object&gt;&lt;object type=&quot;3&quot; unique_id=&quot;10088&quot;&gt;&lt;property id=&quot;20148&quot; value=&quot;5&quot;/&gt;&lt;property id=&quot;20300&quot; value=&quot;Slide 84&quot;/&gt;&lt;property id=&quot;20307&quot; value=&quot;719&quot;/&gt;&lt;/object&gt;&lt;object type=&quot;3&quot; unique_id=&quot;10089&quot;&gt;&lt;property id=&quot;20148&quot; value=&quot;5&quot;/&gt;&lt;property id=&quot;20300&quot; value=&quot;Slide 85&quot;/&gt;&lt;property id=&quot;20307&quot; value=&quot;720&quot;/&gt;&lt;/object&gt;&lt;object type=&quot;3&quot; unique_id=&quot;10090&quot;&gt;&lt;property id=&quot;20148&quot; value=&quot;5&quot;/&gt;&lt;property id=&quot;20300&quot; value=&quot;Slide 86&quot;/&gt;&lt;property id=&quot;20307&quot; value=&quot;736&quot;/&gt;&lt;/object&gt;&lt;object type=&quot;3&quot; unique_id=&quot;10091&quot;&gt;&lt;property id=&quot;20148&quot; value=&quot;5&quot;/&gt;&lt;property id=&quot;20300&quot; value=&quot;Slide 87&quot;/&gt;&lt;property id=&quot;20307&quot; value=&quot;737&quot;/&gt;&lt;/object&gt;&lt;object type=&quot;3&quot; unique_id=&quot;10092&quot;&gt;&lt;property id=&quot;20148&quot; value=&quot;5&quot;/&gt;&lt;property id=&quot;20300&quot; value=&quot;Slide 88&quot;/&gt;&lt;property id=&quot;20307&quot; value=&quot;738&quot;/&gt;&lt;/object&gt;&lt;object type=&quot;3&quot; unique_id=&quot;10093&quot;&gt;&lt;property id=&quot;20148&quot; value=&quot;5&quot;/&gt;&lt;property id=&quot;20300&quot; value=&quot;Slide 89&quot;/&gt;&lt;property id=&quot;20307&quot; value=&quot;739&quot;/&gt;&lt;/object&gt;&lt;object type=&quot;3&quot; unique_id=&quot;10094&quot;&gt;&lt;property id=&quot;20148&quot; value=&quot;5&quot;/&gt;&lt;property id=&quot;20300&quot; value=&quot;Slide 90&quot;/&gt;&lt;property id=&quot;20307&quot; value=&quot;740&quot;/&gt;&lt;/object&gt;&lt;object type=&quot;3&quot; unique_id=&quot;10095&quot;&gt;&lt;property id=&quot;20148&quot; value=&quot;5&quot;/&gt;&lt;property id=&quot;20300&quot; value=&quot;Slide 91&quot;/&gt;&lt;property id=&quot;20307&quot; value=&quot;741&quot;/&gt;&lt;/object&gt;&lt;object type=&quot;3&quot; unique_id=&quot;10096&quot;&gt;&lt;property id=&quot;20148&quot; value=&quot;5&quot;/&gt;&lt;property id=&quot;20300&quot; value=&quot;Slide 92&quot;/&gt;&lt;property id=&quot;20307&quot; value=&quot;742&quot;/&gt;&lt;/object&gt;&lt;object type=&quot;3&quot; unique_id=&quot;10097&quot;&gt;&lt;property id=&quot;20148&quot; value=&quot;5&quot;/&gt;&lt;property id=&quot;20300&quot; value=&quot;Slide 93&quot;/&gt;&lt;property id=&quot;20307&quot; value=&quot;743&quot;/&gt;&lt;/object&gt;&lt;object type=&quot;3&quot; unique_id=&quot;10098&quot;&gt;&lt;property id=&quot;20148&quot; value=&quot;5&quot;/&gt;&lt;property id=&quot;20300&quot; value=&quot;Slide 94&quot;/&gt;&lt;property id=&quot;20307&quot; value=&quot;744&quot;/&gt;&lt;/object&gt;&lt;object type=&quot;3&quot; unique_id=&quot;10099&quot;&gt;&lt;property id=&quot;20148&quot; value=&quot;5&quot;/&gt;&lt;property id=&quot;20300&quot; value=&quot;Slide 95&quot;/&gt;&lt;property id=&quot;20307&quot; value=&quot;745&quot;/&gt;&lt;/object&gt;&lt;object type=&quot;3&quot; unique_id=&quot;10100&quot;&gt;&lt;property id=&quot;20148&quot; value=&quot;5&quot;/&gt;&lt;property id=&quot;20300&quot; value=&quot;Slide 96&quot;/&gt;&lt;property id=&quot;20307&quot; value=&quot;746&quot;/&gt;&lt;/object&gt;&lt;object type=&quot;3&quot; unique_id=&quot;10101&quot;&gt;&lt;property id=&quot;20148&quot; value=&quot;5&quot;/&gt;&lt;property id=&quot;20300&quot; value=&quot;Slide 97&quot;/&gt;&lt;property id=&quot;20307&quot; value=&quot;747&quot;/&gt;&lt;/object&gt;&lt;object type=&quot;3&quot; unique_id=&quot;10102&quot;&gt;&lt;property id=&quot;20148&quot; value=&quot;5&quot;/&gt;&lt;property id=&quot;20300&quot; value=&quot;Slide 98&quot;/&gt;&lt;property id=&quot;20307&quot; value=&quot;748&quot;/&gt;&lt;/object&gt;&lt;object type=&quot;3&quot; unique_id=&quot;10103&quot;&gt;&lt;property id=&quot;20148&quot; value=&quot;5&quot;/&gt;&lt;property id=&quot;20300&quot; value=&quot;Slide 99&quot;/&gt;&lt;property id=&quot;20307&quot; value=&quot;749&quot;/&gt;&lt;/object&gt;&lt;object type=&quot;3&quot; unique_id=&quot;10104&quot;&gt;&lt;property id=&quot;20148&quot; value=&quot;5&quot;/&gt;&lt;property id=&quot;20300&quot; value=&quot;Slide 100&quot;/&gt;&lt;property id=&quot;20307&quot; value=&quot;750&quot;/&gt;&lt;/object&gt;&lt;object type=&quot;3&quot; unique_id=&quot;10105&quot;&gt;&lt;property id=&quot;20148&quot; value=&quot;5&quot;/&gt;&lt;property id=&quot;20300&quot; value=&quot;Slide 101&quot;/&gt;&lt;property id=&quot;20307&quot; value=&quot;751&quot;/&gt;&lt;/object&gt;&lt;object type=&quot;3&quot; unique_id=&quot;10106&quot;&gt;&lt;property id=&quot;20148&quot; value=&quot;5&quot;/&gt;&lt;property id=&quot;20300&quot; value=&quot;Slide 102&quot;/&gt;&lt;property id=&quot;20307&quot; value=&quot;752&quot;/&gt;&lt;/object&gt;&lt;object type=&quot;3&quot; unique_id=&quot;10107&quot;&gt;&lt;property id=&quot;20148&quot; value=&quot;5&quot;/&gt;&lt;property id=&quot;20300&quot; value=&quot;Slide 103&quot;/&gt;&lt;property id=&quot;20307&quot; value=&quot;753&quot;/&gt;&lt;/object&gt;&lt;object type=&quot;3&quot; unique_id=&quot;10108&quot;&gt;&lt;property id=&quot;20148&quot; value=&quot;5&quot;/&gt;&lt;property id=&quot;20300&quot; value=&quot;Slide 104&quot;/&gt;&lt;property id=&quot;20307&quot; value=&quot;754&quot;/&gt;&lt;/object&gt;&lt;object type=&quot;3&quot; unique_id=&quot;10109&quot;&gt;&lt;property id=&quot;20148&quot; value=&quot;5&quot;/&gt;&lt;property id=&quot;20300&quot; value=&quot;Slide 105&quot;/&gt;&lt;property id=&quot;20307&quot; value=&quot;755&quot;/&gt;&lt;/object&gt;&lt;object type=&quot;3&quot; unique_id=&quot;10110&quot;&gt;&lt;property id=&quot;20148&quot; value=&quot;5&quot;/&gt;&lt;property id=&quot;20300&quot; value=&quot;Slide 106&quot;/&gt;&lt;property id=&quot;20307&quot; value=&quot;756&quot;/&gt;&lt;/object&gt;&lt;object type=&quot;3&quot; unique_id=&quot;10111&quot;&gt;&lt;property id=&quot;20148&quot; value=&quot;5&quot;/&gt;&lt;property id=&quot;20300&quot; value=&quot;Slide 107&quot;/&gt;&lt;property id=&quot;20307&quot; value=&quot;757&quot;/&gt;&lt;/object&gt;&lt;object type=&quot;3&quot; unique_id=&quot;10112&quot;&gt;&lt;property id=&quot;20148&quot; value=&quot;5&quot;/&gt;&lt;property id=&quot;20300&quot; value=&quot;Slide 108 - &amp;quot;高中職及五專升學進路&amp;quot;&quot;/&gt;&lt;property id=&quot;20307&quot; value=&quot;819&quot;/&gt;&lt;/object&gt;&lt;object type=&quot;3&quot; unique_id=&quot;10113&quot;&gt;&lt;property id=&quot;20148&quot; value=&quot;5&quot;/&gt;&lt;property id=&quot;20300&quot; value=&quot;Slide 109 - &amp;quot;高中升學進路圖&amp;quot;&quot;/&gt;&lt;property id=&quot;20307&quot; value=&quot;820&quot;/&gt;&lt;/object&gt;&lt;object type=&quot;3&quot; unique_id=&quot;10114&quot;&gt;&lt;property id=&quot;20148&quot; value=&quot;5&quot;/&gt;&lt;property id=&quot;20300&quot; value=&quot;Slide 110 - &amp;quot;高職升學進路圖&amp;quot;&quot;/&gt;&lt;property id=&quot;20307&quot; value=&quot;821&quot;/&gt;&lt;/object&gt;&lt;object type=&quot;3&quot; unique_id=&quot;10115&quot;&gt;&lt;property id=&quot;20148&quot; value=&quot;5&quot;/&gt;&lt;property id=&quot;20300&quot; value=&quot;Slide 111 - &amp;quot;五專升學進路圖&amp;quot;&quot;/&gt;&lt;property id=&quot;20307&quot; value=&quot;822&quot;/&gt;&lt;/object&gt;&lt;object type=&quot;3&quot; unique_id=&quot;10116&quot;&gt;&lt;property id=&quot;20148&quot; value=&quot;5&quot;/&gt;&lt;property id=&quot;20300&quot; value=&quot;Slide 112 - &amp;quot;何苦走那些冤枉路？&amp;quot;&quot;/&gt;&lt;property id=&quot;20307&quot; value=&quot;764&quot;/&gt;&lt;/object&gt;&lt;object type=&quot;3&quot; unique_id=&quot;10117&quot;&gt;&lt;property id=&quot;20148&quot; value=&quot;5&quot;/&gt;&lt;property id=&quot;20300&quot; value=&quot;Slide 113&quot;/&gt;&lt;property id=&quot;20307&quot; value=&quot;765&quot;/&gt;&lt;/object&gt;&lt;object type=&quot;3&quot; unique_id=&quot;10118&quot;&gt;&lt;property id=&quot;20148&quot; value=&quot;5&quot;/&gt;&lt;property id=&quot;20300&quot; value=&quot;Slide 114&quot;/&gt;&lt;property id=&quot;20307&quot; value=&quot;646&quot;/&gt;&lt;/object&gt;&lt;object type=&quot;3&quot; unique_id=&quot;10119&quot;&gt;&lt;property id=&quot;20148&quot; value=&quot;5&quot;/&gt;&lt;property id=&quot;20300&quot; value=&quot;Slide 115&quot;/&gt;&lt;property id=&quot;20307&quot; value=&quot;647&quot;/&gt;&lt;/object&gt;&lt;object type=&quot;3&quot; unique_id=&quot;10120&quot;&gt;&lt;property id=&quot;20148&quot; value=&quot;5&quot;/&gt;&lt;property id=&quot;20300&quot; value=&quot;Slide 116&quot;/&gt;&lt;property id=&quot;20307&quot; value=&quot;771&quot;/&gt;&lt;/object&gt;&lt;object type=&quot;3&quot; unique_id=&quot;10121&quot;&gt;&lt;property id=&quot;20148&quot; value=&quot;5&quot;/&gt;&lt;property id=&quot;20300&quot; value=&quot;Slide 117&quot;/&gt;&lt;property id=&quot;20307&quot; value=&quot;781&quot;/&gt;&lt;/object&gt;&lt;object type=&quot;3&quot; unique_id=&quot;10122&quot;&gt;&lt;property id=&quot;20148&quot; value=&quot;5&quot;/&gt;&lt;property id=&quot;20300&quot; value=&quot;Slide 118 - &amp;quot;(http://adapt.k12ea.gov.tw/)&amp;quot;&quot;/&gt;&lt;property id=&quot;20307&quot; value=&quot;782&quot;/&gt;&lt;/object&gt;&lt;object type=&quot;3&quot; unique_id=&quot;10123&quot;&gt;&lt;property id=&quot;20148&quot; value=&quot;5&quot;/&gt;&lt;property id=&quot;20300&quot; value=&quot;Slide 119 - &amp;quot;諮詢專線&amp;quot;&quot;/&gt;&lt;property id=&quot;20307&quot; value=&quot;772&quot;/&gt;&lt;/object&gt;&lt;object type=&quot;3&quot; unique_id=&quot;15063&quot;&gt;&lt;property id=&quot;20148&quot; value=&quot;5&quot;/&gt;&lt;property id=&quot;20300&quot; value=&quot;Slide 67 - &amp;quot;實用技能學程&amp;quot;&quot;/&gt;&lt;property id=&quot;20307&quot; value=&quot;826&quot;/&gt;&lt;/object&gt;&lt;object type=&quot;3&quot; unique_id=&quot;15303&quot;&gt;&lt;property id=&quot;20148&quot; value=&quot;5&quot;/&gt;&lt;property id=&quot;20300&quot; value=&quot;Slide 1&quot;/&gt;&lt;property id=&quot;20307&quot; value=&quot;829&quot;/&gt;&lt;/object&gt;&lt;object type=&quot;3&quot; unique_id=&quot;15304&quot;&gt;&lt;property id=&quot;20148&quot; value=&quot;5&quot;/&gt;&lt;property id=&quot;20300&quot; value=&quot;Slide 2&quot;/&gt;&lt;property id=&quot;20307&quot; value=&quot;8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公正">
  <a:themeElements>
    <a:clrScheme name="公正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微軟正黑體"/>
        <a:cs typeface=""/>
      </a:majorFont>
      <a:minorFont>
        <a:latin typeface="Perpetu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公正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12年國教簡報</Template>
  <TotalTime>16267</TotalTime>
  <Words>5880</Words>
  <Application>Microsoft Office PowerPoint</Application>
  <PresentationFormat>如螢幕大小 (4:3)</PresentationFormat>
  <Paragraphs>1242</Paragraphs>
  <Slides>72</Slides>
  <Notes>18</Notes>
  <HiddenSlides>0</HiddenSlides>
  <MMClips>1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72</vt:i4>
      </vt:variant>
    </vt:vector>
  </HeadingPairs>
  <TitlesOfParts>
    <vt:vector size="98" baseType="lpstr">
      <vt:lpstr>??PL????Uni</vt:lpstr>
      <vt:lpstr>Arial Unicode MS</vt:lpstr>
      <vt:lpstr>Salesforce Sans</vt:lpstr>
      <vt:lpstr>SimSun</vt:lpstr>
      <vt:lpstr>SimSun</vt:lpstr>
      <vt:lpstr>微軟正黑體</vt:lpstr>
      <vt:lpstr>微軟正黑體 Light</vt:lpstr>
      <vt:lpstr>新細明體</vt:lpstr>
      <vt:lpstr>標楷體</vt:lpstr>
      <vt:lpstr>Arial</vt:lpstr>
      <vt:lpstr>Calibri</vt:lpstr>
      <vt:lpstr>Franklin Gothic Book</vt:lpstr>
      <vt:lpstr>Goudy Old Style</vt:lpstr>
      <vt:lpstr>Perpetua</vt:lpstr>
      <vt:lpstr>Times New Roman</vt:lpstr>
      <vt:lpstr>Wingdings</vt:lpstr>
      <vt:lpstr>Wingdings 2</vt:lpstr>
      <vt:lpstr>公正</vt:lpstr>
      <vt:lpstr>4_Office 佈景主題</vt:lpstr>
      <vt:lpstr>13_Office 佈景主題</vt:lpstr>
      <vt:lpstr>31_Office 佈景主題</vt:lpstr>
      <vt:lpstr>32_Office 佈景主題</vt:lpstr>
      <vt:lpstr>33_Office 佈景主題</vt:lpstr>
      <vt:lpstr>41_Office 佈景主題</vt:lpstr>
      <vt:lpstr>45_Office 佈景主題</vt:lpstr>
      <vt:lpstr>17_Office 佈景主題</vt:lpstr>
      <vt:lpstr>PowerPoint 簡報</vt:lpstr>
      <vt:lpstr>PowerPoint 簡報</vt:lpstr>
      <vt:lpstr>PowerPoint 簡報</vt:lpstr>
      <vt:lpstr>PowerPoint 簡報</vt:lpstr>
      <vt:lpstr>簡報大綱</vt:lpstr>
      <vt:lpstr>PowerPoint 簡報</vt:lpstr>
      <vt:lpstr>PowerPoint 簡報</vt:lpstr>
      <vt:lpstr>嘉義區110年普通型/技術型高中免試入學招生名額(日間部)</vt:lpstr>
      <vt:lpstr>嘉義區110年普通型/技術型高中免試入學招生名額(日間部)</vt:lpstr>
      <vt:lpstr>PowerPoint 簡報</vt:lpstr>
      <vt:lpstr>PowerPoint 簡報</vt:lpstr>
      <vt:lpstr>PowerPoint 簡報</vt:lpstr>
      <vt:lpstr>110年國中教育會考考試時間表</vt:lpstr>
      <vt:lpstr>考試科目、時間及題數</vt:lpstr>
      <vt:lpstr>國中教育會考</vt:lpstr>
      <vt:lpstr>能力等級與加註標示</vt:lpstr>
      <vt:lpstr>英語聽力與數學非選擇記分比例</vt:lpstr>
      <vt:lpstr>寫作測驗評量的能力</vt:lpstr>
      <vt:lpstr>PowerPoint 簡報</vt:lpstr>
      <vt:lpstr>110年嘉義區免試入學超額比序項目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嘉義區免試入學</vt:lpstr>
      <vt:lpstr>嘉義區免試入學超額比序運作模式及同分參酌之示例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特色招生-藝術才能班入學 (美術班、音樂班、舞蹈班、戲劇班)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五專免試入學</vt:lpstr>
      <vt:lpstr>PowerPoint 簡報</vt:lpstr>
      <vt:lpstr>PowerPoint 簡報</vt:lpstr>
      <vt:lpstr>PowerPoint 簡報</vt:lpstr>
      <vt:lpstr>PowerPoint 簡報</vt:lpstr>
      <vt:lpstr>其他入學管道-建教合作班(1/2)</vt:lpstr>
      <vt:lpstr>其他入學管道-建教合作班(2/2)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認識自己  選擇未來</vt:lpstr>
      <vt:lpstr>PowerPoint 簡報</vt:lpstr>
      <vt:lpstr>注意事項</vt:lpstr>
      <vt:lpstr>PowerPoint 簡報</vt:lpstr>
      <vt:lpstr>諮詢專線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Poweruser</dc:creator>
  <cp:lastModifiedBy>謝鳳珊</cp:lastModifiedBy>
  <cp:revision>739</cp:revision>
  <cp:lastPrinted>2018-09-27T03:45:40Z</cp:lastPrinted>
  <dcterms:created xsi:type="dcterms:W3CDTF">2012-04-26T06:41:13Z</dcterms:created>
  <dcterms:modified xsi:type="dcterms:W3CDTF">2021-01-28T08:32:42Z</dcterms:modified>
</cp:coreProperties>
</file>