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media/image123.jpg" ContentType="image/jpeg"/>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Lst>
  <p:notesMasterIdLst>
    <p:notesMasterId r:id="rId124"/>
  </p:notesMasterIdLst>
  <p:handoutMasterIdLst>
    <p:handoutMasterId r:id="rId125"/>
  </p:handoutMasterIdLst>
  <p:sldIdLst>
    <p:sldId id="400" r:id="rId4"/>
    <p:sldId id="486" r:id="rId5"/>
    <p:sldId id="295" r:id="rId6"/>
    <p:sldId id="487" r:id="rId7"/>
    <p:sldId id="488" r:id="rId8"/>
    <p:sldId id="489" r:id="rId9"/>
    <p:sldId id="483" r:id="rId10"/>
    <p:sldId id="484" r:id="rId11"/>
    <p:sldId id="431" r:id="rId12"/>
    <p:sldId id="432" r:id="rId13"/>
    <p:sldId id="474" r:id="rId14"/>
    <p:sldId id="490" r:id="rId15"/>
    <p:sldId id="491" r:id="rId16"/>
    <p:sldId id="492" r:id="rId17"/>
    <p:sldId id="493" r:id="rId18"/>
    <p:sldId id="494" r:id="rId19"/>
    <p:sldId id="495" r:id="rId20"/>
    <p:sldId id="496" r:id="rId21"/>
    <p:sldId id="497" r:id="rId22"/>
    <p:sldId id="498" r:id="rId23"/>
    <p:sldId id="269" r:id="rId24"/>
    <p:sldId id="265" r:id="rId25"/>
    <p:sldId id="266" r:id="rId26"/>
    <p:sldId id="500" r:id="rId27"/>
    <p:sldId id="434" r:id="rId28"/>
    <p:sldId id="409" r:id="rId29"/>
    <p:sldId id="410" r:id="rId30"/>
    <p:sldId id="411" r:id="rId31"/>
    <p:sldId id="412" r:id="rId32"/>
    <p:sldId id="413" r:id="rId33"/>
    <p:sldId id="501" r:id="rId34"/>
    <p:sldId id="569" r:id="rId35"/>
    <p:sldId id="502" r:id="rId36"/>
    <p:sldId id="422" r:id="rId37"/>
    <p:sldId id="416" r:id="rId38"/>
    <p:sldId id="417" r:id="rId39"/>
    <p:sldId id="418" r:id="rId40"/>
    <p:sldId id="419" r:id="rId41"/>
    <p:sldId id="420" r:id="rId42"/>
    <p:sldId id="538" r:id="rId43"/>
    <p:sldId id="539" r:id="rId44"/>
    <p:sldId id="457" r:id="rId45"/>
    <p:sldId id="459" r:id="rId46"/>
    <p:sldId id="506" r:id="rId47"/>
    <p:sldId id="545" r:id="rId48"/>
    <p:sldId id="541" r:id="rId49"/>
    <p:sldId id="540" r:id="rId50"/>
    <p:sldId id="550" r:id="rId51"/>
    <p:sldId id="522" r:id="rId52"/>
    <p:sldId id="523" r:id="rId53"/>
    <p:sldId id="524" r:id="rId54"/>
    <p:sldId id="536" r:id="rId55"/>
    <p:sldId id="537" r:id="rId56"/>
    <p:sldId id="525" r:id="rId57"/>
    <p:sldId id="527" r:id="rId58"/>
    <p:sldId id="526" r:id="rId59"/>
    <p:sldId id="531" r:id="rId60"/>
    <p:sldId id="532" r:id="rId61"/>
    <p:sldId id="485" r:id="rId62"/>
    <p:sldId id="433" r:id="rId63"/>
    <p:sldId id="476" r:id="rId64"/>
    <p:sldId id="534" r:id="rId65"/>
    <p:sldId id="535" r:id="rId66"/>
    <p:sldId id="561" r:id="rId67"/>
    <p:sldId id="263" r:id="rId68"/>
    <p:sldId id="563" r:id="rId69"/>
    <p:sldId id="286" r:id="rId70"/>
    <p:sldId id="276" r:id="rId71"/>
    <p:sldId id="564" r:id="rId72"/>
    <p:sldId id="437" r:id="rId73"/>
    <p:sldId id="440" r:id="rId74"/>
    <p:sldId id="441" r:id="rId75"/>
    <p:sldId id="442" r:id="rId76"/>
    <p:sldId id="472" r:id="rId77"/>
    <p:sldId id="470" r:id="rId78"/>
    <p:sldId id="549" r:id="rId79"/>
    <p:sldId id="444" r:id="rId80"/>
    <p:sldId id="446" r:id="rId81"/>
    <p:sldId id="438" r:id="rId82"/>
    <p:sldId id="439" r:id="rId83"/>
    <p:sldId id="445" r:id="rId84"/>
    <p:sldId id="546" r:id="rId85"/>
    <p:sldId id="551" r:id="rId86"/>
    <p:sldId id="258" r:id="rId87"/>
    <p:sldId id="259" r:id="rId88"/>
    <p:sldId id="547" r:id="rId89"/>
    <p:sldId id="552" r:id="rId90"/>
    <p:sldId id="448" r:id="rId91"/>
    <p:sldId id="449" r:id="rId92"/>
    <p:sldId id="450" r:id="rId93"/>
    <p:sldId id="451" r:id="rId94"/>
    <p:sldId id="557" r:id="rId95"/>
    <p:sldId id="558" r:id="rId96"/>
    <p:sldId id="452" r:id="rId97"/>
    <p:sldId id="453" r:id="rId98"/>
    <p:sldId id="559" r:id="rId99"/>
    <p:sldId id="308" r:id="rId100"/>
    <p:sldId id="300" r:id="rId101"/>
    <p:sldId id="301" r:id="rId102"/>
    <p:sldId id="302" r:id="rId103"/>
    <p:sldId id="304" r:id="rId104"/>
    <p:sldId id="303" r:id="rId105"/>
    <p:sldId id="292" r:id="rId106"/>
    <p:sldId id="298" r:id="rId107"/>
    <p:sldId id="310" r:id="rId108"/>
    <p:sldId id="395" r:id="rId109"/>
    <p:sldId id="293" r:id="rId110"/>
    <p:sldId id="562" r:id="rId111"/>
    <p:sldId id="565" r:id="rId112"/>
    <p:sldId id="566" r:id="rId113"/>
    <p:sldId id="568" r:id="rId114"/>
    <p:sldId id="556" r:id="rId115"/>
    <p:sldId id="553" r:id="rId116"/>
    <p:sldId id="554" r:id="rId117"/>
    <p:sldId id="306" r:id="rId118"/>
    <p:sldId id="312" r:id="rId119"/>
    <p:sldId id="555" r:id="rId120"/>
    <p:sldId id="454" r:id="rId121"/>
    <p:sldId id="456" r:id="rId122"/>
    <p:sldId id="430" r:id="rId123"/>
  </p:sldIdLst>
  <p:sldSz cx="9144000" cy="6858000" type="screen4x3"/>
  <p:notesSz cx="6735763" cy="986631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410"/>
    <a:srgbClr val="FB8D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淺色樣式 2 - 輔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FECB4D8-DB02-4DC6-A0A2-4F2EBAE1DC90}" styleName="中等深淺樣式 1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1426" y="77"/>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notesMaster" Target="notesMasters/notesMaster1.xml"/><Relationship Id="rId12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yutian829@gmail.com" userId="2571b69ee09fe7a2" providerId="LiveId" clId="{F70E3575-F688-4030-938F-F005E4388406}"/>
    <pc:docChg chg="undo custSel addSld delSld modSld sldOrd">
      <pc:chgData name="cyutian829@gmail.com" userId="2571b69ee09fe7a2" providerId="LiveId" clId="{F70E3575-F688-4030-938F-F005E4388406}" dt="2021-01-04T14:30:17.037" v="290" actId="1076"/>
      <pc:docMkLst>
        <pc:docMk/>
      </pc:docMkLst>
      <pc:sldChg chg="modSp mod">
        <pc:chgData name="cyutian829@gmail.com" userId="2571b69ee09fe7a2" providerId="LiveId" clId="{F70E3575-F688-4030-938F-F005E4388406}" dt="2021-01-04T14:07:02.012" v="77" actId="20577"/>
        <pc:sldMkLst>
          <pc:docMk/>
          <pc:sldMk cId="0" sldId="258"/>
        </pc:sldMkLst>
        <pc:spChg chg="mod">
          <ac:chgData name="cyutian829@gmail.com" userId="2571b69ee09fe7a2" providerId="LiveId" clId="{F70E3575-F688-4030-938F-F005E4388406}" dt="2021-01-04T14:07:02.012" v="77" actId="20577"/>
          <ac:spMkLst>
            <pc:docMk/>
            <pc:sldMk cId="0" sldId="258"/>
            <ac:spMk id="22" creationId="{00000000-0000-0000-0000-000000000000}"/>
          </ac:spMkLst>
        </pc:spChg>
      </pc:sldChg>
      <pc:sldChg chg="modSp mod">
        <pc:chgData name="cyutian829@gmail.com" userId="2571b69ee09fe7a2" providerId="LiveId" clId="{F70E3575-F688-4030-938F-F005E4388406}" dt="2021-01-04T14:10:58.023" v="83" actId="20577"/>
        <pc:sldMkLst>
          <pc:docMk/>
          <pc:sldMk cId="0" sldId="259"/>
        </pc:sldMkLst>
        <pc:graphicFrameChg chg="modGraphic">
          <ac:chgData name="cyutian829@gmail.com" userId="2571b69ee09fe7a2" providerId="LiveId" clId="{F70E3575-F688-4030-938F-F005E4388406}" dt="2021-01-04T14:10:58.023" v="83" actId="20577"/>
          <ac:graphicFrameMkLst>
            <pc:docMk/>
            <pc:sldMk cId="0" sldId="259"/>
            <ac:graphicFrameMk id="4" creationId="{00000000-0000-0000-0000-000000000000}"/>
          </ac:graphicFrameMkLst>
        </pc:graphicFrameChg>
      </pc:sldChg>
      <pc:sldChg chg="addSp delSp modSp add mod modTransition">
        <pc:chgData name="cyutian829@gmail.com" userId="2571b69ee09fe7a2" providerId="LiveId" clId="{F70E3575-F688-4030-938F-F005E4388406}" dt="2021-01-04T14:23:41.822" v="261" actId="20577"/>
        <pc:sldMkLst>
          <pc:docMk/>
          <pc:sldMk cId="0" sldId="263"/>
        </pc:sldMkLst>
        <pc:spChg chg="del">
          <ac:chgData name="cyutian829@gmail.com" userId="2571b69ee09fe7a2" providerId="LiveId" clId="{F70E3575-F688-4030-938F-F005E4388406}" dt="2021-01-04T14:16:34.940" v="92" actId="21"/>
          <ac:spMkLst>
            <pc:docMk/>
            <pc:sldMk cId="0" sldId="263"/>
            <ac:spMk id="2" creationId="{00000000-0000-0000-0000-000000000000}"/>
          </ac:spMkLst>
        </pc:spChg>
        <pc:spChg chg="mod">
          <ac:chgData name="cyutian829@gmail.com" userId="2571b69ee09fe7a2" providerId="LiveId" clId="{F70E3575-F688-4030-938F-F005E4388406}" dt="2021-01-04T14:23:41.822" v="261" actId="20577"/>
          <ac:spMkLst>
            <pc:docMk/>
            <pc:sldMk cId="0" sldId="263"/>
            <ac:spMk id="3" creationId="{00000000-0000-0000-0000-000000000000}"/>
          </ac:spMkLst>
        </pc:spChg>
        <pc:spChg chg="add del">
          <ac:chgData name="cyutian829@gmail.com" userId="2571b69ee09fe7a2" providerId="LiveId" clId="{F70E3575-F688-4030-938F-F005E4388406}" dt="2021-01-04T14:20:52.298" v="236" actId="22"/>
          <ac:spMkLst>
            <pc:docMk/>
            <pc:sldMk cId="0" sldId="263"/>
            <ac:spMk id="98" creationId="{733ED56F-47F4-45BD-BAB8-C4F96151D878}"/>
          </ac:spMkLst>
        </pc:spChg>
        <pc:spChg chg="add del">
          <ac:chgData name="cyutian829@gmail.com" userId="2571b69ee09fe7a2" providerId="LiveId" clId="{F70E3575-F688-4030-938F-F005E4388406}" dt="2021-01-04T14:21:27.091" v="238" actId="22"/>
          <ac:spMkLst>
            <pc:docMk/>
            <pc:sldMk cId="0" sldId="263"/>
            <ac:spMk id="100" creationId="{F4F7EA48-A835-49E1-91FD-621724475368}"/>
          </ac:spMkLst>
        </pc:spChg>
      </pc:sldChg>
      <pc:sldChg chg="del">
        <pc:chgData name="cyutian829@gmail.com" userId="2571b69ee09fe7a2" providerId="LiveId" clId="{F70E3575-F688-4030-938F-F005E4388406}" dt="2021-01-04T14:28:53.243" v="279" actId="2696"/>
        <pc:sldMkLst>
          <pc:docMk/>
          <pc:sldMk cId="1689136297" sldId="282"/>
        </pc:sldMkLst>
      </pc:sldChg>
      <pc:sldChg chg="delSp modSp add mod modTransition">
        <pc:chgData name="cyutian829@gmail.com" userId="2571b69ee09fe7a2" providerId="LiveId" clId="{F70E3575-F688-4030-938F-F005E4388406}" dt="2021-01-04T14:23:53.416" v="265" actId="20577"/>
        <pc:sldMkLst>
          <pc:docMk/>
          <pc:sldMk cId="0" sldId="286"/>
        </pc:sldMkLst>
        <pc:spChg chg="mod">
          <ac:chgData name="cyutian829@gmail.com" userId="2571b69ee09fe7a2" providerId="LiveId" clId="{F70E3575-F688-4030-938F-F005E4388406}" dt="2021-01-04T14:23:53.416" v="265" actId="20577"/>
          <ac:spMkLst>
            <pc:docMk/>
            <pc:sldMk cId="0" sldId="286"/>
            <ac:spMk id="8" creationId="{00000000-0000-0000-0000-000000000000}"/>
          </ac:spMkLst>
        </pc:spChg>
        <pc:spChg chg="mod">
          <ac:chgData name="cyutian829@gmail.com" userId="2571b69ee09fe7a2" providerId="LiveId" clId="{F70E3575-F688-4030-938F-F005E4388406}" dt="2021-01-04T14:23:14.710" v="253"/>
          <ac:spMkLst>
            <pc:docMk/>
            <pc:sldMk cId="0" sldId="286"/>
            <ac:spMk id="10" creationId="{00000000-0000-0000-0000-000000000000}"/>
          </ac:spMkLst>
        </pc:spChg>
        <pc:grpChg chg="del">
          <ac:chgData name="cyutian829@gmail.com" userId="2571b69ee09fe7a2" providerId="LiveId" clId="{F70E3575-F688-4030-938F-F005E4388406}" dt="2021-01-04T14:23:22.967" v="256" actId="21"/>
          <ac:grpSpMkLst>
            <pc:docMk/>
            <pc:sldMk cId="0" sldId="286"/>
            <ac:grpSpMk id="4" creationId="{00000000-0000-0000-0000-000000000000}"/>
          </ac:grpSpMkLst>
        </pc:grpChg>
      </pc:sldChg>
      <pc:sldChg chg="modSp mod">
        <pc:chgData name="cyutian829@gmail.com" userId="2571b69ee09fe7a2" providerId="LiveId" clId="{F70E3575-F688-4030-938F-F005E4388406}" dt="2021-01-04T14:30:17.037" v="290" actId="1076"/>
        <pc:sldMkLst>
          <pc:docMk/>
          <pc:sldMk cId="1295752318" sldId="292"/>
        </pc:sldMkLst>
        <pc:spChg chg="mod">
          <ac:chgData name="cyutian829@gmail.com" userId="2571b69ee09fe7a2" providerId="LiveId" clId="{F70E3575-F688-4030-938F-F005E4388406}" dt="2021-01-04T14:30:17.037" v="290" actId="1076"/>
          <ac:spMkLst>
            <pc:docMk/>
            <pc:sldMk cId="1295752318" sldId="292"/>
            <ac:spMk id="3" creationId="{FD7274C5-7B2C-4584-AA0E-20208F1CE059}"/>
          </ac:spMkLst>
        </pc:spChg>
      </pc:sldChg>
      <pc:sldChg chg="modSp mod">
        <pc:chgData name="cyutian829@gmail.com" userId="2571b69ee09fe7a2" providerId="LiveId" clId="{F70E3575-F688-4030-938F-F005E4388406}" dt="2021-01-04T13:49:00.148" v="36" actId="20577"/>
        <pc:sldMkLst>
          <pc:docMk/>
          <pc:sldMk cId="2577260995" sldId="295"/>
        </pc:sldMkLst>
        <pc:spChg chg="mod">
          <ac:chgData name="cyutian829@gmail.com" userId="2571b69ee09fe7a2" providerId="LiveId" clId="{F70E3575-F688-4030-938F-F005E4388406}" dt="2021-01-04T13:49:00.148" v="36" actId="20577"/>
          <ac:spMkLst>
            <pc:docMk/>
            <pc:sldMk cId="2577260995" sldId="295"/>
            <ac:spMk id="13" creationId="{4B536947-9025-4EE2-9983-54BC95760B8B}"/>
          </ac:spMkLst>
        </pc:spChg>
      </pc:sldChg>
      <pc:sldChg chg="delSp modSp mod">
        <pc:chgData name="cyutian829@gmail.com" userId="2571b69ee09fe7a2" providerId="LiveId" clId="{F70E3575-F688-4030-938F-F005E4388406}" dt="2021-01-04T14:27:01.432" v="277" actId="1076"/>
        <pc:sldMkLst>
          <pc:docMk/>
          <pc:sldMk cId="0" sldId="298"/>
        </pc:sldMkLst>
        <pc:spChg chg="mod">
          <ac:chgData name="cyutian829@gmail.com" userId="2571b69ee09fe7a2" providerId="LiveId" clId="{F70E3575-F688-4030-938F-F005E4388406}" dt="2021-01-04T14:26:48.600" v="275" actId="20577"/>
          <ac:spMkLst>
            <pc:docMk/>
            <pc:sldMk cId="0" sldId="298"/>
            <ac:spMk id="11" creationId="{00000000-0000-0000-0000-000000000000}"/>
          </ac:spMkLst>
        </pc:spChg>
        <pc:spChg chg="mod">
          <ac:chgData name="cyutian829@gmail.com" userId="2571b69ee09fe7a2" providerId="LiveId" clId="{F70E3575-F688-4030-938F-F005E4388406}" dt="2021-01-04T14:27:01.432" v="277" actId="1076"/>
          <ac:spMkLst>
            <pc:docMk/>
            <pc:sldMk cId="0" sldId="298"/>
            <ac:spMk id="12" creationId="{00000000-0000-0000-0000-000000000000}"/>
          </ac:spMkLst>
        </pc:spChg>
        <pc:grpChg chg="del mod">
          <ac:chgData name="cyutian829@gmail.com" userId="2571b69ee09fe7a2" providerId="LiveId" clId="{F70E3575-F688-4030-938F-F005E4388406}" dt="2021-01-04T14:26:22.594" v="270" actId="21"/>
          <ac:grpSpMkLst>
            <pc:docMk/>
            <pc:sldMk cId="0" sldId="298"/>
            <ac:grpSpMk id="8" creationId="{00000000-0000-0000-0000-000000000000}"/>
          </ac:grpSpMkLst>
        </pc:grpChg>
      </pc:sldChg>
      <pc:sldChg chg="delSp mod">
        <pc:chgData name="cyutian829@gmail.com" userId="2571b69ee09fe7a2" providerId="LiveId" clId="{F70E3575-F688-4030-938F-F005E4388406}" dt="2021-01-04T14:26:09.935" v="268" actId="21"/>
        <pc:sldMkLst>
          <pc:docMk/>
          <pc:sldMk cId="199576615" sldId="303"/>
        </pc:sldMkLst>
        <pc:picChg chg="del">
          <ac:chgData name="cyutian829@gmail.com" userId="2571b69ee09fe7a2" providerId="LiveId" clId="{F70E3575-F688-4030-938F-F005E4388406}" dt="2021-01-04T14:26:09.935" v="268" actId="21"/>
          <ac:picMkLst>
            <pc:docMk/>
            <pc:sldMk cId="199576615" sldId="303"/>
            <ac:picMk id="3" creationId="{00000000-0000-0000-0000-000000000000}"/>
          </ac:picMkLst>
        </pc:picChg>
      </pc:sldChg>
      <pc:sldChg chg="modSp mod">
        <pc:chgData name="cyutian829@gmail.com" userId="2571b69ee09fe7a2" providerId="LiveId" clId="{F70E3575-F688-4030-938F-F005E4388406}" dt="2021-01-04T14:25:11.138" v="267" actId="1076"/>
        <pc:sldMkLst>
          <pc:docMk/>
          <pc:sldMk cId="1453764972" sldId="304"/>
        </pc:sldMkLst>
        <pc:spChg chg="mod">
          <ac:chgData name="cyutian829@gmail.com" userId="2571b69ee09fe7a2" providerId="LiveId" clId="{F70E3575-F688-4030-938F-F005E4388406}" dt="2021-01-04T14:25:11.138" v="267" actId="1076"/>
          <ac:spMkLst>
            <pc:docMk/>
            <pc:sldMk cId="1453764972" sldId="304"/>
            <ac:spMk id="9" creationId="{40DA7597-262F-4536-B5A9-FA1DDF8DA9E9}"/>
          </ac:spMkLst>
        </pc:spChg>
      </pc:sldChg>
      <pc:sldChg chg="delSp mod">
        <pc:chgData name="cyutian829@gmail.com" userId="2571b69ee09fe7a2" providerId="LiveId" clId="{F70E3575-F688-4030-938F-F005E4388406}" dt="2021-01-04T13:50:04.687" v="38" actId="21"/>
        <pc:sldMkLst>
          <pc:docMk/>
          <pc:sldMk cId="2955495353" sldId="400"/>
        </pc:sldMkLst>
        <pc:picChg chg="del">
          <ac:chgData name="cyutian829@gmail.com" userId="2571b69ee09fe7a2" providerId="LiveId" clId="{F70E3575-F688-4030-938F-F005E4388406}" dt="2021-01-04T13:50:04.687" v="38" actId="21"/>
          <ac:picMkLst>
            <pc:docMk/>
            <pc:sldMk cId="2955495353" sldId="400"/>
            <ac:picMk id="6" creationId="{00000000-0000-0000-0000-000000000000}"/>
          </ac:picMkLst>
        </pc:picChg>
      </pc:sldChg>
      <pc:sldChg chg="modAnim">
        <pc:chgData name="cyutian829@gmail.com" userId="2571b69ee09fe7a2" providerId="LiveId" clId="{F70E3575-F688-4030-938F-F005E4388406}" dt="2021-01-04T13:52:01.524" v="39"/>
        <pc:sldMkLst>
          <pc:docMk/>
          <pc:sldMk cId="600740726" sldId="409"/>
        </pc:sldMkLst>
      </pc:sldChg>
      <pc:sldChg chg="delSp">
        <pc:chgData name="cyutian829@gmail.com" userId="2571b69ee09fe7a2" providerId="LiveId" clId="{F70E3575-F688-4030-938F-F005E4388406}" dt="2021-01-04T13:49:42.682" v="37" actId="21"/>
        <pc:sldMkLst>
          <pc:docMk/>
          <pc:sldMk cId="1131447736" sldId="432"/>
        </pc:sldMkLst>
        <pc:picChg chg="del">
          <ac:chgData name="cyutian829@gmail.com" userId="2571b69ee09fe7a2" providerId="LiveId" clId="{F70E3575-F688-4030-938F-F005E4388406}" dt="2021-01-04T13:49:42.682" v="37" actId="21"/>
          <ac:picMkLst>
            <pc:docMk/>
            <pc:sldMk cId="1131447736" sldId="432"/>
            <ac:picMk id="4" creationId="{00000000-0000-0000-0000-000000000000}"/>
          </ac:picMkLst>
        </pc:picChg>
      </pc:sldChg>
      <pc:sldChg chg="modSp mod">
        <pc:chgData name="cyutian829@gmail.com" userId="2571b69ee09fe7a2" providerId="LiveId" clId="{F70E3575-F688-4030-938F-F005E4388406}" dt="2021-01-04T14:01:17.263" v="63" actId="1076"/>
        <pc:sldMkLst>
          <pc:docMk/>
          <pc:sldMk cId="4242226130" sldId="433"/>
        </pc:sldMkLst>
        <pc:spChg chg="mod">
          <ac:chgData name="cyutian829@gmail.com" userId="2571b69ee09fe7a2" providerId="LiveId" clId="{F70E3575-F688-4030-938F-F005E4388406}" dt="2021-01-04T14:01:17.263" v="63" actId="1076"/>
          <ac:spMkLst>
            <pc:docMk/>
            <pc:sldMk cId="4242226130" sldId="433"/>
            <ac:spMk id="23" creationId="{00000000-0000-0000-0000-000000000000}"/>
          </ac:spMkLst>
        </pc:spChg>
        <pc:spChg chg="mod">
          <ac:chgData name="cyutian829@gmail.com" userId="2571b69ee09fe7a2" providerId="LiveId" clId="{F70E3575-F688-4030-938F-F005E4388406}" dt="2021-01-04T14:00:39.297" v="51" actId="20577"/>
          <ac:spMkLst>
            <pc:docMk/>
            <pc:sldMk cId="4242226130" sldId="433"/>
            <ac:spMk id="27" creationId="{00000000-0000-0000-0000-000000000000}"/>
          </ac:spMkLst>
        </pc:spChg>
        <pc:spChg chg="mod">
          <ac:chgData name="cyutian829@gmail.com" userId="2571b69ee09fe7a2" providerId="LiveId" clId="{F70E3575-F688-4030-938F-F005E4388406}" dt="2021-01-04T14:01:10.968" v="62" actId="1076"/>
          <ac:spMkLst>
            <pc:docMk/>
            <pc:sldMk cId="4242226130" sldId="433"/>
            <ac:spMk id="28" creationId="{00000000-0000-0000-0000-000000000000}"/>
          </ac:spMkLst>
        </pc:spChg>
      </pc:sldChg>
      <pc:sldChg chg="addSp delSp mod">
        <pc:chgData name="cyutian829@gmail.com" userId="2571b69ee09fe7a2" providerId="LiveId" clId="{F70E3575-F688-4030-938F-F005E4388406}" dt="2021-01-04T14:02:05.397" v="65" actId="21"/>
        <pc:sldMkLst>
          <pc:docMk/>
          <pc:sldMk cId="1149652455" sldId="437"/>
        </pc:sldMkLst>
        <pc:picChg chg="add del">
          <ac:chgData name="cyutian829@gmail.com" userId="2571b69ee09fe7a2" providerId="LiveId" clId="{F70E3575-F688-4030-938F-F005E4388406}" dt="2021-01-04T14:02:05.397" v="65" actId="21"/>
          <ac:picMkLst>
            <pc:docMk/>
            <pc:sldMk cId="1149652455" sldId="437"/>
            <ac:picMk id="4" creationId="{00000000-0000-0000-0000-000000000000}"/>
          </ac:picMkLst>
        </pc:picChg>
      </pc:sldChg>
      <pc:sldChg chg="delSp mod">
        <pc:chgData name="cyutian829@gmail.com" userId="2571b69ee09fe7a2" providerId="LiveId" clId="{F70E3575-F688-4030-938F-F005E4388406}" dt="2021-01-04T14:06:12.599" v="69" actId="21"/>
        <pc:sldMkLst>
          <pc:docMk/>
          <pc:sldMk cId="774078910" sldId="440"/>
        </pc:sldMkLst>
        <pc:picChg chg="del">
          <ac:chgData name="cyutian829@gmail.com" userId="2571b69ee09fe7a2" providerId="LiveId" clId="{F70E3575-F688-4030-938F-F005E4388406}" dt="2021-01-04T14:06:12.599" v="69" actId="21"/>
          <ac:picMkLst>
            <pc:docMk/>
            <pc:sldMk cId="774078910" sldId="440"/>
            <ac:picMk id="4" creationId="{00000000-0000-0000-0000-000000000000}"/>
          </ac:picMkLst>
        </pc:picChg>
      </pc:sldChg>
      <pc:sldChg chg="delSp mod">
        <pc:chgData name="cyutian829@gmail.com" userId="2571b69ee09fe7a2" providerId="LiveId" clId="{F70E3575-F688-4030-938F-F005E4388406}" dt="2021-01-04T14:05:33.502" v="68" actId="21"/>
        <pc:sldMkLst>
          <pc:docMk/>
          <pc:sldMk cId="2393981973" sldId="444"/>
        </pc:sldMkLst>
        <pc:picChg chg="del">
          <ac:chgData name="cyutian829@gmail.com" userId="2571b69ee09fe7a2" providerId="LiveId" clId="{F70E3575-F688-4030-938F-F005E4388406}" dt="2021-01-04T14:05:33.502" v="68" actId="21"/>
          <ac:picMkLst>
            <pc:docMk/>
            <pc:sldMk cId="2393981973" sldId="444"/>
            <ac:picMk id="4" creationId="{00000000-0000-0000-0000-000000000000}"/>
          </ac:picMkLst>
        </pc:picChg>
        <pc:picChg chg="del">
          <ac:chgData name="cyutian829@gmail.com" userId="2571b69ee09fe7a2" providerId="LiveId" clId="{F70E3575-F688-4030-938F-F005E4388406}" dt="2021-01-04T14:05:30.448" v="67" actId="21"/>
          <ac:picMkLst>
            <pc:docMk/>
            <pc:sldMk cId="2393981973" sldId="444"/>
            <ac:picMk id="5" creationId="{00000000-0000-0000-0000-000000000000}"/>
          </ac:picMkLst>
        </pc:picChg>
      </pc:sldChg>
      <pc:sldChg chg="delSp mod">
        <pc:chgData name="cyutian829@gmail.com" userId="2571b69ee09fe7a2" providerId="LiveId" clId="{F70E3575-F688-4030-938F-F005E4388406}" dt="2021-01-04T14:11:57.504" v="84" actId="21"/>
        <pc:sldMkLst>
          <pc:docMk/>
          <pc:sldMk cId="1411848677" sldId="448"/>
        </pc:sldMkLst>
        <pc:picChg chg="del">
          <ac:chgData name="cyutian829@gmail.com" userId="2571b69ee09fe7a2" providerId="LiveId" clId="{F70E3575-F688-4030-938F-F005E4388406}" dt="2021-01-04T14:11:57.504" v="84" actId="21"/>
          <ac:picMkLst>
            <pc:docMk/>
            <pc:sldMk cId="1411848677" sldId="448"/>
            <ac:picMk id="2" creationId="{00000000-0000-0000-0000-000000000000}"/>
          </ac:picMkLst>
        </pc:picChg>
      </pc:sldChg>
      <pc:sldChg chg="addSp delSp mod">
        <pc:chgData name="cyutian829@gmail.com" userId="2571b69ee09fe7a2" providerId="LiveId" clId="{F70E3575-F688-4030-938F-F005E4388406}" dt="2021-01-04T14:12:20.093" v="86" actId="21"/>
        <pc:sldMkLst>
          <pc:docMk/>
          <pc:sldMk cId="837637132" sldId="451"/>
        </pc:sldMkLst>
        <pc:picChg chg="add del">
          <ac:chgData name="cyutian829@gmail.com" userId="2571b69ee09fe7a2" providerId="LiveId" clId="{F70E3575-F688-4030-938F-F005E4388406}" dt="2021-01-04T14:12:20.093" v="86" actId="21"/>
          <ac:picMkLst>
            <pc:docMk/>
            <pc:sldMk cId="837637132" sldId="451"/>
            <ac:picMk id="4" creationId="{00000000-0000-0000-0000-000000000000}"/>
          </ac:picMkLst>
        </pc:picChg>
      </pc:sldChg>
      <pc:sldChg chg="delSp mod">
        <pc:chgData name="cyutian829@gmail.com" userId="2571b69ee09fe7a2" providerId="LiveId" clId="{F70E3575-F688-4030-938F-F005E4388406}" dt="2021-01-04T14:14:00.479" v="88" actId="21"/>
        <pc:sldMkLst>
          <pc:docMk/>
          <pc:sldMk cId="800725622" sldId="452"/>
        </pc:sldMkLst>
        <pc:picChg chg="del">
          <ac:chgData name="cyutian829@gmail.com" userId="2571b69ee09fe7a2" providerId="LiveId" clId="{F70E3575-F688-4030-938F-F005E4388406}" dt="2021-01-04T14:13:54.979" v="87" actId="21"/>
          <ac:picMkLst>
            <pc:docMk/>
            <pc:sldMk cId="800725622" sldId="452"/>
            <ac:picMk id="6" creationId="{00000000-0000-0000-0000-000000000000}"/>
          </ac:picMkLst>
        </pc:picChg>
        <pc:picChg chg="del">
          <ac:chgData name="cyutian829@gmail.com" userId="2571b69ee09fe7a2" providerId="LiveId" clId="{F70E3575-F688-4030-938F-F005E4388406}" dt="2021-01-04T14:14:00.479" v="88" actId="21"/>
          <ac:picMkLst>
            <pc:docMk/>
            <pc:sldMk cId="800725622" sldId="452"/>
            <ac:picMk id="7" creationId="{00000000-0000-0000-0000-000000000000}"/>
          </ac:picMkLst>
        </pc:picChg>
      </pc:sldChg>
      <pc:sldChg chg="ord">
        <pc:chgData name="cyutian829@gmail.com" userId="2571b69ee09fe7a2" providerId="LiveId" clId="{F70E3575-F688-4030-938F-F005E4388406}" dt="2021-01-04T14:29:47.605" v="287"/>
        <pc:sldMkLst>
          <pc:docMk/>
          <pc:sldMk cId="2300872148" sldId="454"/>
        </pc:sldMkLst>
      </pc:sldChg>
      <pc:sldChg chg="del">
        <pc:chgData name="cyutian829@gmail.com" userId="2571b69ee09fe7a2" providerId="LiveId" clId="{F70E3575-F688-4030-938F-F005E4388406}" dt="2021-01-04T13:48:03.681" v="0" actId="2696"/>
        <pc:sldMkLst>
          <pc:docMk/>
          <pc:sldMk cId="2674538295" sldId="455"/>
        </pc:sldMkLst>
      </pc:sldChg>
      <pc:sldChg chg="modSp mod">
        <pc:chgData name="cyutian829@gmail.com" userId="2571b69ee09fe7a2" providerId="LiveId" clId="{F70E3575-F688-4030-938F-F005E4388406}" dt="2021-01-04T13:57:43.702" v="44" actId="20577"/>
        <pc:sldMkLst>
          <pc:docMk/>
          <pc:sldMk cId="1570165038" sldId="457"/>
        </pc:sldMkLst>
        <pc:spChg chg="mod">
          <ac:chgData name="cyutian829@gmail.com" userId="2571b69ee09fe7a2" providerId="LiveId" clId="{F70E3575-F688-4030-938F-F005E4388406}" dt="2021-01-04T13:57:43.702" v="44" actId="20577"/>
          <ac:spMkLst>
            <pc:docMk/>
            <pc:sldMk cId="1570165038" sldId="457"/>
            <ac:spMk id="3" creationId="{00000000-0000-0000-0000-000000000000}"/>
          </ac:spMkLst>
        </pc:spChg>
      </pc:sldChg>
      <pc:sldChg chg="delSp mod">
        <pc:chgData name="cyutian829@gmail.com" userId="2571b69ee09fe7a2" providerId="LiveId" clId="{F70E3575-F688-4030-938F-F005E4388406}" dt="2021-01-04T14:05:11.031" v="66" actId="21"/>
        <pc:sldMkLst>
          <pc:docMk/>
          <pc:sldMk cId="1470135304" sldId="472"/>
        </pc:sldMkLst>
        <pc:picChg chg="del">
          <ac:chgData name="cyutian829@gmail.com" userId="2571b69ee09fe7a2" providerId="LiveId" clId="{F70E3575-F688-4030-938F-F005E4388406}" dt="2021-01-04T14:05:11.031" v="66" actId="21"/>
          <ac:picMkLst>
            <pc:docMk/>
            <pc:sldMk cId="1470135304" sldId="472"/>
            <ac:picMk id="4" creationId="{00000000-0000-0000-0000-000000000000}"/>
          </ac:picMkLst>
        </pc:picChg>
      </pc:sldChg>
      <pc:sldChg chg="modSp">
        <pc:chgData name="cyutian829@gmail.com" userId="2571b69ee09fe7a2" providerId="LiveId" clId="{F70E3575-F688-4030-938F-F005E4388406}" dt="2021-01-04T13:48:36.294" v="34" actId="20577"/>
        <pc:sldMkLst>
          <pc:docMk/>
          <pc:sldMk cId="2450622687" sldId="486"/>
        </pc:sldMkLst>
        <pc:graphicFrameChg chg="mod">
          <ac:chgData name="cyutian829@gmail.com" userId="2571b69ee09fe7a2" providerId="LiveId" clId="{F70E3575-F688-4030-938F-F005E4388406}" dt="2021-01-04T13:48:36.294" v="34" actId="20577"/>
          <ac:graphicFrameMkLst>
            <pc:docMk/>
            <pc:sldMk cId="2450622687" sldId="486"/>
            <ac:graphicFrameMk id="7" creationId="{00000000-0000-0000-0000-000000000000}"/>
          </ac:graphicFrameMkLst>
        </pc:graphicFrameChg>
      </pc:sldChg>
      <pc:sldChg chg="del">
        <pc:chgData name="cyutian829@gmail.com" userId="2571b69ee09fe7a2" providerId="LiveId" clId="{F70E3575-F688-4030-938F-F005E4388406}" dt="2021-01-04T13:52:43.559" v="40" actId="2696"/>
        <pc:sldMkLst>
          <pc:docMk/>
          <pc:sldMk cId="1949291925" sldId="504"/>
        </pc:sldMkLst>
      </pc:sldChg>
      <pc:sldChg chg="del">
        <pc:chgData name="cyutian829@gmail.com" userId="2571b69ee09fe7a2" providerId="LiveId" clId="{F70E3575-F688-4030-938F-F005E4388406}" dt="2021-01-04T13:52:59.569" v="41" actId="2696"/>
        <pc:sldMkLst>
          <pc:docMk/>
          <pc:sldMk cId="2354440847" sldId="506"/>
        </pc:sldMkLst>
      </pc:sldChg>
      <pc:sldChg chg="add ord">
        <pc:chgData name="cyutian829@gmail.com" userId="2571b69ee09fe7a2" providerId="LiveId" clId="{F70E3575-F688-4030-938F-F005E4388406}" dt="2021-01-04T13:58:16.817" v="46"/>
        <pc:sldMkLst>
          <pc:docMk/>
          <pc:sldMk cId="3864198709" sldId="506"/>
        </pc:sldMkLst>
      </pc:sldChg>
      <pc:sldChg chg="delSp mod">
        <pc:chgData name="cyutian829@gmail.com" userId="2571b69ee09fe7a2" providerId="LiveId" clId="{F70E3575-F688-4030-938F-F005E4388406}" dt="2021-01-04T13:58:33.174" v="47" actId="21"/>
        <pc:sldMkLst>
          <pc:docMk/>
          <pc:sldMk cId="4016572712" sldId="522"/>
        </pc:sldMkLst>
        <pc:picChg chg="del">
          <ac:chgData name="cyutian829@gmail.com" userId="2571b69ee09fe7a2" providerId="LiveId" clId="{F70E3575-F688-4030-938F-F005E4388406}" dt="2021-01-04T13:58:33.174" v="47" actId="21"/>
          <ac:picMkLst>
            <pc:docMk/>
            <pc:sldMk cId="4016572712" sldId="522"/>
            <ac:picMk id="2" creationId="{00000000-0000-0000-0000-000000000000}"/>
          </ac:picMkLst>
        </pc:picChg>
      </pc:sldChg>
      <pc:sldChg chg="modSp mod">
        <pc:chgData name="cyutian829@gmail.com" userId="2571b69ee09fe7a2" providerId="LiveId" clId="{F70E3575-F688-4030-938F-F005E4388406}" dt="2021-01-04T14:29:21.247" v="285" actId="20577"/>
        <pc:sldMkLst>
          <pc:docMk/>
          <pc:sldMk cId="2114502271" sldId="555"/>
        </pc:sldMkLst>
        <pc:spChg chg="mod">
          <ac:chgData name="cyutian829@gmail.com" userId="2571b69ee09fe7a2" providerId="LiveId" clId="{F70E3575-F688-4030-938F-F005E4388406}" dt="2021-01-04T14:29:21.247" v="285" actId="20577"/>
          <ac:spMkLst>
            <pc:docMk/>
            <pc:sldMk cId="2114502271" sldId="555"/>
            <ac:spMk id="1274" creationId="{00000000-0000-0000-0000-000000000000}"/>
          </ac:spMkLst>
        </pc:spChg>
      </pc:sldChg>
      <pc:sldChg chg="del">
        <pc:chgData name="cyutian829@gmail.com" userId="2571b69ee09fe7a2" providerId="LiveId" clId="{F70E3575-F688-4030-938F-F005E4388406}" dt="2021-01-04T14:28:33.701" v="278" actId="2696"/>
        <pc:sldMkLst>
          <pc:docMk/>
          <pc:sldMk cId="1109737575" sldId="560"/>
        </pc:sldMkLst>
      </pc:sldChg>
      <pc:sldChg chg="modSp mod">
        <pc:chgData name="cyutian829@gmail.com" userId="2571b69ee09fe7a2" providerId="LiveId" clId="{F70E3575-F688-4030-938F-F005E4388406}" dt="2021-01-04T14:18:14.794" v="234" actId="20577"/>
        <pc:sldMkLst>
          <pc:docMk/>
          <pc:sldMk cId="2823516095" sldId="561"/>
        </pc:sldMkLst>
        <pc:spChg chg="mod">
          <ac:chgData name="cyutian829@gmail.com" userId="2571b69ee09fe7a2" providerId="LiveId" clId="{F70E3575-F688-4030-938F-F005E4388406}" dt="2021-01-04T14:16:55.498" v="97" actId="1076"/>
          <ac:spMkLst>
            <pc:docMk/>
            <pc:sldMk cId="2823516095" sldId="561"/>
            <ac:spMk id="2" creationId="{95A6E682-5336-4F47-8FEB-91ADC382736E}"/>
          </ac:spMkLst>
        </pc:spChg>
        <pc:spChg chg="mod">
          <ac:chgData name="cyutian829@gmail.com" userId="2571b69ee09fe7a2" providerId="LiveId" clId="{F70E3575-F688-4030-938F-F005E4388406}" dt="2021-01-04T14:18:14.794" v="234" actId="20577"/>
          <ac:spMkLst>
            <pc:docMk/>
            <pc:sldMk cId="2823516095" sldId="561"/>
            <ac:spMk id="3" creationId="{A645BF06-2D02-405C-8527-138587959D74}"/>
          </ac:spMkLst>
        </pc:spChg>
        <pc:grpChg chg="mod">
          <ac:chgData name="cyutian829@gmail.com" userId="2571b69ee09fe7a2" providerId="LiveId" clId="{F70E3575-F688-4030-938F-F005E4388406}" dt="2021-01-04T14:17:45.206" v="196" actId="14100"/>
          <ac:grpSpMkLst>
            <pc:docMk/>
            <pc:sldMk cId="2823516095" sldId="561"/>
            <ac:grpSpMk id="4" creationId="{A6A129CB-0D69-4570-B2A7-B77A2153EF8C}"/>
          </ac:grpSpMkLst>
        </pc:grpChg>
      </pc:sldChg>
      <pc:sldChg chg="delSp modSp mod">
        <pc:chgData name="cyutian829@gmail.com" userId="2571b69ee09fe7a2" providerId="LiveId" clId="{F70E3575-F688-4030-938F-F005E4388406}" dt="2021-01-04T14:29:58.831" v="289" actId="21"/>
        <pc:sldMkLst>
          <pc:docMk/>
          <pc:sldMk cId="0" sldId="562"/>
        </pc:sldMkLst>
        <pc:grpChg chg="del mod">
          <ac:chgData name="cyutian829@gmail.com" userId="2571b69ee09fe7a2" providerId="LiveId" clId="{F70E3575-F688-4030-938F-F005E4388406}" dt="2021-01-04T14:29:58.831" v="289" actId="21"/>
          <ac:grpSpMkLst>
            <pc:docMk/>
            <pc:sldMk cId="0" sldId="562"/>
            <ac:grpSpMk id="8" creationId="{00000000-0000-0000-0000-000000000000}"/>
          </ac:grpSpMkLst>
        </pc:grpChg>
      </pc:sldChg>
      <pc:sldChg chg="addSp delSp modSp add mod modTransition">
        <pc:chgData name="cyutian829@gmail.com" userId="2571b69ee09fe7a2" providerId="LiveId" clId="{F70E3575-F688-4030-938F-F005E4388406}" dt="2021-01-04T14:23:48.088" v="263" actId="20577"/>
        <pc:sldMkLst>
          <pc:docMk/>
          <pc:sldMk cId="0" sldId="563"/>
        </pc:sldMkLst>
        <pc:spChg chg="add del mod">
          <ac:chgData name="cyutian829@gmail.com" userId="2571b69ee09fe7a2" providerId="LiveId" clId="{F70E3575-F688-4030-938F-F005E4388406}" dt="2021-01-04T14:23:48.088" v="263" actId="20577"/>
          <ac:spMkLst>
            <pc:docMk/>
            <pc:sldMk cId="0" sldId="563"/>
            <ac:spMk id="9" creationId="{00000000-0000-0000-0000-000000000000}"/>
          </ac:spMkLst>
        </pc:spChg>
        <pc:spChg chg="mod">
          <ac:chgData name="cyutian829@gmail.com" userId="2571b69ee09fe7a2" providerId="LiveId" clId="{F70E3575-F688-4030-938F-F005E4388406}" dt="2021-01-04T14:21:51.676" v="239"/>
          <ac:spMkLst>
            <pc:docMk/>
            <pc:sldMk cId="0" sldId="563"/>
            <ac:spMk id="11" creationId="{00000000-0000-0000-0000-000000000000}"/>
          </ac:spMkLst>
        </pc:spChg>
        <pc:spChg chg="add del mod">
          <ac:chgData name="cyutian829@gmail.com" userId="2571b69ee09fe7a2" providerId="LiveId" clId="{F70E3575-F688-4030-938F-F005E4388406}" dt="2021-01-04T14:22:04.001" v="241" actId="21"/>
          <ac:spMkLst>
            <pc:docMk/>
            <pc:sldMk cId="0" sldId="563"/>
            <ac:spMk id="13" creationId="{D2B158F2-EAB4-4D14-9861-D6DC4F5B802B}"/>
          </ac:spMkLst>
        </pc:spChg>
        <pc:grpChg chg="del">
          <ac:chgData name="cyutian829@gmail.com" userId="2571b69ee09fe7a2" providerId="LiveId" clId="{F70E3575-F688-4030-938F-F005E4388406}" dt="2021-01-04T14:22:09.648" v="243" actId="21"/>
          <ac:grpSpMkLst>
            <pc:docMk/>
            <pc:sldMk cId="0" sldId="563"/>
            <ac:grpSpMk id="3" creationId="{00000000-0000-0000-0000-000000000000}"/>
          </ac:grpSpMkLst>
        </pc:gr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489FFD-8AC3-483F-8D3A-EF15807CBDB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zh-TW" altLang="en-US"/>
        </a:p>
      </dgm:t>
    </dgm:pt>
    <dgm:pt modelId="{46E26C23-E654-463E-B043-0C111B18DE67}">
      <dgm:prSet phldrT="[文字]"/>
      <dgm:spPr>
        <a:solidFill>
          <a:srgbClr val="FB8DDC"/>
        </a:solidFill>
      </dgm:spPr>
      <dgm:t>
        <a:bodyPr/>
        <a:lstStyle/>
        <a:p>
          <a:pPr algn="l"/>
          <a:r>
            <a:rPr lang="zh-TW" altLang="en-US" dirty="0"/>
            <a:t>一、</a:t>
          </a:r>
          <a:r>
            <a:rPr lang="zh-TW" altLang="en-US" b="1" dirty="0"/>
            <a:t>前言</a:t>
          </a:r>
        </a:p>
      </dgm:t>
    </dgm:pt>
    <dgm:pt modelId="{948900A0-596B-46FF-A9AD-5357E9CC0170}" type="parTrans" cxnId="{CE67A462-02E5-4E32-A739-6A6FC67221C1}">
      <dgm:prSet/>
      <dgm:spPr/>
      <dgm:t>
        <a:bodyPr/>
        <a:lstStyle/>
        <a:p>
          <a:endParaRPr lang="zh-TW" altLang="en-US"/>
        </a:p>
      </dgm:t>
    </dgm:pt>
    <dgm:pt modelId="{CF70953F-32CA-410C-9EC5-A2F0CCCB61B3}" type="sibTrans" cxnId="{CE67A462-02E5-4E32-A739-6A6FC67221C1}">
      <dgm:prSet/>
      <dgm:spPr/>
      <dgm:t>
        <a:bodyPr/>
        <a:lstStyle/>
        <a:p>
          <a:endParaRPr lang="zh-TW" altLang="en-US"/>
        </a:p>
      </dgm:t>
    </dgm:pt>
    <dgm:pt modelId="{0F615FD6-211A-47BD-B21F-2E63083917C6}">
      <dgm:prSet phldrT="[文字]"/>
      <dgm:spPr>
        <a:solidFill>
          <a:schemeClr val="bg1">
            <a:lumMod val="95000"/>
            <a:alpha val="90000"/>
          </a:schemeClr>
        </a:solidFill>
        <a:effectLst>
          <a:glow rad="101600">
            <a:schemeClr val="accent2">
              <a:satMod val="175000"/>
              <a:alpha val="40000"/>
            </a:schemeClr>
          </a:glow>
        </a:effectLst>
      </dgm:spPr>
      <dgm:t>
        <a:bodyPr/>
        <a:lstStyle/>
        <a:p>
          <a:r>
            <a:rPr lang="en-US" altLang="zh-TW" dirty="0"/>
            <a:t>110</a:t>
          </a:r>
          <a:r>
            <a:rPr lang="zh-TW" altLang="en-US" dirty="0"/>
            <a:t>年度嘉義區變革</a:t>
          </a:r>
        </a:p>
      </dgm:t>
    </dgm:pt>
    <dgm:pt modelId="{40112849-529C-4010-A1C2-0C72369EE6A6}" type="parTrans" cxnId="{6B8A163D-9DB9-4E91-BE81-BFE0568351FB}">
      <dgm:prSet/>
      <dgm:spPr/>
      <dgm:t>
        <a:bodyPr/>
        <a:lstStyle/>
        <a:p>
          <a:endParaRPr lang="zh-TW" altLang="en-US"/>
        </a:p>
      </dgm:t>
    </dgm:pt>
    <dgm:pt modelId="{C862C69D-D08A-487C-9366-9746529084FB}" type="sibTrans" cxnId="{6B8A163D-9DB9-4E91-BE81-BFE0568351FB}">
      <dgm:prSet/>
      <dgm:spPr/>
      <dgm:t>
        <a:bodyPr/>
        <a:lstStyle/>
        <a:p>
          <a:endParaRPr lang="zh-TW" altLang="en-US"/>
        </a:p>
      </dgm:t>
    </dgm:pt>
    <dgm:pt modelId="{333587FC-E2CC-421E-B7B9-8191CD62AD07}">
      <dgm:prSet phldrT="[文字]"/>
      <dgm:spPr>
        <a:solidFill>
          <a:srgbClr val="92D050"/>
        </a:solidFill>
      </dgm:spPr>
      <dgm:t>
        <a:bodyPr/>
        <a:lstStyle/>
        <a:p>
          <a:r>
            <a:rPr lang="zh-TW" altLang="en-US" dirty="0"/>
            <a:t>二、</a:t>
          </a:r>
          <a:r>
            <a:rPr lang="zh-TW" altLang="en-US" b="1" dirty="0"/>
            <a:t>適性揚才</a:t>
          </a:r>
        </a:p>
      </dgm:t>
    </dgm:pt>
    <dgm:pt modelId="{8BD12766-E4EA-43BC-B471-B48BBF75960E}" type="parTrans" cxnId="{2C484880-3229-49F3-A6BD-E10AFC1FB433}">
      <dgm:prSet/>
      <dgm:spPr/>
      <dgm:t>
        <a:bodyPr/>
        <a:lstStyle/>
        <a:p>
          <a:endParaRPr lang="zh-TW" altLang="en-US"/>
        </a:p>
      </dgm:t>
    </dgm:pt>
    <dgm:pt modelId="{146F2ECB-7FBE-4453-B12C-3874DFFDE083}" type="sibTrans" cxnId="{2C484880-3229-49F3-A6BD-E10AFC1FB433}">
      <dgm:prSet/>
      <dgm:spPr/>
      <dgm:t>
        <a:bodyPr/>
        <a:lstStyle/>
        <a:p>
          <a:endParaRPr lang="zh-TW" altLang="en-US"/>
        </a:p>
      </dgm:t>
    </dgm:pt>
    <dgm:pt modelId="{349C708C-F0EC-4434-A334-C83C231EDCAB}">
      <dgm:prSet phldrT="[文字]"/>
      <dgm:spPr>
        <a:solidFill>
          <a:schemeClr val="bg1">
            <a:lumMod val="95000"/>
          </a:schemeClr>
        </a:solidFill>
        <a:effectLst>
          <a:glow rad="101600">
            <a:schemeClr val="accent3">
              <a:satMod val="175000"/>
              <a:alpha val="40000"/>
            </a:schemeClr>
          </a:glow>
        </a:effectLst>
      </dgm:spPr>
      <dgm:t>
        <a:bodyPr/>
        <a:lstStyle/>
        <a:p>
          <a:r>
            <a:rPr lang="en-US" altLang="zh-TW" dirty="0"/>
            <a:t>12</a:t>
          </a:r>
          <a:r>
            <a:rPr lang="zh-TW" altLang="en-US" dirty="0"/>
            <a:t>年國民基本教育內涵</a:t>
          </a:r>
        </a:p>
      </dgm:t>
    </dgm:pt>
    <dgm:pt modelId="{F2F84AF1-B956-43E0-A740-D74E06F9257C}" type="parTrans" cxnId="{CBF7CA39-E760-4A6A-83CA-E2F6C859AC15}">
      <dgm:prSet/>
      <dgm:spPr/>
      <dgm:t>
        <a:bodyPr/>
        <a:lstStyle/>
        <a:p>
          <a:endParaRPr lang="zh-TW" altLang="en-US"/>
        </a:p>
      </dgm:t>
    </dgm:pt>
    <dgm:pt modelId="{0136B742-B55F-4B78-A69C-D04C65F1E3F8}" type="sibTrans" cxnId="{CBF7CA39-E760-4A6A-83CA-E2F6C859AC15}">
      <dgm:prSet/>
      <dgm:spPr/>
      <dgm:t>
        <a:bodyPr/>
        <a:lstStyle/>
        <a:p>
          <a:endParaRPr lang="zh-TW" altLang="en-US"/>
        </a:p>
      </dgm:t>
    </dgm:pt>
    <dgm:pt modelId="{D15F60F6-E63B-41E6-B382-E6BE395630E3}">
      <dgm:prSet phldrT="[文字]"/>
      <dgm:spPr>
        <a:solidFill>
          <a:schemeClr val="bg1">
            <a:lumMod val="95000"/>
          </a:schemeClr>
        </a:solidFill>
        <a:effectLst>
          <a:glow rad="101600">
            <a:schemeClr val="accent3">
              <a:satMod val="175000"/>
              <a:alpha val="40000"/>
            </a:schemeClr>
          </a:glow>
        </a:effectLst>
      </dgm:spPr>
      <dgm:t>
        <a:bodyPr/>
        <a:lstStyle/>
        <a:p>
          <a:r>
            <a:rPr lang="zh-TW" altLang="en-US" dirty="0"/>
            <a:t>國中教育會考</a:t>
          </a:r>
        </a:p>
      </dgm:t>
    </dgm:pt>
    <dgm:pt modelId="{5B4E6353-35F7-4024-B6AE-78076665B7EE}" type="parTrans" cxnId="{D3D7DC54-B783-41CD-AA9E-64EA2A722C5D}">
      <dgm:prSet/>
      <dgm:spPr/>
      <dgm:t>
        <a:bodyPr/>
        <a:lstStyle/>
        <a:p>
          <a:endParaRPr lang="zh-TW" altLang="en-US"/>
        </a:p>
      </dgm:t>
    </dgm:pt>
    <dgm:pt modelId="{FC6E2475-2014-4264-BE05-08C60D91597C}" type="sibTrans" cxnId="{D3D7DC54-B783-41CD-AA9E-64EA2A722C5D}">
      <dgm:prSet/>
      <dgm:spPr/>
      <dgm:t>
        <a:bodyPr/>
        <a:lstStyle/>
        <a:p>
          <a:endParaRPr lang="zh-TW" altLang="en-US"/>
        </a:p>
      </dgm:t>
    </dgm:pt>
    <dgm:pt modelId="{B8984718-0FF5-4F9E-9AE5-71B46C0676DA}">
      <dgm:prSet phldrT="[文字]"/>
      <dgm:spPr>
        <a:solidFill>
          <a:srgbClr val="FFC000"/>
        </a:solidFill>
      </dgm:spPr>
      <dgm:t>
        <a:bodyPr/>
        <a:lstStyle/>
        <a:p>
          <a:r>
            <a:rPr lang="zh-TW" altLang="en-US" dirty="0"/>
            <a:t>三、</a:t>
          </a:r>
          <a:r>
            <a:rPr lang="zh-TW" altLang="en-US" b="1" dirty="0"/>
            <a:t>適性入學</a:t>
          </a:r>
        </a:p>
      </dgm:t>
    </dgm:pt>
    <dgm:pt modelId="{53F7C0D6-CC0B-4F4D-8B31-B910EA64E52C}" type="parTrans" cxnId="{6294AAB8-3259-470A-AC74-C5A347DF1FE1}">
      <dgm:prSet/>
      <dgm:spPr/>
      <dgm:t>
        <a:bodyPr/>
        <a:lstStyle/>
        <a:p>
          <a:endParaRPr lang="zh-TW" altLang="en-US"/>
        </a:p>
      </dgm:t>
    </dgm:pt>
    <dgm:pt modelId="{09A163A4-F066-4AE3-9D89-8B071200FB85}" type="sibTrans" cxnId="{6294AAB8-3259-470A-AC74-C5A347DF1FE1}">
      <dgm:prSet/>
      <dgm:spPr/>
      <dgm:t>
        <a:bodyPr/>
        <a:lstStyle/>
        <a:p>
          <a:endParaRPr lang="zh-TW" altLang="en-US"/>
        </a:p>
      </dgm:t>
    </dgm:pt>
    <dgm:pt modelId="{7BE983FE-F220-4753-8754-61D798EDF0B9}">
      <dgm:prSet phldrT="[文字]"/>
      <dgm:spPr>
        <a:solidFill>
          <a:schemeClr val="bg1">
            <a:lumMod val="95000"/>
          </a:schemeClr>
        </a:solidFill>
        <a:ln>
          <a:solidFill>
            <a:srgbClr val="FFC000"/>
          </a:solidFill>
        </a:ln>
        <a:effectLst>
          <a:glow rad="63500">
            <a:schemeClr val="accent6">
              <a:satMod val="175000"/>
              <a:alpha val="40000"/>
            </a:schemeClr>
          </a:glow>
        </a:effectLst>
      </dgm:spPr>
      <dgm:t>
        <a:bodyPr/>
        <a:lstStyle/>
        <a:p>
          <a:r>
            <a:rPr lang="zh-TW" altLang="en-US" dirty="0"/>
            <a:t>嘉義區超額比序項目</a:t>
          </a:r>
        </a:p>
      </dgm:t>
    </dgm:pt>
    <dgm:pt modelId="{6A177E5B-8E8E-4AB2-9DB8-EE9DCD3AE350}" type="parTrans" cxnId="{A984D0F8-22C4-422D-9C55-74A7E113DB7B}">
      <dgm:prSet/>
      <dgm:spPr/>
      <dgm:t>
        <a:bodyPr/>
        <a:lstStyle/>
        <a:p>
          <a:endParaRPr lang="zh-TW" altLang="en-US"/>
        </a:p>
      </dgm:t>
    </dgm:pt>
    <dgm:pt modelId="{F9BD5678-9457-48EE-9334-69E218086391}" type="sibTrans" cxnId="{A984D0F8-22C4-422D-9C55-74A7E113DB7B}">
      <dgm:prSet/>
      <dgm:spPr/>
      <dgm:t>
        <a:bodyPr/>
        <a:lstStyle/>
        <a:p>
          <a:endParaRPr lang="zh-TW" altLang="en-US"/>
        </a:p>
      </dgm:t>
    </dgm:pt>
    <dgm:pt modelId="{00EF3624-CFAB-40CE-ACEB-946033DC9E6D}">
      <dgm:prSet phldrT="[文字]"/>
      <dgm:spPr>
        <a:solidFill>
          <a:schemeClr val="bg1">
            <a:lumMod val="95000"/>
          </a:schemeClr>
        </a:solidFill>
        <a:ln>
          <a:solidFill>
            <a:srgbClr val="FFC000"/>
          </a:solidFill>
        </a:ln>
        <a:effectLst>
          <a:glow rad="63500">
            <a:schemeClr val="accent6">
              <a:satMod val="175000"/>
              <a:alpha val="40000"/>
            </a:schemeClr>
          </a:glow>
        </a:effectLst>
      </dgm:spPr>
      <dgm:t>
        <a:bodyPr/>
        <a:lstStyle/>
        <a:p>
          <a:r>
            <a:rPr lang="zh-TW" altLang="en-US" dirty="0"/>
            <a:t>嘉義區免試入學</a:t>
          </a:r>
        </a:p>
      </dgm:t>
    </dgm:pt>
    <dgm:pt modelId="{5EF4B83B-A271-4584-A5AF-31419765D8BD}" type="parTrans" cxnId="{044D4DB3-1981-403E-8127-6F414F3FC9F5}">
      <dgm:prSet/>
      <dgm:spPr/>
    </dgm:pt>
    <dgm:pt modelId="{6F337117-D2D4-4C04-A43D-BF7DEC3EA062}" type="sibTrans" cxnId="{044D4DB3-1981-403E-8127-6F414F3FC9F5}">
      <dgm:prSet/>
      <dgm:spPr/>
    </dgm:pt>
    <dgm:pt modelId="{BD51E92D-2644-4EB6-8BB7-D27D6FD34F48}" type="pres">
      <dgm:prSet presAssocID="{DF489FFD-8AC3-483F-8D3A-EF15807CBDBE}" presName="Name0" presStyleCnt="0">
        <dgm:presLayoutVars>
          <dgm:dir/>
          <dgm:animLvl val="lvl"/>
          <dgm:resizeHandles val="exact"/>
        </dgm:presLayoutVars>
      </dgm:prSet>
      <dgm:spPr/>
      <dgm:t>
        <a:bodyPr/>
        <a:lstStyle/>
        <a:p>
          <a:endParaRPr lang="zh-TW" altLang="en-US"/>
        </a:p>
      </dgm:t>
    </dgm:pt>
    <dgm:pt modelId="{22B7D1FF-D170-4505-993B-4DFE29D822A5}" type="pres">
      <dgm:prSet presAssocID="{46E26C23-E654-463E-B043-0C111B18DE67}" presName="linNode" presStyleCnt="0"/>
      <dgm:spPr/>
    </dgm:pt>
    <dgm:pt modelId="{2830FD0D-CA2F-44A5-A1E6-35D0FEEF3228}" type="pres">
      <dgm:prSet presAssocID="{46E26C23-E654-463E-B043-0C111B18DE67}" presName="parentText" presStyleLbl="node1" presStyleIdx="0" presStyleCnt="3" custScaleX="165750">
        <dgm:presLayoutVars>
          <dgm:chMax val="1"/>
          <dgm:bulletEnabled val="1"/>
        </dgm:presLayoutVars>
      </dgm:prSet>
      <dgm:spPr/>
      <dgm:t>
        <a:bodyPr/>
        <a:lstStyle/>
        <a:p>
          <a:endParaRPr lang="zh-TW" altLang="en-US"/>
        </a:p>
      </dgm:t>
    </dgm:pt>
    <dgm:pt modelId="{38BC3644-0158-49D6-B37B-DE25263D895A}" type="pres">
      <dgm:prSet presAssocID="{46E26C23-E654-463E-B043-0C111B18DE67}" presName="descendantText" presStyleLbl="alignAccFollowNode1" presStyleIdx="0" presStyleCnt="3">
        <dgm:presLayoutVars>
          <dgm:bulletEnabled val="1"/>
        </dgm:presLayoutVars>
      </dgm:prSet>
      <dgm:spPr/>
      <dgm:t>
        <a:bodyPr/>
        <a:lstStyle/>
        <a:p>
          <a:endParaRPr lang="zh-TW" altLang="en-US"/>
        </a:p>
      </dgm:t>
    </dgm:pt>
    <dgm:pt modelId="{BD224A2C-CB6A-4476-B85A-990002572056}" type="pres">
      <dgm:prSet presAssocID="{CF70953F-32CA-410C-9EC5-A2F0CCCB61B3}" presName="sp" presStyleCnt="0"/>
      <dgm:spPr/>
    </dgm:pt>
    <dgm:pt modelId="{FD0D08C4-3DA2-4A7A-BC33-490CB7E4DD0F}" type="pres">
      <dgm:prSet presAssocID="{333587FC-E2CC-421E-B7B9-8191CD62AD07}" presName="linNode" presStyleCnt="0"/>
      <dgm:spPr/>
    </dgm:pt>
    <dgm:pt modelId="{91265477-3E62-450F-89BF-946838BE9398}" type="pres">
      <dgm:prSet presAssocID="{333587FC-E2CC-421E-B7B9-8191CD62AD07}" presName="parentText" presStyleLbl="node1" presStyleIdx="1" presStyleCnt="3" custScaleX="165750">
        <dgm:presLayoutVars>
          <dgm:chMax val="1"/>
          <dgm:bulletEnabled val="1"/>
        </dgm:presLayoutVars>
      </dgm:prSet>
      <dgm:spPr/>
      <dgm:t>
        <a:bodyPr/>
        <a:lstStyle/>
        <a:p>
          <a:endParaRPr lang="zh-TW" altLang="en-US"/>
        </a:p>
      </dgm:t>
    </dgm:pt>
    <dgm:pt modelId="{804A2F66-10BC-4169-AC75-85FFDF9E8859}" type="pres">
      <dgm:prSet presAssocID="{333587FC-E2CC-421E-B7B9-8191CD62AD07}" presName="descendantText" presStyleLbl="alignAccFollowNode1" presStyleIdx="1" presStyleCnt="3">
        <dgm:presLayoutVars>
          <dgm:bulletEnabled val="1"/>
        </dgm:presLayoutVars>
      </dgm:prSet>
      <dgm:spPr/>
      <dgm:t>
        <a:bodyPr/>
        <a:lstStyle/>
        <a:p>
          <a:endParaRPr lang="zh-TW" altLang="en-US"/>
        </a:p>
      </dgm:t>
    </dgm:pt>
    <dgm:pt modelId="{9C227517-822B-45B9-BF0A-CB208075EFEC}" type="pres">
      <dgm:prSet presAssocID="{146F2ECB-7FBE-4453-B12C-3874DFFDE083}" presName="sp" presStyleCnt="0"/>
      <dgm:spPr/>
    </dgm:pt>
    <dgm:pt modelId="{CB35C1D5-E111-4F23-9940-EDCADD031954}" type="pres">
      <dgm:prSet presAssocID="{B8984718-0FF5-4F9E-9AE5-71B46C0676DA}" presName="linNode" presStyleCnt="0"/>
      <dgm:spPr/>
    </dgm:pt>
    <dgm:pt modelId="{8AD4F073-8D06-4590-B3E4-E1824C5E74E9}" type="pres">
      <dgm:prSet presAssocID="{B8984718-0FF5-4F9E-9AE5-71B46C0676DA}" presName="parentText" presStyleLbl="node1" presStyleIdx="2" presStyleCnt="3" custScaleX="164098">
        <dgm:presLayoutVars>
          <dgm:chMax val="1"/>
          <dgm:bulletEnabled val="1"/>
        </dgm:presLayoutVars>
      </dgm:prSet>
      <dgm:spPr/>
      <dgm:t>
        <a:bodyPr/>
        <a:lstStyle/>
        <a:p>
          <a:endParaRPr lang="zh-TW" altLang="en-US"/>
        </a:p>
      </dgm:t>
    </dgm:pt>
    <dgm:pt modelId="{02AD9E2F-711F-40E1-A4AA-F99DED029C5E}" type="pres">
      <dgm:prSet presAssocID="{B8984718-0FF5-4F9E-9AE5-71B46C0676DA}" presName="descendantText" presStyleLbl="alignAccFollowNode1" presStyleIdx="2" presStyleCnt="3">
        <dgm:presLayoutVars>
          <dgm:bulletEnabled val="1"/>
        </dgm:presLayoutVars>
      </dgm:prSet>
      <dgm:spPr/>
      <dgm:t>
        <a:bodyPr/>
        <a:lstStyle/>
        <a:p>
          <a:endParaRPr lang="zh-TW" altLang="en-US"/>
        </a:p>
      </dgm:t>
    </dgm:pt>
  </dgm:ptLst>
  <dgm:cxnLst>
    <dgm:cxn modelId="{044D4DB3-1981-403E-8127-6F414F3FC9F5}" srcId="{B8984718-0FF5-4F9E-9AE5-71B46C0676DA}" destId="{00EF3624-CFAB-40CE-ACEB-946033DC9E6D}" srcOrd="1" destOrd="0" parTransId="{5EF4B83B-A271-4584-A5AF-31419765D8BD}" sibTransId="{6F337117-D2D4-4C04-A43D-BF7DEC3EA062}"/>
    <dgm:cxn modelId="{1881A93A-7976-4BE8-AF7B-EB98AE869B1B}" type="presOf" srcId="{349C708C-F0EC-4434-A334-C83C231EDCAB}" destId="{804A2F66-10BC-4169-AC75-85FFDF9E8859}" srcOrd="0" destOrd="0" presId="urn:microsoft.com/office/officeart/2005/8/layout/vList5"/>
    <dgm:cxn modelId="{CBF7CA39-E760-4A6A-83CA-E2F6C859AC15}" srcId="{333587FC-E2CC-421E-B7B9-8191CD62AD07}" destId="{349C708C-F0EC-4434-A334-C83C231EDCAB}" srcOrd="0" destOrd="0" parTransId="{F2F84AF1-B956-43E0-A740-D74E06F9257C}" sibTransId="{0136B742-B55F-4B78-A69C-D04C65F1E3F8}"/>
    <dgm:cxn modelId="{2C484880-3229-49F3-A6BD-E10AFC1FB433}" srcId="{DF489FFD-8AC3-483F-8D3A-EF15807CBDBE}" destId="{333587FC-E2CC-421E-B7B9-8191CD62AD07}" srcOrd="1" destOrd="0" parTransId="{8BD12766-E4EA-43BC-B471-B48BBF75960E}" sibTransId="{146F2ECB-7FBE-4453-B12C-3874DFFDE083}"/>
    <dgm:cxn modelId="{CE66870D-AEDB-4D07-B334-CB01786333B4}" type="presOf" srcId="{D15F60F6-E63B-41E6-B382-E6BE395630E3}" destId="{804A2F66-10BC-4169-AC75-85FFDF9E8859}" srcOrd="0" destOrd="1" presId="urn:microsoft.com/office/officeart/2005/8/layout/vList5"/>
    <dgm:cxn modelId="{5BAFA6F3-D3A2-4369-8955-1FFA01379A5E}" type="presOf" srcId="{DF489FFD-8AC3-483F-8D3A-EF15807CBDBE}" destId="{BD51E92D-2644-4EB6-8BB7-D27D6FD34F48}" srcOrd="0" destOrd="0" presId="urn:microsoft.com/office/officeart/2005/8/layout/vList5"/>
    <dgm:cxn modelId="{6B8A163D-9DB9-4E91-BE81-BFE0568351FB}" srcId="{46E26C23-E654-463E-B043-0C111B18DE67}" destId="{0F615FD6-211A-47BD-B21F-2E63083917C6}" srcOrd="0" destOrd="0" parTransId="{40112849-529C-4010-A1C2-0C72369EE6A6}" sibTransId="{C862C69D-D08A-487C-9366-9746529084FB}"/>
    <dgm:cxn modelId="{CCB2630F-5A88-43C2-9D2D-968B8F13E683}" type="presOf" srcId="{0F615FD6-211A-47BD-B21F-2E63083917C6}" destId="{38BC3644-0158-49D6-B37B-DE25263D895A}" srcOrd="0" destOrd="0" presId="urn:microsoft.com/office/officeart/2005/8/layout/vList5"/>
    <dgm:cxn modelId="{176B1196-3CA5-4A6B-9F04-085CDFA8493A}" type="presOf" srcId="{00EF3624-CFAB-40CE-ACEB-946033DC9E6D}" destId="{02AD9E2F-711F-40E1-A4AA-F99DED029C5E}" srcOrd="0" destOrd="1" presId="urn:microsoft.com/office/officeart/2005/8/layout/vList5"/>
    <dgm:cxn modelId="{563780E4-06B8-4E11-B4D5-5B76F129AA1C}" type="presOf" srcId="{7BE983FE-F220-4753-8754-61D798EDF0B9}" destId="{02AD9E2F-711F-40E1-A4AA-F99DED029C5E}" srcOrd="0" destOrd="0" presId="urn:microsoft.com/office/officeart/2005/8/layout/vList5"/>
    <dgm:cxn modelId="{D3D7DC54-B783-41CD-AA9E-64EA2A722C5D}" srcId="{333587FC-E2CC-421E-B7B9-8191CD62AD07}" destId="{D15F60F6-E63B-41E6-B382-E6BE395630E3}" srcOrd="1" destOrd="0" parTransId="{5B4E6353-35F7-4024-B6AE-78076665B7EE}" sibTransId="{FC6E2475-2014-4264-BE05-08C60D91597C}"/>
    <dgm:cxn modelId="{5D8C25A2-9D18-4C9A-B643-46E618B94A5F}" type="presOf" srcId="{B8984718-0FF5-4F9E-9AE5-71B46C0676DA}" destId="{8AD4F073-8D06-4590-B3E4-E1824C5E74E9}" srcOrd="0" destOrd="0" presId="urn:microsoft.com/office/officeart/2005/8/layout/vList5"/>
    <dgm:cxn modelId="{D7BAC724-DA86-4B0B-98EF-CA1E123F12D3}" type="presOf" srcId="{46E26C23-E654-463E-B043-0C111B18DE67}" destId="{2830FD0D-CA2F-44A5-A1E6-35D0FEEF3228}" srcOrd="0" destOrd="0" presId="urn:microsoft.com/office/officeart/2005/8/layout/vList5"/>
    <dgm:cxn modelId="{6294AAB8-3259-470A-AC74-C5A347DF1FE1}" srcId="{DF489FFD-8AC3-483F-8D3A-EF15807CBDBE}" destId="{B8984718-0FF5-4F9E-9AE5-71B46C0676DA}" srcOrd="2" destOrd="0" parTransId="{53F7C0D6-CC0B-4F4D-8B31-B910EA64E52C}" sibTransId="{09A163A4-F066-4AE3-9D89-8B071200FB85}"/>
    <dgm:cxn modelId="{CE67A462-02E5-4E32-A739-6A6FC67221C1}" srcId="{DF489FFD-8AC3-483F-8D3A-EF15807CBDBE}" destId="{46E26C23-E654-463E-B043-0C111B18DE67}" srcOrd="0" destOrd="0" parTransId="{948900A0-596B-46FF-A9AD-5357E9CC0170}" sibTransId="{CF70953F-32CA-410C-9EC5-A2F0CCCB61B3}"/>
    <dgm:cxn modelId="{A984D0F8-22C4-422D-9C55-74A7E113DB7B}" srcId="{B8984718-0FF5-4F9E-9AE5-71B46C0676DA}" destId="{7BE983FE-F220-4753-8754-61D798EDF0B9}" srcOrd="0" destOrd="0" parTransId="{6A177E5B-8E8E-4AB2-9DB8-EE9DCD3AE350}" sibTransId="{F9BD5678-9457-48EE-9334-69E218086391}"/>
    <dgm:cxn modelId="{5FA49AC3-35A0-4738-B435-9DBD1FDD8432}" type="presOf" srcId="{333587FC-E2CC-421E-B7B9-8191CD62AD07}" destId="{91265477-3E62-450F-89BF-946838BE9398}" srcOrd="0" destOrd="0" presId="urn:microsoft.com/office/officeart/2005/8/layout/vList5"/>
    <dgm:cxn modelId="{2DC549E2-238E-4514-9C8C-3C70EB4DC978}" type="presParOf" srcId="{BD51E92D-2644-4EB6-8BB7-D27D6FD34F48}" destId="{22B7D1FF-D170-4505-993B-4DFE29D822A5}" srcOrd="0" destOrd="0" presId="urn:microsoft.com/office/officeart/2005/8/layout/vList5"/>
    <dgm:cxn modelId="{B930F570-210C-47D8-AFC6-5B536CC8FF2D}" type="presParOf" srcId="{22B7D1FF-D170-4505-993B-4DFE29D822A5}" destId="{2830FD0D-CA2F-44A5-A1E6-35D0FEEF3228}" srcOrd="0" destOrd="0" presId="urn:microsoft.com/office/officeart/2005/8/layout/vList5"/>
    <dgm:cxn modelId="{05A848FF-2CBD-4DAA-90A1-DFEB1EDB3BFF}" type="presParOf" srcId="{22B7D1FF-D170-4505-993B-4DFE29D822A5}" destId="{38BC3644-0158-49D6-B37B-DE25263D895A}" srcOrd="1" destOrd="0" presId="urn:microsoft.com/office/officeart/2005/8/layout/vList5"/>
    <dgm:cxn modelId="{25DEDC19-C667-4DA4-8324-6645F6114796}" type="presParOf" srcId="{BD51E92D-2644-4EB6-8BB7-D27D6FD34F48}" destId="{BD224A2C-CB6A-4476-B85A-990002572056}" srcOrd="1" destOrd="0" presId="urn:microsoft.com/office/officeart/2005/8/layout/vList5"/>
    <dgm:cxn modelId="{A976DCCA-2CE3-459A-85A0-2B88EE01AE38}" type="presParOf" srcId="{BD51E92D-2644-4EB6-8BB7-D27D6FD34F48}" destId="{FD0D08C4-3DA2-4A7A-BC33-490CB7E4DD0F}" srcOrd="2" destOrd="0" presId="urn:microsoft.com/office/officeart/2005/8/layout/vList5"/>
    <dgm:cxn modelId="{9CC5B84B-3DCB-4470-862E-2F5AB87C19F6}" type="presParOf" srcId="{FD0D08C4-3DA2-4A7A-BC33-490CB7E4DD0F}" destId="{91265477-3E62-450F-89BF-946838BE9398}" srcOrd="0" destOrd="0" presId="urn:microsoft.com/office/officeart/2005/8/layout/vList5"/>
    <dgm:cxn modelId="{D6250306-8243-4F26-8997-3A264F574499}" type="presParOf" srcId="{FD0D08C4-3DA2-4A7A-BC33-490CB7E4DD0F}" destId="{804A2F66-10BC-4169-AC75-85FFDF9E8859}" srcOrd="1" destOrd="0" presId="urn:microsoft.com/office/officeart/2005/8/layout/vList5"/>
    <dgm:cxn modelId="{1C20ECD0-CB13-4791-8CA0-BD7A7F1F2B31}" type="presParOf" srcId="{BD51E92D-2644-4EB6-8BB7-D27D6FD34F48}" destId="{9C227517-822B-45B9-BF0A-CB208075EFEC}" srcOrd="3" destOrd="0" presId="urn:microsoft.com/office/officeart/2005/8/layout/vList5"/>
    <dgm:cxn modelId="{CB27C9AC-55BD-48D9-B5D4-292751B57622}" type="presParOf" srcId="{BD51E92D-2644-4EB6-8BB7-D27D6FD34F48}" destId="{CB35C1D5-E111-4F23-9940-EDCADD031954}" srcOrd="4" destOrd="0" presId="urn:microsoft.com/office/officeart/2005/8/layout/vList5"/>
    <dgm:cxn modelId="{AB400D66-589D-49B1-9AB7-50A9079F023C}" type="presParOf" srcId="{CB35C1D5-E111-4F23-9940-EDCADD031954}" destId="{8AD4F073-8D06-4590-B3E4-E1824C5E74E9}" srcOrd="0" destOrd="0" presId="urn:microsoft.com/office/officeart/2005/8/layout/vList5"/>
    <dgm:cxn modelId="{0BB03831-CA93-4B0F-A04C-D5BA225BB708}" type="presParOf" srcId="{CB35C1D5-E111-4F23-9940-EDCADD031954}" destId="{02AD9E2F-711F-40E1-A4AA-F99DED029C5E}" srcOrd="1" destOrd="0" presId="urn:microsoft.com/office/officeart/2005/8/layout/vList5"/>
  </dgm:cxnLst>
  <dgm:bg>
    <a:solidFill>
      <a:schemeClr val="bg1">
        <a:lumMod val="95000"/>
      </a:schemeClr>
    </a:solidFill>
    <a:effectLst>
      <a:glow rad="63500">
        <a:schemeClr val="accent3">
          <a:satMod val="175000"/>
          <a:alpha val="40000"/>
        </a:schemeClr>
      </a:glo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BD4A4B8-D912-445D-AF58-1976AF51E8EB}" type="doc">
      <dgm:prSet loTypeId="urn:microsoft.com/office/officeart/2005/8/layout/hProcess3" loCatId="process" qsTypeId="urn:microsoft.com/office/officeart/2005/8/quickstyle/simple1" qsCatId="simple" csTypeId="urn:microsoft.com/office/officeart/2005/8/colors/accent1_2" csCatId="accent1" phldr="1"/>
      <dgm:spPr/>
    </dgm:pt>
    <dgm:pt modelId="{24B2309B-7C45-4DE1-A961-1EC96B06177A}">
      <dgm:prSet phldrT="[文字]" custT="1"/>
      <dgm:spPr/>
      <dgm:t>
        <a:bodyPr/>
        <a:lstStyle/>
        <a:p>
          <a:r>
            <a:rPr lang="zh-TW" altLang="en-US" sz="6000" dirty="0"/>
            <a:t>續招</a:t>
          </a:r>
        </a:p>
      </dgm:t>
    </dgm:pt>
    <dgm:pt modelId="{E01BFC6B-87EB-4817-B65C-CF2D46BEE865}" type="parTrans" cxnId="{3C13ACF4-EA4E-4E52-A084-D3DB4C1CE028}">
      <dgm:prSet/>
      <dgm:spPr/>
      <dgm:t>
        <a:bodyPr/>
        <a:lstStyle/>
        <a:p>
          <a:endParaRPr lang="zh-TW" altLang="en-US"/>
        </a:p>
      </dgm:t>
    </dgm:pt>
    <dgm:pt modelId="{480081B9-0DE2-4186-9F77-E871EAA6B61A}" type="sibTrans" cxnId="{3C13ACF4-EA4E-4E52-A084-D3DB4C1CE028}">
      <dgm:prSet/>
      <dgm:spPr/>
      <dgm:t>
        <a:bodyPr/>
        <a:lstStyle/>
        <a:p>
          <a:endParaRPr lang="zh-TW" altLang="en-US"/>
        </a:p>
      </dgm:t>
    </dgm:pt>
    <dgm:pt modelId="{4DEEE124-0913-47B6-855A-F3BA297A030B}">
      <dgm:prSet phldrT="[文字]" custT="1"/>
      <dgm:spPr/>
      <dgm:t>
        <a:bodyPr/>
        <a:lstStyle/>
        <a:p>
          <a:r>
            <a:rPr lang="en-US" altLang="zh-TW" sz="3600" b="1" dirty="0">
              <a:solidFill>
                <a:srgbClr val="FF0000"/>
              </a:solidFill>
            </a:rPr>
            <a:t>7</a:t>
          </a:r>
          <a:r>
            <a:rPr lang="zh-TW" altLang="en-US" sz="3600" b="1" dirty="0">
              <a:solidFill>
                <a:srgbClr val="FF0000"/>
              </a:solidFill>
            </a:rPr>
            <a:t>月</a:t>
          </a:r>
          <a:r>
            <a:rPr lang="en-US" altLang="zh-TW" sz="3600" b="1" dirty="0">
              <a:solidFill>
                <a:srgbClr val="FF0000"/>
              </a:solidFill>
            </a:rPr>
            <a:t>28</a:t>
          </a:r>
          <a:r>
            <a:rPr lang="zh-TW" altLang="en-US" sz="3600" b="1" dirty="0">
              <a:solidFill>
                <a:srgbClr val="FF0000"/>
              </a:solidFill>
            </a:rPr>
            <a:t>日</a:t>
          </a:r>
        </a:p>
      </dgm:t>
    </dgm:pt>
    <dgm:pt modelId="{5989A2BE-97D2-42F0-8C70-0DC00116C926}" type="parTrans" cxnId="{6F6A9F78-0716-4800-8EB2-D937314E4C63}">
      <dgm:prSet/>
      <dgm:spPr/>
      <dgm:t>
        <a:bodyPr/>
        <a:lstStyle/>
        <a:p>
          <a:endParaRPr lang="zh-TW" altLang="en-US"/>
        </a:p>
      </dgm:t>
    </dgm:pt>
    <dgm:pt modelId="{D379D4FB-761E-4AE2-9A58-86B695CBA08B}" type="sibTrans" cxnId="{6F6A9F78-0716-4800-8EB2-D937314E4C63}">
      <dgm:prSet/>
      <dgm:spPr/>
      <dgm:t>
        <a:bodyPr/>
        <a:lstStyle/>
        <a:p>
          <a:endParaRPr lang="zh-TW" altLang="en-US"/>
        </a:p>
      </dgm:t>
    </dgm:pt>
    <dgm:pt modelId="{FF70CAF9-A870-4BA9-8013-9173EF529053}">
      <dgm:prSet phldrT="[文字]" custT="1"/>
      <dgm:spPr>
        <a:solidFill>
          <a:schemeClr val="tx1"/>
        </a:solidFill>
      </dgm:spPr>
      <dgm:t>
        <a:bodyPr/>
        <a:lstStyle/>
        <a:p>
          <a:r>
            <a:rPr lang="zh-TW" altLang="en-US" sz="3200" b="1" dirty="0">
              <a:solidFill>
                <a:srgbClr val="FF0000"/>
              </a:solidFill>
            </a:rPr>
            <a:t>先放棄</a:t>
          </a:r>
          <a:endParaRPr lang="en-US" altLang="zh-TW" sz="3200" b="1" dirty="0">
            <a:solidFill>
              <a:srgbClr val="FF0000"/>
            </a:solidFill>
          </a:endParaRPr>
        </a:p>
        <a:p>
          <a:r>
            <a:rPr lang="zh-TW" altLang="en-US" sz="3200" b="1" dirty="0">
              <a:solidFill>
                <a:srgbClr val="FF0000"/>
              </a:solidFill>
            </a:rPr>
            <a:t>原錄取學校</a:t>
          </a:r>
        </a:p>
      </dgm:t>
    </dgm:pt>
    <dgm:pt modelId="{E42A3630-5EF2-46C5-AD38-B9E53BCFD6F2}" type="parTrans" cxnId="{BF72063A-46B7-45A7-A383-64AAC3791BB6}">
      <dgm:prSet/>
      <dgm:spPr/>
      <dgm:t>
        <a:bodyPr/>
        <a:lstStyle/>
        <a:p>
          <a:endParaRPr lang="zh-TW" altLang="en-US"/>
        </a:p>
      </dgm:t>
    </dgm:pt>
    <dgm:pt modelId="{E91E85E4-4AFC-4AEF-9970-C24D2A026CBC}" type="sibTrans" cxnId="{BF72063A-46B7-45A7-A383-64AAC3791BB6}">
      <dgm:prSet/>
      <dgm:spPr/>
      <dgm:t>
        <a:bodyPr/>
        <a:lstStyle/>
        <a:p>
          <a:endParaRPr lang="zh-TW" altLang="en-US"/>
        </a:p>
      </dgm:t>
    </dgm:pt>
    <dgm:pt modelId="{AE3D8079-9611-44C7-9CE3-6E873FDA4924}" type="pres">
      <dgm:prSet presAssocID="{4BD4A4B8-D912-445D-AF58-1976AF51E8EB}" presName="Name0" presStyleCnt="0">
        <dgm:presLayoutVars>
          <dgm:dir/>
          <dgm:animLvl val="lvl"/>
          <dgm:resizeHandles val="exact"/>
        </dgm:presLayoutVars>
      </dgm:prSet>
      <dgm:spPr/>
    </dgm:pt>
    <dgm:pt modelId="{B2062B8F-6593-4C90-AFCC-5B95F4B838B1}" type="pres">
      <dgm:prSet presAssocID="{4BD4A4B8-D912-445D-AF58-1976AF51E8EB}" presName="dummy" presStyleCnt="0"/>
      <dgm:spPr/>
    </dgm:pt>
    <dgm:pt modelId="{98A0A08C-9DCD-438A-974E-91F489213A27}" type="pres">
      <dgm:prSet presAssocID="{4BD4A4B8-D912-445D-AF58-1976AF51E8EB}" presName="linH" presStyleCnt="0"/>
      <dgm:spPr/>
    </dgm:pt>
    <dgm:pt modelId="{94683E89-0783-4CCB-B635-200A261631FA}" type="pres">
      <dgm:prSet presAssocID="{4BD4A4B8-D912-445D-AF58-1976AF51E8EB}" presName="padding1" presStyleCnt="0"/>
      <dgm:spPr/>
    </dgm:pt>
    <dgm:pt modelId="{C09ED252-EC9A-4A6D-B829-6479F0D169BA}" type="pres">
      <dgm:prSet presAssocID="{24B2309B-7C45-4DE1-A961-1EC96B06177A}" presName="linV" presStyleCnt="0"/>
      <dgm:spPr/>
    </dgm:pt>
    <dgm:pt modelId="{61D00790-D190-421F-B6F8-328F3ECB36E7}" type="pres">
      <dgm:prSet presAssocID="{24B2309B-7C45-4DE1-A961-1EC96B06177A}" presName="spVertical1" presStyleCnt="0"/>
      <dgm:spPr/>
    </dgm:pt>
    <dgm:pt modelId="{BF16A68A-E324-40A8-8F26-01210CE07124}" type="pres">
      <dgm:prSet presAssocID="{24B2309B-7C45-4DE1-A961-1EC96B06177A}" presName="parTx" presStyleLbl="revTx" presStyleIdx="0" presStyleCnt="3" custScaleX="107850" custLinFactNeighborX="-20702">
        <dgm:presLayoutVars>
          <dgm:chMax val="0"/>
          <dgm:chPref val="0"/>
          <dgm:bulletEnabled val="1"/>
        </dgm:presLayoutVars>
      </dgm:prSet>
      <dgm:spPr/>
      <dgm:t>
        <a:bodyPr/>
        <a:lstStyle/>
        <a:p>
          <a:endParaRPr lang="zh-TW" altLang="en-US"/>
        </a:p>
      </dgm:t>
    </dgm:pt>
    <dgm:pt modelId="{13C611EA-4D03-4D93-AF11-074941D8C406}" type="pres">
      <dgm:prSet presAssocID="{24B2309B-7C45-4DE1-A961-1EC96B06177A}" presName="spVertical2" presStyleCnt="0"/>
      <dgm:spPr/>
    </dgm:pt>
    <dgm:pt modelId="{773366D5-8103-411D-8625-011834D43625}" type="pres">
      <dgm:prSet presAssocID="{24B2309B-7C45-4DE1-A961-1EC96B06177A}" presName="spVertical3" presStyleCnt="0"/>
      <dgm:spPr/>
    </dgm:pt>
    <dgm:pt modelId="{1295CF33-02A4-45B0-ADFC-D2C47AB60A7A}" type="pres">
      <dgm:prSet presAssocID="{480081B9-0DE2-4186-9F77-E871EAA6B61A}" presName="space" presStyleCnt="0"/>
      <dgm:spPr/>
    </dgm:pt>
    <dgm:pt modelId="{2218580B-3DCB-4F7D-95B3-96F785D23F50}" type="pres">
      <dgm:prSet presAssocID="{4DEEE124-0913-47B6-855A-F3BA297A030B}" presName="linV" presStyleCnt="0"/>
      <dgm:spPr/>
    </dgm:pt>
    <dgm:pt modelId="{5382882C-AE94-49FE-B59D-76BEEC5C332D}" type="pres">
      <dgm:prSet presAssocID="{4DEEE124-0913-47B6-855A-F3BA297A030B}" presName="spVertical1" presStyleCnt="0"/>
      <dgm:spPr/>
    </dgm:pt>
    <dgm:pt modelId="{0F91BF00-EEE7-4BC5-AB6B-BB889CBD03BC}" type="pres">
      <dgm:prSet presAssocID="{4DEEE124-0913-47B6-855A-F3BA297A030B}" presName="parTx" presStyleLbl="revTx" presStyleIdx="1" presStyleCnt="3" custLinFactNeighborX="-33146" custLinFactNeighborY="0">
        <dgm:presLayoutVars>
          <dgm:chMax val="0"/>
          <dgm:chPref val="0"/>
          <dgm:bulletEnabled val="1"/>
        </dgm:presLayoutVars>
      </dgm:prSet>
      <dgm:spPr/>
      <dgm:t>
        <a:bodyPr/>
        <a:lstStyle/>
        <a:p>
          <a:endParaRPr lang="zh-TW" altLang="en-US"/>
        </a:p>
      </dgm:t>
    </dgm:pt>
    <dgm:pt modelId="{E66FF483-59C5-4D4A-A77E-4E6133F32B96}" type="pres">
      <dgm:prSet presAssocID="{4DEEE124-0913-47B6-855A-F3BA297A030B}" presName="spVertical2" presStyleCnt="0"/>
      <dgm:spPr/>
    </dgm:pt>
    <dgm:pt modelId="{C84154A2-8E9F-4CFC-8274-005136BFDD59}" type="pres">
      <dgm:prSet presAssocID="{4DEEE124-0913-47B6-855A-F3BA297A030B}" presName="spVertical3" presStyleCnt="0"/>
      <dgm:spPr/>
    </dgm:pt>
    <dgm:pt modelId="{B38AADCC-4FF8-478F-AEF8-B00633AB26EF}" type="pres">
      <dgm:prSet presAssocID="{D379D4FB-761E-4AE2-9A58-86B695CBA08B}" presName="space" presStyleCnt="0"/>
      <dgm:spPr/>
    </dgm:pt>
    <dgm:pt modelId="{F444F58D-149F-43C4-94FC-3751BE6AF6AF}" type="pres">
      <dgm:prSet presAssocID="{FF70CAF9-A870-4BA9-8013-9173EF529053}" presName="linV" presStyleCnt="0"/>
      <dgm:spPr/>
    </dgm:pt>
    <dgm:pt modelId="{ADAF8CE8-7E67-481C-A265-20425F327A1B}" type="pres">
      <dgm:prSet presAssocID="{FF70CAF9-A870-4BA9-8013-9173EF529053}" presName="spVertical1" presStyleCnt="0"/>
      <dgm:spPr/>
    </dgm:pt>
    <dgm:pt modelId="{6A396F21-F9CF-4143-A67B-BE4BD034DA92}" type="pres">
      <dgm:prSet presAssocID="{FF70CAF9-A870-4BA9-8013-9173EF529053}" presName="parTx" presStyleLbl="revTx" presStyleIdx="2" presStyleCnt="3" custScaleX="116973" custScaleY="59549" custLinFactNeighborX="16798" custLinFactNeighborY="40451">
        <dgm:presLayoutVars>
          <dgm:chMax val="0"/>
          <dgm:chPref val="0"/>
          <dgm:bulletEnabled val="1"/>
        </dgm:presLayoutVars>
      </dgm:prSet>
      <dgm:spPr/>
      <dgm:t>
        <a:bodyPr/>
        <a:lstStyle/>
        <a:p>
          <a:endParaRPr lang="zh-TW" altLang="en-US"/>
        </a:p>
      </dgm:t>
    </dgm:pt>
    <dgm:pt modelId="{76EEFD59-D166-4B48-AF97-4A0AB8E6AA25}" type="pres">
      <dgm:prSet presAssocID="{FF70CAF9-A870-4BA9-8013-9173EF529053}" presName="spVertical2" presStyleCnt="0"/>
      <dgm:spPr/>
    </dgm:pt>
    <dgm:pt modelId="{D51354EE-7EFA-417C-AA6C-99869FFC747D}" type="pres">
      <dgm:prSet presAssocID="{FF70CAF9-A870-4BA9-8013-9173EF529053}" presName="spVertical3" presStyleCnt="0"/>
      <dgm:spPr/>
    </dgm:pt>
    <dgm:pt modelId="{BC912BB6-ABA0-478C-98FC-4B448F17D5D7}" type="pres">
      <dgm:prSet presAssocID="{4BD4A4B8-D912-445D-AF58-1976AF51E8EB}" presName="padding2" presStyleCnt="0"/>
      <dgm:spPr/>
    </dgm:pt>
    <dgm:pt modelId="{1A02CA85-9480-4857-B58E-BB64B05F4846}" type="pres">
      <dgm:prSet presAssocID="{4BD4A4B8-D912-445D-AF58-1976AF51E8EB}" presName="negArrow" presStyleCnt="0"/>
      <dgm:spPr/>
    </dgm:pt>
    <dgm:pt modelId="{C6D65920-7CCE-4B02-BEFE-09947E97E30B}" type="pres">
      <dgm:prSet presAssocID="{4BD4A4B8-D912-445D-AF58-1976AF51E8EB}" presName="backgroundArrow" presStyleLbl="node1" presStyleIdx="0" presStyleCnt="1" custLinFactNeighborX="-256" custLinFactNeighborY="-1339"/>
      <dgm:spPr>
        <a:solidFill>
          <a:srgbClr val="FFC000"/>
        </a:solidFill>
      </dgm:spPr>
    </dgm:pt>
  </dgm:ptLst>
  <dgm:cxnLst>
    <dgm:cxn modelId="{BF72063A-46B7-45A7-A383-64AAC3791BB6}" srcId="{4BD4A4B8-D912-445D-AF58-1976AF51E8EB}" destId="{FF70CAF9-A870-4BA9-8013-9173EF529053}" srcOrd="2" destOrd="0" parTransId="{E42A3630-5EF2-46C5-AD38-B9E53BCFD6F2}" sibTransId="{E91E85E4-4AFC-4AEF-9970-C24D2A026CBC}"/>
    <dgm:cxn modelId="{3C13ACF4-EA4E-4E52-A084-D3DB4C1CE028}" srcId="{4BD4A4B8-D912-445D-AF58-1976AF51E8EB}" destId="{24B2309B-7C45-4DE1-A961-1EC96B06177A}" srcOrd="0" destOrd="0" parTransId="{E01BFC6B-87EB-4817-B65C-CF2D46BEE865}" sibTransId="{480081B9-0DE2-4186-9F77-E871EAA6B61A}"/>
    <dgm:cxn modelId="{ECD44D2D-6148-4662-84B2-39B63240304A}" type="presOf" srcId="{24B2309B-7C45-4DE1-A961-1EC96B06177A}" destId="{BF16A68A-E324-40A8-8F26-01210CE07124}" srcOrd="0" destOrd="0" presId="urn:microsoft.com/office/officeart/2005/8/layout/hProcess3"/>
    <dgm:cxn modelId="{B7A52B5A-FF1C-4FCD-8F08-7CB3C1E25DA4}" type="presOf" srcId="{4BD4A4B8-D912-445D-AF58-1976AF51E8EB}" destId="{AE3D8079-9611-44C7-9CE3-6E873FDA4924}" srcOrd="0" destOrd="0" presId="urn:microsoft.com/office/officeart/2005/8/layout/hProcess3"/>
    <dgm:cxn modelId="{6F6A9F78-0716-4800-8EB2-D937314E4C63}" srcId="{4BD4A4B8-D912-445D-AF58-1976AF51E8EB}" destId="{4DEEE124-0913-47B6-855A-F3BA297A030B}" srcOrd="1" destOrd="0" parTransId="{5989A2BE-97D2-42F0-8C70-0DC00116C926}" sibTransId="{D379D4FB-761E-4AE2-9A58-86B695CBA08B}"/>
    <dgm:cxn modelId="{C58EE72F-59C2-4842-952A-F21DFD388B7F}" type="presOf" srcId="{4DEEE124-0913-47B6-855A-F3BA297A030B}" destId="{0F91BF00-EEE7-4BC5-AB6B-BB889CBD03BC}" srcOrd="0" destOrd="0" presId="urn:microsoft.com/office/officeart/2005/8/layout/hProcess3"/>
    <dgm:cxn modelId="{505AD38C-7510-44AA-9792-AC1D441B4243}" type="presOf" srcId="{FF70CAF9-A870-4BA9-8013-9173EF529053}" destId="{6A396F21-F9CF-4143-A67B-BE4BD034DA92}" srcOrd="0" destOrd="0" presId="urn:microsoft.com/office/officeart/2005/8/layout/hProcess3"/>
    <dgm:cxn modelId="{6E213843-7251-4719-B41F-CBC25C737B5A}" type="presParOf" srcId="{AE3D8079-9611-44C7-9CE3-6E873FDA4924}" destId="{B2062B8F-6593-4C90-AFCC-5B95F4B838B1}" srcOrd="0" destOrd="0" presId="urn:microsoft.com/office/officeart/2005/8/layout/hProcess3"/>
    <dgm:cxn modelId="{4AD90BF3-57B1-4127-8908-E1EA6D996467}" type="presParOf" srcId="{AE3D8079-9611-44C7-9CE3-6E873FDA4924}" destId="{98A0A08C-9DCD-438A-974E-91F489213A27}" srcOrd="1" destOrd="0" presId="urn:microsoft.com/office/officeart/2005/8/layout/hProcess3"/>
    <dgm:cxn modelId="{CADDC58E-255D-434B-B2F6-312A0B493B08}" type="presParOf" srcId="{98A0A08C-9DCD-438A-974E-91F489213A27}" destId="{94683E89-0783-4CCB-B635-200A261631FA}" srcOrd="0" destOrd="0" presId="urn:microsoft.com/office/officeart/2005/8/layout/hProcess3"/>
    <dgm:cxn modelId="{9A101353-CBF1-4BF8-B182-FDAB05ED5F53}" type="presParOf" srcId="{98A0A08C-9DCD-438A-974E-91F489213A27}" destId="{C09ED252-EC9A-4A6D-B829-6479F0D169BA}" srcOrd="1" destOrd="0" presId="urn:microsoft.com/office/officeart/2005/8/layout/hProcess3"/>
    <dgm:cxn modelId="{C184B399-9001-425D-A039-DE3987631916}" type="presParOf" srcId="{C09ED252-EC9A-4A6D-B829-6479F0D169BA}" destId="{61D00790-D190-421F-B6F8-328F3ECB36E7}" srcOrd="0" destOrd="0" presId="urn:microsoft.com/office/officeart/2005/8/layout/hProcess3"/>
    <dgm:cxn modelId="{5F9D74B5-3A43-4F32-A77B-C17AE8F1D855}" type="presParOf" srcId="{C09ED252-EC9A-4A6D-B829-6479F0D169BA}" destId="{BF16A68A-E324-40A8-8F26-01210CE07124}" srcOrd="1" destOrd="0" presId="urn:microsoft.com/office/officeart/2005/8/layout/hProcess3"/>
    <dgm:cxn modelId="{5C0FB090-7529-4509-A9ED-C524A1DCC411}" type="presParOf" srcId="{C09ED252-EC9A-4A6D-B829-6479F0D169BA}" destId="{13C611EA-4D03-4D93-AF11-074941D8C406}" srcOrd="2" destOrd="0" presId="urn:microsoft.com/office/officeart/2005/8/layout/hProcess3"/>
    <dgm:cxn modelId="{AAB139FD-F355-4BBC-A663-254772428C25}" type="presParOf" srcId="{C09ED252-EC9A-4A6D-B829-6479F0D169BA}" destId="{773366D5-8103-411D-8625-011834D43625}" srcOrd="3" destOrd="0" presId="urn:microsoft.com/office/officeart/2005/8/layout/hProcess3"/>
    <dgm:cxn modelId="{969A7C40-03E5-4952-B0AC-6A5158E7CFE2}" type="presParOf" srcId="{98A0A08C-9DCD-438A-974E-91F489213A27}" destId="{1295CF33-02A4-45B0-ADFC-D2C47AB60A7A}" srcOrd="2" destOrd="0" presId="urn:microsoft.com/office/officeart/2005/8/layout/hProcess3"/>
    <dgm:cxn modelId="{19D86763-410C-481B-B011-086898A86792}" type="presParOf" srcId="{98A0A08C-9DCD-438A-974E-91F489213A27}" destId="{2218580B-3DCB-4F7D-95B3-96F785D23F50}" srcOrd="3" destOrd="0" presId="urn:microsoft.com/office/officeart/2005/8/layout/hProcess3"/>
    <dgm:cxn modelId="{F49A3D94-B1B5-4389-81E3-60DE9A3228FA}" type="presParOf" srcId="{2218580B-3DCB-4F7D-95B3-96F785D23F50}" destId="{5382882C-AE94-49FE-B59D-76BEEC5C332D}" srcOrd="0" destOrd="0" presId="urn:microsoft.com/office/officeart/2005/8/layout/hProcess3"/>
    <dgm:cxn modelId="{69297ADC-61E1-4829-841F-FEFC1B71CF17}" type="presParOf" srcId="{2218580B-3DCB-4F7D-95B3-96F785D23F50}" destId="{0F91BF00-EEE7-4BC5-AB6B-BB889CBD03BC}" srcOrd="1" destOrd="0" presId="urn:microsoft.com/office/officeart/2005/8/layout/hProcess3"/>
    <dgm:cxn modelId="{B1CF8751-BE47-4034-9F27-C784DEBF8A97}" type="presParOf" srcId="{2218580B-3DCB-4F7D-95B3-96F785D23F50}" destId="{E66FF483-59C5-4D4A-A77E-4E6133F32B96}" srcOrd="2" destOrd="0" presId="urn:microsoft.com/office/officeart/2005/8/layout/hProcess3"/>
    <dgm:cxn modelId="{A1E2C9A8-407A-4EF3-ABCD-67DA774E7476}" type="presParOf" srcId="{2218580B-3DCB-4F7D-95B3-96F785D23F50}" destId="{C84154A2-8E9F-4CFC-8274-005136BFDD59}" srcOrd="3" destOrd="0" presId="urn:microsoft.com/office/officeart/2005/8/layout/hProcess3"/>
    <dgm:cxn modelId="{A209FEC3-C1BF-44F6-943D-559FF3BC6555}" type="presParOf" srcId="{98A0A08C-9DCD-438A-974E-91F489213A27}" destId="{B38AADCC-4FF8-478F-AEF8-B00633AB26EF}" srcOrd="4" destOrd="0" presId="urn:microsoft.com/office/officeart/2005/8/layout/hProcess3"/>
    <dgm:cxn modelId="{38C89142-18F3-4EFB-9693-92FF916C39B0}" type="presParOf" srcId="{98A0A08C-9DCD-438A-974E-91F489213A27}" destId="{F444F58D-149F-43C4-94FC-3751BE6AF6AF}" srcOrd="5" destOrd="0" presId="urn:microsoft.com/office/officeart/2005/8/layout/hProcess3"/>
    <dgm:cxn modelId="{11B7154E-8257-4C82-ABD5-BB966F76FEFC}" type="presParOf" srcId="{F444F58D-149F-43C4-94FC-3751BE6AF6AF}" destId="{ADAF8CE8-7E67-481C-A265-20425F327A1B}" srcOrd="0" destOrd="0" presId="urn:microsoft.com/office/officeart/2005/8/layout/hProcess3"/>
    <dgm:cxn modelId="{9A6292DF-E107-48B7-ACD5-93864BEE750B}" type="presParOf" srcId="{F444F58D-149F-43C4-94FC-3751BE6AF6AF}" destId="{6A396F21-F9CF-4143-A67B-BE4BD034DA92}" srcOrd="1" destOrd="0" presId="urn:microsoft.com/office/officeart/2005/8/layout/hProcess3"/>
    <dgm:cxn modelId="{E6746488-C0A9-4F18-9EE7-5562DEFFAEF0}" type="presParOf" srcId="{F444F58D-149F-43C4-94FC-3751BE6AF6AF}" destId="{76EEFD59-D166-4B48-AF97-4A0AB8E6AA25}" srcOrd="2" destOrd="0" presId="urn:microsoft.com/office/officeart/2005/8/layout/hProcess3"/>
    <dgm:cxn modelId="{1561C835-B20B-4D59-9F73-B49B402B3FE7}" type="presParOf" srcId="{F444F58D-149F-43C4-94FC-3751BE6AF6AF}" destId="{D51354EE-7EFA-417C-AA6C-99869FFC747D}" srcOrd="3" destOrd="0" presId="urn:microsoft.com/office/officeart/2005/8/layout/hProcess3"/>
    <dgm:cxn modelId="{BCA5ABA0-B7FC-48D1-BAA0-C6E27D7385E6}" type="presParOf" srcId="{98A0A08C-9DCD-438A-974E-91F489213A27}" destId="{BC912BB6-ABA0-478C-98FC-4B448F17D5D7}" srcOrd="6" destOrd="0" presId="urn:microsoft.com/office/officeart/2005/8/layout/hProcess3"/>
    <dgm:cxn modelId="{8245E2BB-A09E-4228-A651-1DF06A20E31B}" type="presParOf" srcId="{98A0A08C-9DCD-438A-974E-91F489213A27}" destId="{1A02CA85-9480-4857-B58E-BB64B05F4846}" srcOrd="7" destOrd="0" presId="urn:microsoft.com/office/officeart/2005/8/layout/hProcess3"/>
    <dgm:cxn modelId="{9F6B122F-8175-4555-8772-F3E29B556024}" type="presParOf" srcId="{98A0A08C-9DCD-438A-974E-91F489213A27}" destId="{C6D65920-7CCE-4B02-BEFE-09947E97E30B}" srcOrd="8"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A6744F4-7092-44D1-8F39-E1B1A9E5A830}" type="doc">
      <dgm:prSet loTypeId="urn:microsoft.com/office/officeart/2005/8/layout/hProcess9" loCatId="process" qsTypeId="urn:microsoft.com/office/officeart/2005/8/quickstyle/simple1" qsCatId="simple" csTypeId="urn:microsoft.com/office/officeart/2005/8/colors/accent1_2" csCatId="accent1" phldr="1"/>
      <dgm:spPr/>
    </dgm:pt>
    <dgm:pt modelId="{68DE8C14-5404-4714-A794-CCC7E7137E41}">
      <dgm:prSet phldrT="[文字]"/>
      <dgm:spPr>
        <a:solidFill>
          <a:srgbClr val="C00000"/>
        </a:solidFill>
      </dgm:spPr>
      <dgm:t>
        <a:bodyPr/>
        <a:lstStyle/>
        <a:p>
          <a:r>
            <a:rPr lang="zh-TW" altLang="en-US" b="1" dirty="0"/>
            <a:t>學校類型</a:t>
          </a:r>
          <a:endParaRPr lang="en-US" altLang="zh-TW" b="1" dirty="0"/>
        </a:p>
      </dgm:t>
    </dgm:pt>
    <dgm:pt modelId="{577EECC4-919A-49EF-9174-0248FB0057D8}" type="parTrans" cxnId="{3C9E832E-2D04-4AB4-83D8-8ED9E0D1C63F}">
      <dgm:prSet/>
      <dgm:spPr/>
      <dgm:t>
        <a:bodyPr/>
        <a:lstStyle/>
        <a:p>
          <a:endParaRPr lang="zh-TW" altLang="en-US"/>
        </a:p>
      </dgm:t>
    </dgm:pt>
    <dgm:pt modelId="{BB3818B7-1CD8-4AE8-8186-D68FF02FE512}" type="sibTrans" cxnId="{3C9E832E-2D04-4AB4-83D8-8ED9E0D1C63F}">
      <dgm:prSet/>
      <dgm:spPr/>
      <dgm:t>
        <a:bodyPr/>
        <a:lstStyle/>
        <a:p>
          <a:endParaRPr lang="zh-TW" altLang="en-US"/>
        </a:p>
      </dgm:t>
    </dgm:pt>
    <dgm:pt modelId="{20D1D63C-DE9B-4E47-B1F0-F73F4BE99D91}">
      <dgm:prSet phldrT="[文字]"/>
      <dgm:spPr>
        <a:solidFill>
          <a:srgbClr val="00B050"/>
        </a:solidFill>
      </dgm:spPr>
      <dgm:t>
        <a:bodyPr/>
        <a:lstStyle/>
        <a:p>
          <a:r>
            <a:rPr lang="zh-TW" altLang="en-US" b="1" dirty="0"/>
            <a:t>入學管道</a:t>
          </a:r>
          <a:endParaRPr lang="en-US" altLang="zh-TW" b="1" dirty="0"/>
        </a:p>
      </dgm:t>
    </dgm:pt>
    <dgm:pt modelId="{99730C43-431F-4431-889C-4864DA2E6184}" type="parTrans" cxnId="{94E5445B-3911-4802-9FFF-430F6DDA366A}">
      <dgm:prSet/>
      <dgm:spPr/>
      <dgm:t>
        <a:bodyPr/>
        <a:lstStyle/>
        <a:p>
          <a:endParaRPr lang="zh-TW" altLang="en-US"/>
        </a:p>
      </dgm:t>
    </dgm:pt>
    <dgm:pt modelId="{E53CE492-4E2B-4616-9915-8E836CFF31E1}" type="sibTrans" cxnId="{94E5445B-3911-4802-9FFF-430F6DDA366A}">
      <dgm:prSet/>
      <dgm:spPr/>
      <dgm:t>
        <a:bodyPr/>
        <a:lstStyle/>
        <a:p>
          <a:endParaRPr lang="zh-TW" altLang="en-US"/>
        </a:p>
      </dgm:t>
    </dgm:pt>
    <dgm:pt modelId="{7E38B455-18B5-4398-944A-80B36E4F8C1D}" type="pres">
      <dgm:prSet presAssocID="{DA6744F4-7092-44D1-8F39-E1B1A9E5A830}" presName="CompostProcess" presStyleCnt="0">
        <dgm:presLayoutVars>
          <dgm:dir/>
          <dgm:resizeHandles val="exact"/>
        </dgm:presLayoutVars>
      </dgm:prSet>
      <dgm:spPr/>
    </dgm:pt>
    <dgm:pt modelId="{AABD6B84-E671-4B5B-9FF2-D8FC4078CD44}" type="pres">
      <dgm:prSet presAssocID="{DA6744F4-7092-44D1-8F39-E1B1A9E5A830}" presName="arrow" presStyleLbl="bgShp" presStyleIdx="0" presStyleCnt="1"/>
      <dgm:spPr>
        <a:solidFill>
          <a:schemeClr val="accent6">
            <a:lumMod val="75000"/>
          </a:schemeClr>
        </a:solidFill>
      </dgm:spPr>
    </dgm:pt>
    <dgm:pt modelId="{EED3F36E-B66B-4757-A6D9-1BABB4835C35}" type="pres">
      <dgm:prSet presAssocID="{DA6744F4-7092-44D1-8F39-E1B1A9E5A830}" presName="linearProcess" presStyleCnt="0"/>
      <dgm:spPr/>
    </dgm:pt>
    <dgm:pt modelId="{38053ECA-6D7F-4BE3-9FB9-7343D87D530F}" type="pres">
      <dgm:prSet presAssocID="{68DE8C14-5404-4714-A794-CCC7E7137E41}" presName="textNode" presStyleLbl="node1" presStyleIdx="0" presStyleCnt="2">
        <dgm:presLayoutVars>
          <dgm:bulletEnabled val="1"/>
        </dgm:presLayoutVars>
      </dgm:prSet>
      <dgm:spPr/>
      <dgm:t>
        <a:bodyPr/>
        <a:lstStyle/>
        <a:p>
          <a:endParaRPr lang="zh-TW" altLang="en-US"/>
        </a:p>
      </dgm:t>
    </dgm:pt>
    <dgm:pt modelId="{D509A5FE-91DA-489A-868A-D558A667D879}" type="pres">
      <dgm:prSet presAssocID="{BB3818B7-1CD8-4AE8-8186-D68FF02FE512}" presName="sibTrans" presStyleCnt="0"/>
      <dgm:spPr/>
    </dgm:pt>
    <dgm:pt modelId="{7DCC0739-6D9E-4723-BE80-55DF90FC5F93}" type="pres">
      <dgm:prSet presAssocID="{20D1D63C-DE9B-4E47-B1F0-F73F4BE99D91}" presName="textNode" presStyleLbl="node1" presStyleIdx="1" presStyleCnt="2">
        <dgm:presLayoutVars>
          <dgm:bulletEnabled val="1"/>
        </dgm:presLayoutVars>
      </dgm:prSet>
      <dgm:spPr/>
      <dgm:t>
        <a:bodyPr/>
        <a:lstStyle/>
        <a:p>
          <a:endParaRPr lang="zh-TW" altLang="en-US"/>
        </a:p>
      </dgm:t>
    </dgm:pt>
  </dgm:ptLst>
  <dgm:cxnLst>
    <dgm:cxn modelId="{3C9E832E-2D04-4AB4-83D8-8ED9E0D1C63F}" srcId="{DA6744F4-7092-44D1-8F39-E1B1A9E5A830}" destId="{68DE8C14-5404-4714-A794-CCC7E7137E41}" srcOrd="0" destOrd="0" parTransId="{577EECC4-919A-49EF-9174-0248FB0057D8}" sibTransId="{BB3818B7-1CD8-4AE8-8186-D68FF02FE512}"/>
    <dgm:cxn modelId="{BB9925B3-4F62-401E-A225-97ED200B0B45}" type="presOf" srcId="{20D1D63C-DE9B-4E47-B1F0-F73F4BE99D91}" destId="{7DCC0739-6D9E-4723-BE80-55DF90FC5F93}" srcOrd="0" destOrd="0" presId="urn:microsoft.com/office/officeart/2005/8/layout/hProcess9"/>
    <dgm:cxn modelId="{37E4E5F7-9C0A-438E-A716-EE61D61B13D0}" type="presOf" srcId="{DA6744F4-7092-44D1-8F39-E1B1A9E5A830}" destId="{7E38B455-18B5-4398-944A-80B36E4F8C1D}" srcOrd="0" destOrd="0" presId="urn:microsoft.com/office/officeart/2005/8/layout/hProcess9"/>
    <dgm:cxn modelId="{94E5445B-3911-4802-9FFF-430F6DDA366A}" srcId="{DA6744F4-7092-44D1-8F39-E1B1A9E5A830}" destId="{20D1D63C-DE9B-4E47-B1F0-F73F4BE99D91}" srcOrd="1" destOrd="0" parTransId="{99730C43-431F-4431-889C-4864DA2E6184}" sibTransId="{E53CE492-4E2B-4616-9915-8E836CFF31E1}"/>
    <dgm:cxn modelId="{420311A4-742D-4701-8B34-8C435BC16679}" type="presOf" srcId="{68DE8C14-5404-4714-A794-CCC7E7137E41}" destId="{38053ECA-6D7F-4BE3-9FB9-7343D87D530F}" srcOrd="0" destOrd="0" presId="urn:microsoft.com/office/officeart/2005/8/layout/hProcess9"/>
    <dgm:cxn modelId="{6EC4100E-6F75-42B1-95E1-80D765207A20}" type="presParOf" srcId="{7E38B455-18B5-4398-944A-80B36E4F8C1D}" destId="{AABD6B84-E671-4B5B-9FF2-D8FC4078CD44}" srcOrd="0" destOrd="0" presId="urn:microsoft.com/office/officeart/2005/8/layout/hProcess9"/>
    <dgm:cxn modelId="{30B577B7-72A1-464B-84F8-7A0182C03F80}" type="presParOf" srcId="{7E38B455-18B5-4398-944A-80B36E4F8C1D}" destId="{EED3F36E-B66B-4757-A6D9-1BABB4835C35}" srcOrd="1" destOrd="0" presId="urn:microsoft.com/office/officeart/2005/8/layout/hProcess9"/>
    <dgm:cxn modelId="{43BF0CAA-60E3-4168-9C34-77004F6C3164}" type="presParOf" srcId="{EED3F36E-B66B-4757-A6D9-1BABB4835C35}" destId="{38053ECA-6D7F-4BE3-9FB9-7343D87D530F}" srcOrd="0" destOrd="0" presId="urn:microsoft.com/office/officeart/2005/8/layout/hProcess9"/>
    <dgm:cxn modelId="{D1DCD570-A192-4ADB-B099-AB1DF232FADF}" type="presParOf" srcId="{EED3F36E-B66B-4757-A6D9-1BABB4835C35}" destId="{D509A5FE-91DA-489A-868A-D558A667D879}" srcOrd="1" destOrd="0" presId="urn:microsoft.com/office/officeart/2005/8/layout/hProcess9"/>
    <dgm:cxn modelId="{6FB2E801-D9B5-49A6-9BCA-4639719C4020}" type="presParOf" srcId="{EED3F36E-B66B-4757-A6D9-1BABB4835C35}" destId="{7DCC0739-6D9E-4723-BE80-55DF90FC5F93}" srcOrd="2"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B81FAD0-1DA9-45DB-8AB6-E44FF51A8CC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zh-TW" altLang="en-US"/>
        </a:p>
      </dgm:t>
    </dgm:pt>
    <dgm:pt modelId="{C98792B1-BBB2-4B77-8A72-3BED85C8AA15}">
      <dgm:prSet phldrT="[文字]" custT="1"/>
      <dgm:spPr>
        <a:solidFill>
          <a:srgbClr val="0070C0"/>
        </a:solidFill>
        <a:ln>
          <a:solidFill>
            <a:srgbClr val="FFFF00"/>
          </a:solidFill>
        </a:ln>
        <a:effectLst>
          <a:glow rad="228600">
            <a:schemeClr val="accent6">
              <a:satMod val="175000"/>
              <a:alpha val="40000"/>
            </a:schemeClr>
          </a:glow>
        </a:effectLst>
      </dgm:spPr>
      <dgm:t>
        <a:bodyPr/>
        <a:lstStyle/>
        <a:p>
          <a:r>
            <a:rPr lang="zh-TW" altLang="en-US" sz="4800" b="1" dirty="0"/>
            <a:t>高中</a:t>
          </a:r>
        </a:p>
      </dgm:t>
    </dgm:pt>
    <dgm:pt modelId="{D57C8F96-05D4-4061-A530-EDEDA59E4CCF}" type="parTrans" cxnId="{7A55526B-5260-4D3C-9BEF-91C4620A8955}">
      <dgm:prSet/>
      <dgm:spPr/>
      <dgm:t>
        <a:bodyPr/>
        <a:lstStyle/>
        <a:p>
          <a:endParaRPr lang="zh-TW" altLang="en-US"/>
        </a:p>
      </dgm:t>
    </dgm:pt>
    <dgm:pt modelId="{A9D8B4F2-965E-4E2C-95D7-021117A9BF9E}" type="sibTrans" cxnId="{7A55526B-5260-4D3C-9BEF-91C4620A8955}">
      <dgm:prSet/>
      <dgm:spPr/>
      <dgm:t>
        <a:bodyPr/>
        <a:lstStyle/>
        <a:p>
          <a:endParaRPr lang="zh-TW" altLang="en-US"/>
        </a:p>
      </dgm:t>
    </dgm:pt>
    <dgm:pt modelId="{0FC14F93-6234-41C1-9D75-5A456C885220}">
      <dgm:prSet phldrT="[文字]" custT="1"/>
      <dgm:spPr>
        <a:solidFill>
          <a:srgbClr val="00B0F0"/>
        </a:solidFill>
        <a:ln w="57150">
          <a:solidFill>
            <a:schemeClr val="bg1"/>
          </a:solidFill>
        </a:ln>
      </dgm:spPr>
      <dgm:t>
        <a:bodyPr/>
        <a:lstStyle/>
        <a:p>
          <a:r>
            <a:rPr lang="zh-TW" altLang="en-US" sz="3200" b="1" dirty="0"/>
            <a:t>普通型</a:t>
          </a:r>
        </a:p>
      </dgm:t>
    </dgm:pt>
    <dgm:pt modelId="{81787A17-C752-42D1-BEA0-F12508537C4E}" type="parTrans" cxnId="{7DC662BE-8BC6-4717-879E-78650E67306C}">
      <dgm:prSet/>
      <dgm:spPr/>
      <dgm:t>
        <a:bodyPr/>
        <a:lstStyle/>
        <a:p>
          <a:endParaRPr lang="zh-TW" altLang="en-US"/>
        </a:p>
      </dgm:t>
    </dgm:pt>
    <dgm:pt modelId="{561C3D5D-87B8-4D50-98A4-23226CC526BF}" type="sibTrans" cxnId="{7DC662BE-8BC6-4717-879E-78650E67306C}">
      <dgm:prSet/>
      <dgm:spPr/>
      <dgm:t>
        <a:bodyPr/>
        <a:lstStyle/>
        <a:p>
          <a:endParaRPr lang="zh-TW" altLang="en-US"/>
        </a:p>
      </dgm:t>
    </dgm:pt>
    <dgm:pt modelId="{3510B6D2-D6D4-4A36-A39E-D416137374A5}">
      <dgm:prSet phldrT="[文字]" custT="1"/>
      <dgm:spPr>
        <a:solidFill>
          <a:srgbClr val="FFC000"/>
        </a:solidFill>
        <a:ln>
          <a:solidFill>
            <a:srgbClr val="FF0000"/>
          </a:solidFill>
        </a:ln>
      </dgm:spPr>
      <dgm:t>
        <a:bodyPr/>
        <a:lstStyle/>
        <a:p>
          <a:r>
            <a:rPr lang="zh-TW" altLang="en-US" sz="3200" b="1" dirty="0"/>
            <a:t>技術型</a:t>
          </a:r>
        </a:p>
      </dgm:t>
    </dgm:pt>
    <dgm:pt modelId="{45462712-D6D1-44DB-B0BE-DB39057873C3}" type="parTrans" cxnId="{0A3D816F-8D30-4892-BE90-3EEB08B15D47}">
      <dgm:prSet/>
      <dgm:spPr/>
      <dgm:t>
        <a:bodyPr/>
        <a:lstStyle/>
        <a:p>
          <a:endParaRPr lang="zh-TW" altLang="en-US"/>
        </a:p>
      </dgm:t>
    </dgm:pt>
    <dgm:pt modelId="{9C0DBB34-B0A8-4ED7-97FD-41F43AFC8BD9}" type="sibTrans" cxnId="{0A3D816F-8D30-4892-BE90-3EEB08B15D47}">
      <dgm:prSet/>
      <dgm:spPr/>
      <dgm:t>
        <a:bodyPr/>
        <a:lstStyle/>
        <a:p>
          <a:endParaRPr lang="zh-TW" altLang="en-US"/>
        </a:p>
      </dgm:t>
    </dgm:pt>
    <dgm:pt modelId="{30D0DB49-9341-4C52-930A-88EE7778D122}">
      <dgm:prSet phldrT="[文字]" custT="1"/>
      <dgm:spPr>
        <a:solidFill>
          <a:srgbClr val="FF99CC"/>
        </a:solidFill>
        <a:ln>
          <a:solidFill>
            <a:srgbClr val="00B0F0"/>
          </a:solidFill>
        </a:ln>
      </dgm:spPr>
      <dgm:t>
        <a:bodyPr/>
        <a:lstStyle/>
        <a:p>
          <a:r>
            <a:rPr lang="zh-TW" altLang="en-US" sz="3200" b="1" dirty="0"/>
            <a:t>綜合型</a:t>
          </a:r>
        </a:p>
      </dgm:t>
    </dgm:pt>
    <dgm:pt modelId="{94C891F6-D54B-4565-A387-4D26A20AA6C6}" type="parTrans" cxnId="{ADDF691B-DC49-4994-AD2C-A2DFF8FB2AB6}">
      <dgm:prSet/>
      <dgm:spPr/>
      <dgm:t>
        <a:bodyPr/>
        <a:lstStyle/>
        <a:p>
          <a:endParaRPr lang="zh-TW" altLang="en-US"/>
        </a:p>
      </dgm:t>
    </dgm:pt>
    <dgm:pt modelId="{DED2696E-CC44-491E-B8DA-E67DF35DBD60}" type="sibTrans" cxnId="{ADDF691B-DC49-4994-AD2C-A2DFF8FB2AB6}">
      <dgm:prSet/>
      <dgm:spPr/>
      <dgm:t>
        <a:bodyPr/>
        <a:lstStyle/>
        <a:p>
          <a:endParaRPr lang="zh-TW" altLang="en-US"/>
        </a:p>
      </dgm:t>
    </dgm:pt>
    <dgm:pt modelId="{7813E522-06BF-4AA0-9453-365A77B430BA}">
      <dgm:prSet custT="1"/>
      <dgm:spPr>
        <a:solidFill>
          <a:srgbClr val="92D050"/>
        </a:solidFill>
        <a:ln w="57150">
          <a:solidFill>
            <a:srgbClr val="FFFF00"/>
          </a:solidFill>
        </a:ln>
      </dgm:spPr>
      <dgm:t>
        <a:bodyPr/>
        <a:lstStyle/>
        <a:p>
          <a:r>
            <a:rPr lang="zh-TW" altLang="en-US" sz="3200" b="1" dirty="0"/>
            <a:t>單科型</a:t>
          </a:r>
        </a:p>
      </dgm:t>
    </dgm:pt>
    <dgm:pt modelId="{E6D07F1F-6AD9-4E49-9F4A-195DD7773B60}" type="parTrans" cxnId="{4312881F-1CBE-4A2D-A505-AD106D3F0D18}">
      <dgm:prSet/>
      <dgm:spPr/>
      <dgm:t>
        <a:bodyPr/>
        <a:lstStyle/>
        <a:p>
          <a:endParaRPr lang="zh-TW" altLang="en-US"/>
        </a:p>
      </dgm:t>
    </dgm:pt>
    <dgm:pt modelId="{710E84D6-084B-4DC7-951E-70AFCEF618E9}" type="sibTrans" cxnId="{4312881F-1CBE-4A2D-A505-AD106D3F0D18}">
      <dgm:prSet/>
      <dgm:spPr/>
      <dgm:t>
        <a:bodyPr/>
        <a:lstStyle/>
        <a:p>
          <a:endParaRPr lang="zh-TW" altLang="en-US"/>
        </a:p>
      </dgm:t>
    </dgm:pt>
    <dgm:pt modelId="{429386B6-A339-4934-A5F1-791495523F8F}">
      <dgm:prSet custT="1"/>
      <dgm:spPr>
        <a:solidFill>
          <a:srgbClr val="FF99CC"/>
        </a:solidFill>
        <a:ln w="57150">
          <a:solidFill>
            <a:srgbClr val="00B0F0"/>
          </a:solidFill>
        </a:ln>
      </dgm:spPr>
      <dgm:t>
        <a:bodyPr/>
        <a:lstStyle/>
        <a:p>
          <a:r>
            <a:rPr lang="zh-TW" altLang="en-US" sz="2800" b="1" dirty="0"/>
            <a:t>綜合高中</a:t>
          </a:r>
        </a:p>
      </dgm:t>
    </dgm:pt>
    <dgm:pt modelId="{994004F6-24CA-4D6A-B8D4-2E90B9674147}" type="parTrans" cxnId="{85B8531C-6C29-49A9-803E-FA745CF7324E}">
      <dgm:prSet/>
      <dgm:spPr/>
      <dgm:t>
        <a:bodyPr/>
        <a:lstStyle/>
        <a:p>
          <a:endParaRPr lang="zh-TW" altLang="en-US"/>
        </a:p>
      </dgm:t>
    </dgm:pt>
    <dgm:pt modelId="{FF4CE9AA-D6E1-4445-895A-5686099B4582}" type="sibTrans" cxnId="{85B8531C-6C29-49A9-803E-FA745CF7324E}">
      <dgm:prSet/>
      <dgm:spPr/>
      <dgm:t>
        <a:bodyPr/>
        <a:lstStyle/>
        <a:p>
          <a:endParaRPr lang="zh-TW" altLang="en-US"/>
        </a:p>
      </dgm:t>
    </dgm:pt>
    <dgm:pt modelId="{9844B88E-9E08-43AD-980E-D1D51F6143D0}">
      <dgm:prSet custT="1"/>
      <dgm:spPr>
        <a:solidFill>
          <a:srgbClr val="FFC000"/>
        </a:solidFill>
        <a:ln w="57150">
          <a:solidFill>
            <a:srgbClr val="FF0000"/>
          </a:solidFill>
        </a:ln>
      </dgm:spPr>
      <dgm:t>
        <a:bodyPr/>
        <a:lstStyle/>
        <a:p>
          <a:r>
            <a:rPr lang="zh-TW" altLang="en-US" sz="2800" b="1" dirty="0"/>
            <a:t>含實用技能學程、建教合作</a:t>
          </a:r>
        </a:p>
      </dgm:t>
    </dgm:pt>
    <dgm:pt modelId="{B2E94BD5-9950-43EE-B716-A7A1D288AB3A}" type="parTrans" cxnId="{AFC95A43-39B9-4788-8940-0D81DA84107E}">
      <dgm:prSet/>
      <dgm:spPr/>
      <dgm:t>
        <a:bodyPr/>
        <a:lstStyle/>
        <a:p>
          <a:endParaRPr lang="zh-TW" altLang="en-US"/>
        </a:p>
      </dgm:t>
    </dgm:pt>
    <dgm:pt modelId="{BC229F5E-C374-48D0-AA88-944B2ED15E95}" type="sibTrans" cxnId="{AFC95A43-39B9-4788-8940-0D81DA84107E}">
      <dgm:prSet/>
      <dgm:spPr/>
      <dgm:t>
        <a:bodyPr/>
        <a:lstStyle/>
        <a:p>
          <a:endParaRPr lang="zh-TW" altLang="en-US"/>
        </a:p>
      </dgm:t>
    </dgm:pt>
    <dgm:pt modelId="{B7F4DB15-291A-4455-9F21-BEE8139613F7}">
      <dgm:prSet custT="1"/>
      <dgm:spPr>
        <a:solidFill>
          <a:srgbClr val="92D050"/>
        </a:solidFill>
        <a:ln w="76200">
          <a:solidFill>
            <a:srgbClr val="FFFF00"/>
          </a:solidFill>
        </a:ln>
      </dgm:spPr>
      <dgm:t>
        <a:bodyPr/>
        <a:lstStyle/>
        <a:p>
          <a:r>
            <a:rPr lang="zh-TW" altLang="en-US" sz="2200" b="1" dirty="0"/>
            <a:t>特定學科領域為核心課程，如體育高級中學、國際高級中學</a:t>
          </a:r>
        </a:p>
      </dgm:t>
    </dgm:pt>
    <dgm:pt modelId="{53BE5DF4-D679-4624-AF70-3F9A7BF9EEEF}" type="parTrans" cxnId="{502581B9-17FA-4C68-8006-F713498AC275}">
      <dgm:prSet/>
      <dgm:spPr/>
      <dgm:t>
        <a:bodyPr/>
        <a:lstStyle/>
        <a:p>
          <a:endParaRPr lang="zh-TW" altLang="en-US"/>
        </a:p>
      </dgm:t>
    </dgm:pt>
    <dgm:pt modelId="{BFB4934F-D7C4-4FA6-996C-B9DD4AA2C398}" type="sibTrans" cxnId="{502581B9-17FA-4C68-8006-F713498AC275}">
      <dgm:prSet/>
      <dgm:spPr/>
      <dgm:t>
        <a:bodyPr/>
        <a:lstStyle/>
        <a:p>
          <a:endParaRPr lang="zh-TW" altLang="en-US"/>
        </a:p>
      </dgm:t>
    </dgm:pt>
    <dgm:pt modelId="{B2D143C9-19AA-49B1-BC7C-32A60F00EFE3}" type="pres">
      <dgm:prSet presAssocID="{6B81FAD0-1DA9-45DB-8AB6-E44FF51A8CC9}" presName="diagram" presStyleCnt="0">
        <dgm:presLayoutVars>
          <dgm:chPref val="1"/>
          <dgm:dir/>
          <dgm:animOne val="branch"/>
          <dgm:animLvl val="lvl"/>
          <dgm:resizeHandles val="exact"/>
        </dgm:presLayoutVars>
      </dgm:prSet>
      <dgm:spPr/>
      <dgm:t>
        <a:bodyPr/>
        <a:lstStyle/>
        <a:p>
          <a:endParaRPr lang="zh-TW" altLang="en-US"/>
        </a:p>
      </dgm:t>
    </dgm:pt>
    <dgm:pt modelId="{5809E6F5-568E-44E5-8B08-B3A7CCFA58C8}" type="pres">
      <dgm:prSet presAssocID="{C98792B1-BBB2-4B77-8A72-3BED85C8AA15}" presName="root1" presStyleCnt="0"/>
      <dgm:spPr/>
    </dgm:pt>
    <dgm:pt modelId="{997B1B64-CB23-4712-922F-9DA0574F4AC0}" type="pres">
      <dgm:prSet presAssocID="{C98792B1-BBB2-4B77-8A72-3BED85C8AA15}" presName="LevelOneTextNode" presStyleLbl="node0" presStyleIdx="0" presStyleCnt="1" custScaleY="213563">
        <dgm:presLayoutVars>
          <dgm:chPref val="3"/>
        </dgm:presLayoutVars>
      </dgm:prSet>
      <dgm:spPr/>
      <dgm:t>
        <a:bodyPr/>
        <a:lstStyle/>
        <a:p>
          <a:endParaRPr lang="zh-TW" altLang="en-US"/>
        </a:p>
      </dgm:t>
    </dgm:pt>
    <dgm:pt modelId="{FAC9DC5B-74A4-4EDC-8386-FDB97C421B07}" type="pres">
      <dgm:prSet presAssocID="{C98792B1-BBB2-4B77-8A72-3BED85C8AA15}" presName="level2hierChild" presStyleCnt="0"/>
      <dgm:spPr/>
    </dgm:pt>
    <dgm:pt modelId="{8770F044-0F03-4264-AC7A-97FD0A58A5A9}" type="pres">
      <dgm:prSet presAssocID="{81787A17-C752-42D1-BEA0-F12508537C4E}" presName="conn2-1" presStyleLbl="parChTrans1D2" presStyleIdx="0" presStyleCnt="4"/>
      <dgm:spPr/>
      <dgm:t>
        <a:bodyPr/>
        <a:lstStyle/>
        <a:p>
          <a:endParaRPr lang="zh-TW" altLang="en-US"/>
        </a:p>
      </dgm:t>
    </dgm:pt>
    <dgm:pt modelId="{F6D54C68-9D0E-45D3-B3A0-179FAF2AF73B}" type="pres">
      <dgm:prSet presAssocID="{81787A17-C752-42D1-BEA0-F12508537C4E}" presName="connTx" presStyleLbl="parChTrans1D2" presStyleIdx="0" presStyleCnt="4"/>
      <dgm:spPr/>
      <dgm:t>
        <a:bodyPr/>
        <a:lstStyle/>
        <a:p>
          <a:endParaRPr lang="zh-TW" altLang="en-US"/>
        </a:p>
      </dgm:t>
    </dgm:pt>
    <dgm:pt modelId="{B4EFC530-61A9-4AE1-91CD-8F1E76C3EDAD}" type="pres">
      <dgm:prSet presAssocID="{0FC14F93-6234-41C1-9D75-5A456C885220}" presName="root2" presStyleCnt="0"/>
      <dgm:spPr/>
    </dgm:pt>
    <dgm:pt modelId="{C7FEEEB9-F7DA-42DB-8199-8AF4953660F2}" type="pres">
      <dgm:prSet presAssocID="{0FC14F93-6234-41C1-9D75-5A456C885220}" presName="LevelTwoTextNode" presStyleLbl="node2" presStyleIdx="0" presStyleCnt="4" custScaleY="127390">
        <dgm:presLayoutVars>
          <dgm:chPref val="3"/>
        </dgm:presLayoutVars>
      </dgm:prSet>
      <dgm:spPr/>
      <dgm:t>
        <a:bodyPr/>
        <a:lstStyle/>
        <a:p>
          <a:endParaRPr lang="zh-TW" altLang="en-US"/>
        </a:p>
      </dgm:t>
    </dgm:pt>
    <dgm:pt modelId="{03FAE3CF-CE00-4A34-BC74-966565F807A4}" type="pres">
      <dgm:prSet presAssocID="{0FC14F93-6234-41C1-9D75-5A456C885220}" presName="level3hierChild" presStyleCnt="0"/>
      <dgm:spPr/>
    </dgm:pt>
    <dgm:pt modelId="{D54EC5B6-4B8C-45DA-8402-4211C91D3BAA}" type="pres">
      <dgm:prSet presAssocID="{45462712-D6D1-44DB-B0BE-DB39057873C3}" presName="conn2-1" presStyleLbl="parChTrans1D2" presStyleIdx="1" presStyleCnt="4"/>
      <dgm:spPr/>
      <dgm:t>
        <a:bodyPr/>
        <a:lstStyle/>
        <a:p>
          <a:endParaRPr lang="zh-TW" altLang="en-US"/>
        </a:p>
      </dgm:t>
    </dgm:pt>
    <dgm:pt modelId="{15B9A4DB-2FCB-4504-BE3E-5482A18F3178}" type="pres">
      <dgm:prSet presAssocID="{45462712-D6D1-44DB-B0BE-DB39057873C3}" presName="connTx" presStyleLbl="parChTrans1D2" presStyleIdx="1" presStyleCnt="4"/>
      <dgm:spPr/>
      <dgm:t>
        <a:bodyPr/>
        <a:lstStyle/>
        <a:p>
          <a:endParaRPr lang="zh-TW" altLang="en-US"/>
        </a:p>
      </dgm:t>
    </dgm:pt>
    <dgm:pt modelId="{809CB4E9-0F3C-4EFB-9208-A6A603326EF2}" type="pres">
      <dgm:prSet presAssocID="{3510B6D2-D6D4-4A36-A39E-D416137374A5}" presName="root2" presStyleCnt="0"/>
      <dgm:spPr/>
    </dgm:pt>
    <dgm:pt modelId="{ABA2DD9A-71B0-4064-8F80-3FED4FA3455F}" type="pres">
      <dgm:prSet presAssocID="{3510B6D2-D6D4-4A36-A39E-D416137374A5}" presName="LevelTwoTextNode" presStyleLbl="node2" presStyleIdx="1" presStyleCnt="4" custScaleY="111317">
        <dgm:presLayoutVars>
          <dgm:chPref val="3"/>
        </dgm:presLayoutVars>
      </dgm:prSet>
      <dgm:spPr/>
      <dgm:t>
        <a:bodyPr/>
        <a:lstStyle/>
        <a:p>
          <a:endParaRPr lang="zh-TW" altLang="en-US"/>
        </a:p>
      </dgm:t>
    </dgm:pt>
    <dgm:pt modelId="{042D0DAC-2020-4F2B-900B-AF6844C5FC65}" type="pres">
      <dgm:prSet presAssocID="{3510B6D2-D6D4-4A36-A39E-D416137374A5}" presName="level3hierChild" presStyleCnt="0"/>
      <dgm:spPr/>
    </dgm:pt>
    <dgm:pt modelId="{192E1657-E7E8-492B-99E4-703D9C703C23}" type="pres">
      <dgm:prSet presAssocID="{B2E94BD5-9950-43EE-B716-A7A1D288AB3A}" presName="conn2-1" presStyleLbl="parChTrans1D3" presStyleIdx="0" presStyleCnt="3"/>
      <dgm:spPr/>
      <dgm:t>
        <a:bodyPr/>
        <a:lstStyle/>
        <a:p>
          <a:endParaRPr lang="zh-TW" altLang="en-US"/>
        </a:p>
      </dgm:t>
    </dgm:pt>
    <dgm:pt modelId="{7F4D08F3-5B82-4D32-A309-EBE2D2A31B4B}" type="pres">
      <dgm:prSet presAssocID="{B2E94BD5-9950-43EE-B716-A7A1D288AB3A}" presName="connTx" presStyleLbl="parChTrans1D3" presStyleIdx="0" presStyleCnt="3"/>
      <dgm:spPr/>
      <dgm:t>
        <a:bodyPr/>
        <a:lstStyle/>
        <a:p>
          <a:endParaRPr lang="zh-TW" altLang="en-US"/>
        </a:p>
      </dgm:t>
    </dgm:pt>
    <dgm:pt modelId="{205D2CBB-A01A-495A-8851-78F8DFCEF84E}" type="pres">
      <dgm:prSet presAssocID="{9844B88E-9E08-43AD-980E-D1D51F6143D0}" presName="root2" presStyleCnt="0"/>
      <dgm:spPr/>
    </dgm:pt>
    <dgm:pt modelId="{67903F8A-FCE3-4D38-AF21-1A14DAB036BF}" type="pres">
      <dgm:prSet presAssocID="{9844B88E-9E08-43AD-980E-D1D51F6143D0}" presName="LevelTwoTextNode" presStyleLbl="node3" presStyleIdx="0" presStyleCnt="3" custScaleX="257732" custScaleY="137607">
        <dgm:presLayoutVars>
          <dgm:chPref val="3"/>
        </dgm:presLayoutVars>
      </dgm:prSet>
      <dgm:spPr/>
      <dgm:t>
        <a:bodyPr/>
        <a:lstStyle/>
        <a:p>
          <a:endParaRPr lang="zh-TW" altLang="en-US"/>
        </a:p>
      </dgm:t>
    </dgm:pt>
    <dgm:pt modelId="{3CA134B3-D311-420A-871E-45227D3F17E5}" type="pres">
      <dgm:prSet presAssocID="{9844B88E-9E08-43AD-980E-D1D51F6143D0}" presName="level3hierChild" presStyleCnt="0"/>
      <dgm:spPr/>
    </dgm:pt>
    <dgm:pt modelId="{36C0318B-4479-4167-A2FA-F99B4A8B42FF}" type="pres">
      <dgm:prSet presAssocID="{94C891F6-D54B-4565-A387-4D26A20AA6C6}" presName="conn2-1" presStyleLbl="parChTrans1D2" presStyleIdx="2" presStyleCnt="4"/>
      <dgm:spPr/>
      <dgm:t>
        <a:bodyPr/>
        <a:lstStyle/>
        <a:p>
          <a:endParaRPr lang="zh-TW" altLang="en-US"/>
        </a:p>
      </dgm:t>
    </dgm:pt>
    <dgm:pt modelId="{7005F33A-E378-4A9D-8177-D0DCC694AB51}" type="pres">
      <dgm:prSet presAssocID="{94C891F6-D54B-4565-A387-4D26A20AA6C6}" presName="connTx" presStyleLbl="parChTrans1D2" presStyleIdx="2" presStyleCnt="4"/>
      <dgm:spPr/>
      <dgm:t>
        <a:bodyPr/>
        <a:lstStyle/>
        <a:p>
          <a:endParaRPr lang="zh-TW" altLang="en-US"/>
        </a:p>
      </dgm:t>
    </dgm:pt>
    <dgm:pt modelId="{F1951A8B-6780-48DE-967A-5962D933BCD0}" type="pres">
      <dgm:prSet presAssocID="{30D0DB49-9341-4C52-930A-88EE7778D122}" presName="root2" presStyleCnt="0"/>
      <dgm:spPr/>
    </dgm:pt>
    <dgm:pt modelId="{63939DB2-CE9C-4EDF-9A24-983680FA8B19}" type="pres">
      <dgm:prSet presAssocID="{30D0DB49-9341-4C52-930A-88EE7778D122}" presName="LevelTwoTextNode" presStyleLbl="node2" presStyleIdx="2" presStyleCnt="4" custScaleY="135710">
        <dgm:presLayoutVars>
          <dgm:chPref val="3"/>
        </dgm:presLayoutVars>
      </dgm:prSet>
      <dgm:spPr/>
      <dgm:t>
        <a:bodyPr/>
        <a:lstStyle/>
        <a:p>
          <a:endParaRPr lang="zh-TW" altLang="en-US"/>
        </a:p>
      </dgm:t>
    </dgm:pt>
    <dgm:pt modelId="{42C20929-E592-4642-89CF-A37EEB626C19}" type="pres">
      <dgm:prSet presAssocID="{30D0DB49-9341-4C52-930A-88EE7778D122}" presName="level3hierChild" presStyleCnt="0"/>
      <dgm:spPr/>
    </dgm:pt>
    <dgm:pt modelId="{1197C5CC-E1CE-43D9-8DF5-1F60CB05D78E}" type="pres">
      <dgm:prSet presAssocID="{994004F6-24CA-4D6A-B8D4-2E90B9674147}" presName="conn2-1" presStyleLbl="parChTrans1D3" presStyleIdx="1" presStyleCnt="3"/>
      <dgm:spPr/>
      <dgm:t>
        <a:bodyPr/>
        <a:lstStyle/>
        <a:p>
          <a:endParaRPr lang="zh-TW" altLang="en-US"/>
        </a:p>
      </dgm:t>
    </dgm:pt>
    <dgm:pt modelId="{A733D182-B31E-4C87-B002-9B86148488AE}" type="pres">
      <dgm:prSet presAssocID="{994004F6-24CA-4D6A-B8D4-2E90B9674147}" presName="connTx" presStyleLbl="parChTrans1D3" presStyleIdx="1" presStyleCnt="3"/>
      <dgm:spPr/>
      <dgm:t>
        <a:bodyPr/>
        <a:lstStyle/>
        <a:p>
          <a:endParaRPr lang="zh-TW" altLang="en-US"/>
        </a:p>
      </dgm:t>
    </dgm:pt>
    <dgm:pt modelId="{720D58F2-87D1-4414-80D9-4172C2FFF8CE}" type="pres">
      <dgm:prSet presAssocID="{429386B6-A339-4934-A5F1-791495523F8F}" presName="root2" presStyleCnt="0"/>
      <dgm:spPr/>
    </dgm:pt>
    <dgm:pt modelId="{8906FA3A-1494-4D9D-9AB1-CC27E5D6BC6E}" type="pres">
      <dgm:prSet presAssocID="{429386B6-A339-4934-A5F1-791495523F8F}" presName="LevelTwoTextNode" presStyleLbl="node3" presStyleIdx="1" presStyleCnt="3" custScaleX="161979">
        <dgm:presLayoutVars>
          <dgm:chPref val="3"/>
        </dgm:presLayoutVars>
      </dgm:prSet>
      <dgm:spPr/>
      <dgm:t>
        <a:bodyPr/>
        <a:lstStyle/>
        <a:p>
          <a:endParaRPr lang="zh-TW" altLang="en-US"/>
        </a:p>
      </dgm:t>
    </dgm:pt>
    <dgm:pt modelId="{7747A460-573B-4214-A8D8-D90A47E0E0E8}" type="pres">
      <dgm:prSet presAssocID="{429386B6-A339-4934-A5F1-791495523F8F}" presName="level3hierChild" presStyleCnt="0"/>
      <dgm:spPr/>
    </dgm:pt>
    <dgm:pt modelId="{63AC030B-C2DB-4F05-8C00-9A4396D9702A}" type="pres">
      <dgm:prSet presAssocID="{E6D07F1F-6AD9-4E49-9F4A-195DD7773B60}" presName="conn2-1" presStyleLbl="parChTrans1D2" presStyleIdx="3" presStyleCnt="4"/>
      <dgm:spPr/>
      <dgm:t>
        <a:bodyPr/>
        <a:lstStyle/>
        <a:p>
          <a:endParaRPr lang="zh-TW" altLang="en-US"/>
        </a:p>
      </dgm:t>
    </dgm:pt>
    <dgm:pt modelId="{81806E19-509C-46B0-9EBC-3506A4BB2D69}" type="pres">
      <dgm:prSet presAssocID="{E6D07F1F-6AD9-4E49-9F4A-195DD7773B60}" presName="connTx" presStyleLbl="parChTrans1D2" presStyleIdx="3" presStyleCnt="4"/>
      <dgm:spPr/>
      <dgm:t>
        <a:bodyPr/>
        <a:lstStyle/>
        <a:p>
          <a:endParaRPr lang="zh-TW" altLang="en-US"/>
        </a:p>
      </dgm:t>
    </dgm:pt>
    <dgm:pt modelId="{24E6513C-F4E4-427A-8B39-FDBE2C14BCB5}" type="pres">
      <dgm:prSet presAssocID="{7813E522-06BF-4AA0-9453-365A77B430BA}" presName="root2" presStyleCnt="0"/>
      <dgm:spPr/>
    </dgm:pt>
    <dgm:pt modelId="{3FE6D60C-1EE0-4456-BD60-851B2E2D752A}" type="pres">
      <dgm:prSet presAssocID="{7813E522-06BF-4AA0-9453-365A77B430BA}" presName="LevelTwoTextNode" presStyleLbl="node2" presStyleIdx="3" presStyleCnt="4" custScaleY="134612" custLinFactNeighborX="3097" custLinFactNeighborY="1829">
        <dgm:presLayoutVars>
          <dgm:chPref val="3"/>
        </dgm:presLayoutVars>
      </dgm:prSet>
      <dgm:spPr/>
      <dgm:t>
        <a:bodyPr/>
        <a:lstStyle/>
        <a:p>
          <a:endParaRPr lang="zh-TW" altLang="en-US"/>
        </a:p>
      </dgm:t>
    </dgm:pt>
    <dgm:pt modelId="{A962674A-0357-4169-BE10-680CB2625E13}" type="pres">
      <dgm:prSet presAssocID="{7813E522-06BF-4AA0-9453-365A77B430BA}" presName="level3hierChild" presStyleCnt="0"/>
      <dgm:spPr/>
    </dgm:pt>
    <dgm:pt modelId="{953CEE96-F719-4A78-8DA5-791B21911DDB}" type="pres">
      <dgm:prSet presAssocID="{53BE5DF4-D679-4624-AF70-3F9A7BF9EEEF}" presName="conn2-1" presStyleLbl="parChTrans1D3" presStyleIdx="2" presStyleCnt="3"/>
      <dgm:spPr/>
      <dgm:t>
        <a:bodyPr/>
        <a:lstStyle/>
        <a:p>
          <a:endParaRPr lang="zh-TW" altLang="en-US"/>
        </a:p>
      </dgm:t>
    </dgm:pt>
    <dgm:pt modelId="{D6CDEC1A-D7DF-4D86-B5C5-51399264854F}" type="pres">
      <dgm:prSet presAssocID="{53BE5DF4-D679-4624-AF70-3F9A7BF9EEEF}" presName="connTx" presStyleLbl="parChTrans1D3" presStyleIdx="2" presStyleCnt="3"/>
      <dgm:spPr/>
      <dgm:t>
        <a:bodyPr/>
        <a:lstStyle/>
        <a:p>
          <a:endParaRPr lang="zh-TW" altLang="en-US"/>
        </a:p>
      </dgm:t>
    </dgm:pt>
    <dgm:pt modelId="{E276FE70-A04D-4138-AE70-0014B1CB9751}" type="pres">
      <dgm:prSet presAssocID="{B7F4DB15-291A-4455-9F21-BEE8139613F7}" presName="root2" presStyleCnt="0"/>
      <dgm:spPr/>
    </dgm:pt>
    <dgm:pt modelId="{0509E422-F9DA-41C6-94D3-1191C03BC992}" type="pres">
      <dgm:prSet presAssocID="{B7F4DB15-291A-4455-9F21-BEE8139613F7}" presName="LevelTwoTextNode" presStyleLbl="node3" presStyleIdx="2" presStyleCnt="3" custScaleX="274087" custScaleY="148364">
        <dgm:presLayoutVars>
          <dgm:chPref val="3"/>
        </dgm:presLayoutVars>
      </dgm:prSet>
      <dgm:spPr/>
      <dgm:t>
        <a:bodyPr/>
        <a:lstStyle/>
        <a:p>
          <a:endParaRPr lang="zh-TW" altLang="en-US"/>
        </a:p>
      </dgm:t>
    </dgm:pt>
    <dgm:pt modelId="{12D6CE6A-B9A3-4BE4-9C18-04DE4B597B66}" type="pres">
      <dgm:prSet presAssocID="{B7F4DB15-291A-4455-9F21-BEE8139613F7}" presName="level3hierChild" presStyleCnt="0"/>
      <dgm:spPr/>
    </dgm:pt>
  </dgm:ptLst>
  <dgm:cxnLst>
    <dgm:cxn modelId="{5D40530A-9EC6-446B-8452-8A737BD1626E}" type="presOf" srcId="{C98792B1-BBB2-4B77-8A72-3BED85C8AA15}" destId="{997B1B64-CB23-4712-922F-9DA0574F4AC0}" srcOrd="0" destOrd="0" presId="urn:microsoft.com/office/officeart/2005/8/layout/hierarchy2"/>
    <dgm:cxn modelId="{1A4FF2D0-D6E8-40A3-BD8A-72338AC470C3}" type="presOf" srcId="{45462712-D6D1-44DB-B0BE-DB39057873C3}" destId="{15B9A4DB-2FCB-4504-BE3E-5482A18F3178}" srcOrd="1" destOrd="0" presId="urn:microsoft.com/office/officeart/2005/8/layout/hierarchy2"/>
    <dgm:cxn modelId="{1546DC03-87A8-405F-B064-CFD12154252A}" type="presOf" srcId="{6B81FAD0-1DA9-45DB-8AB6-E44FF51A8CC9}" destId="{B2D143C9-19AA-49B1-BC7C-32A60F00EFE3}" srcOrd="0" destOrd="0" presId="urn:microsoft.com/office/officeart/2005/8/layout/hierarchy2"/>
    <dgm:cxn modelId="{BEC40CD2-8664-4F08-AF16-F4D691990924}" type="presOf" srcId="{994004F6-24CA-4D6A-B8D4-2E90B9674147}" destId="{A733D182-B31E-4C87-B002-9B86148488AE}" srcOrd="1" destOrd="0" presId="urn:microsoft.com/office/officeart/2005/8/layout/hierarchy2"/>
    <dgm:cxn modelId="{048A1F14-6212-497D-A81C-DB12EAD38528}" type="presOf" srcId="{0FC14F93-6234-41C1-9D75-5A456C885220}" destId="{C7FEEEB9-F7DA-42DB-8199-8AF4953660F2}" srcOrd="0" destOrd="0" presId="urn:microsoft.com/office/officeart/2005/8/layout/hierarchy2"/>
    <dgm:cxn modelId="{1B4542A4-E845-455B-8F47-D19FA9A61F03}" type="presOf" srcId="{B2E94BD5-9950-43EE-B716-A7A1D288AB3A}" destId="{7F4D08F3-5B82-4D32-A309-EBE2D2A31B4B}" srcOrd="1" destOrd="0" presId="urn:microsoft.com/office/officeart/2005/8/layout/hierarchy2"/>
    <dgm:cxn modelId="{4A3F050C-EC4E-46CB-9373-31C4E173B657}" type="presOf" srcId="{94C891F6-D54B-4565-A387-4D26A20AA6C6}" destId="{36C0318B-4479-4167-A2FA-F99B4A8B42FF}" srcOrd="0" destOrd="0" presId="urn:microsoft.com/office/officeart/2005/8/layout/hierarchy2"/>
    <dgm:cxn modelId="{71C61305-7F56-4EBA-971D-138D0EFA73A4}" type="presOf" srcId="{429386B6-A339-4934-A5F1-791495523F8F}" destId="{8906FA3A-1494-4D9D-9AB1-CC27E5D6BC6E}" srcOrd="0" destOrd="0" presId="urn:microsoft.com/office/officeart/2005/8/layout/hierarchy2"/>
    <dgm:cxn modelId="{502581B9-17FA-4C68-8006-F713498AC275}" srcId="{7813E522-06BF-4AA0-9453-365A77B430BA}" destId="{B7F4DB15-291A-4455-9F21-BEE8139613F7}" srcOrd="0" destOrd="0" parTransId="{53BE5DF4-D679-4624-AF70-3F9A7BF9EEEF}" sibTransId="{BFB4934F-D7C4-4FA6-996C-B9DD4AA2C398}"/>
    <dgm:cxn modelId="{38C5A5C0-4E14-4449-BEB7-9D9A26F7D30C}" type="presOf" srcId="{7813E522-06BF-4AA0-9453-365A77B430BA}" destId="{3FE6D60C-1EE0-4456-BD60-851B2E2D752A}" srcOrd="0" destOrd="0" presId="urn:microsoft.com/office/officeart/2005/8/layout/hierarchy2"/>
    <dgm:cxn modelId="{0A3D816F-8D30-4892-BE90-3EEB08B15D47}" srcId="{C98792B1-BBB2-4B77-8A72-3BED85C8AA15}" destId="{3510B6D2-D6D4-4A36-A39E-D416137374A5}" srcOrd="1" destOrd="0" parTransId="{45462712-D6D1-44DB-B0BE-DB39057873C3}" sibTransId="{9C0DBB34-B0A8-4ED7-97FD-41F43AFC8BD9}"/>
    <dgm:cxn modelId="{637D2ED2-63FD-432F-9E44-D38BF0ADCE67}" type="presOf" srcId="{3510B6D2-D6D4-4A36-A39E-D416137374A5}" destId="{ABA2DD9A-71B0-4064-8F80-3FED4FA3455F}" srcOrd="0" destOrd="0" presId="urn:microsoft.com/office/officeart/2005/8/layout/hierarchy2"/>
    <dgm:cxn modelId="{1DD5B718-3143-4406-9221-EF3BCFCACE8E}" type="presOf" srcId="{53BE5DF4-D679-4624-AF70-3F9A7BF9EEEF}" destId="{953CEE96-F719-4A78-8DA5-791B21911DDB}" srcOrd="0" destOrd="0" presId="urn:microsoft.com/office/officeart/2005/8/layout/hierarchy2"/>
    <dgm:cxn modelId="{E0DC2853-60DB-4B48-8E38-7A9592630A2A}" type="presOf" srcId="{9844B88E-9E08-43AD-980E-D1D51F6143D0}" destId="{67903F8A-FCE3-4D38-AF21-1A14DAB036BF}" srcOrd="0" destOrd="0" presId="urn:microsoft.com/office/officeart/2005/8/layout/hierarchy2"/>
    <dgm:cxn modelId="{53504A9C-785F-46FA-91C6-9D5DE23BF4A1}" type="presOf" srcId="{E6D07F1F-6AD9-4E49-9F4A-195DD7773B60}" destId="{81806E19-509C-46B0-9EBC-3506A4BB2D69}" srcOrd="1" destOrd="0" presId="urn:microsoft.com/office/officeart/2005/8/layout/hierarchy2"/>
    <dgm:cxn modelId="{DAF147CC-581B-40CC-8549-00840B756867}" type="presOf" srcId="{45462712-D6D1-44DB-B0BE-DB39057873C3}" destId="{D54EC5B6-4B8C-45DA-8402-4211C91D3BAA}" srcOrd="0" destOrd="0" presId="urn:microsoft.com/office/officeart/2005/8/layout/hierarchy2"/>
    <dgm:cxn modelId="{ADFD3A4D-DE43-453F-AC9F-0B051C5B0F91}" type="presOf" srcId="{994004F6-24CA-4D6A-B8D4-2E90B9674147}" destId="{1197C5CC-E1CE-43D9-8DF5-1F60CB05D78E}" srcOrd="0" destOrd="0" presId="urn:microsoft.com/office/officeart/2005/8/layout/hierarchy2"/>
    <dgm:cxn modelId="{AFC95A43-39B9-4788-8940-0D81DA84107E}" srcId="{3510B6D2-D6D4-4A36-A39E-D416137374A5}" destId="{9844B88E-9E08-43AD-980E-D1D51F6143D0}" srcOrd="0" destOrd="0" parTransId="{B2E94BD5-9950-43EE-B716-A7A1D288AB3A}" sibTransId="{BC229F5E-C374-48D0-AA88-944B2ED15E95}"/>
    <dgm:cxn modelId="{9F40F279-0AE0-40FA-AA73-74D12358AE52}" type="presOf" srcId="{30D0DB49-9341-4C52-930A-88EE7778D122}" destId="{63939DB2-CE9C-4EDF-9A24-983680FA8B19}" srcOrd="0" destOrd="0" presId="urn:microsoft.com/office/officeart/2005/8/layout/hierarchy2"/>
    <dgm:cxn modelId="{52AE2A5C-0989-4AD7-95C5-2F2E92802AF7}" type="presOf" srcId="{81787A17-C752-42D1-BEA0-F12508537C4E}" destId="{8770F044-0F03-4264-AC7A-97FD0A58A5A9}" srcOrd="0" destOrd="0" presId="urn:microsoft.com/office/officeart/2005/8/layout/hierarchy2"/>
    <dgm:cxn modelId="{D10C1396-B216-4D97-9B04-A960BAADD02E}" type="presOf" srcId="{E6D07F1F-6AD9-4E49-9F4A-195DD7773B60}" destId="{63AC030B-C2DB-4F05-8C00-9A4396D9702A}" srcOrd="0" destOrd="0" presId="urn:microsoft.com/office/officeart/2005/8/layout/hierarchy2"/>
    <dgm:cxn modelId="{7A55526B-5260-4D3C-9BEF-91C4620A8955}" srcId="{6B81FAD0-1DA9-45DB-8AB6-E44FF51A8CC9}" destId="{C98792B1-BBB2-4B77-8A72-3BED85C8AA15}" srcOrd="0" destOrd="0" parTransId="{D57C8F96-05D4-4061-A530-EDEDA59E4CCF}" sibTransId="{A9D8B4F2-965E-4E2C-95D7-021117A9BF9E}"/>
    <dgm:cxn modelId="{FB8CD3B0-382F-48FD-AE1B-8A8D4DBFE2E8}" type="presOf" srcId="{B2E94BD5-9950-43EE-B716-A7A1D288AB3A}" destId="{192E1657-E7E8-492B-99E4-703D9C703C23}" srcOrd="0" destOrd="0" presId="urn:microsoft.com/office/officeart/2005/8/layout/hierarchy2"/>
    <dgm:cxn modelId="{FD93E092-43D2-4C76-A944-874DFD6455EB}" type="presOf" srcId="{94C891F6-D54B-4565-A387-4D26A20AA6C6}" destId="{7005F33A-E378-4A9D-8177-D0DCC694AB51}" srcOrd="1" destOrd="0" presId="urn:microsoft.com/office/officeart/2005/8/layout/hierarchy2"/>
    <dgm:cxn modelId="{3C7BEA9F-16D2-4938-95D4-24A66314FB6F}" type="presOf" srcId="{53BE5DF4-D679-4624-AF70-3F9A7BF9EEEF}" destId="{D6CDEC1A-D7DF-4D86-B5C5-51399264854F}" srcOrd="1" destOrd="0" presId="urn:microsoft.com/office/officeart/2005/8/layout/hierarchy2"/>
    <dgm:cxn modelId="{D7BF34EB-CA5D-4CF1-9DFC-7A9C381BE342}" type="presOf" srcId="{B7F4DB15-291A-4455-9F21-BEE8139613F7}" destId="{0509E422-F9DA-41C6-94D3-1191C03BC992}" srcOrd="0" destOrd="0" presId="urn:microsoft.com/office/officeart/2005/8/layout/hierarchy2"/>
    <dgm:cxn modelId="{7DC662BE-8BC6-4717-879E-78650E67306C}" srcId="{C98792B1-BBB2-4B77-8A72-3BED85C8AA15}" destId="{0FC14F93-6234-41C1-9D75-5A456C885220}" srcOrd="0" destOrd="0" parTransId="{81787A17-C752-42D1-BEA0-F12508537C4E}" sibTransId="{561C3D5D-87B8-4D50-98A4-23226CC526BF}"/>
    <dgm:cxn modelId="{B5A5EB6F-7A65-4876-AECC-98F7C92C33ED}" type="presOf" srcId="{81787A17-C752-42D1-BEA0-F12508537C4E}" destId="{F6D54C68-9D0E-45D3-B3A0-179FAF2AF73B}" srcOrd="1" destOrd="0" presId="urn:microsoft.com/office/officeart/2005/8/layout/hierarchy2"/>
    <dgm:cxn modelId="{85B8531C-6C29-49A9-803E-FA745CF7324E}" srcId="{30D0DB49-9341-4C52-930A-88EE7778D122}" destId="{429386B6-A339-4934-A5F1-791495523F8F}" srcOrd="0" destOrd="0" parTransId="{994004F6-24CA-4D6A-B8D4-2E90B9674147}" sibTransId="{FF4CE9AA-D6E1-4445-895A-5686099B4582}"/>
    <dgm:cxn modelId="{4312881F-1CBE-4A2D-A505-AD106D3F0D18}" srcId="{C98792B1-BBB2-4B77-8A72-3BED85C8AA15}" destId="{7813E522-06BF-4AA0-9453-365A77B430BA}" srcOrd="3" destOrd="0" parTransId="{E6D07F1F-6AD9-4E49-9F4A-195DD7773B60}" sibTransId="{710E84D6-084B-4DC7-951E-70AFCEF618E9}"/>
    <dgm:cxn modelId="{ADDF691B-DC49-4994-AD2C-A2DFF8FB2AB6}" srcId="{C98792B1-BBB2-4B77-8A72-3BED85C8AA15}" destId="{30D0DB49-9341-4C52-930A-88EE7778D122}" srcOrd="2" destOrd="0" parTransId="{94C891F6-D54B-4565-A387-4D26A20AA6C6}" sibTransId="{DED2696E-CC44-491E-B8DA-E67DF35DBD60}"/>
    <dgm:cxn modelId="{24EE302F-5514-43A9-A903-851BE8D289B2}" type="presParOf" srcId="{B2D143C9-19AA-49B1-BC7C-32A60F00EFE3}" destId="{5809E6F5-568E-44E5-8B08-B3A7CCFA58C8}" srcOrd="0" destOrd="0" presId="urn:microsoft.com/office/officeart/2005/8/layout/hierarchy2"/>
    <dgm:cxn modelId="{62AE65D5-B74E-4916-84DC-1636AF0DC4B9}" type="presParOf" srcId="{5809E6F5-568E-44E5-8B08-B3A7CCFA58C8}" destId="{997B1B64-CB23-4712-922F-9DA0574F4AC0}" srcOrd="0" destOrd="0" presId="urn:microsoft.com/office/officeart/2005/8/layout/hierarchy2"/>
    <dgm:cxn modelId="{2CD60AD6-6DA2-4AE8-8F61-41D1F4525EB0}" type="presParOf" srcId="{5809E6F5-568E-44E5-8B08-B3A7CCFA58C8}" destId="{FAC9DC5B-74A4-4EDC-8386-FDB97C421B07}" srcOrd="1" destOrd="0" presId="urn:microsoft.com/office/officeart/2005/8/layout/hierarchy2"/>
    <dgm:cxn modelId="{C74D3997-90A0-411A-83E5-CFB616DE9DE8}" type="presParOf" srcId="{FAC9DC5B-74A4-4EDC-8386-FDB97C421B07}" destId="{8770F044-0F03-4264-AC7A-97FD0A58A5A9}" srcOrd="0" destOrd="0" presId="urn:microsoft.com/office/officeart/2005/8/layout/hierarchy2"/>
    <dgm:cxn modelId="{D4D656E0-141D-4F1C-A0A2-49B6F933D7FC}" type="presParOf" srcId="{8770F044-0F03-4264-AC7A-97FD0A58A5A9}" destId="{F6D54C68-9D0E-45D3-B3A0-179FAF2AF73B}" srcOrd="0" destOrd="0" presId="urn:microsoft.com/office/officeart/2005/8/layout/hierarchy2"/>
    <dgm:cxn modelId="{802AA3D0-1D95-40D8-9D68-2C5BD559D906}" type="presParOf" srcId="{FAC9DC5B-74A4-4EDC-8386-FDB97C421B07}" destId="{B4EFC530-61A9-4AE1-91CD-8F1E76C3EDAD}" srcOrd="1" destOrd="0" presId="urn:microsoft.com/office/officeart/2005/8/layout/hierarchy2"/>
    <dgm:cxn modelId="{67E3A0AB-BA55-4A97-A25B-D265F78E6DAB}" type="presParOf" srcId="{B4EFC530-61A9-4AE1-91CD-8F1E76C3EDAD}" destId="{C7FEEEB9-F7DA-42DB-8199-8AF4953660F2}" srcOrd="0" destOrd="0" presId="urn:microsoft.com/office/officeart/2005/8/layout/hierarchy2"/>
    <dgm:cxn modelId="{04ED9DCB-D098-4233-A076-4EDA352F9821}" type="presParOf" srcId="{B4EFC530-61A9-4AE1-91CD-8F1E76C3EDAD}" destId="{03FAE3CF-CE00-4A34-BC74-966565F807A4}" srcOrd="1" destOrd="0" presId="urn:microsoft.com/office/officeart/2005/8/layout/hierarchy2"/>
    <dgm:cxn modelId="{86832A37-CF24-4C35-94FD-B2A1DB0D913B}" type="presParOf" srcId="{FAC9DC5B-74A4-4EDC-8386-FDB97C421B07}" destId="{D54EC5B6-4B8C-45DA-8402-4211C91D3BAA}" srcOrd="2" destOrd="0" presId="urn:microsoft.com/office/officeart/2005/8/layout/hierarchy2"/>
    <dgm:cxn modelId="{E0BEE51E-B7A6-4364-A48E-6E616BA81171}" type="presParOf" srcId="{D54EC5B6-4B8C-45DA-8402-4211C91D3BAA}" destId="{15B9A4DB-2FCB-4504-BE3E-5482A18F3178}" srcOrd="0" destOrd="0" presId="urn:microsoft.com/office/officeart/2005/8/layout/hierarchy2"/>
    <dgm:cxn modelId="{C0C16958-1D93-432B-8FFE-DBE86F3D670C}" type="presParOf" srcId="{FAC9DC5B-74A4-4EDC-8386-FDB97C421B07}" destId="{809CB4E9-0F3C-4EFB-9208-A6A603326EF2}" srcOrd="3" destOrd="0" presId="urn:microsoft.com/office/officeart/2005/8/layout/hierarchy2"/>
    <dgm:cxn modelId="{8518159E-5590-47CE-A4EB-ED44E9DD45E7}" type="presParOf" srcId="{809CB4E9-0F3C-4EFB-9208-A6A603326EF2}" destId="{ABA2DD9A-71B0-4064-8F80-3FED4FA3455F}" srcOrd="0" destOrd="0" presId="urn:microsoft.com/office/officeart/2005/8/layout/hierarchy2"/>
    <dgm:cxn modelId="{23CFC068-90D2-47E1-866A-CF82FF4DD325}" type="presParOf" srcId="{809CB4E9-0F3C-4EFB-9208-A6A603326EF2}" destId="{042D0DAC-2020-4F2B-900B-AF6844C5FC65}" srcOrd="1" destOrd="0" presId="urn:microsoft.com/office/officeart/2005/8/layout/hierarchy2"/>
    <dgm:cxn modelId="{E8E8C362-63C2-461E-8DB1-2BBFA01A26B4}" type="presParOf" srcId="{042D0DAC-2020-4F2B-900B-AF6844C5FC65}" destId="{192E1657-E7E8-492B-99E4-703D9C703C23}" srcOrd="0" destOrd="0" presId="urn:microsoft.com/office/officeart/2005/8/layout/hierarchy2"/>
    <dgm:cxn modelId="{29D0DA8E-22CF-4B38-AB98-57760FF32624}" type="presParOf" srcId="{192E1657-E7E8-492B-99E4-703D9C703C23}" destId="{7F4D08F3-5B82-4D32-A309-EBE2D2A31B4B}" srcOrd="0" destOrd="0" presId="urn:microsoft.com/office/officeart/2005/8/layout/hierarchy2"/>
    <dgm:cxn modelId="{D498CC82-4288-4274-B1B8-C50F571ED841}" type="presParOf" srcId="{042D0DAC-2020-4F2B-900B-AF6844C5FC65}" destId="{205D2CBB-A01A-495A-8851-78F8DFCEF84E}" srcOrd="1" destOrd="0" presId="urn:microsoft.com/office/officeart/2005/8/layout/hierarchy2"/>
    <dgm:cxn modelId="{BB6BA563-35C1-45E0-8224-4A11F89CB9BB}" type="presParOf" srcId="{205D2CBB-A01A-495A-8851-78F8DFCEF84E}" destId="{67903F8A-FCE3-4D38-AF21-1A14DAB036BF}" srcOrd="0" destOrd="0" presId="urn:microsoft.com/office/officeart/2005/8/layout/hierarchy2"/>
    <dgm:cxn modelId="{B33CC8BA-80BC-4776-8E94-520885F98663}" type="presParOf" srcId="{205D2CBB-A01A-495A-8851-78F8DFCEF84E}" destId="{3CA134B3-D311-420A-871E-45227D3F17E5}" srcOrd="1" destOrd="0" presId="urn:microsoft.com/office/officeart/2005/8/layout/hierarchy2"/>
    <dgm:cxn modelId="{B9D69EB9-169A-473B-B19B-1AEE8D79A09A}" type="presParOf" srcId="{FAC9DC5B-74A4-4EDC-8386-FDB97C421B07}" destId="{36C0318B-4479-4167-A2FA-F99B4A8B42FF}" srcOrd="4" destOrd="0" presId="urn:microsoft.com/office/officeart/2005/8/layout/hierarchy2"/>
    <dgm:cxn modelId="{93F969E8-F2BB-4B23-B479-00F374887F5E}" type="presParOf" srcId="{36C0318B-4479-4167-A2FA-F99B4A8B42FF}" destId="{7005F33A-E378-4A9D-8177-D0DCC694AB51}" srcOrd="0" destOrd="0" presId="urn:microsoft.com/office/officeart/2005/8/layout/hierarchy2"/>
    <dgm:cxn modelId="{B4855FB9-B581-41C5-AE9D-CB1D89109AC9}" type="presParOf" srcId="{FAC9DC5B-74A4-4EDC-8386-FDB97C421B07}" destId="{F1951A8B-6780-48DE-967A-5962D933BCD0}" srcOrd="5" destOrd="0" presId="urn:microsoft.com/office/officeart/2005/8/layout/hierarchy2"/>
    <dgm:cxn modelId="{34C8E80A-4866-4019-9510-751004688977}" type="presParOf" srcId="{F1951A8B-6780-48DE-967A-5962D933BCD0}" destId="{63939DB2-CE9C-4EDF-9A24-983680FA8B19}" srcOrd="0" destOrd="0" presId="urn:microsoft.com/office/officeart/2005/8/layout/hierarchy2"/>
    <dgm:cxn modelId="{E6E025D4-961F-41E8-AE7C-827768F80329}" type="presParOf" srcId="{F1951A8B-6780-48DE-967A-5962D933BCD0}" destId="{42C20929-E592-4642-89CF-A37EEB626C19}" srcOrd="1" destOrd="0" presId="urn:microsoft.com/office/officeart/2005/8/layout/hierarchy2"/>
    <dgm:cxn modelId="{6B9FE311-BAD6-4244-9BED-F84E4CC1D907}" type="presParOf" srcId="{42C20929-E592-4642-89CF-A37EEB626C19}" destId="{1197C5CC-E1CE-43D9-8DF5-1F60CB05D78E}" srcOrd="0" destOrd="0" presId="urn:microsoft.com/office/officeart/2005/8/layout/hierarchy2"/>
    <dgm:cxn modelId="{56B1471B-69E3-4FAF-BF5A-B8DAED75498B}" type="presParOf" srcId="{1197C5CC-E1CE-43D9-8DF5-1F60CB05D78E}" destId="{A733D182-B31E-4C87-B002-9B86148488AE}" srcOrd="0" destOrd="0" presId="urn:microsoft.com/office/officeart/2005/8/layout/hierarchy2"/>
    <dgm:cxn modelId="{B98C2B0E-2C11-4C9F-B733-F583AB3D0958}" type="presParOf" srcId="{42C20929-E592-4642-89CF-A37EEB626C19}" destId="{720D58F2-87D1-4414-80D9-4172C2FFF8CE}" srcOrd="1" destOrd="0" presId="urn:microsoft.com/office/officeart/2005/8/layout/hierarchy2"/>
    <dgm:cxn modelId="{9600B596-C5BE-4BA2-B31A-064E366EEE0D}" type="presParOf" srcId="{720D58F2-87D1-4414-80D9-4172C2FFF8CE}" destId="{8906FA3A-1494-4D9D-9AB1-CC27E5D6BC6E}" srcOrd="0" destOrd="0" presId="urn:microsoft.com/office/officeart/2005/8/layout/hierarchy2"/>
    <dgm:cxn modelId="{A24E760F-CBCE-461C-A08F-557A62C22C08}" type="presParOf" srcId="{720D58F2-87D1-4414-80D9-4172C2FFF8CE}" destId="{7747A460-573B-4214-A8D8-D90A47E0E0E8}" srcOrd="1" destOrd="0" presId="urn:microsoft.com/office/officeart/2005/8/layout/hierarchy2"/>
    <dgm:cxn modelId="{5011FBE2-D062-4E27-996E-E027765793E9}" type="presParOf" srcId="{FAC9DC5B-74A4-4EDC-8386-FDB97C421B07}" destId="{63AC030B-C2DB-4F05-8C00-9A4396D9702A}" srcOrd="6" destOrd="0" presId="urn:microsoft.com/office/officeart/2005/8/layout/hierarchy2"/>
    <dgm:cxn modelId="{87F15991-450D-462A-AAB9-49746261EDDE}" type="presParOf" srcId="{63AC030B-C2DB-4F05-8C00-9A4396D9702A}" destId="{81806E19-509C-46B0-9EBC-3506A4BB2D69}" srcOrd="0" destOrd="0" presId="urn:microsoft.com/office/officeart/2005/8/layout/hierarchy2"/>
    <dgm:cxn modelId="{AAD7BAF3-0179-4201-8429-D6BDBFF18685}" type="presParOf" srcId="{FAC9DC5B-74A4-4EDC-8386-FDB97C421B07}" destId="{24E6513C-F4E4-427A-8B39-FDBE2C14BCB5}" srcOrd="7" destOrd="0" presId="urn:microsoft.com/office/officeart/2005/8/layout/hierarchy2"/>
    <dgm:cxn modelId="{04440ED2-497F-48F9-A090-B19DE084B391}" type="presParOf" srcId="{24E6513C-F4E4-427A-8B39-FDBE2C14BCB5}" destId="{3FE6D60C-1EE0-4456-BD60-851B2E2D752A}" srcOrd="0" destOrd="0" presId="urn:microsoft.com/office/officeart/2005/8/layout/hierarchy2"/>
    <dgm:cxn modelId="{6208E65B-8BF7-4EDF-8E7A-4C85DA8ED3AF}" type="presParOf" srcId="{24E6513C-F4E4-427A-8B39-FDBE2C14BCB5}" destId="{A962674A-0357-4169-BE10-680CB2625E13}" srcOrd="1" destOrd="0" presId="urn:microsoft.com/office/officeart/2005/8/layout/hierarchy2"/>
    <dgm:cxn modelId="{9C64E2E9-E2CF-4C7F-96A2-6BE11D1F9F37}" type="presParOf" srcId="{A962674A-0357-4169-BE10-680CB2625E13}" destId="{953CEE96-F719-4A78-8DA5-791B21911DDB}" srcOrd="0" destOrd="0" presId="urn:microsoft.com/office/officeart/2005/8/layout/hierarchy2"/>
    <dgm:cxn modelId="{10F975C0-0872-4D5A-96AB-336D51C76822}" type="presParOf" srcId="{953CEE96-F719-4A78-8DA5-791B21911DDB}" destId="{D6CDEC1A-D7DF-4D86-B5C5-51399264854F}" srcOrd="0" destOrd="0" presId="urn:microsoft.com/office/officeart/2005/8/layout/hierarchy2"/>
    <dgm:cxn modelId="{E45DF537-E305-42E2-BDA4-B677CC3F793F}" type="presParOf" srcId="{A962674A-0357-4169-BE10-680CB2625E13}" destId="{E276FE70-A04D-4138-AE70-0014B1CB9751}" srcOrd="1" destOrd="0" presId="urn:microsoft.com/office/officeart/2005/8/layout/hierarchy2"/>
    <dgm:cxn modelId="{AEF03499-D176-41B4-A78D-25010AEFCBE6}" type="presParOf" srcId="{E276FE70-A04D-4138-AE70-0014B1CB9751}" destId="{0509E422-F9DA-41C6-94D3-1191C03BC992}" srcOrd="0" destOrd="0" presId="urn:microsoft.com/office/officeart/2005/8/layout/hierarchy2"/>
    <dgm:cxn modelId="{467C683A-99F4-4AF6-AA45-78F05BCC2F47}" type="presParOf" srcId="{E276FE70-A04D-4138-AE70-0014B1CB9751}" destId="{12D6CE6A-B9A3-4BE4-9C18-04DE4B597B66}"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EE24F4E-AE11-4738-996D-021B1B605C6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zh-TW" altLang="en-US"/>
        </a:p>
      </dgm:t>
    </dgm:pt>
    <dgm:pt modelId="{1C2FDCBD-C273-452F-BD19-B86209E5A227}">
      <dgm:prSet phldrT="[文字]"/>
      <dgm:spPr>
        <a:solidFill>
          <a:srgbClr val="0070C0"/>
        </a:solidFill>
        <a:effectLst>
          <a:glow rad="228600">
            <a:schemeClr val="accent2">
              <a:satMod val="175000"/>
              <a:alpha val="40000"/>
            </a:schemeClr>
          </a:glow>
        </a:effectLst>
      </dgm:spPr>
      <dgm:t>
        <a:bodyPr/>
        <a:lstStyle/>
        <a:p>
          <a:r>
            <a:rPr lang="zh-TW" altLang="en-US" dirty="0"/>
            <a:t>五專</a:t>
          </a:r>
        </a:p>
      </dgm:t>
    </dgm:pt>
    <dgm:pt modelId="{EE6A3E34-C12F-42F9-8E77-5A496C493CF1}" type="parTrans" cxnId="{3D55A33E-3763-4FA4-914B-A93C75A75238}">
      <dgm:prSet/>
      <dgm:spPr/>
      <dgm:t>
        <a:bodyPr/>
        <a:lstStyle/>
        <a:p>
          <a:endParaRPr lang="zh-TW" altLang="en-US"/>
        </a:p>
      </dgm:t>
    </dgm:pt>
    <dgm:pt modelId="{2CEEB1F7-286C-4BFA-B23F-02992C007D49}" type="sibTrans" cxnId="{3D55A33E-3763-4FA4-914B-A93C75A75238}">
      <dgm:prSet/>
      <dgm:spPr/>
      <dgm:t>
        <a:bodyPr/>
        <a:lstStyle/>
        <a:p>
          <a:endParaRPr lang="zh-TW" altLang="en-US"/>
        </a:p>
      </dgm:t>
    </dgm:pt>
    <dgm:pt modelId="{DBC6F534-35AB-4DDC-99AD-FF80FD29B2C3}">
      <dgm:prSet phldrT="[文字]"/>
      <dgm:spPr>
        <a:solidFill>
          <a:srgbClr val="0070C0"/>
        </a:solidFill>
        <a:effectLst>
          <a:glow rad="228600">
            <a:schemeClr val="accent4">
              <a:satMod val="175000"/>
              <a:alpha val="40000"/>
            </a:schemeClr>
          </a:glow>
        </a:effectLst>
      </dgm:spPr>
      <dgm:t>
        <a:bodyPr/>
        <a:lstStyle/>
        <a:p>
          <a:r>
            <a:rPr lang="zh-TW" altLang="en-US" dirty="0"/>
            <a:t>軍校</a:t>
          </a:r>
        </a:p>
      </dgm:t>
    </dgm:pt>
    <dgm:pt modelId="{0E3CA67F-0135-4B5E-89B7-13CC20E8EAC1}" type="parTrans" cxnId="{778F1EB3-B3FB-41CC-9477-CDA2E5494FFE}">
      <dgm:prSet/>
      <dgm:spPr/>
      <dgm:t>
        <a:bodyPr/>
        <a:lstStyle/>
        <a:p>
          <a:endParaRPr lang="zh-TW" altLang="en-US"/>
        </a:p>
      </dgm:t>
    </dgm:pt>
    <dgm:pt modelId="{CF4D2BD5-AAA1-4B5A-8798-5BF1095FE1EF}" type="sibTrans" cxnId="{778F1EB3-B3FB-41CC-9477-CDA2E5494FFE}">
      <dgm:prSet/>
      <dgm:spPr/>
      <dgm:t>
        <a:bodyPr/>
        <a:lstStyle/>
        <a:p>
          <a:endParaRPr lang="zh-TW" altLang="en-US"/>
        </a:p>
      </dgm:t>
    </dgm:pt>
    <dgm:pt modelId="{87DC5202-DDED-4CCD-9C00-461BE8D7E601}" type="pres">
      <dgm:prSet presAssocID="{CEE24F4E-AE11-4738-996D-021B1B605C65}" presName="diagram" presStyleCnt="0">
        <dgm:presLayoutVars>
          <dgm:dir/>
          <dgm:resizeHandles val="exact"/>
        </dgm:presLayoutVars>
      </dgm:prSet>
      <dgm:spPr/>
      <dgm:t>
        <a:bodyPr/>
        <a:lstStyle/>
        <a:p>
          <a:endParaRPr lang="zh-TW" altLang="en-US"/>
        </a:p>
      </dgm:t>
    </dgm:pt>
    <dgm:pt modelId="{097805F3-4525-46AD-9D33-D8B2A6CDCEE0}" type="pres">
      <dgm:prSet presAssocID="{1C2FDCBD-C273-452F-BD19-B86209E5A227}" presName="node" presStyleLbl="node1" presStyleIdx="0" presStyleCnt="2" custScaleY="71571" custLinFactNeighborX="-26" custLinFactNeighborY="-1118">
        <dgm:presLayoutVars>
          <dgm:bulletEnabled val="1"/>
        </dgm:presLayoutVars>
      </dgm:prSet>
      <dgm:spPr/>
      <dgm:t>
        <a:bodyPr/>
        <a:lstStyle/>
        <a:p>
          <a:endParaRPr lang="zh-TW" altLang="en-US"/>
        </a:p>
      </dgm:t>
    </dgm:pt>
    <dgm:pt modelId="{B8B70D23-5337-4004-8B36-572F70E74B6A}" type="pres">
      <dgm:prSet presAssocID="{2CEEB1F7-286C-4BFA-B23F-02992C007D49}" presName="sibTrans" presStyleCnt="0"/>
      <dgm:spPr/>
    </dgm:pt>
    <dgm:pt modelId="{36C9863E-B542-4F0C-B4DE-723213BCE0FD}" type="pres">
      <dgm:prSet presAssocID="{DBC6F534-35AB-4DDC-99AD-FF80FD29B2C3}" presName="node" presStyleLbl="node1" presStyleIdx="1" presStyleCnt="2" custScaleY="64498">
        <dgm:presLayoutVars>
          <dgm:bulletEnabled val="1"/>
        </dgm:presLayoutVars>
      </dgm:prSet>
      <dgm:spPr/>
      <dgm:t>
        <a:bodyPr/>
        <a:lstStyle/>
        <a:p>
          <a:endParaRPr lang="zh-TW" altLang="en-US"/>
        </a:p>
      </dgm:t>
    </dgm:pt>
  </dgm:ptLst>
  <dgm:cxnLst>
    <dgm:cxn modelId="{3D55A33E-3763-4FA4-914B-A93C75A75238}" srcId="{CEE24F4E-AE11-4738-996D-021B1B605C65}" destId="{1C2FDCBD-C273-452F-BD19-B86209E5A227}" srcOrd="0" destOrd="0" parTransId="{EE6A3E34-C12F-42F9-8E77-5A496C493CF1}" sibTransId="{2CEEB1F7-286C-4BFA-B23F-02992C007D49}"/>
    <dgm:cxn modelId="{7A434F9C-4D50-4054-9CFB-922D5FD36CF2}" type="presOf" srcId="{CEE24F4E-AE11-4738-996D-021B1B605C65}" destId="{87DC5202-DDED-4CCD-9C00-461BE8D7E601}" srcOrd="0" destOrd="0" presId="urn:microsoft.com/office/officeart/2005/8/layout/default"/>
    <dgm:cxn modelId="{34585B29-6660-465C-8067-932EEB53A313}" type="presOf" srcId="{1C2FDCBD-C273-452F-BD19-B86209E5A227}" destId="{097805F3-4525-46AD-9D33-D8B2A6CDCEE0}" srcOrd="0" destOrd="0" presId="urn:microsoft.com/office/officeart/2005/8/layout/default"/>
    <dgm:cxn modelId="{778F1EB3-B3FB-41CC-9477-CDA2E5494FFE}" srcId="{CEE24F4E-AE11-4738-996D-021B1B605C65}" destId="{DBC6F534-35AB-4DDC-99AD-FF80FD29B2C3}" srcOrd="1" destOrd="0" parTransId="{0E3CA67F-0135-4B5E-89B7-13CC20E8EAC1}" sibTransId="{CF4D2BD5-AAA1-4B5A-8798-5BF1095FE1EF}"/>
    <dgm:cxn modelId="{A233110A-275E-40FC-8B7B-12434C1979EC}" type="presOf" srcId="{DBC6F534-35AB-4DDC-99AD-FF80FD29B2C3}" destId="{36C9863E-B542-4F0C-B4DE-723213BCE0FD}" srcOrd="0" destOrd="0" presId="urn:microsoft.com/office/officeart/2005/8/layout/default"/>
    <dgm:cxn modelId="{C9595A81-EE7E-4CEE-B179-3925839C4C9C}" type="presParOf" srcId="{87DC5202-DDED-4CCD-9C00-461BE8D7E601}" destId="{097805F3-4525-46AD-9D33-D8B2A6CDCEE0}" srcOrd="0" destOrd="0" presId="urn:microsoft.com/office/officeart/2005/8/layout/default"/>
    <dgm:cxn modelId="{9FDC83C1-978D-4B42-8E1A-E7EA130D53A6}" type="presParOf" srcId="{87DC5202-DDED-4CCD-9C00-461BE8D7E601}" destId="{B8B70D23-5337-4004-8B36-572F70E74B6A}" srcOrd="1" destOrd="0" presId="urn:microsoft.com/office/officeart/2005/8/layout/default"/>
    <dgm:cxn modelId="{1B019E67-39C3-4EA7-89F4-E3A69F1D2254}" type="presParOf" srcId="{87DC5202-DDED-4CCD-9C00-461BE8D7E601}" destId="{36C9863E-B542-4F0C-B4DE-723213BCE0FD}" srcOrd="2"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B91A155-2583-4531-8DEA-C240AD396873}" type="doc">
      <dgm:prSet loTypeId="urn:microsoft.com/office/officeart/2005/8/layout/chevron1" loCatId="process" qsTypeId="urn:microsoft.com/office/officeart/2005/8/quickstyle/simple1" qsCatId="simple" csTypeId="urn:microsoft.com/office/officeart/2005/8/colors/accent1_2" csCatId="accent1" phldr="1"/>
      <dgm:spPr/>
    </dgm:pt>
    <dgm:pt modelId="{5D3D14EF-61CA-4051-834C-6BB76C63F1FE}">
      <dgm:prSet phldrT="[文字]" custT="1"/>
      <dgm:spPr>
        <a:solidFill>
          <a:srgbClr val="FCC410"/>
        </a:solidFill>
      </dgm:spPr>
      <dgm:t>
        <a:bodyPr/>
        <a:lstStyle/>
        <a:p>
          <a:r>
            <a:rPr lang="zh-TW" altLang="en-US" sz="2800" b="1" dirty="0"/>
            <a:t>技優甄審</a:t>
          </a:r>
        </a:p>
      </dgm:t>
    </dgm:pt>
    <dgm:pt modelId="{44E33305-C840-462E-BD77-AA59E4BFE4B9}" type="parTrans" cxnId="{D8094A9E-106E-48ED-958F-CAB87DE84AD5}">
      <dgm:prSet/>
      <dgm:spPr/>
      <dgm:t>
        <a:bodyPr/>
        <a:lstStyle/>
        <a:p>
          <a:endParaRPr lang="zh-TW" altLang="en-US"/>
        </a:p>
      </dgm:t>
    </dgm:pt>
    <dgm:pt modelId="{9DDD51BC-2788-4649-8BB4-195A911ECC99}" type="sibTrans" cxnId="{D8094A9E-106E-48ED-958F-CAB87DE84AD5}">
      <dgm:prSet/>
      <dgm:spPr/>
      <dgm:t>
        <a:bodyPr/>
        <a:lstStyle/>
        <a:p>
          <a:endParaRPr lang="zh-TW" altLang="en-US"/>
        </a:p>
      </dgm:t>
    </dgm:pt>
    <dgm:pt modelId="{8F6BACC2-8F63-4F18-BFA0-1A238C7A69DF}">
      <dgm:prSet phldrT="[文字]" custT="1"/>
      <dgm:spPr>
        <a:solidFill>
          <a:schemeClr val="accent6">
            <a:lumMod val="75000"/>
          </a:schemeClr>
        </a:solidFill>
      </dgm:spPr>
      <dgm:t>
        <a:bodyPr/>
        <a:lstStyle/>
        <a:p>
          <a:r>
            <a:rPr lang="zh-TW" altLang="en-US" sz="2800" dirty="0"/>
            <a:t>實用技能班</a:t>
          </a:r>
        </a:p>
      </dgm:t>
    </dgm:pt>
    <dgm:pt modelId="{CD1D9D7C-9674-4983-BB37-DB4AC48B9740}" type="parTrans" cxnId="{5390667F-6611-4A9D-BEE7-10E3A324289F}">
      <dgm:prSet/>
      <dgm:spPr/>
      <dgm:t>
        <a:bodyPr/>
        <a:lstStyle/>
        <a:p>
          <a:endParaRPr lang="zh-TW" altLang="en-US"/>
        </a:p>
      </dgm:t>
    </dgm:pt>
    <dgm:pt modelId="{D818E103-7A66-4FDB-B2B5-3355EC008884}" type="sibTrans" cxnId="{5390667F-6611-4A9D-BEE7-10E3A324289F}">
      <dgm:prSet/>
      <dgm:spPr/>
      <dgm:t>
        <a:bodyPr/>
        <a:lstStyle/>
        <a:p>
          <a:endParaRPr lang="zh-TW" altLang="en-US"/>
        </a:p>
      </dgm:t>
    </dgm:pt>
    <dgm:pt modelId="{59A21FD9-9E99-4A16-AFFD-525B58DB2C80}">
      <dgm:prSet phldrT="[文字]" custT="1"/>
      <dgm:spPr>
        <a:solidFill>
          <a:schemeClr val="accent2"/>
        </a:solidFill>
      </dgm:spPr>
      <dgm:t>
        <a:bodyPr/>
        <a:lstStyle/>
        <a:p>
          <a:r>
            <a:rPr lang="zh-TW" altLang="en-US" sz="2800" dirty="0"/>
            <a:t>建教合作</a:t>
          </a:r>
        </a:p>
      </dgm:t>
    </dgm:pt>
    <dgm:pt modelId="{262DC928-6A15-490E-8B12-B08EE716FE68}" type="parTrans" cxnId="{2BFDC061-AD11-439F-A0DF-9F6E58C58A24}">
      <dgm:prSet/>
      <dgm:spPr/>
      <dgm:t>
        <a:bodyPr/>
        <a:lstStyle/>
        <a:p>
          <a:endParaRPr lang="zh-TW" altLang="en-US"/>
        </a:p>
      </dgm:t>
    </dgm:pt>
    <dgm:pt modelId="{A0461138-69D7-4E00-A148-BD92342778A3}" type="sibTrans" cxnId="{2BFDC061-AD11-439F-A0DF-9F6E58C58A24}">
      <dgm:prSet/>
      <dgm:spPr/>
      <dgm:t>
        <a:bodyPr/>
        <a:lstStyle/>
        <a:p>
          <a:endParaRPr lang="zh-TW" altLang="en-US"/>
        </a:p>
      </dgm:t>
    </dgm:pt>
    <dgm:pt modelId="{E3640212-B675-4517-BD9A-B561D73C4D3C}" type="pres">
      <dgm:prSet presAssocID="{4B91A155-2583-4531-8DEA-C240AD396873}" presName="Name0" presStyleCnt="0">
        <dgm:presLayoutVars>
          <dgm:dir/>
          <dgm:animLvl val="lvl"/>
          <dgm:resizeHandles val="exact"/>
        </dgm:presLayoutVars>
      </dgm:prSet>
      <dgm:spPr/>
    </dgm:pt>
    <dgm:pt modelId="{3A815BF5-9F58-4094-A523-C1C59A17BD7E}" type="pres">
      <dgm:prSet presAssocID="{5D3D14EF-61CA-4051-834C-6BB76C63F1FE}" presName="parTxOnly" presStyleLbl="node1" presStyleIdx="0" presStyleCnt="3">
        <dgm:presLayoutVars>
          <dgm:chMax val="0"/>
          <dgm:chPref val="0"/>
          <dgm:bulletEnabled val="1"/>
        </dgm:presLayoutVars>
      </dgm:prSet>
      <dgm:spPr/>
      <dgm:t>
        <a:bodyPr/>
        <a:lstStyle/>
        <a:p>
          <a:endParaRPr lang="zh-TW" altLang="en-US"/>
        </a:p>
      </dgm:t>
    </dgm:pt>
    <dgm:pt modelId="{A2E2B8CB-3C5C-4395-A3C6-63AB43BC64C3}" type="pres">
      <dgm:prSet presAssocID="{9DDD51BC-2788-4649-8BB4-195A911ECC99}" presName="parTxOnlySpace" presStyleCnt="0"/>
      <dgm:spPr/>
    </dgm:pt>
    <dgm:pt modelId="{AC6F9435-EC00-43FC-BDDE-FBC5C7FE9247}" type="pres">
      <dgm:prSet presAssocID="{8F6BACC2-8F63-4F18-BFA0-1A238C7A69DF}" presName="parTxOnly" presStyleLbl="node1" presStyleIdx="1" presStyleCnt="3" custScaleX="113826">
        <dgm:presLayoutVars>
          <dgm:chMax val="0"/>
          <dgm:chPref val="0"/>
          <dgm:bulletEnabled val="1"/>
        </dgm:presLayoutVars>
      </dgm:prSet>
      <dgm:spPr/>
      <dgm:t>
        <a:bodyPr/>
        <a:lstStyle/>
        <a:p>
          <a:endParaRPr lang="zh-TW" altLang="en-US"/>
        </a:p>
      </dgm:t>
    </dgm:pt>
    <dgm:pt modelId="{2CBF3049-4D0C-4AD1-9B4A-8B21B99A7B5F}" type="pres">
      <dgm:prSet presAssocID="{D818E103-7A66-4FDB-B2B5-3355EC008884}" presName="parTxOnlySpace" presStyleCnt="0"/>
      <dgm:spPr/>
    </dgm:pt>
    <dgm:pt modelId="{2CF729B5-A78F-461F-8C3F-827D4D2B0EC5}" type="pres">
      <dgm:prSet presAssocID="{59A21FD9-9E99-4A16-AFFD-525B58DB2C80}" presName="parTxOnly" presStyleLbl="node1" presStyleIdx="2" presStyleCnt="3">
        <dgm:presLayoutVars>
          <dgm:chMax val="0"/>
          <dgm:chPref val="0"/>
          <dgm:bulletEnabled val="1"/>
        </dgm:presLayoutVars>
      </dgm:prSet>
      <dgm:spPr/>
      <dgm:t>
        <a:bodyPr/>
        <a:lstStyle/>
        <a:p>
          <a:endParaRPr lang="zh-TW" altLang="en-US"/>
        </a:p>
      </dgm:t>
    </dgm:pt>
  </dgm:ptLst>
  <dgm:cxnLst>
    <dgm:cxn modelId="{2BFDC061-AD11-439F-A0DF-9F6E58C58A24}" srcId="{4B91A155-2583-4531-8DEA-C240AD396873}" destId="{59A21FD9-9E99-4A16-AFFD-525B58DB2C80}" srcOrd="2" destOrd="0" parTransId="{262DC928-6A15-490E-8B12-B08EE716FE68}" sibTransId="{A0461138-69D7-4E00-A148-BD92342778A3}"/>
    <dgm:cxn modelId="{AEC71A58-08E8-4B40-A02B-0A7C95E859A6}" type="presOf" srcId="{59A21FD9-9E99-4A16-AFFD-525B58DB2C80}" destId="{2CF729B5-A78F-461F-8C3F-827D4D2B0EC5}" srcOrd="0" destOrd="0" presId="urn:microsoft.com/office/officeart/2005/8/layout/chevron1"/>
    <dgm:cxn modelId="{5390667F-6611-4A9D-BEE7-10E3A324289F}" srcId="{4B91A155-2583-4531-8DEA-C240AD396873}" destId="{8F6BACC2-8F63-4F18-BFA0-1A238C7A69DF}" srcOrd="1" destOrd="0" parTransId="{CD1D9D7C-9674-4983-BB37-DB4AC48B9740}" sibTransId="{D818E103-7A66-4FDB-B2B5-3355EC008884}"/>
    <dgm:cxn modelId="{D8094A9E-106E-48ED-958F-CAB87DE84AD5}" srcId="{4B91A155-2583-4531-8DEA-C240AD396873}" destId="{5D3D14EF-61CA-4051-834C-6BB76C63F1FE}" srcOrd="0" destOrd="0" parTransId="{44E33305-C840-462E-BD77-AA59E4BFE4B9}" sibTransId="{9DDD51BC-2788-4649-8BB4-195A911ECC99}"/>
    <dgm:cxn modelId="{5E8E4972-F02D-4BB6-A5BB-8144BE7FB9A5}" type="presOf" srcId="{5D3D14EF-61CA-4051-834C-6BB76C63F1FE}" destId="{3A815BF5-9F58-4094-A523-C1C59A17BD7E}" srcOrd="0" destOrd="0" presId="urn:microsoft.com/office/officeart/2005/8/layout/chevron1"/>
    <dgm:cxn modelId="{B23E459E-FD9E-439C-BBF8-473055D11558}" type="presOf" srcId="{8F6BACC2-8F63-4F18-BFA0-1A238C7A69DF}" destId="{AC6F9435-EC00-43FC-BDDE-FBC5C7FE9247}" srcOrd="0" destOrd="0" presId="urn:microsoft.com/office/officeart/2005/8/layout/chevron1"/>
    <dgm:cxn modelId="{8029069A-FBA4-41E4-8AE0-C537BC08B1D8}" type="presOf" srcId="{4B91A155-2583-4531-8DEA-C240AD396873}" destId="{E3640212-B675-4517-BD9A-B561D73C4D3C}" srcOrd="0" destOrd="0" presId="urn:microsoft.com/office/officeart/2005/8/layout/chevron1"/>
    <dgm:cxn modelId="{1BE85996-E370-43A3-9D52-9379CDB08602}" type="presParOf" srcId="{E3640212-B675-4517-BD9A-B561D73C4D3C}" destId="{3A815BF5-9F58-4094-A523-C1C59A17BD7E}" srcOrd="0" destOrd="0" presId="urn:microsoft.com/office/officeart/2005/8/layout/chevron1"/>
    <dgm:cxn modelId="{AC03614F-3451-417E-8405-8CCBC30EAA8F}" type="presParOf" srcId="{E3640212-B675-4517-BD9A-B561D73C4D3C}" destId="{A2E2B8CB-3C5C-4395-A3C6-63AB43BC64C3}" srcOrd="1" destOrd="0" presId="urn:microsoft.com/office/officeart/2005/8/layout/chevron1"/>
    <dgm:cxn modelId="{D02953A1-4C4C-4156-B2B1-1877C12FCD91}" type="presParOf" srcId="{E3640212-B675-4517-BD9A-B561D73C4D3C}" destId="{AC6F9435-EC00-43FC-BDDE-FBC5C7FE9247}" srcOrd="2" destOrd="0" presId="urn:microsoft.com/office/officeart/2005/8/layout/chevron1"/>
    <dgm:cxn modelId="{874670F4-18DD-45C9-80AE-78B264AC5263}" type="presParOf" srcId="{E3640212-B675-4517-BD9A-B561D73C4D3C}" destId="{2CBF3049-4D0C-4AD1-9B4A-8B21B99A7B5F}" srcOrd="3" destOrd="0" presId="urn:microsoft.com/office/officeart/2005/8/layout/chevron1"/>
    <dgm:cxn modelId="{351BF574-FC0D-484A-A9D3-E685046B434F}" type="presParOf" srcId="{E3640212-B675-4517-BD9A-B561D73C4D3C}" destId="{2CF729B5-A78F-461F-8C3F-827D4D2B0EC5}"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161D4D3-1ECA-482C-9768-80B1111D8C79}"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3CD298B-41EA-4B9C-882E-B1D915E017C2}">
      <dgm:prSet phldrT="[文字]"/>
      <dgm:spPr/>
      <dgm:t>
        <a:bodyPr/>
        <a:lstStyle/>
        <a:p>
          <a:r>
            <a:rPr lang="zh-TW" altLang="en-US" b="1" dirty="0">
              <a:latin typeface="微軟正黑體" pitchFamily="34" charset="-120"/>
              <a:ea typeface="微軟正黑體" pitchFamily="34" charset="-120"/>
            </a:rPr>
            <a:t>招生</a:t>
          </a:r>
          <a:endParaRPr lang="en-US" altLang="zh-TW" b="1" dirty="0">
            <a:latin typeface="微軟正黑體" pitchFamily="34" charset="-120"/>
            <a:ea typeface="微軟正黑體" pitchFamily="34" charset="-120"/>
          </a:endParaRPr>
        </a:p>
        <a:p>
          <a:r>
            <a:rPr lang="zh-TW" altLang="en-US" b="1" dirty="0">
              <a:latin typeface="微軟正黑體" pitchFamily="34" charset="-120"/>
              <a:ea typeface="微軟正黑體" pitchFamily="34" charset="-120"/>
            </a:rPr>
            <a:t>方式</a:t>
          </a:r>
        </a:p>
      </dgm:t>
    </dgm:pt>
    <dgm:pt modelId="{672739CC-071C-4797-BC62-04101819E92C}" type="parTrans" cxnId="{34583B4C-71C5-418D-A982-8D4FEE2C4BCF}">
      <dgm:prSet/>
      <dgm:spPr/>
      <dgm:t>
        <a:bodyPr/>
        <a:lstStyle/>
        <a:p>
          <a:endParaRPr lang="zh-TW" altLang="en-US" b="1">
            <a:latin typeface="微軟正黑體" pitchFamily="34" charset="-120"/>
            <a:ea typeface="微軟正黑體" pitchFamily="34" charset="-120"/>
          </a:endParaRPr>
        </a:p>
      </dgm:t>
    </dgm:pt>
    <dgm:pt modelId="{810465E5-3517-44E3-9349-45C461A93EFB}" type="sibTrans" cxnId="{34583B4C-71C5-418D-A982-8D4FEE2C4BCF}">
      <dgm:prSet/>
      <dgm:spPr/>
      <dgm:t>
        <a:bodyPr/>
        <a:lstStyle/>
        <a:p>
          <a:endParaRPr lang="zh-TW" altLang="en-US" b="1">
            <a:latin typeface="微軟正黑體" pitchFamily="34" charset="-120"/>
            <a:ea typeface="微軟正黑體" pitchFamily="34" charset="-120"/>
          </a:endParaRPr>
        </a:p>
      </dgm:t>
    </dgm:pt>
    <dgm:pt modelId="{FF93DDF7-7FAC-4B0A-8E81-4A4518C0ED27}">
      <dgm:prSet phldrT="[文字]" custT="1"/>
      <dgm:spPr/>
      <dgm:t>
        <a:bodyPr/>
        <a:lstStyle/>
        <a:p>
          <a:pPr algn="l"/>
          <a:r>
            <a:rPr lang="zh-TW" altLang="en-US" sz="2800" b="1">
              <a:solidFill>
                <a:srgbClr val="660066"/>
              </a:solidFill>
              <a:latin typeface="微軟正黑體" pitchFamily="34" charset="-120"/>
              <a:ea typeface="微軟正黑體" pitchFamily="34" charset="-120"/>
            </a:rPr>
            <a:t>分區分發</a:t>
          </a:r>
          <a:endParaRPr lang="en-US" altLang="zh-TW" sz="2800" b="1" dirty="0">
            <a:solidFill>
              <a:srgbClr val="660066"/>
            </a:solidFill>
            <a:latin typeface="微軟正黑體" pitchFamily="34" charset="-120"/>
            <a:ea typeface="微軟正黑體" pitchFamily="34" charset="-120"/>
          </a:endParaRPr>
        </a:p>
      </dgm:t>
    </dgm:pt>
    <dgm:pt modelId="{6002E618-7523-4BC8-A479-61F3EF2B6CB2}" type="parTrans" cxnId="{86E70827-30DC-4BB7-93C2-E977777ACB79}">
      <dgm:prSet/>
      <dgm:spPr/>
      <dgm:t>
        <a:bodyPr/>
        <a:lstStyle/>
        <a:p>
          <a:endParaRPr lang="zh-TW" altLang="en-US" b="1">
            <a:latin typeface="微軟正黑體" pitchFamily="34" charset="-120"/>
            <a:ea typeface="微軟正黑體" pitchFamily="34" charset="-120"/>
          </a:endParaRPr>
        </a:p>
      </dgm:t>
    </dgm:pt>
    <dgm:pt modelId="{473D5C31-F001-48CE-87FE-B9902061504C}" type="sibTrans" cxnId="{86E70827-30DC-4BB7-93C2-E977777ACB79}">
      <dgm:prSet/>
      <dgm:spPr/>
      <dgm:t>
        <a:bodyPr/>
        <a:lstStyle/>
        <a:p>
          <a:endParaRPr lang="zh-TW" altLang="en-US" b="1">
            <a:latin typeface="微軟正黑體" pitchFamily="34" charset="-120"/>
            <a:ea typeface="微軟正黑體" pitchFamily="34" charset="-120"/>
          </a:endParaRPr>
        </a:p>
      </dgm:t>
    </dgm:pt>
    <dgm:pt modelId="{E214E16B-D4D8-45B6-8074-07E6CAD6746F}">
      <dgm:prSet custT="1"/>
      <dgm:spPr/>
      <dgm:t>
        <a:bodyPr/>
        <a:lstStyle/>
        <a:p>
          <a:pPr algn="l"/>
          <a:r>
            <a:rPr lang="zh-TW" altLang="en-US" sz="2800" b="1" dirty="0">
              <a:solidFill>
                <a:srgbClr val="660066"/>
              </a:solidFill>
              <a:latin typeface="微軟正黑體" pitchFamily="34" charset="-120"/>
              <a:ea typeface="微軟正黑體" pitchFamily="34" charset="-120"/>
            </a:rPr>
            <a:t>曾選習國中技藝教育學生優先分發</a:t>
          </a:r>
        </a:p>
      </dgm:t>
    </dgm:pt>
    <dgm:pt modelId="{BE462D6E-2C90-48CF-9FFB-8B27A04808C0}" type="parTrans" cxnId="{40DA458D-C5A7-4C5E-B8E3-C7A0B2C62F5A}">
      <dgm:prSet/>
      <dgm:spPr/>
      <dgm:t>
        <a:bodyPr/>
        <a:lstStyle/>
        <a:p>
          <a:endParaRPr lang="zh-TW" altLang="en-US" b="1">
            <a:latin typeface="微軟正黑體" pitchFamily="34" charset="-120"/>
            <a:ea typeface="微軟正黑體" pitchFamily="34" charset="-120"/>
          </a:endParaRPr>
        </a:p>
      </dgm:t>
    </dgm:pt>
    <dgm:pt modelId="{B55A76E7-1181-4B76-8FBB-442F3A72457C}" type="sibTrans" cxnId="{40DA458D-C5A7-4C5E-B8E3-C7A0B2C62F5A}">
      <dgm:prSet/>
      <dgm:spPr/>
      <dgm:t>
        <a:bodyPr/>
        <a:lstStyle/>
        <a:p>
          <a:endParaRPr lang="zh-TW" altLang="en-US" b="1">
            <a:latin typeface="微軟正黑體" pitchFamily="34" charset="-120"/>
            <a:ea typeface="微軟正黑體" pitchFamily="34" charset="-120"/>
          </a:endParaRPr>
        </a:p>
      </dgm:t>
    </dgm:pt>
    <dgm:pt modelId="{CCCF66DE-C6B7-4371-83BF-806B01A389E3}">
      <dgm:prSet phldrT="[文字]"/>
      <dgm:spPr/>
      <dgm:t>
        <a:bodyPr/>
        <a:lstStyle/>
        <a:p>
          <a:r>
            <a:rPr lang="zh-TW" altLang="en-US" b="1" dirty="0">
              <a:latin typeface="微軟正黑體" pitchFamily="34" charset="-120"/>
              <a:ea typeface="微軟正黑體" pitchFamily="34" charset="-120"/>
            </a:rPr>
            <a:t>課程</a:t>
          </a:r>
          <a:endParaRPr lang="en-US" altLang="zh-TW" b="1" dirty="0">
            <a:latin typeface="微軟正黑體" pitchFamily="34" charset="-120"/>
            <a:ea typeface="微軟正黑體" pitchFamily="34" charset="-120"/>
          </a:endParaRPr>
        </a:p>
        <a:p>
          <a:r>
            <a:rPr lang="zh-TW" altLang="en-US" b="1" dirty="0">
              <a:latin typeface="微軟正黑體" pitchFamily="34" charset="-120"/>
              <a:ea typeface="微軟正黑體" pitchFamily="34" charset="-120"/>
            </a:rPr>
            <a:t>特色</a:t>
          </a:r>
        </a:p>
      </dgm:t>
    </dgm:pt>
    <dgm:pt modelId="{0F4E2D6D-3274-4027-921C-D5E960636FA4}" type="parTrans" cxnId="{5A211FDB-F0BE-4B1F-BD65-6014ED12B3A6}">
      <dgm:prSet/>
      <dgm:spPr/>
      <dgm:t>
        <a:bodyPr/>
        <a:lstStyle/>
        <a:p>
          <a:endParaRPr lang="zh-TW" altLang="en-US" b="1">
            <a:latin typeface="微軟正黑體" pitchFamily="34" charset="-120"/>
            <a:ea typeface="微軟正黑體" pitchFamily="34" charset="-120"/>
          </a:endParaRPr>
        </a:p>
      </dgm:t>
    </dgm:pt>
    <dgm:pt modelId="{1977D101-9FEC-4F55-99B1-87C2FAFED9FE}" type="sibTrans" cxnId="{5A211FDB-F0BE-4B1F-BD65-6014ED12B3A6}">
      <dgm:prSet/>
      <dgm:spPr/>
      <dgm:t>
        <a:bodyPr/>
        <a:lstStyle/>
        <a:p>
          <a:endParaRPr lang="zh-TW" altLang="en-US" b="1">
            <a:latin typeface="微軟正黑體" pitchFamily="34" charset="-120"/>
            <a:ea typeface="微軟正黑體" pitchFamily="34" charset="-120"/>
          </a:endParaRPr>
        </a:p>
      </dgm:t>
    </dgm:pt>
    <dgm:pt modelId="{6C3E7004-9A31-4132-B710-EECA1F3924FA}">
      <dgm:prSet custT="1"/>
      <dgm:spPr/>
      <dgm:t>
        <a:bodyPr/>
        <a:lstStyle/>
        <a:p>
          <a:pPr algn="l"/>
          <a:r>
            <a:rPr lang="zh-TW" altLang="en-US" sz="2800" b="1">
              <a:solidFill>
                <a:srgbClr val="660066"/>
              </a:solidFill>
              <a:latin typeface="微軟正黑體" pitchFamily="34" charset="-120"/>
              <a:ea typeface="微軟正黑體" pitchFamily="34" charset="-120"/>
            </a:rPr>
            <a:t>就業導向課程</a:t>
          </a:r>
          <a:endParaRPr lang="zh-TW" altLang="en-US" sz="2800" b="1" dirty="0">
            <a:solidFill>
              <a:srgbClr val="660066"/>
            </a:solidFill>
            <a:latin typeface="微軟正黑體" pitchFamily="34" charset="-120"/>
            <a:ea typeface="微軟正黑體" pitchFamily="34" charset="-120"/>
          </a:endParaRPr>
        </a:p>
      </dgm:t>
    </dgm:pt>
    <dgm:pt modelId="{C55C16C7-D917-419B-AD5F-E0B9D117CABF}" type="parTrans" cxnId="{7F4B1BF6-23CA-40DB-B192-E044E6A1F321}">
      <dgm:prSet/>
      <dgm:spPr/>
      <dgm:t>
        <a:bodyPr/>
        <a:lstStyle/>
        <a:p>
          <a:endParaRPr lang="zh-TW" altLang="en-US" b="1">
            <a:latin typeface="微軟正黑體" pitchFamily="34" charset="-120"/>
            <a:ea typeface="微軟正黑體" pitchFamily="34" charset="-120"/>
          </a:endParaRPr>
        </a:p>
      </dgm:t>
    </dgm:pt>
    <dgm:pt modelId="{DAF0F1DD-56FF-4385-8661-D3FC9E7302AB}" type="sibTrans" cxnId="{7F4B1BF6-23CA-40DB-B192-E044E6A1F321}">
      <dgm:prSet/>
      <dgm:spPr/>
      <dgm:t>
        <a:bodyPr/>
        <a:lstStyle/>
        <a:p>
          <a:endParaRPr lang="zh-TW" altLang="en-US" b="1">
            <a:latin typeface="微軟正黑體" pitchFamily="34" charset="-120"/>
            <a:ea typeface="微軟正黑體" pitchFamily="34" charset="-120"/>
          </a:endParaRPr>
        </a:p>
      </dgm:t>
    </dgm:pt>
    <dgm:pt modelId="{8A078E08-DE10-4C81-961E-8E44EC98D7B4}">
      <dgm:prSet custT="1"/>
      <dgm:spPr/>
      <dgm:t>
        <a:bodyPr/>
        <a:lstStyle/>
        <a:p>
          <a:pPr algn="l"/>
          <a:r>
            <a:rPr lang="zh-TW" altLang="en-US" sz="2800" b="1" dirty="0">
              <a:solidFill>
                <a:srgbClr val="660066"/>
              </a:solidFill>
              <a:latin typeface="微軟正黑體" pitchFamily="34" charset="-120"/>
              <a:ea typeface="微軟正黑體" pitchFamily="34" charset="-120"/>
            </a:rPr>
            <a:t>培育基層技術人才</a:t>
          </a:r>
        </a:p>
      </dgm:t>
    </dgm:pt>
    <dgm:pt modelId="{12089EBF-26BF-4316-806A-6860E0E54FEB}" type="parTrans" cxnId="{FA3648BD-1610-42A7-9626-FDA7487599EC}">
      <dgm:prSet/>
      <dgm:spPr/>
      <dgm:t>
        <a:bodyPr/>
        <a:lstStyle/>
        <a:p>
          <a:endParaRPr lang="zh-TW" altLang="en-US" b="1">
            <a:latin typeface="微軟正黑體" pitchFamily="34" charset="-120"/>
            <a:ea typeface="微軟正黑體" pitchFamily="34" charset="-120"/>
          </a:endParaRPr>
        </a:p>
      </dgm:t>
    </dgm:pt>
    <dgm:pt modelId="{FB9CD78E-F5D2-4CB0-96F9-3F72B0E545D9}" type="sibTrans" cxnId="{FA3648BD-1610-42A7-9626-FDA7487599EC}">
      <dgm:prSet/>
      <dgm:spPr/>
      <dgm:t>
        <a:bodyPr/>
        <a:lstStyle/>
        <a:p>
          <a:endParaRPr lang="zh-TW" altLang="en-US" b="1">
            <a:latin typeface="微軟正黑體" pitchFamily="34" charset="-120"/>
            <a:ea typeface="微軟正黑體" pitchFamily="34" charset="-120"/>
          </a:endParaRPr>
        </a:p>
      </dgm:t>
    </dgm:pt>
    <dgm:pt modelId="{DE56DFF2-FEFD-45EB-8871-9C09B418B0C1}" type="pres">
      <dgm:prSet presAssocID="{2161D4D3-1ECA-482C-9768-80B1111D8C79}" presName="Name0" presStyleCnt="0">
        <dgm:presLayoutVars>
          <dgm:dir/>
          <dgm:animLvl val="lvl"/>
          <dgm:resizeHandles val="exact"/>
        </dgm:presLayoutVars>
      </dgm:prSet>
      <dgm:spPr/>
      <dgm:t>
        <a:bodyPr/>
        <a:lstStyle/>
        <a:p>
          <a:endParaRPr lang="zh-TW" altLang="en-US"/>
        </a:p>
      </dgm:t>
    </dgm:pt>
    <dgm:pt modelId="{C8DAD92A-6D74-41A9-8F75-4C0CE594D9D2}" type="pres">
      <dgm:prSet presAssocID="{CCCF66DE-C6B7-4371-83BF-806B01A389E3}" presName="linNode" presStyleCnt="0"/>
      <dgm:spPr/>
    </dgm:pt>
    <dgm:pt modelId="{B6FFE4E3-5E2D-4E0E-BC2C-D36FCD320877}" type="pres">
      <dgm:prSet presAssocID="{CCCF66DE-C6B7-4371-83BF-806B01A389E3}" presName="parentText" presStyleLbl="node1" presStyleIdx="0" presStyleCnt="2" custScaleX="88583">
        <dgm:presLayoutVars>
          <dgm:chMax val="1"/>
          <dgm:bulletEnabled val="1"/>
        </dgm:presLayoutVars>
      </dgm:prSet>
      <dgm:spPr/>
      <dgm:t>
        <a:bodyPr/>
        <a:lstStyle/>
        <a:p>
          <a:endParaRPr lang="zh-TW" altLang="en-US"/>
        </a:p>
      </dgm:t>
    </dgm:pt>
    <dgm:pt modelId="{3C109EB4-631F-46E7-8F9F-95E7AFD5E1E3}" type="pres">
      <dgm:prSet presAssocID="{CCCF66DE-C6B7-4371-83BF-806B01A389E3}" presName="descendantText" presStyleLbl="alignAccFollowNode1" presStyleIdx="0" presStyleCnt="2">
        <dgm:presLayoutVars>
          <dgm:bulletEnabled val="1"/>
        </dgm:presLayoutVars>
      </dgm:prSet>
      <dgm:spPr/>
      <dgm:t>
        <a:bodyPr/>
        <a:lstStyle/>
        <a:p>
          <a:endParaRPr lang="zh-TW" altLang="en-US"/>
        </a:p>
      </dgm:t>
    </dgm:pt>
    <dgm:pt modelId="{207F75B3-4065-42E4-9495-634A40D590E5}" type="pres">
      <dgm:prSet presAssocID="{1977D101-9FEC-4F55-99B1-87C2FAFED9FE}" presName="sp" presStyleCnt="0"/>
      <dgm:spPr/>
    </dgm:pt>
    <dgm:pt modelId="{62E8EC73-3405-4C04-AB35-748ABA49957E}" type="pres">
      <dgm:prSet presAssocID="{F3CD298B-41EA-4B9C-882E-B1D915E017C2}" presName="linNode" presStyleCnt="0"/>
      <dgm:spPr/>
    </dgm:pt>
    <dgm:pt modelId="{B4521639-E7BE-426B-A879-F788FFD96CAA}" type="pres">
      <dgm:prSet presAssocID="{F3CD298B-41EA-4B9C-882E-B1D915E017C2}" presName="parentText" presStyleLbl="node1" presStyleIdx="1" presStyleCnt="2" custScaleX="88583">
        <dgm:presLayoutVars>
          <dgm:chMax val="1"/>
          <dgm:bulletEnabled val="1"/>
        </dgm:presLayoutVars>
      </dgm:prSet>
      <dgm:spPr/>
      <dgm:t>
        <a:bodyPr/>
        <a:lstStyle/>
        <a:p>
          <a:endParaRPr lang="zh-TW" altLang="en-US"/>
        </a:p>
      </dgm:t>
    </dgm:pt>
    <dgm:pt modelId="{3D0F1DDF-8571-494D-8500-0A6700FA24DF}" type="pres">
      <dgm:prSet presAssocID="{F3CD298B-41EA-4B9C-882E-B1D915E017C2}" presName="descendantText" presStyleLbl="alignAccFollowNode1" presStyleIdx="1" presStyleCnt="2">
        <dgm:presLayoutVars>
          <dgm:bulletEnabled val="1"/>
        </dgm:presLayoutVars>
      </dgm:prSet>
      <dgm:spPr/>
      <dgm:t>
        <a:bodyPr/>
        <a:lstStyle/>
        <a:p>
          <a:endParaRPr lang="zh-TW" altLang="en-US"/>
        </a:p>
      </dgm:t>
    </dgm:pt>
  </dgm:ptLst>
  <dgm:cxnLst>
    <dgm:cxn modelId="{40DA458D-C5A7-4C5E-B8E3-C7A0B2C62F5A}" srcId="{F3CD298B-41EA-4B9C-882E-B1D915E017C2}" destId="{E214E16B-D4D8-45B6-8074-07E6CAD6746F}" srcOrd="1" destOrd="0" parTransId="{BE462D6E-2C90-48CF-9FFB-8B27A04808C0}" sibTransId="{B55A76E7-1181-4B76-8FBB-442F3A72457C}"/>
    <dgm:cxn modelId="{7F4B1BF6-23CA-40DB-B192-E044E6A1F321}" srcId="{CCCF66DE-C6B7-4371-83BF-806B01A389E3}" destId="{6C3E7004-9A31-4132-B710-EECA1F3924FA}" srcOrd="0" destOrd="0" parTransId="{C55C16C7-D917-419B-AD5F-E0B9D117CABF}" sibTransId="{DAF0F1DD-56FF-4385-8661-D3FC9E7302AB}"/>
    <dgm:cxn modelId="{FA3648BD-1610-42A7-9626-FDA7487599EC}" srcId="{CCCF66DE-C6B7-4371-83BF-806B01A389E3}" destId="{8A078E08-DE10-4C81-961E-8E44EC98D7B4}" srcOrd="1" destOrd="0" parTransId="{12089EBF-26BF-4316-806A-6860E0E54FEB}" sibTransId="{FB9CD78E-F5D2-4CB0-96F9-3F72B0E545D9}"/>
    <dgm:cxn modelId="{83D0E093-21FB-451D-8A1E-9E23FB40D1FC}" type="presOf" srcId="{CCCF66DE-C6B7-4371-83BF-806B01A389E3}" destId="{B6FFE4E3-5E2D-4E0E-BC2C-D36FCD320877}" srcOrd="0" destOrd="0" presId="urn:microsoft.com/office/officeart/2005/8/layout/vList5"/>
    <dgm:cxn modelId="{34583B4C-71C5-418D-A982-8D4FEE2C4BCF}" srcId="{2161D4D3-1ECA-482C-9768-80B1111D8C79}" destId="{F3CD298B-41EA-4B9C-882E-B1D915E017C2}" srcOrd="1" destOrd="0" parTransId="{672739CC-071C-4797-BC62-04101819E92C}" sibTransId="{810465E5-3517-44E3-9349-45C461A93EFB}"/>
    <dgm:cxn modelId="{9238A56C-B8BC-4BF7-BEE3-1AD8564280ED}" type="presOf" srcId="{2161D4D3-1ECA-482C-9768-80B1111D8C79}" destId="{DE56DFF2-FEFD-45EB-8871-9C09B418B0C1}" srcOrd="0" destOrd="0" presId="urn:microsoft.com/office/officeart/2005/8/layout/vList5"/>
    <dgm:cxn modelId="{D3C626DC-2A57-42EA-8C33-1DE3993FE7A0}" type="presOf" srcId="{8A078E08-DE10-4C81-961E-8E44EC98D7B4}" destId="{3C109EB4-631F-46E7-8F9F-95E7AFD5E1E3}" srcOrd="0" destOrd="1" presId="urn:microsoft.com/office/officeart/2005/8/layout/vList5"/>
    <dgm:cxn modelId="{27F57D16-049A-4C82-AEE6-E2A1FA0BDFBA}" type="presOf" srcId="{FF93DDF7-7FAC-4B0A-8E81-4A4518C0ED27}" destId="{3D0F1DDF-8571-494D-8500-0A6700FA24DF}" srcOrd="0" destOrd="0" presId="urn:microsoft.com/office/officeart/2005/8/layout/vList5"/>
    <dgm:cxn modelId="{FFF4C5F0-6074-4275-86F8-D826136351B3}" type="presOf" srcId="{6C3E7004-9A31-4132-B710-EECA1F3924FA}" destId="{3C109EB4-631F-46E7-8F9F-95E7AFD5E1E3}" srcOrd="0" destOrd="0" presId="urn:microsoft.com/office/officeart/2005/8/layout/vList5"/>
    <dgm:cxn modelId="{86E70827-30DC-4BB7-93C2-E977777ACB79}" srcId="{F3CD298B-41EA-4B9C-882E-B1D915E017C2}" destId="{FF93DDF7-7FAC-4B0A-8E81-4A4518C0ED27}" srcOrd="0" destOrd="0" parTransId="{6002E618-7523-4BC8-A479-61F3EF2B6CB2}" sibTransId="{473D5C31-F001-48CE-87FE-B9902061504C}"/>
    <dgm:cxn modelId="{3EAFE546-0611-4F4D-AA70-DDFC0B805997}" type="presOf" srcId="{F3CD298B-41EA-4B9C-882E-B1D915E017C2}" destId="{B4521639-E7BE-426B-A879-F788FFD96CAA}" srcOrd="0" destOrd="0" presId="urn:microsoft.com/office/officeart/2005/8/layout/vList5"/>
    <dgm:cxn modelId="{5A211FDB-F0BE-4B1F-BD65-6014ED12B3A6}" srcId="{2161D4D3-1ECA-482C-9768-80B1111D8C79}" destId="{CCCF66DE-C6B7-4371-83BF-806B01A389E3}" srcOrd="0" destOrd="0" parTransId="{0F4E2D6D-3274-4027-921C-D5E960636FA4}" sibTransId="{1977D101-9FEC-4F55-99B1-87C2FAFED9FE}"/>
    <dgm:cxn modelId="{6A212778-E78D-4041-9340-4A2B7F6625CC}" type="presOf" srcId="{E214E16B-D4D8-45B6-8074-07E6CAD6746F}" destId="{3D0F1DDF-8571-494D-8500-0A6700FA24DF}" srcOrd="0" destOrd="1" presId="urn:microsoft.com/office/officeart/2005/8/layout/vList5"/>
    <dgm:cxn modelId="{31378E86-82CC-4AB9-A034-D07B233EAE34}" type="presParOf" srcId="{DE56DFF2-FEFD-45EB-8871-9C09B418B0C1}" destId="{C8DAD92A-6D74-41A9-8F75-4C0CE594D9D2}" srcOrd="0" destOrd="0" presId="urn:microsoft.com/office/officeart/2005/8/layout/vList5"/>
    <dgm:cxn modelId="{854E2D2F-E054-44C7-B12A-727615A34235}" type="presParOf" srcId="{C8DAD92A-6D74-41A9-8F75-4C0CE594D9D2}" destId="{B6FFE4E3-5E2D-4E0E-BC2C-D36FCD320877}" srcOrd="0" destOrd="0" presId="urn:microsoft.com/office/officeart/2005/8/layout/vList5"/>
    <dgm:cxn modelId="{33331A8D-D95C-41D9-BE55-CEB91D7E7037}" type="presParOf" srcId="{C8DAD92A-6D74-41A9-8F75-4C0CE594D9D2}" destId="{3C109EB4-631F-46E7-8F9F-95E7AFD5E1E3}" srcOrd="1" destOrd="0" presId="urn:microsoft.com/office/officeart/2005/8/layout/vList5"/>
    <dgm:cxn modelId="{B27AC269-6645-4EF8-9C0F-BB82C27E6241}" type="presParOf" srcId="{DE56DFF2-FEFD-45EB-8871-9C09B418B0C1}" destId="{207F75B3-4065-42E4-9495-634A40D590E5}" srcOrd="1" destOrd="0" presId="urn:microsoft.com/office/officeart/2005/8/layout/vList5"/>
    <dgm:cxn modelId="{A477E828-B35B-4C8B-AA12-D68F535B8803}" type="presParOf" srcId="{DE56DFF2-FEFD-45EB-8871-9C09B418B0C1}" destId="{62E8EC73-3405-4C04-AB35-748ABA49957E}" srcOrd="2" destOrd="0" presId="urn:microsoft.com/office/officeart/2005/8/layout/vList5"/>
    <dgm:cxn modelId="{D09DD240-044A-4A1B-99E3-1D4381B25C83}" type="presParOf" srcId="{62E8EC73-3405-4C04-AB35-748ABA49957E}" destId="{B4521639-E7BE-426B-A879-F788FFD96CAA}" srcOrd="0" destOrd="0" presId="urn:microsoft.com/office/officeart/2005/8/layout/vList5"/>
    <dgm:cxn modelId="{FB5C495E-3864-493F-878C-9AE05AC14C02}" type="presParOf" srcId="{62E8EC73-3405-4C04-AB35-748ABA49957E}" destId="{3D0F1DDF-8571-494D-8500-0A6700FA24D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7A235D0-9C73-4E0B-84D9-FD2D3D107A8F}" type="doc">
      <dgm:prSet loTypeId="urn:microsoft.com/office/officeart/2005/8/layout/process4" loCatId="list" qsTypeId="urn:microsoft.com/office/officeart/2005/8/quickstyle/3d1" qsCatId="3D" csTypeId="urn:microsoft.com/office/officeart/2005/8/colors/colorful1#5" csCatId="colorful" phldr="1"/>
      <dgm:spPr/>
      <dgm:t>
        <a:bodyPr/>
        <a:lstStyle/>
        <a:p>
          <a:endParaRPr lang="zh-TW" altLang="en-US"/>
        </a:p>
      </dgm:t>
    </dgm:pt>
    <dgm:pt modelId="{E5638B96-AE20-49C3-AB3D-BD80BE0C2516}">
      <dgm:prSet phldrT="[文字]" custT="1"/>
      <dgm:spPr/>
      <dgm:t>
        <a:bodyPr/>
        <a:lstStyle/>
        <a:p>
          <a:pPr>
            <a:lnSpc>
              <a:spcPct val="80000"/>
            </a:lnSpc>
            <a:spcBef>
              <a:spcPts val="0"/>
            </a:spcBef>
            <a:spcAft>
              <a:spcPts val="0"/>
            </a:spcAft>
          </a:pPr>
          <a:r>
            <a:rPr lang="zh-TW" altLang="en-US" sz="2400" b="1" dirty="0">
              <a:latin typeface="微軟正黑體" pitchFamily="34" charset="-120"/>
              <a:ea typeface="微軟正黑體" pitchFamily="34" charset="-120"/>
            </a:rPr>
            <a:t>曾選習國中技藝教育應屆畢（結）業生</a:t>
          </a:r>
          <a:endParaRPr lang="en-US" altLang="zh-TW" sz="2400" b="1" dirty="0">
            <a:latin typeface="微軟正黑體" pitchFamily="34" charset="-120"/>
            <a:ea typeface="微軟正黑體" pitchFamily="34" charset="-120"/>
          </a:endParaRPr>
        </a:p>
        <a:p>
          <a:pPr>
            <a:lnSpc>
              <a:spcPct val="80000"/>
            </a:lnSpc>
            <a:spcBef>
              <a:spcPts val="0"/>
            </a:spcBef>
            <a:spcAft>
              <a:spcPts val="0"/>
            </a:spcAft>
          </a:pPr>
          <a:r>
            <a:rPr lang="zh-TW" altLang="en-US" sz="2400" b="1" dirty="0">
              <a:latin typeface="微軟正黑體" pitchFamily="34" charset="-120"/>
              <a:ea typeface="微軟正黑體" pitchFamily="34" charset="-120"/>
            </a:rPr>
            <a:t>為第一優先分發對象</a:t>
          </a:r>
        </a:p>
      </dgm:t>
    </dgm:pt>
    <dgm:pt modelId="{BF835EAB-A0BE-4C7D-B5C8-AB58812BFCC5}" type="parTrans" cxnId="{528DCCA8-5720-4DA4-B11C-0E315F668B15}">
      <dgm:prSet/>
      <dgm:spPr/>
      <dgm:t>
        <a:bodyPr/>
        <a:lstStyle/>
        <a:p>
          <a:pPr>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7F9245F0-BEF1-4F38-994A-D8444BDFC307}" type="sibTrans" cxnId="{528DCCA8-5720-4DA4-B11C-0E315F668B15}">
      <dgm:prSet/>
      <dgm:spPr/>
      <dgm:t>
        <a:bodyPr/>
        <a:lstStyle/>
        <a:p>
          <a:pPr>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A72D6D34-442A-4550-9EEB-EBE871E33EC9}">
      <dgm:prSet custT="1"/>
      <dgm:spPr/>
      <dgm:t>
        <a:bodyPr/>
        <a:lstStyle/>
        <a:p>
          <a:pPr>
            <a:lnSpc>
              <a:spcPct val="80000"/>
            </a:lnSpc>
            <a:spcBef>
              <a:spcPts val="0"/>
            </a:spcBef>
            <a:spcAft>
              <a:spcPts val="0"/>
            </a:spcAft>
          </a:pPr>
          <a:r>
            <a:rPr lang="zh-TW" altLang="en-US" sz="2400" b="1" dirty="0">
              <a:latin typeface="微軟正黑體" pitchFamily="34" charset="-120"/>
              <a:ea typeface="微軟正黑體" pitchFamily="34" charset="-120"/>
            </a:rPr>
            <a:t>曾選習國中技藝教育非應屆畢（結）業生</a:t>
          </a:r>
          <a:endParaRPr lang="en-US" altLang="zh-TW" sz="2400" b="1" dirty="0">
            <a:latin typeface="微軟正黑體" pitchFamily="34" charset="-120"/>
            <a:ea typeface="微軟正黑體" pitchFamily="34" charset="-120"/>
          </a:endParaRPr>
        </a:p>
        <a:p>
          <a:pPr>
            <a:lnSpc>
              <a:spcPct val="80000"/>
            </a:lnSpc>
            <a:spcBef>
              <a:spcPts val="0"/>
            </a:spcBef>
            <a:spcAft>
              <a:spcPts val="0"/>
            </a:spcAft>
          </a:pPr>
          <a:r>
            <a:rPr lang="zh-TW" altLang="en-US" sz="2400" b="1" dirty="0">
              <a:latin typeface="微軟正黑體" pitchFamily="34" charset="-120"/>
              <a:ea typeface="微軟正黑體" pitchFamily="34" charset="-120"/>
            </a:rPr>
            <a:t>為第二優先分發對象</a:t>
          </a:r>
        </a:p>
      </dgm:t>
    </dgm:pt>
    <dgm:pt modelId="{DA393AF3-1539-4761-B435-3621903CACF4}" type="parTrans" cxnId="{6EB9A79D-D532-445D-8171-8C3CEFD2A483}">
      <dgm:prSet/>
      <dgm:spPr/>
      <dgm:t>
        <a:bodyPr/>
        <a:lstStyle/>
        <a:p>
          <a:pPr>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4CC1C4FB-801C-4D12-9ABE-A31C9E388865}" type="sibTrans" cxnId="{6EB9A79D-D532-445D-8171-8C3CEFD2A483}">
      <dgm:prSet/>
      <dgm:spPr/>
      <dgm:t>
        <a:bodyPr/>
        <a:lstStyle/>
        <a:p>
          <a:pPr>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657597F2-AFB0-4A6C-90A8-282970EFE60C}">
      <dgm:prSet custT="1"/>
      <dgm:spPr/>
      <dgm:t>
        <a:bodyPr/>
        <a:lstStyle/>
        <a:p>
          <a:pPr>
            <a:lnSpc>
              <a:spcPct val="80000"/>
            </a:lnSpc>
            <a:spcBef>
              <a:spcPts val="0"/>
            </a:spcBef>
            <a:spcAft>
              <a:spcPts val="0"/>
            </a:spcAft>
          </a:pPr>
          <a:r>
            <a:rPr lang="zh-TW" altLang="en-US" sz="2400" b="1" dirty="0">
              <a:latin typeface="微軟正黑體" pitchFamily="34" charset="-120"/>
              <a:ea typeface="微軟正黑體" pitchFamily="34" charset="-120"/>
            </a:rPr>
            <a:t>未曾選習國中技藝教育應屆畢（結）業生</a:t>
          </a:r>
          <a:endParaRPr lang="en-US" altLang="zh-TW" sz="2400" b="1" dirty="0">
            <a:latin typeface="微軟正黑體" pitchFamily="34" charset="-120"/>
            <a:ea typeface="微軟正黑體" pitchFamily="34" charset="-120"/>
          </a:endParaRPr>
        </a:p>
        <a:p>
          <a:pPr>
            <a:lnSpc>
              <a:spcPct val="80000"/>
            </a:lnSpc>
            <a:spcBef>
              <a:spcPts val="0"/>
            </a:spcBef>
            <a:spcAft>
              <a:spcPts val="0"/>
            </a:spcAft>
          </a:pPr>
          <a:r>
            <a:rPr lang="zh-TW" altLang="en-US" sz="2400" b="1" dirty="0">
              <a:latin typeface="微軟正黑體" pitchFamily="34" charset="-120"/>
              <a:ea typeface="微軟正黑體" pitchFamily="34" charset="-120"/>
            </a:rPr>
            <a:t>為第三優先分發對象</a:t>
          </a:r>
        </a:p>
      </dgm:t>
    </dgm:pt>
    <dgm:pt modelId="{5BD49749-D85D-4BBD-93CC-EA72EB47567C}" type="parTrans" cxnId="{A2893126-D1DF-4B82-92EE-D1ADAA26FD08}">
      <dgm:prSet/>
      <dgm:spPr/>
      <dgm:t>
        <a:bodyPr/>
        <a:lstStyle/>
        <a:p>
          <a:pPr>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2F49E087-058F-4CDC-BA2F-AEDE8C7971A9}" type="sibTrans" cxnId="{A2893126-D1DF-4B82-92EE-D1ADAA26FD08}">
      <dgm:prSet/>
      <dgm:spPr/>
      <dgm:t>
        <a:bodyPr/>
        <a:lstStyle/>
        <a:p>
          <a:pPr>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1F721022-F6E3-4523-A097-BFC864D5B78C}">
      <dgm:prSet custT="1"/>
      <dgm:spPr/>
      <dgm:t>
        <a:bodyPr/>
        <a:lstStyle/>
        <a:p>
          <a:pPr>
            <a:lnSpc>
              <a:spcPct val="80000"/>
            </a:lnSpc>
            <a:spcBef>
              <a:spcPts val="0"/>
            </a:spcBef>
            <a:spcAft>
              <a:spcPts val="0"/>
            </a:spcAft>
          </a:pPr>
          <a:r>
            <a:rPr lang="zh-TW" altLang="en-US" sz="2400" b="1" dirty="0">
              <a:latin typeface="微軟正黑體" pitchFamily="34" charset="-120"/>
              <a:ea typeface="微軟正黑體" pitchFamily="34" charset="-120"/>
            </a:rPr>
            <a:t>未曾選習國中技藝教育非應屆畢（結）業生</a:t>
          </a:r>
          <a:endParaRPr lang="en-US" altLang="zh-TW" sz="2400" b="1" dirty="0">
            <a:latin typeface="微軟正黑體" pitchFamily="34" charset="-120"/>
            <a:ea typeface="微軟正黑體" pitchFamily="34" charset="-120"/>
          </a:endParaRPr>
        </a:p>
        <a:p>
          <a:pPr>
            <a:lnSpc>
              <a:spcPct val="80000"/>
            </a:lnSpc>
            <a:spcBef>
              <a:spcPts val="0"/>
            </a:spcBef>
            <a:spcAft>
              <a:spcPts val="0"/>
            </a:spcAft>
          </a:pPr>
          <a:r>
            <a:rPr lang="zh-TW" altLang="en-US" sz="2400" b="1" dirty="0">
              <a:latin typeface="微軟正黑體" pitchFamily="34" charset="-120"/>
              <a:ea typeface="微軟正黑體" pitchFamily="34" charset="-120"/>
            </a:rPr>
            <a:t>為第四優先分發對象</a:t>
          </a:r>
        </a:p>
      </dgm:t>
    </dgm:pt>
    <dgm:pt modelId="{7D0A9546-D497-4251-832C-9BFE2F72725B}" type="parTrans" cxnId="{8122D514-5E29-43CC-99C4-43D6D7684DBC}">
      <dgm:prSet/>
      <dgm:spPr/>
      <dgm:t>
        <a:bodyPr/>
        <a:lstStyle/>
        <a:p>
          <a:pPr>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72025D25-4603-41C0-AE52-50D145057983}" type="sibTrans" cxnId="{8122D514-5E29-43CC-99C4-43D6D7684DBC}">
      <dgm:prSet/>
      <dgm:spPr/>
      <dgm:t>
        <a:bodyPr/>
        <a:lstStyle/>
        <a:p>
          <a:pPr>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C525BDEE-C8F0-478C-8E0F-DD8FBE996CC4}" type="pres">
      <dgm:prSet presAssocID="{B7A235D0-9C73-4E0B-84D9-FD2D3D107A8F}" presName="Name0" presStyleCnt="0">
        <dgm:presLayoutVars>
          <dgm:dir/>
          <dgm:animLvl val="lvl"/>
          <dgm:resizeHandles val="exact"/>
        </dgm:presLayoutVars>
      </dgm:prSet>
      <dgm:spPr/>
      <dgm:t>
        <a:bodyPr/>
        <a:lstStyle/>
        <a:p>
          <a:endParaRPr lang="zh-TW" altLang="en-US"/>
        </a:p>
      </dgm:t>
    </dgm:pt>
    <dgm:pt modelId="{D5BBE611-A9DD-4438-B31B-80636072EC0A}" type="pres">
      <dgm:prSet presAssocID="{1F721022-F6E3-4523-A097-BFC864D5B78C}" presName="boxAndChildren" presStyleCnt="0"/>
      <dgm:spPr/>
    </dgm:pt>
    <dgm:pt modelId="{14E99D98-016B-4842-BDA6-98F0DE5576F8}" type="pres">
      <dgm:prSet presAssocID="{1F721022-F6E3-4523-A097-BFC864D5B78C}" presName="parentTextBox" presStyleLbl="node1" presStyleIdx="0" presStyleCnt="4"/>
      <dgm:spPr/>
      <dgm:t>
        <a:bodyPr/>
        <a:lstStyle/>
        <a:p>
          <a:endParaRPr lang="zh-TW" altLang="en-US"/>
        </a:p>
      </dgm:t>
    </dgm:pt>
    <dgm:pt modelId="{737C3AAB-2513-4DCA-BB4B-165DB36D61E1}" type="pres">
      <dgm:prSet presAssocID="{2F49E087-058F-4CDC-BA2F-AEDE8C7971A9}" presName="sp" presStyleCnt="0"/>
      <dgm:spPr/>
    </dgm:pt>
    <dgm:pt modelId="{90480CC3-C37B-483D-845D-E48A041ED955}" type="pres">
      <dgm:prSet presAssocID="{657597F2-AFB0-4A6C-90A8-282970EFE60C}" presName="arrowAndChildren" presStyleCnt="0"/>
      <dgm:spPr/>
    </dgm:pt>
    <dgm:pt modelId="{504398C3-CF88-4B1C-9A65-B9F2FA8C5EBF}" type="pres">
      <dgm:prSet presAssocID="{657597F2-AFB0-4A6C-90A8-282970EFE60C}" presName="parentTextArrow" presStyleLbl="node1" presStyleIdx="1" presStyleCnt="4"/>
      <dgm:spPr/>
      <dgm:t>
        <a:bodyPr/>
        <a:lstStyle/>
        <a:p>
          <a:endParaRPr lang="zh-TW" altLang="en-US"/>
        </a:p>
      </dgm:t>
    </dgm:pt>
    <dgm:pt modelId="{73694720-C36A-4418-BBA7-B82A34E07776}" type="pres">
      <dgm:prSet presAssocID="{4CC1C4FB-801C-4D12-9ABE-A31C9E388865}" presName="sp" presStyleCnt="0"/>
      <dgm:spPr/>
    </dgm:pt>
    <dgm:pt modelId="{7BD3CE70-4316-4EE9-92AA-288A05A862CA}" type="pres">
      <dgm:prSet presAssocID="{A72D6D34-442A-4550-9EEB-EBE871E33EC9}" presName="arrowAndChildren" presStyleCnt="0"/>
      <dgm:spPr/>
    </dgm:pt>
    <dgm:pt modelId="{45287410-2D7C-4A4F-90DD-33F0C24D4478}" type="pres">
      <dgm:prSet presAssocID="{A72D6D34-442A-4550-9EEB-EBE871E33EC9}" presName="parentTextArrow" presStyleLbl="node1" presStyleIdx="2" presStyleCnt="4"/>
      <dgm:spPr/>
      <dgm:t>
        <a:bodyPr/>
        <a:lstStyle/>
        <a:p>
          <a:endParaRPr lang="zh-TW" altLang="en-US"/>
        </a:p>
      </dgm:t>
    </dgm:pt>
    <dgm:pt modelId="{346EEC55-1CC6-4A9E-BFF6-F16514954E45}" type="pres">
      <dgm:prSet presAssocID="{7F9245F0-BEF1-4F38-994A-D8444BDFC307}" presName="sp" presStyleCnt="0"/>
      <dgm:spPr/>
    </dgm:pt>
    <dgm:pt modelId="{328AFDF8-E0D3-42D4-A7F6-C1F7697EC64C}" type="pres">
      <dgm:prSet presAssocID="{E5638B96-AE20-49C3-AB3D-BD80BE0C2516}" presName="arrowAndChildren" presStyleCnt="0"/>
      <dgm:spPr/>
    </dgm:pt>
    <dgm:pt modelId="{1B2F6319-04BA-4EE0-A121-3B1B285251E2}" type="pres">
      <dgm:prSet presAssocID="{E5638B96-AE20-49C3-AB3D-BD80BE0C2516}" presName="parentTextArrow" presStyleLbl="node1" presStyleIdx="3" presStyleCnt="4"/>
      <dgm:spPr/>
      <dgm:t>
        <a:bodyPr/>
        <a:lstStyle/>
        <a:p>
          <a:endParaRPr lang="zh-TW" altLang="en-US"/>
        </a:p>
      </dgm:t>
    </dgm:pt>
  </dgm:ptLst>
  <dgm:cxnLst>
    <dgm:cxn modelId="{8122D514-5E29-43CC-99C4-43D6D7684DBC}" srcId="{B7A235D0-9C73-4E0B-84D9-FD2D3D107A8F}" destId="{1F721022-F6E3-4523-A097-BFC864D5B78C}" srcOrd="3" destOrd="0" parTransId="{7D0A9546-D497-4251-832C-9BFE2F72725B}" sibTransId="{72025D25-4603-41C0-AE52-50D145057983}"/>
    <dgm:cxn modelId="{45615D83-9DAB-4190-8C73-F33F4FE94DEC}" type="presOf" srcId="{E5638B96-AE20-49C3-AB3D-BD80BE0C2516}" destId="{1B2F6319-04BA-4EE0-A121-3B1B285251E2}" srcOrd="0" destOrd="0" presId="urn:microsoft.com/office/officeart/2005/8/layout/process4"/>
    <dgm:cxn modelId="{A2893126-D1DF-4B82-92EE-D1ADAA26FD08}" srcId="{B7A235D0-9C73-4E0B-84D9-FD2D3D107A8F}" destId="{657597F2-AFB0-4A6C-90A8-282970EFE60C}" srcOrd="2" destOrd="0" parTransId="{5BD49749-D85D-4BBD-93CC-EA72EB47567C}" sibTransId="{2F49E087-058F-4CDC-BA2F-AEDE8C7971A9}"/>
    <dgm:cxn modelId="{528DCCA8-5720-4DA4-B11C-0E315F668B15}" srcId="{B7A235D0-9C73-4E0B-84D9-FD2D3D107A8F}" destId="{E5638B96-AE20-49C3-AB3D-BD80BE0C2516}" srcOrd="0" destOrd="0" parTransId="{BF835EAB-A0BE-4C7D-B5C8-AB58812BFCC5}" sibTransId="{7F9245F0-BEF1-4F38-994A-D8444BDFC307}"/>
    <dgm:cxn modelId="{E0ADB992-AEEF-4EA2-A696-C2845CE3F170}" type="presOf" srcId="{A72D6D34-442A-4550-9EEB-EBE871E33EC9}" destId="{45287410-2D7C-4A4F-90DD-33F0C24D4478}" srcOrd="0" destOrd="0" presId="urn:microsoft.com/office/officeart/2005/8/layout/process4"/>
    <dgm:cxn modelId="{880C5E8C-AF09-4531-B5DC-2F592464E889}" type="presOf" srcId="{B7A235D0-9C73-4E0B-84D9-FD2D3D107A8F}" destId="{C525BDEE-C8F0-478C-8E0F-DD8FBE996CC4}" srcOrd="0" destOrd="0" presId="urn:microsoft.com/office/officeart/2005/8/layout/process4"/>
    <dgm:cxn modelId="{E79F4B45-9F6A-47E7-A4B6-B31258CC8982}" type="presOf" srcId="{1F721022-F6E3-4523-A097-BFC864D5B78C}" destId="{14E99D98-016B-4842-BDA6-98F0DE5576F8}" srcOrd="0" destOrd="0" presId="urn:microsoft.com/office/officeart/2005/8/layout/process4"/>
    <dgm:cxn modelId="{B44244DE-3205-401E-9BB5-9B7B4CC4A204}" type="presOf" srcId="{657597F2-AFB0-4A6C-90A8-282970EFE60C}" destId="{504398C3-CF88-4B1C-9A65-B9F2FA8C5EBF}" srcOrd="0" destOrd="0" presId="urn:microsoft.com/office/officeart/2005/8/layout/process4"/>
    <dgm:cxn modelId="{6EB9A79D-D532-445D-8171-8C3CEFD2A483}" srcId="{B7A235D0-9C73-4E0B-84D9-FD2D3D107A8F}" destId="{A72D6D34-442A-4550-9EEB-EBE871E33EC9}" srcOrd="1" destOrd="0" parTransId="{DA393AF3-1539-4761-B435-3621903CACF4}" sibTransId="{4CC1C4FB-801C-4D12-9ABE-A31C9E388865}"/>
    <dgm:cxn modelId="{02D64CAA-0FA0-4F84-ABE3-D041E54C4ADB}" type="presParOf" srcId="{C525BDEE-C8F0-478C-8E0F-DD8FBE996CC4}" destId="{D5BBE611-A9DD-4438-B31B-80636072EC0A}" srcOrd="0" destOrd="0" presId="urn:microsoft.com/office/officeart/2005/8/layout/process4"/>
    <dgm:cxn modelId="{F4F78949-81D2-432A-83A7-DC4637B409A7}" type="presParOf" srcId="{D5BBE611-A9DD-4438-B31B-80636072EC0A}" destId="{14E99D98-016B-4842-BDA6-98F0DE5576F8}" srcOrd="0" destOrd="0" presId="urn:microsoft.com/office/officeart/2005/8/layout/process4"/>
    <dgm:cxn modelId="{F5F24DDB-E216-4EA0-B920-DA905D4B1683}" type="presParOf" srcId="{C525BDEE-C8F0-478C-8E0F-DD8FBE996CC4}" destId="{737C3AAB-2513-4DCA-BB4B-165DB36D61E1}" srcOrd="1" destOrd="0" presId="urn:microsoft.com/office/officeart/2005/8/layout/process4"/>
    <dgm:cxn modelId="{497C6923-BEC2-4F4A-857A-A7AE9161994D}" type="presParOf" srcId="{C525BDEE-C8F0-478C-8E0F-DD8FBE996CC4}" destId="{90480CC3-C37B-483D-845D-E48A041ED955}" srcOrd="2" destOrd="0" presId="urn:microsoft.com/office/officeart/2005/8/layout/process4"/>
    <dgm:cxn modelId="{2A5508D8-EC3A-411D-AC89-94CE4915888C}" type="presParOf" srcId="{90480CC3-C37B-483D-845D-E48A041ED955}" destId="{504398C3-CF88-4B1C-9A65-B9F2FA8C5EBF}" srcOrd="0" destOrd="0" presId="urn:microsoft.com/office/officeart/2005/8/layout/process4"/>
    <dgm:cxn modelId="{733E8F26-3A1D-4256-87F2-FC7D5A590F65}" type="presParOf" srcId="{C525BDEE-C8F0-478C-8E0F-DD8FBE996CC4}" destId="{73694720-C36A-4418-BBA7-B82A34E07776}" srcOrd="3" destOrd="0" presId="urn:microsoft.com/office/officeart/2005/8/layout/process4"/>
    <dgm:cxn modelId="{435E5E39-F15A-4E94-9185-8C2667894B8A}" type="presParOf" srcId="{C525BDEE-C8F0-478C-8E0F-DD8FBE996CC4}" destId="{7BD3CE70-4316-4EE9-92AA-288A05A862CA}" srcOrd="4" destOrd="0" presId="urn:microsoft.com/office/officeart/2005/8/layout/process4"/>
    <dgm:cxn modelId="{5D79835E-A036-4596-AD1D-8E90FAF986E6}" type="presParOf" srcId="{7BD3CE70-4316-4EE9-92AA-288A05A862CA}" destId="{45287410-2D7C-4A4F-90DD-33F0C24D4478}" srcOrd="0" destOrd="0" presId="urn:microsoft.com/office/officeart/2005/8/layout/process4"/>
    <dgm:cxn modelId="{F014AF34-8E08-4292-8F9F-B486216959DC}" type="presParOf" srcId="{C525BDEE-C8F0-478C-8E0F-DD8FBE996CC4}" destId="{346EEC55-1CC6-4A9E-BFF6-F16514954E45}" srcOrd="5" destOrd="0" presId="urn:microsoft.com/office/officeart/2005/8/layout/process4"/>
    <dgm:cxn modelId="{EAA61620-FB6A-4763-9327-216F0ABCB0C4}" type="presParOf" srcId="{C525BDEE-C8F0-478C-8E0F-DD8FBE996CC4}" destId="{328AFDF8-E0D3-42D4-A7F6-C1F7697EC64C}" srcOrd="6" destOrd="0" presId="urn:microsoft.com/office/officeart/2005/8/layout/process4"/>
    <dgm:cxn modelId="{AF901F18-A1FC-4039-BE7D-A066C6A8844F}" type="presParOf" srcId="{328AFDF8-E0D3-42D4-A7F6-C1F7697EC64C}" destId="{1B2F6319-04BA-4EE0-A121-3B1B285251E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6712DEA-D667-41A9-977A-3EAF000503AD}" type="doc">
      <dgm:prSet loTypeId="urn:microsoft.com/office/officeart/2005/8/layout/hierarchy4" loCatId="list" qsTypeId="urn:microsoft.com/office/officeart/2005/8/quickstyle/3d1" qsCatId="3D" csTypeId="urn:microsoft.com/office/officeart/2005/8/colors/colorful2" csCatId="colorful" phldr="1"/>
      <dgm:spPr/>
      <dgm:t>
        <a:bodyPr/>
        <a:lstStyle/>
        <a:p>
          <a:endParaRPr lang="zh-TW" altLang="en-US"/>
        </a:p>
      </dgm:t>
    </dgm:pt>
    <dgm:pt modelId="{93C8AFAC-8AAC-4009-ABF1-61894190B190}">
      <dgm:prSet phldrT="[文字]" custT="1"/>
      <dgm:spPr/>
      <dgm:t>
        <a:bodyPr/>
        <a:lstStyle/>
        <a:p>
          <a:r>
            <a:rPr lang="zh-TW" altLang="en-US" sz="2400" b="1" dirty="0">
              <a:solidFill>
                <a:srgbClr val="FFFF00"/>
              </a:solidFill>
              <a:latin typeface="微軟正黑體" pitchFamily="34" charset="-120"/>
              <a:ea typeface="微軟正黑體" pitchFamily="34" charset="-120"/>
            </a:rPr>
            <a:t>曾選習國中技藝教育應屆及非應屆畢（結）業生</a:t>
          </a:r>
          <a:endParaRPr lang="zh-TW" altLang="en-US" sz="2400" dirty="0">
            <a:solidFill>
              <a:srgbClr val="FFFF00"/>
            </a:solidFill>
          </a:endParaRPr>
        </a:p>
      </dgm:t>
    </dgm:pt>
    <dgm:pt modelId="{0A8E4632-3D60-4356-A551-F2F8A8DCB814}" type="parTrans" cxnId="{F42A733D-9589-49E4-B791-BD5E8AB23DD8}">
      <dgm:prSet/>
      <dgm:spPr/>
      <dgm:t>
        <a:bodyPr/>
        <a:lstStyle/>
        <a:p>
          <a:endParaRPr lang="zh-TW" altLang="en-US" sz="2400">
            <a:solidFill>
              <a:srgbClr val="FFFF00"/>
            </a:solidFill>
          </a:endParaRPr>
        </a:p>
      </dgm:t>
    </dgm:pt>
    <dgm:pt modelId="{39D87BA1-C458-49C8-9ED7-5CCE814C615D}" type="sibTrans" cxnId="{F42A733D-9589-49E4-B791-BD5E8AB23DD8}">
      <dgm:prSet/>
      <dgm:spPr/>
      <dgm:t>
        <a:bodyPr/>
        <a:lstStyle/>
        <a:p>
          <a:endParaRPr lang="zh-TW" altLang="en-US" sz="2400">
            <a:solidFill>
              <a:srgbClr val="FFFF00"/>
            </a:solidFill>
          </a:endParaRPr>
        </a:p>
      </dgm:t>
    </dgm:pt>
    <dgm:pt modelId="{BB4BA510-F339-43C0-B2DD-4A37A1F00E2A}" type="pres">
      <dgm:prSet presAssocID="{B6712DEA-D667-41A9-977A-3EAF000503AD}" presName="Name0" presStyleCnt="0">
        <dgm:presLayoutVars>
          <dgm:chPref val="1"/>
          <dgm:dir/>
          <dgm:animOne val="branch"/>
          <dgm:animLvl val="lvl"/>
          <dgm:resizeHandles/>
        </dgm:presLayoutVars>
      </dgm:prSet>
      <dgm:spPr/>
      <dgm:t>
        <a:bodyPr/>
        <a:lstStyle/>
        <a:p>
          <a:endParaRPr lang="zh-TW" altLang="en-US"/>
        </a:p>
      </dgm:t>
    </dgm:pt>
    <dgm:pt modelId="{CAECC14E-FBA5-476C-BBA9-6B89A579EB06}" type="pres">
      <dgm:prSet presAssocID="{93C8AFAC-8AAC-4009-ABF1-61894190B190}" presName="vertOne" presStyleCnt="0"/>
      <dgm:spPr/>
    </dgm:pt>
    <dgm:pt modelId="{3591BA93-3C16-47F9-BBEC-3FC545CDF66A}" type="pres">
      <dgm:prSet presAssocID="{93C8AFAC-8AAC-4009-ABF1-61894190B190}" presName="txOne" presStyleLbl="node0" presStyleIdx="0" presStyleCnt="1" custLinFactNeighborX="-78" custLinFactNeighborY="-9153">
        <dgm:presLayoutVars>
          <dgm:chPref val="3"/>
        </dgm:presLayoutVars>
      </dgm:prSet>
      <dgm:spPr/>
      <dgm:t>
        <a:bodyPr/>
        <a:lstStyle/>
        <a:p>
          <a:endParaRPr lang="zh-TW" altLang="en-US"/>
        </a:p>
      </dgm:t>
    </dgm:pt>
    <dgm:pt modelId="{2F2B93F3-A55C-4E3F-B745-28BC307E733C}" type="pres">
      <dgm:prSet presAssocID="{93C8AFAC-8AAC-4009-ABF1-61894190B190}" presName="horzOne" presStyleCnt="0"/>
      <dgm:spPr/>
    </dgm:pt>
  </dgm:ptLst>
  <dgm:cxnLst>
    <dgm:cxn modelId="{F42A733D-9589-49E4-B791-BD5E8AB23DD8}" srcId="{B6712DEA-D667-41A9-977A-3EAF000503AD}" destId="{93C8AFAC-8AAC-4009-ABF1-61894190B190}" srcOrd="0" destOrd="0" parTransId="{0A8E4632-3D60-4356-A551-F2F8A8DCB814}" sibTransId="{39D87BA1-C458-49C8-9ED7-5CCE814C615D}"/>
    <dgm:cxn modelId="{F0EC2F8C-1FAA-4D66-8C34-1DC542905499}" type="presOf" srcId="{B6712DEA-D667-41A9-977A-3EAF000503AD}" destId="{BB4BA510-F339-43C0-B2DD-4A37A1F00E2A}" srcOrd="0" destOrd="0" presId="urn:microsoft.com/office/officeart/2005/8/layout/hierarchy4"/>
    <dgm:cxn modelId="{1B768DAC-2103-4415-8065-795B950A4D04}" type="presOf" srcId="{93C8AFAC-8AAC-4009-ABF1-61894190B190}" destId="{3591BA93-3C16-47F9-BBEC-3FC545CDF66A}" srcOrd="0" destOrd="0" presId="urn:microsoft.com/office/officeart/2005/8/layout/hierarchy4"/>
    <dgm:cxn modelId="{8329AD64-A93D-41C4-96B8-45BABB42A754}" type="presParOf" srcId="{BB4BA510-F339-43C0-B2DD-4A37A1F00E2A}" destId="{CAECC14E-FBA5-476C-BBA9-6B89A579EB06}" srcOrd="0" destOrd="0" presId="urn:microsoft.com/office/officeart/2005/8/layout/hierarchy4"/>
    <dgm:cxn modelId="{9F96FCA1-F5AC-4BF6-9841-82FAD76EF48A}" type="presParOf" srcId="{CAECC14E-FBA5-476C-BBA9-6B89A579EB06}" destId="{3591BA93-3C16-47F9-BBEC-3FC545CDF66A}" srcOrd="0" destOrd="0" presId="urn:microsoft.com/office/officeart/2005/8/layout/hierarchy4"/>
    <dgm:cxn modelId="{3CA471C8-5FF4-4CE8-9540-AA5A681A6C9A}" type="presParOf" srcId="{CAECC14E-FBA5-476C-BBA9-6B89A579EB06}" destId="{2F2B93F3-A55C-4E3F-B745-28BC307E733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D18A205-491C-41B6-AB76-B2F5452CC34D}"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zh-TW" altLang="en-US"/>
        </a:p>
      </dgm:t>
    </dgm:pt>
    <dgm:pt modelId="{0444A112-61D8-4D23-9CE7-0A1D94C670E5}">
      <dgm:prSet phldrT="[文字]"/>
      <dgm:spPr/>
      <dgm:t>
        <a:bodyPr/>
        <a:lstStyle/>
        <a:p>
          <a:r>
            <a:rPr lang="zh-TW" altLang="en-US" b="1" dirty="0">
              <a:latin typeface="微軟正黑體" panose="020B0604030504040204" pitchFamily="34" charset="-120"/>
              <a:ea typeface="微軟正黑體" panose="020B0604030504040204" pitchFamily="34" charset="-120"/>
            </a:rPr>
            <a:t>虎尾科技大學</a:t>
          </a:r>
        </a:p>
      </dgm:t>
    </dgm:pt>
    <dgm:pt modelId="{08721E7B-EB6C-4173-9196-63907FE0F081}" type="parTrans" cxnId="{53955621-6932-4B4B-92D2-612986DACC18}">
      <dgm:prSet/>
      <dgm:spPr/>
      <dgm:t>
        <a:bodyPr/>
        <a:lstStyle/>
        <a:p>
          <a:endParaRPr lang="zh-TW" altLang="en-US"/>
        </a:p>
      </dgm:t>
    </dgm:pt>
    <dgm:pt modelId="{DBE01507-0D88-4F22-BD13-FBC2C0A58955}" type="sibTrans" cxnId="{53955621-6932-4B4B-92D2-612986DACC18}">
      <dgm:prSet/>
      <dgm:spPr/>
      <dgm:t>
        <a:bodyPr/>
        <a:lstStyle/>
        <a:p>
          <a:endParaRPr lang="zh-TW" altLang="en-US"/>
        </a:p>
      </dgm:t>
    </dgm:pt>
    <dgm:pt modelId="{43BE7E28-0F07-4087-8C7D-C56A0E2B853E}">
      <dgm:prSet phldrT="[文字]" custT="1"/>
      <dgm:spPr/>
      <dgm:t>
        <a:bodyPr/>
        <a:lstStyle/>
        <a:p>
          <a:r>
            <a:rPr lang="zh-TW" altLang="en-US" sz="1800" b="1" dirty="0">
              <a:latin typeface="微軟正黑體" panose="020B0604030504040204" pitchFamily="34" charset="-120"/>
              <a:ea typeface="微軟正黑體" panose="020B0604030504040204" pitchFamily="34" charset="-120"/>
            </a:rPr>
            <a:t>民雄農工</a:t>
          </a:r>
          <a:endParaRPr lang="zh-TW" altLang="en-US" sz="1800" dirty="0">
            <a:latin typeface="微軟正黑體" panose="020B0604030504040204" pitchFamily="34" charset="-120"/>
            <a:ea typeface="微軟正黑體" panose="020B0604030504040204" pitchFamily="34" charset="-120"/>
          </a:endParaRPr>
        </a:p>
      </dgm:t>
    </dgm:pt>
    <dgm:pt modelId="{D49CE267-3C8E-4020-BA4A-8565DF478D35}" type="parTrans" cxnId="{471D2886-DD9E-4A73-9C1F-FD4C84BD55F4}">
      <dgm:prSet/>
      <dgm:spPr/>
      <dgm:t>
        <a:bodyPr/>
        <a:lstStyle/>
        <a:p>
          <a:endParaRPr lang="zh-TW" altLang="en-US"/>
        </a:p>
      </dgm:t>
    </dgm:pt>
    <dgm:pt modelId="{5DC6F4F8-4C03-48DC-899E-F6681B9EEC27}" type="sibTrans" cxnId="{471D2886-DD9E-4A73-9C1F-FD4C84BD55F4}">
      <dgm:prSet/>
      <dgm:spPr/>
      <dgm:t>
        <a:bodyPr/>
        <a:lstStyle/>
        <a:p>
          <a:endParaRPr lang="zh-TW" altLang="en-US"/>
        </a:p>
      </dgm:t>
    </dgm:pt>
    <dgm:pt modelId="{863101DF-6A96-4870-A0D7-432769A04BCE}">
      <dgm:prSet phldrT="[文字]" custT="1"/>
      <dgm:spPr/>
      <dgm:t>
        <a:bodyPr/>
        <a:lstStyle/>
        <a:p>
          <a:r>
            <a:rPr lang="en-US" altLang="zh-TW" sz="1300" dirty="0">
              <a:latin typeface="微軟正黑體" panose="020B0604030504040204" pitchFamily="34" charset="-120"/>
              <a:ea typeface="微軟正黑體" panose="020B0604030504040204" pitchFamily="34" charset="-120"/>
            </a:rPr>
            <a:t>1</a:t>
          </a:r>
          <a:r>
            <a:rPr lang="en-US" altLang="zh-TW" sz="1600" dirty="0">
              <a:latin typeface="微軟正黑體" panose="020B0604030504040204" pitchFamily="34" charset="-120"/>
              <a:ea typeface="微軟正黑體" panose="020B0604030504040204" pitchFamily="34" charset="-120"/>
            </a:rPr>
            <a:t>.</a:t>
          </a:r>
          <a:r>
            <a:rPr lang="zh-TW" altLang="zh-TW" sz="1600" dirty="0">
              <a:latin typeface="微軟正黑體" panose="020B0604030504040204" pitchFamily="34" charset="-120"/>
              <a:ea typeface="微軟正黑體" panose="020B0604030504040204" pitchFamily="34" charset="-120"/>
            </a:rPr>
            <a:t>機械群</a:t>
          </a:r>
          <a:r>
            <a:rPr lang="en-US" altLang="zh-TW" sz="1600" dirty="0">
              <a:latin typeface="微軟正黑體" panose="020B0604030504040204" pitchFamily="34" charset="-120"/>
              <a:ea typeface="微軟正黑體" panose="020B0604030504040204" pitchFamily="34" charset="-120"/>
            </a:rPr>
            <a:t>/</a:t>
          </a:r>
          <a:r>
            <a:rPr lang="zh-TW" altLang="zh-TW" sz="1600" dirty="0">
              <a:latin typeface="微軟正黑體" panose="020B0604030504040204" pitchFamily="34" charset="-120"/>
              <a:ea typeface="微軟正黑體" panose="020B0604030504040204" pitchFamily="34" charset="-120"/>
            </a:rPr>
            <a:t>機械科</a:t>
          </a:r>
        </a:p>
        <a:p>
          <a:r>
            <a:rPr lang="en-US" altLang="zh-TW" sz="1600" dirty="0">
              <a:latin typeface="微軟正黑體" panose="020B0604030504040204" pitchFamily="34" charset="-120"/>
              <a:ea typeface="微軟正黑體" panose="020B0604030504040204" pitchFamily="34" charset="-120"/>
            </a:rPr>
            <a:t>2.</a:t>
          </a:r>
          <a:r>
            <a:rPr lang="zh-TW" altLang="zh-TW" sz="1600" dirty="0">
              <a:latin typeface="微軟正黑體" panose="020B0604030504040204" pitchFamily="34" charset="-120"/>
              <a:ea typeface="微軟正黑體" panose="020B0604030504040204" pitchFamily="34" charset="-120"/>
            </a:rPr>
            <a:t>生物產業機電科</a:t>
          </a:r>
          <a:endParaRPr lang="zh-TW" altLang="en-US" sz="1600" dirty="0">
            <a:latin typeface="微軟正黑體" panose="020B0604030504040204" pitchFamily="34" charset="-120"/>
            <a:ea typeface="微軟正黑體" panose="020B0604030504040204" pitchFamily="34" charset="-120"/>
          </a:endParaRPr>
        </a:p>
      </dgm:t>
    </dgm:pt>
    <dgm:pt modelId="{B88CF64F-00E0-4095-BF06-1CD191276E2E}" type="parTrans" cxnId="{62B8F786-A65C-4380-9E7E-FC9B12D7191B}">
      <dgm:prSet/>
      <dgm:spPr/>
      <dgm:t>
        <a:bodyPr/>
        <a:lstStyle/>
        <a:p>
          <a:endParaRPr lang="zh-TW" altLang="en-US"/>
        </a:p>
      </dgm:t>
    </dgm:pt>
    <dgm:pt modelId="{7C7CF8B2-87F5-444A-878B-37E66062000D}" type="sibTrans" cxnId="{62B8F786-A65C-4380-9E7E-FC9B12D7191B}">
      <dgm:prSet/>
      <dgm:spPr/>
      <dgm:t>
        <a:bodyPr/>
        <a:lstStyle/>
        <a:p>
          <a:endParaRPr lang="zh-TW" altLang="en-US"/>
        </a:p>
      </dgm:t>
    </dgm:pt>
    <dgm:pt modelId="{37270414-2604-40E9-A155-EF53E081A31B}">
      <dgm:prSet phldrT="[文字]"/>
      <dgm:spPr/>
      <dgm:t>
        <a:bodyPr/>
        <a:lstStyle/>
        <a:p>
          <a:r>
            <a:rPr lang="zh-TW" altLang="en-US" b="1" dirty="0">
              <a:latin typeface="微軟正黑體" panose="020B0604030504040204" pitchFamily="34" charset="-120"/>
              <a:ea typeface="微軟正黑體" panose="020B0604030504040204" pitchFamily="34" charset="-120"/>
            </a:rPr>
            <a:t>龍華科技大學</a:t>
          </a:r>
          <a:r>
            <a:rPr lang="en-US" altLang="zh-TW" b="1" dirty="0">
              <a:latin typeface="微軟正黑體" panose="020B0604030504040204" pitchFamily="34" charset="-120"/>
              <a:ea typeface="微軟正黑體" panose="020B0604030504040204" pitchFamily="34" charset="-120"/>
            </a:rPr>
            <a:t> </a:t>
          </a:r>
        </a:p>
        <a:p>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雙軌旗艦計劃</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dgm:t>
    </dgm:pt>
    <dgm:pt modelId="{855E0846-3868-41F5-BEE5-442FDA78787A}" type="parTrans" cxnId="{E7F3AD3B-B8C6-44F7-810A-EB320473822E}">
      <dgm:prSet/>
      <dgm:spPr/>
      <dgm:t>
        <a:bodyPr/>
        <a:lstStyle/>
        <a:p>
          <a:endParaRPr lang="zh-TW" altLang="en-US"/>
        </a:p>
      </dgm:t>
    </dgm:pt>
    <dgm:pt modelId="{BF187819-C741-49E6-A022-B0F291735886}" type="sibTrans" cxnId="{E7F3AD3B-B8C6-44F7-810A-EB320473822E}">
      <dgm:prSet/>
      <dgm:spPr/>
      <dgm:t>
        <a:bodyPr/>
        <a:lstStyle/>
        <a:p>
          <a:endParaRPr lang="zh-TW" altLang="en-US"/>
        </a:p>
      </dgm:t>
    </dgm:pt>
    <dgm:pt modelId="{79A3AE89-5B69-472C-9EE0-675DDA1C84C3}">
      <dgm:prSet phldrT="[文字]" custT="1"/>
      <dgm:spPr/>
      <dgm:t>
        <a:bodyPr/>
        <a:lstStyle/>
        <a:p>
          <a:pPr algn="l"/>
          <a:r>
            <a:rPr lang="zh-TW" altLang="en-US" sz="2800" b="1" dirty="0">
              <a:latin typeface="微軟正黑體" panose="020B0604030504040204" pitchFamily="34" charset="-120"/>
              <a:ea typeface="微軟正黑體" panose="020B0604030504040204" pitchFamily="34" charset="-120"/>
            </a:rPr>
            <a:t> </a:t>
          </a:r>
          <a:r>
            <a:rPr lang="zh-TW" altLang="en-US" sz="1800" b="1" dirty="0">
              <a:latin typeface="微軟正黑體" panose="020B0604030504040204" pitchFamily="34" charset="-120"/>
              <a:ea typeface="微軟正黑體" panose="020B0604030504040204" pitchFamily="34" charset="-120"/>
            </a:rPr>
            <a:t>東石高中</a:t>
          </a:r>
        </a:p>
      </dgm:t>
    </dgm:pt>
    <dgm:pt modelId="{52754892-FF7D-4A6E-B5FD-3B0497902961}" type="parTrans" cxnId="{A077C5CF-5ACD-4C16-B304-F0292BA2119F}">
      <dgm:prSet/>
      <dgm:spPr/>
      <dgm:t>
        <a:bodyPr/>
        <a:lstStyle/>
        <a:p>
          <a:endParaRPr lang="zh-TW" altLang="en-US"/>
        </a:p>
      </dgm:t>
    </dgm:pt>
    <dgm:pt modelId="{39C33661-5DBB-4CFF-A951-0BDF0AB4804D}" type="sibTrans" cxnId="{A077C5CF-5ACD-4C16-B304-F0292BA2119F}">
      <dgm:prSet/>
      <dgm:spPr/>
      <dgm:t>
        <a:bodyPr/>
        <a:lstStyle/>
        <a:p>
          <a:endParaRPr lang="zh-TW" altLang="en-US"/>
        </a:p>
      </dgm:t>
    </dgm:pt>
    <dgm:pt modelId="{6B196CB8-2786-4443-905B-BB339C6C3BF5}">
      <dgm:prSet phldrT="[文字]" custT="1"/>
      <dgm:spPr/>
      <dgm:t>
        <a:bodyPr/>
        <a:lstStyle/>
        <a:p>
          <a:r>
            <a:rPr lang="zh-TW" altLang="en-US" sz="1800" b="1" dirty="0">
              <a:latin typeface="微軟正黑體" panose="020B0604030504040204" pitchFamily="34" charset="-120"/>
              <a:ea typeface="微軟正黑體" panose="020B0604030504040204" pitchFamily="34" charset="-120"/>
            </a:rPr>
            <a:t>機械科</a:t>
          </a:r>
        </a:p>
      </dgm:t>
    </dgm:pt>
    <dgm:pt modelId="{622AFDD2-50BE-4358-9F29-F77D5A14414A}" type="parTrans" cxnId="{80722DFC-53ED-4806-AA3F-8BD28AD168D7}">
      <dgm:prSet/>
      <dgm:spPr/>
      <dgm:t>
        <a:bodyPr/>
        <a:lstStyle/>
        <a:p>
          <a:endParaRPr lang="zh-TW" altLang="en-US"/>
        </a:p>
      </dgm:t>
    </dgm:pt>
    <dgm:pt modelId="{3EBCA527-338F-42CF-AA9C-6AF82098C605}" type="sibTrans" cxnId="{80722DFC-53ED-4806-AA3F-8BD28AD168D7}">
      <dgm:prSet/>
      <dgm:spPr/>
      <dgm:t>
        <a:bodyPr/>
        <a:lstStyle/>
        <a:p>
          <a:endParaRPr lang="zh-TW" altLang="en-US"/>
        </a:p>
      </dgm:t>
    </dgm:pt>
    <dgm:pt modelId="{7DB52522-5B71-4659-8336-A999DCDEA216}">
      <dgm:prSet custT="1"/>
      <dgm:spPr/>
      <dgm:t>
        <a:bodyPr/>
        <a:lstStyle/>
        <a:p>
          <a:r>
            <a:rPr lang="zh-TW" altLang="en-US" sz="1800" dirty="0">
              <a:latin typeface="微軟正黑體" panose="020B0604030504040204" pitchFamily="34" charset="-120"/>
              <a:ea typeface="微軟正黑體" panose="020B0604030504040204" pitchFamily="34" charset="-120"/>
            </a:rPr>
            <a:t>松川精密機械</a:t>
          </a:r>
        </a:p>
      </dgm:t>
    </dgm:pt>
    <dgm:pt modelId="{52A5C771-29DE-4D3F-B928-52CD0C776923}" type="parTrans" cxnId="{1C87FEC4-61CB-4453-ACB0-7F2BDCAC9C0A}">
      <dgm:prSet/>
      <dgm:spPr/>
      <dgm:t>
        <a:bodyPr/>
        <a:lstStyle/>
        <a:p>
          <a:endParaRPr lang="zh-TW" altLang="en-US"/>
        </a:p>
      </dgm:t>
    </dgm:pt>
    <dgm:pt modelId="{587A9155-1E5F-4F49-A03F-3351A3E40750}" type="sibTrans" cxnId="{1C87FEC4-61CB-4453-ACB0-7F2BDCAC9C0A}">
      <dgm:prSet/>
      <dgm:spPr/>
      <dgm:t>
        <a:bodyPr/>
        <a:lstStyle/>
        <a:p>
          <a:endParaRPr lang="zh-TW" altLang="en-US"/>
        </a:p>
      </dgm:t>
    </dgm:pt>
    <dgm:pt modelId="{4822DA70-D3B8-4C06-A53F-5EEDEB2B9ACA}">
      <dgm:prSet/>
      <dgm:spPr/>
      <dgm:t>
        <a:bodyPr/>
        <a:lstStyle/>
        <a:p>
          <a:r>
            <a:rPr lang="zh-TW" altLang="en-US" b="1" dirty="0">
              <a:latin typeface="微軟正黑體" panose="020B0604030504040204" pitchFamily="34" charset="-120"/>
              <a:ea typeface="微軟正黑體" panose="020B0604030504040204" pitchFamily="34" charset="-120"/>
            </a:rPr>
            <a:t>弘光科技大學</a:t>
          </a:r>
        </a:p>
      </dgm:t>
    </dgm:pt>
    <dgm:pt modelId="{73986053-48A5-42FC-B0D2-50D980E4AB2E}" type="parTrans" cxnId="{1ACC6CF6-2088-4D67-A04F-969313059BED}">
      <dgm:prSet/>
      <dgm:spPr/>
      <dgm:t>
        <a:bodyPr/>
        <a:lstStyle/>
        <a:p>
          <a:endParaRPr lang="zh-TW" altLang="en-US"/>
        </a:p>
      </dgm:t>
    </dgm:pt>
    <dgm:pt modelId="{824365C5-C05B-4F4C-8B13-2AA189620EEF}" type="sibTrans" cxnId="{1ACC6CF6-2088-4D67-A04F-969313059BED}">
      <dgm:prSet/>
      <dgm:spPr/>
      <dgm:t>
        <a:bodyPr/>
        <a:lstStyle/>
        <a:p>
          <a:endParaRPr lang="zh-TW" altLang="en-US"/>
        </a:p>
      </dgm:t>
    </dgm:pt>
    <dgm:pt modelId="{DCD9889B-DA62-468C-8420-5BA05C742940}">
      <dgm:prSet custT="1"/>
      <dgm:spPr/>
      <dgm:t>
        <a:bodyPr/>
        <a:lstStyle/>
        <a:p>
          <a:pPr>
            <a:lnSpc>
              <a:spcPts val="1600"/>
            </a:lnSpc>
          </a:pPr>
          <a:r>
            <a:rPr lang="zh-TW" altLang="en-US" sz="1400" dirty="0">
              <a:latin typeface="微軟正黑體" panose="020B0604030504040204" pitchFamily="34" charset="-120"/>
              <a:ea typeface="微軟正黑體" panose="020B0604030504040204" pitchFamily="34" charset="-120"/>
            </a:rPr>
            <a:t>佐登妮絲</a:t>
          </a:r>
          <a:endParaRPr lang="en-US" altLang="zh-TW" sz="1400" dirty="0">
            <a:latin typeface="微軟正黑體" panose="020B0604030504040204" pitchFamily="34" charset="-120"/>
            <a:ea typeface="微軟正黑體" panose="020B0604030504040204" pitchFamily="34" charset="-120"/>
          </a:endParaRPr>
        </a:p>
        <a:p>
          <a:pPr>
            <a:lnSpc>
              <a:spcPts val="1600"/>
            </a:lnSpc>
          </a:pPr>
          <a:r>
            <a:rPr lang="zh-TW" altLang="en-US" sz="1400" dirty="0">
              <a:latin typeface="微軟正黑體" panose="020B0604030504040204" pitchFamily="34" charset="-120"/>
              <a:ea typeface="微軟正黑體" panose="020B0604030504040204" pitchFamily="34" charset="-120"/>
            </a:rPr>
            <a:t>美容公司</a:t>
          </a:r>
          <a:endParaRPr lang="en-US" altLang="zh-TW" sz="1400" dirty="0">
            <a:latin typeface="微軟正黑體" panose="020B0604030504040204" pitchFamily="34" charset="-120"/>
            <a:ea typeface="微軟正黑體" panose="020B0604030504040204" pitchFamily="34" charset="-120"/>
          </a:endParaRPr>
        </a:p>
        <a:p>
          <a:pPr>
            <a:lnSpc>
              <a:spcPct val="90000"/>
            </a:lnSpc>
          </a:pPr>
          <a:r>
            <a:rPr lang="zh-TW" altLang="en-US" sz="1400" dirty="0">
              <a:latin typeface="微軟正黑體" panose="020B0604030504040204" pitchFamily="34" charset="-120"/>
              <a:ea typeface="微軟正黑體" panose="020B0604030504040204" pitchFamily="34" charset="-120"/>
            </a:rPr>
            <a:t>康倪國際化妝品公司</a:t>
          </a:r>
        </a:p>
      </dgm:t>
    </dgm:pt>
    <dgm:pt modelId="{3C529AFE-9B36-44EB-8276-878B8BC1AE3F}" type="parTrans" cxnId="{9093C84B-D3B4-46BA-98D6-2577A98F2D8D}">
      <dgm:prSet/>
      <dgm:spPr/>
      <dgm:t>
        <a:bodyPr/>
        <a:lstStyle/>
        <a:p>
          <a:endParaRPr lang="zh-TW" altLang="en-US"/>
        </a:p>
      </dgm:t>
    </dgm:pt>
    <dgm:pt modelId="{1C765655-8B9F-4B26-B475-2D533288F854}" type="sibTrans" cxnId="{9093C84B-D3B4-46BA-98D6-2577A98F2D8D}">
      <dgm:prSet/>
      <dgm:spPr/>
      <dgm:t>
        <a:bodyPr/>
        <a:lstStyle/>
        <a:p>
          <a:endParaRPr lang="zh-TW" altLang="en-US"/>
        </a:p>
      </dgm:t>
    </dgm:pt>
    <dgm:pt modelId="{C57E34E9-0E3F-405A-B4B3-4E18F0DBCE0B}">
      <dgm:prSet custT="1"/>
      <dgm:spPr/>
      <dgm:t>
        <a:bodyPr/>
        <a:lstStyle/>
        <a:p>
          <a:pPr>
            <a:lnSpc>
              <a:spcPct val="70000"/>
            </a:lnSpc>
          </a:pPr>
          <a:r>
            <a:rPr lang="zh-TW" altLang="en-US" sz="1800" b="1" dirty="0">
              <a:latin typeface="微軟正黑體" panose="020B0604030504040204" pitchFamily="34" charset="-120"/>
              <a:ea typeface="微軟正黑體" panose="020B0604030504040204" pitchFamily="34" charset="-120"/>
            </a:rPr>
            <a:t>崇仁醫護專校</a:t>
          </a:r>
        </a:p>
      </dgm:t>
    </dgm:pt>
    <dgm:pt modelId="{898FDFD1-CDFB-44A1-B8FB-1BE27314EFBE}" type="parTrans" cxnId="{6F383EBC-DBC5-4797-B10A-09BCCE69233A}">
      <dgm:prSet/>
      <dgm:spPr/>
      <dgm:t>
        <a:bodyPr/>
        <a:lstStyle/>
        <a:p>
          <a:endParaRPr lang="zh-TW" altLang="en-US"/>
        </a:p>
      </dgm:t>
    </dgm:pt>
    <dgm:pt modelId="{05D08A1E-9874-42F0-A2E1-67F3D10B4916}" type="sibTrans" cxnId="{6F383EBC-DBC5-4797-B10A-09BCCE69233A}">
      <dgm:prSet/>
      <dgm:spPr/>
      <dgm:t>
        <a:bodyPr/>
        <a:lstStyle/>
        <a:p>
          <a:endParaRPr lang="zh-TW" altLang="en-US"/>
        </a:p>
      </dgm:t>
    </dgm:pt>
    <dgm:pt modelId="{CE1B1879-CDBD-4106-B085-16DC437D4391}">
      <dgm:prSet custT="1"/>
      <dgm:spPr/>
      <dgm:t>
        <a:bodyPr/>
        <a:lstStyle/>
        <a:p>
          <a:r>
            <a:rPr lang="zh-TW" altLang="en-US" sz="1800" dirty="0">
              <a:latin typeface="微軟正黑體" panose="020B0604030504040204" pitchFamily="34" charset="-120"/>
              <a:ea typeface="微軟正黑體" panose="020B0604030504040204" pitchFamily="34" charset="-120"/>
            </a:rPr>
            <a:t>美容產業專班</a:t>
          </a:r>
        </a:p>
      </dgm:t>
    </dgm:pt>
    <dgm:pt modelId="{3FCF6F2F-91C1-4F07-90B4-C068DADB5166}" type="parTrans" cxnId="{2C5378DE-BFC4-4476-ACBC-6FD9FA89CC93}">
      <dgm:prSet/>
      <dgm:spPr/>
      <dgm:t>
        <a:bodyPr/>
        <a:lstStyle/>
        <a:p>
          <a:endParaRPr lang="zh-TW" altLang="en-US"/>
        </a:p>
      </dgm:t>
    </dgm:pt>
    <dgm:pt modelId="{9F6FB1C7-2471-4BF2-8976-87518BB438FC}" type="sibTrans" cxnId="{2C5378DE-BFC4-4476-ACBC-6FD9FA89CC93}">
      <dgm:prSet/>
      <dgm:spPr/>
      <dgm:t>
        <a:bodyPr/>
        <a:lstStyle/>
        <a:p>
          <a:endParaRPr lang="zh-TW" altLang="en-US"/>
        </a:p>
      </dgm:t>
    </dgm:pt>
    <dgm:pt modelId="{511AFFCD-211B-4DC8-804A-1A82AB96A106}" type="pres">
      <dgm:prSet presAssocID="{5D18A205-491C-41B6-AB76-B2F5452CC34D}" presName="diagram" presStyleCnt="0">
        <dgm:presLayoutVars>
          <dgm:chPref val="1"/>
          <dgm:dir/>
          <dgm:animOne val="branch"/>
          <dgm:animLvl val="lvl"/>
          <dgm:resizeHandles/>
        </dgm:presLayoutVars>
      </dgm:prSet>
      <dgm:spPr/>
      <dgm:t>
        <a:bodyPr/>
        <a:lstStyle/>
        <a:p>
          <a:endParaRPr lang="zh-TW" altLang="en-US"/>
        </a:p>
      </dgm:t>
    </dgm:pt>
    <dgm:pt modelId="{1C2F7DA0-8310-40BA-807C-5145DD2394B3}" type="pres">
      <dgm:prSet presAssocID="{0444A112-61D8-4D23-9CE7-0A1D94C670E5}" presName="root" presStyleCnt="0"/>
      <dgm:spPr/>
    </dgm:pt>
    <dgm:pt modelId="{0688E98E-06AB-4B42-8EC5-70AA71CD1E6A}" type="pres">
      <dgm:prSet presAssocID="{0444A112-61D8-4D23-9CE7-0A1D94C670E5}" presName="rootComposite" presStyleCnt="0"/>
      <dgm:spPr/>
    </dgm:pt>
    <dgm:pt modelId="{D6D9CB1B-0681-4807-A1C8-F03DFA1D67E7}" type="pres">
      <dgm:prSet presAssocID="{0444A112-61D8-4D23-9CE7-0A1D94C670E5}" presName="rootText" presStyleLbl="node1" presStyleIdx="0" presStyleCnt="3" custScaleX="125517" custScaleY="134335" custLinFactY="-5018" custLinFactNeighborX="11119" custLinFactNeighborY="-100000"/>
      <dgm:spPr/>
      <dgm:t>
        <a:bodyPr/>
        <a:lstStyle/>
        <a:p>
          <a:endParaRPr lang="zh-TW" altLang="en-US"/>
        </a:p>
      </dgm:t>
    </dgm:pt>
    <dgm:pt modelId="{05BF77C8-8308-4139-B27A-223389F4D94A}" type="pres">
      <dgm:prSet presAssocID="{0444A112-61D8-4D23-9CE7-0A1D94C670E5}" presName="rootConnector" presStyleLbl="node1" presStyleIdx="0" presStyleCnt="3"/>
      <dgm:spPr/>
      <dgm:t>
        <a:bodyPr/>
        <a:lstStyle/>
        <a:p>
          <a:endParaRPr lang="zh-TW" altLang="en-US"/>
        </a:p>
      </dgm:t>
    </dgm:pt>
    <dgm:pt modelId="{BC4A9FA5-D0DF-4578-83F0-D92BDE251443}" type="pres">
      <dgm:prSet presAssocID="{0444A112-61D8-4D23-9CE7-0A1D94C670E5}" presName="childShape" presStyleCnt="0"/>
      <dgm:spPr/>
    </dgm:pt>
    <dgm:pt modelId="{276CF76C-F178-449C-B8CE-42BAB3F2ABFC}" type="pres">
      <dgm:prSet presAssocID="{D49CE267-3C8E-4020-BA4A-8565DF478D35}" presName="Name13" presStyleLbl="parChTrans1D2" presStyleIdx="0" presStyleCnt="8"/>
      <dgm:spPr/>
      <dgm:t>
        <a:bodyPr/>
        <a:lstStyle/>
        <a:p>
          <a:endParaRPr lang="zh-TW" altLang="en-US"/>
        </a:p>
      </dgm:t>
    </dgm:pt>
    <dgm:pt modelId="{B8EF15D3-F887-4FD5-A283-447C4A8E9380}" type="pres">
      <dgm:prSet presAssocID="{43BE7E28-0F07-4087-8C7D-C56A0E2B853E}" presName="childText" presStyleLbl="bgAcc1" presStyleIdx="0" presStyleCnt="8" custScaleX="133767" custLinFactNeighborX="4563" custLinFactNeighborY="-16563">
        <dgm:presLayoutVars>
          <dgm:bulletEnabled val="1"/>
        </dgm:presLayoutVars>
      </dgm:prSet>
      <dgm:spPr/>
      <dgm:t>
        <a:bodyPr/>
        <a:lstStyle/>
        <a:p>
          <a:endParaRPr lang="zh-TW" altLang="en-US"/>
        </a:p>
      </dgm:t>
    </dgm:pt>
    <dgm:pt modelId="{0840A1A2-DCBB-408C-9786-908912C826B7}" type="pres">
      <dgm:prSet presAssocID="{B88CF64F-00E0-4095-BF06-1CD191276E2E}" presName="Name13" presStyleLbl="parChTrans1D2" presStyleIdx="1" presStyleCnt="8"/>
      <dgm:spPr/>
      <dgm:t>
        <a:bodyPr/>
        <a:lstStyle/>
        <a:p>
          <a:endParaRPr lang="zh-TW" altLang="en-US"/>
        </a:p>
      </dgm:t>
    </dgm:pt>
    <dgm:pt modelId="{0C6DC5B6-2E64-48DD-9A88-299F9123C068}" type="pres">
      <dgm:prSet presAssocID="{863101DF-6A96-4870-A0D7-432769A04BCE}" presName="childText" presStyleLbl="bgAcc1" presStyleIdx="1" presStyleCnt="8" custScaleX="167821" custScaleY="423937" custLinFactNeighborX="-924" custLinFactNeighborY="13134">
        <dgm:presLayoutVars>
          <dgm:bulletEnabled val="1"/>
        </dgm:presLayoutVars>
      </dgm:prSet>
      <dgm:spPr/>
      <dgm:t>
        <a:bodyPr/>
        <a:lstStyle/>
        <a:p>
          <a:endParaRPr lang="zh-TW" altLang="en-US"/>
        </a:p>
      </dgm:t>
    </dgm:pt>
    <dgm:pt modelId="{2914B374-298A-45D3-8906-5768B610AE7F}" type="pres">
      <dgm:prSet presAssocID="{37270414-2604-40E9-A155-EF53E081A31B}" presName="root" presStyleCnt="0"/>
      <dgm:spPr/>
    </dgm:pt>
    <dgm:pt modelId="{9C1AE9BD-0023-4BE8-903D-B910B6EE0A57}" type="pres">
      <dgm:prSet presAssocID="{37270414-2604-40E9-A155-EF53E081A31B}" presName="rootComposite" presStyleCnt="0"/>
      <dgm:spPr/>
    </dgm:pt>
    <dgm:pt modelId="{D06BE412-B46A-4263-815E-5A1431E82900}" type="pres">
      <dgm:prSet presAssocID="{37270414-2604-40E9-A155-EF53E081A31B}" presName="rootText" presStyleLbl="node1" presStyleIdx="1" presStyleCnt="3" custScaleX="123746" custScaleY="136126" custLinFactY="-2116" custLinFactNeighborX="-120" custLinFactNeighborY="-100000"/>
      <dgm:spPr/>
      <dgm:t>
        <a:bodyPr/>
        <a:lstStyle/>
        <a:p>
          <a:endParaRPr lang="zh-TW" altLang="en-US"/>
        </a:p>
      </dgm:t>
    </dgm:pt>
    <dgm:pt modelId="{6ABC5546-1F31-4E4D-AACE-3B1B2347DDBB}" type="pres">
      <dgm:prSet presAssocID="{37270414-2604-40E9-A155-EF53E081A31B}" presName="rootConnector" presStyleLbl="node1" presStyleIdx="1" presStyleCnt="3"/>
      <dgm:spPr/>
      <dgm:t>
        <a:bodyPr/>
        <a:lstStyle/>
        <a:p>
          <a:endParaRPr lang="zh-TW" altLang="en-US"/>
        </a:p>
      </dgm:t>
    </dgm:pt>
    <dgm:pt modelId="{3A66541A-95BE-4DAB-B938-627EB0099727}" type="pres">
      <dgm:prSet presAssocID="{37270414-2604-40E9-A155-EF53E081A31B}" presName="childShape" presStyleCnt="0"/>
      <dgm:spPr/>
    </dgm:pt>
    <dgm:pt modelId="{3355BF71-E6E3-4F52-A17E-4FF07B09E0DF}" type="pres">
      <dgm:prSet presAssocID="{52754892-FF7D-4A6E-B5FD-3B0497902961}" presName="Name13" presStyleLbl="parChTrans1D2" presStyleIdx="2" presStyleCnt="8"/>
      <dgm:spPr/>
      <dgm:t>
        <a:bodyPr/>
        <a:lstStyle/>
        <a:p>
          <a:endParaRPr lang="zh-TW" altLang="en-US"/>
        </a:p>
      </dgm:t>
    </dgm:pt>
    <dgm:pt modelId="{1B182B71-EAD3-4402-88B7-3CED0AE7846B}" type="pres">
      <dgm:prSet presAssocID="{79A3AE89-5B69-472C-9EE0-675DDA1C84C3}" presName="childText" presStyleLbl="bgAcc1" presStyleIdx="2" presStyleCnt="8" custScaleX="156478" custScaleY="128302" custLinFactNeighborX="-2467" custLinFactNeighborY="-24302">
        <dgm:presLayoutVars>
          <dgm:bulletEnabled val="1"/>
        </dgm:presLayoutVars>
      </dgm:prSet>
      <dgm:spPr/>
      <dgm:t>
        <a:bodyPr/>
        <a:lstStyle/>
        <a:p>
          <a:endParaRPr lang="zh-TW" altLang="en-US"/>
        </a:p>
      </dgm:t>
    </dgm:pt>
    <dgm:pt modelId="{55339558-18CA-4E96-A6A5-7F8E8862C815}" type="pres">
      <dgm:prSet presAssocID="{622AFDD2-50BE-4358-9F29-F77D5A14414A}" presName="Name13" presStyleLbl="parChTrans1D2" presStyleIdx="3" presStyleCnt="8"/>
      <dgm:spPr/>
      <dgm:t>
        <a:bodyPr/>
        <a:lstStyle/>
        <a:p>
          <a:endParaRPr lang="zh-TW" altLang="en-US"/>
        </a:p>
      </dgm:t>
    </dgm:pt>
    <dgm:pt modelId="{04EA0751-C17B-4DAC-AF5D-CA7D236FF851}" type="pres">
      <dgm:prSet presAssocID="{6B196CB8-2786-4443-905B-BB339C6C3BF5}" presName="childText" presStyleLbl="bgAcc1" presStyleIdx="3" presStyleCnt="8" custScaleX="120163" custLinFactNeighborX="9323" custLinFactNeighborY="29970">
        <dgm:presLayoutVars>
          <dgm:bulletEnabled val="1"/>
        </dgm:presLayoutVars>
      </dgm:prSet>
      <dgm:spPr/>
      <dgm:t>
        <a:bodyPr/>
        <a:lstStyle/>
        <a:p>
          <a:endParaRPr lang="zh-TW" altLang="en-US"/>
        </a:p>
      </dgm:t>
    </dgm:pt>
    <dgm:pt modelId="{488B34DD-FD4F-4756-9852-164368D7ADCE}" type="pres">
      <dgm:prSet presAssocID="{52A5C771-29DE-4D3F-B928-52CD0C776923}" presName="Name13" presStyleLbl="parChTrans1D2" presStyleIdx="4" presStyleCnt="8"/>
      <dgm:spPr/>
      <dgm:t>
        <a:bodyPr/>
        <a:lstStyle/>
        <a:p>
          <a:endParaRPr lang="zh-TW" altLang="en-US"/>
        </a:p>
      </dgm:t>
    </dgm:pt>
    <dgm:pt modelId="{AF71D288-8F61-485E-AD53-29F78A21E207}" type="pres">
      <dgm:prSet presAssocID="{7DB52522-5B71-4659-8336-A999DCDEA216}" presName="childText" presStyleLbl="bgAcc1" presStyleIdx="4" presStyleCnt="8" custScaleX="130043" custScaleY="162829" custLinFactNeighborX="854" custLinFactNeighborY="52249">
        <dgm:presLayoutVars>
          <dgm:bulletEnabled val="1"/>
        </dgm:presLayoutVars>
      </dgm:prSet>
      <dgm:spPr/>
      <dgm:t>
        <a:bodyPr/>
        <a:lstStyle/>
        <a:p>
          <a:endParaRPr lang="zh-TW" altLang="en-US"/>
        </a:p>
      </dgm:t>
    </dgm:pt>
    <dgm:pt modelId="{AD69A442-A65A-4403-ABC5-9E427E7F1CB6}" type="pres">
      <dgm:prSet presAssocID="{4822DA70-D3B8-4C06-A53F-5EEDEB2B9ACA}" presName="root" presStyleCnt="0"/>
      <dgm:spPr/>
    </dgm:pt>
    <dgm:pt modelId="{10E6E808-146B-409C-B6DE-A774EBDA7EEC}" type="pres">
      <dgm:prSet presAssocID="{4822DA70-D3B8-4C06-A53F-5EEDEB2B9ACA}" presName="rootComposite" presStyleCnt="0"/>
      <dgm:spPr/>
    </dgm:pt>
    <dgm:pt modelId="{C433A71D-C1A4-4FAE-95F1-D8CCC6D12C79}" type="pres">
      <dgm:prSet presAssocID="{4822DA70-D3B8-4C06-A53F-5EEDEB2B9ACA}" presName="rootText" presStyleLbl="node1" presStyleIdx="2" presStyleCnt="3" custScaleX="124355" custScaleY="124535" custLinFactY="-2116" custLinFactNeighborX="-1659" custLinFactNeighborY="-100000"/>
      <dgm:spPr/>
      <dgm:t>
        <a:bodyPr/>
        <a:lstStyle/>
        <a:p>
          <a:endParaRPr lang="zh-TW" altLang="en-US"/>
        </a:p>
      </dgm:t>
    </dgm:pt>
    <dgm:pt modelId="{D60C3894-A1B8-4201-9BE5-3ECC2DAE2FA1}" type="pres">
      <dgm:prSet presAssocID="{4822DA70-D3B8-4C06-A53F-5EEDEB2B9ACA}" presName="rootConnector" presStyleLbl="node1" presStyleIdx="2" presStyleCnt="3"/>
      <dgm:spPr/>
      <dgm:t>
        <a:bodyPr/>
        <a:lstStyle/>
        <a:p>
          <a:endParaRPr lang="zh-TW" altLang="en-US"/>
        </a:p>
      </dgm:t>
    </dgm:pt>
    <dgm:pt modelId="{546E811C-E0D5-44BC-ACD7-471F2E622E3E}" type="pres">
      <dgm:prSet presAssocID="{4822DA70-D3B8-4C06-A53F-5EEDEB2B9ACA}" presName="childShape" presStyleCnt="0"/>
      <dgm:spPr/>
    </dgm:pt>
    <dgm:pt modelId="{18995066-9A24-477D-B618-7D836E80108F}" type="pres">
      <dgm:prSet presAssocID="{898FDFD1-CDFB-44A1-B8FB-1BE27314EFBE}" presName="Name13" presStyleLbl="parChTrans1D2" presStyleIdx="5" presStyleCnt="8"/>
      <dgm:spPr/>
      <dgm:t>
        <a:bodyPr/>
        <a:lstStyle/>
        <a:p>
          <a:endParaRPr lang="zh-TW" altLang="en-US"/>
        </a:p>
      </dgm:t>
    </dgm:pt>
    <dgm:pt modelId="{799DF029-96D4-4CF9-8096-AF8CC28DE8A5}" type="pres">
      <dgm:prSet presAssocID="{C57E34E9-0E3F-405A-B4B3-4E18F0DBCE0B}" presName="childText" presStyleLbl="bgAcc1" presStyleIdx="5" presStyleCnt="8" custScaleX="115903" custScaleY="258516" custLinFactNeighborX="3332" custLinFactNeighborY="-35476">
        <dgm:presLayoutVars>
          <dgm:bulletEnabled val="1"/>
        </dgm:presLayoutVars>
      </dgm:prSet>
      <dgm:spPr/>
      <dgm:t>
        <a:bodyPr/>
        <a:lstStyle/>
        <a:p>
          <a:endParaRPr lang="zh-TW" altLang="en-US"/>
        </a:p>
      </dgm:t>
    </dgm:pt>
    <dgm:pt modelId="{3A5FBD1A-5535-4159-96CA-1A83AF212330}" type="pres">
      <dgm:prSet presAssocID="{3FCF6F2F-91C1-4F07-90B4-C068DADB5166}" presName="Name13" presStyleLbl="parChTrans1D2" presStyleIdx="6" presStyleCnt="8"/>
      <dgm:spPr/>
      <dgm:t>
        <a:bodyPr/>
        <a:lstStyle/>
        <a:p>
          <a:endParaRPr lang="zh-TW" altLang="en-US"/>
        </a:p>
      </dgm:t>
    </dgm:pt>
    <dgm:pt modelId="{221993ED-9C26-4008-8B56-67E3C0883799}" type="pres">
      <dgm:prSet presAssocID="{CE1B1879-CDBD-4106-B085-16DC437D4391}" presName="childText" presStyleLbl="bgAcc1" presStyleIdx="6" presStyleCnt="8" custScaleX="141559" custScaleY="132548" custLinFactNeighborX="-4634" custLinFactNeighborY="-25126">
        <dgm:presLayoutVars>
          <dgm:bulletEnabled val="1"/>
        </dgm:presLayoutVars>
      </dgm:prSet>
      <dgm:spPr/>
      <dgm:t>
        <a:bodyPr/>
        <a:lstStyle/>
        <a:p>
          <a:endParaRPr lang="zh-TW" altLang="en-US"/>
        </a:p>
      </dgm:t>
    </dgm:pt>
    <dgm:pt modelId="{DB5EAA83-5949-47A5-BABD-1A7B56E1FBDE}" type="pres">
      <dgm:prSet presAssocID="{3C529AFE-9B36-44EB-8276-878B8BC1AE3F}" presName="Name13" presStyleLbl="parChTrans1D2" presStyleIdx="7" presStyleCnt="8"/>
      <dgm:spPr/>
      <dgm:t>
        <a:bodyPr/>
        <a:lstStyle/>
        <a:p>
          <a:endParaRPr lang="zh-TW" altLang="en-US"/>
        </a:p>
      </dgm:t>
    </dgm:pt>
    <dgm:pt modelId="{340618C6-EA80-4C21-A4C5-ACDAE15599B4}" type="pres">
      <dgm:prSet presAssocID="{DCD9889B-DA62-468C-8420-5BA05C742940}" presName="childText" presStyleLbl="bgAcc1" presStyleIdx="7" presStyleCnt="8" custScaleX="135096" custScaleY="334583">
        <dgm:presLayoutVars>
          <dgm:bulletEnabled val="1"/>
        </dgm:presLayoutVars>
      </dgm:prSet>
      <dgm:spPr/>
      <dgm:t>
        <a:bodyPr/>
        <a:lstStyle/>
        <a:p>
          <a:endParaRPr lang="zh-TW" altLang="en-US"/>
        </a:p>
      </dgm:t>
    </dgm:pt>
  </dgm:ptLst>
  <dgm:cxnLst>
    <dgm:cxn modelId="{3BDEEBDD-A7DF-4E3D-9A45-A0B9E340BE62}" type="presOf" srcId="{0444A112-61D8-4D23-9CE7-0A1D94C670E5}" destId="{D6D9CB1B-0681-4807-A1C8-F03DFA1D67E7}" srcOrd="0" destOrd="0" presId="urn:microsoft.com/office/officeart/2005/8/layout/hierarchy3"/>
    <dgm:cxn modelId="{9093C84B-D3B4-46BA-98D6-2577A98F2D8D}" srcId="{4822DA70-D3B8-4C06-A53F-5EEDEB2B9ACA}" destId="{DCD9889B-DA62-468C-8420-5BA05C742940}" srcOrd="2" destOrd="0" parTransId="{3C529AFE-9B36-44EB-8276-878B8BC1AE3F}" sibTransId="{1C765655-8B9F-4B26-B475-2D533288F854}"/>
    <dgm:cxn modelId="{46B5A20A-25C1-4BA2-BB50-BC94B5F9D6A0}" type="presOf" srcId="{5D18A205-491C-41B6-AB76-B2F5452CC34D}" destId="{511AFFCD-211B-4DC8-804A-1A82AB96A106}" srcOrd="0" destOrd="0" presId="urn:microsoft.com/office/officeart/2005/8/layout/hierarchy3"/>
    <dgm:cxn modelId="{1C87FEC4-61CB-4453-ACB0-7F2BDCAC9C0A}" srcId="{37270414-2604-40E9-A155-EF53E081A31B}" destId="{7DB52522-5B71-4659-8336-A999DCDEA216}" srcOrd="2" destOrd="0" parTransId="{52A5C771-29DE-4D3F-B928-52CD0C776923}" sibTransId="{587A9155-1E5F-4F49-A03F-3351A3E40750}"/>
    <dgm:cxn modelId="{80722DFC-53ED-4806-AA3F-8BD28AD168D7}" srcId="{37270414-2604-40E9-A155-EF53E081A31B}" destId="{6B196CB8-2786-4443-905B-BB339C6C3BF5}" srcOrd="1" destOrd="0" parTransId="{622AFDD2-50BE-4358-9F29-F77D5A14414A}" sibTransId="{3EBCA527-338F-42CF-AA9C-6AF82098C605}"/>
    <dgm:cxn modelId="{96CC07C6-F344-4E07-BAF1-EA338EA57292}" type="presOf" srcId="{C57E34E9-0E3F-405A-B4B3-4E18F0DBCE0B}" destId="{799DF029-96D4-4CF9-8096-AF8CC28DE8A5}" srcOrd="0" destOrd="0" presId="urn:microsoft.com/office/officeart/2005/8/layout/hierarchy3"/>
    <dgm:cxn modelId="{6F383EBC-DBC5-4797-B10A-09BCCE69233A}" srcId="{4822DA70-D3B8-4C06-A53F-5EEDEB2B9ACA}" destId="{C57E34E9-0E3F-405A-B4B3-4E18F0DBCE0B}" srcOrd="0" destOrd="0" parTransId="{898FDFD1-CDFB-44A1-B8FB-1BE27314EFBE}" sibTransId="{05D08A1E-9874-42F0-A2E1-67F3D10B4916}"/>
    <dgm:cxn modelId="{B51824B6-E5DE-4C95-AEAB-E2E100C9D052}" type="presOf" srcId="{79A3AE89-5B69-472C-9EE0-675DDA1C84C3}" destId="{1B182B71-EAD3-4402-88B7-3CED0AE7846B}" srcOrd="0" destOrd="0" presId="urn:microsoft.com/office/officeart/2005/8/layout/hierarchy3"/>
    <dgm:cxn modelId="{2C5378DE-BFC4-4476-ACBC-6FD9FA89CC93}" srcId="{4822DA70-D3B8-4C06-A53F-5EEDEB2B9ACA}" destId="{CE1B1879-CDBD-4106-B085-16DC437D4391}" srcOrd="1" destOrd="0" parTransId="{3FCF6F2F-91C1-4F07-90B4-C068DADB5166}" sibTransId="{9F6FB1C7-2471-4BF2-8976-87518BB438FC}"/>
    <dgm:cxn modelId="{0664A556-C3FD-48BA-8388-FD041983224E}" type="presOf" srcId="{37270414-2604-40E9-A155-EF53E081A31B}" destId="{D06BE412-B46A-4263-815E-5A1431E82900}" srcOrd="0" destOrd="0" presId="urn:microsoft.com/office/officeart/2005/8/layout/hierarchy3"/>
    <dgm:cxn modelId="{BE7357B4-096F-4EE2-B5DF-B3CEB9E8D7A9}" type="presOf" srcId="{B88CF64F-00E0-4095-BF06-1CD191276E2E}" destId="{0840A1A2-DCBB-408C-9786-908912C826B7}" srcOrd="0" destOrd="0" presId="urn:microsoft.com/office/officeart/2005/8/layout/hierarchy3"/>
    <dgm:cxn modelId="{3756123C-BCBF-44C2-BA49-D638A1CCB258}" type="presOf" srcId="{0444A112-61D8-4D23-9CE7-0A1D94C670E5}" destId="{05BF77C8-8308-4139-B27A-223389F4D94A}" srcOrd="1" destOrd="0" presId="urn:microsoft.com/office/officeart/2005/8/layout/hierarchy3"/>
    <dgm:cxn modelId="{62B8F786-A65C-4380-9E7E-FC9B12D7191B}" srcId="{0444A112-61D8-4D23-9CE7-0A1D94C670E5}" destId="{863101DF-6A96-4870-A0D7-432769A04BCE}" srcOrd="1" destOrd="0" parTransId="{B88CF64F-00E0-4095-BF06-1CD191276E2E}" sibTransId="{7C7CF8B2-87F5-444A-878B-37E66062000D}"/>
    <dgm:cxn modelId="{77A866A0-20AA-4D18-9E35-7CB11EBA8C10}" type="presOf" srcId="{52754892-FF7D-4A6E-B5FD-3B0497902961}" destId="{3355BF71-E6E3-4F52-A17E-4FF07B09E0DF}" srcOrd="0" destOrd="0" presId="urn:microsoft.com/office/officeart/2005/8/layout/hierarchy3"/>
    <dgm:cxn modelId="{471D2886-DD9E-4A73-9C1F-FD4C84BD55F4}" srcId="{0444A112-61D8-4D23-9CE7-0A1D94C670E5}" destId="{43BE7E28-0F07-4087-8C7D-C56A0E2B853E}" srcOrd="0" destOrd="0" parTransId="{D49CE267-3C8E-4020-BA4A-8565DF478D35}" sibTransId="{5DC6F4F8-4C03-48DC-899E-F6681B9EEC27}"/>
    <dgm:cxn modelId="{D8EE41F6-19F2-4815-91A5-D9075C94BE91}" type="presOf" srcId="{DCD9889B-DA62-468C-8420-5BA05C742940}" destId="{340618C6-EA80-4C21-A4C5-ACDAE15599B4}" srcOrd="0" destOrd="0" presId="urn:microsoft.com/office/officeart/2005/8/layout/hierarchy3"/>
    <dgm:cxn modelId="{1B63514D-49FA-480D-9F34-5D5C683EA072}" type="presOf" srcId="{7DB52522-5B71-4659-8336-A999DCDEA216}" destId="{AF71D288-8F61-485E-AD53-29F78A21E207}" srcOrd="0" destOrd="0" presId="urn:microsoft.com/office/officeart/2005/8/layout/hierarchy3"/>
    <dgm:cxn modelId="{E9F989B8-B8E5-4B79-A400-22C9386A5432}" type="presOf" srcId="{37270414-2604-40E9-A155-EF53E081A31B}" destId="{6ABC5546-1F31-4E4D-AACE-3B1B2347DDBB}" srcOrd="1" destOrd="0" presId="urn:microsoft.com/office/officeart/2005/8/layout/hierarchy3"/>
    <dgm:cxn modelId="{F4D34330-1A4F-4564-B1EC-350197151934}" type="presOf" srcId="{622AFDD2-50BE-4358-9F29-F77D5A14414A}" destId="{55339558-18CA-4E96-A6A5-7F8E8862C815}" srcOrd="0" destOrd="0" presId="urn:microsoft.com/office/officeart/2005/8/layout/hierarchy3"/>
    <dgm:cxn modelId="{AFD501D2-E308-4470-BA56-8E2D661560BE}" type="presOf" srcId="{3C529AFE-9B36-44EB-8276-878B8BC1AE3F}" destId="{DB5EAA83-5949-47A5-BABD-1A7B56E1FBDE}" srcOrd="0" destOrd="0" presId="urn:microsoft.com/office/officeart/2005/8/layout/hierarchy3"/>
    <dgm:cxn modelId="{3AA747DB-A4D8-4B2D-9828-E35D5AEA1DC4}" type="presOf" srcId="{863101DF-6A96-4870-A0D7-432769A04BCE}" destId="{0C6DC5B6-2E64-48DD-9A88-299F9123C068}" srcOrd="0" destOrd="0" presId="urn:microsoft.com/office/officeart/2005/8/layout/hierarchy3"/>
    <dgm:cxn modelId="{C16680DA-1F5C-4210-A153-342BDF00A0F4}" type="presOf" srcId="{898FDFD1-CDFB-44A1-B8FB-1BE27314EFBE}" destId="{18995066-9A24-477D-B618-7D836E80108F}" srcOrd="0" destOrd="0" presId="urn:microsoft.com/office/officeart/2005/8/layout/hierarchy3"/>
    <dgm:cxn modelId="{E7F3AD3B-B8C6-44F7-810A-EB320473822E}" srcId="{5D18A205-491C-41B6-AB76-B2F5452CC34D}" destId="{37270414-2604-40E9-A155-EF53E081A31B}" srcOrd="1" destOrd="0" parTransId="{855E0846-3868-41F5-BEE5-442FDA78787A}" sibTransId="{BF187819-C741-49E6-A022-B0F291735886}"/>
    <dgm:cxn modelId="{C987E77F-1764-4F7D-B6E5-A1B20C51E6E5}" type="presOf" srcId="{4822DA70-D3B8-4C06-A53F-5EEDEB2B9ACA}" destId="{D60C3894-A1B8-4201-9BE5-3ECC2DAE2FA1}" srcOrd="1" destOrd="0" presId="urn:microsoft.com/office/officeart/2005/8/layout/hierarchy3"/>
    <dgm:cxn modelId="{53955621-6932-4B4B-92D2-612986DACC18}" srcId="{5D18A205-491C-41B6-AB76-B2F5452CC34D}" destId="{0444A112-61D8-4D23-9CE7-0A1D94C670E5}" srcOrd="0" destOrd="0" parTransId="{08721E7B-EB6C-4173-9196-63907FE0F081}" sibTransId="{DBE01507-0D88-4F22-BD13-FBC2C0A58955}"/>
    <dgm:cxn modelId="{2C88F880-333A-4070-BB02-C28CEF598FDF}" type="presOf" srcId="{3FCF6F2F-91C1-4F07-90B4-C068DADB5166}" destId="{3A5FBD1A-5535-4159-96CA-1A83AF212330}" srcOrd="0" destOrd="0" presId="urn:microsoft.com/office/officeart/2005/8/layout/hierarchy3"/>
    <dgm:cxn modelId="{1ACC6CF6-2088-4D67-A04F-969313059BED}" srcId="{5D18A205-491C-41B6-AB76-B2F5452CC34D}" destId="{4822DA70-D3B8-4C06-A53F-5EEDEB2B9ACA}" srcOrd="2" destOrd="0" parTransId="{73986053-48A5-42FC-B0D2-50D980E4AB2E}" sibTransId="{824365C5-C05B-4F4C-8B13-2AA189620EEF}"/>
    <dgm:cxn modelId="{500A5760-8C79-41C8-B27C-6AB8B1A017C9}" type="presOf" srcId="{CE1B1879-CDBD-4106-B085-16DC437D4391}" destId="{221993ED-9C26-4008-8B56-67E3C0883799}" srcOrd="0" destOrd="0" presId="urn:microsoft.com/office/officeart/2005/8/layout/hierarchy3"/>
    <dgm:cxn modelId="{32819295-922C-4962-9549-D84C3AE65ACC}" type="presOf" srcId="{43BE7E28-0F07-4087-8C7D-C56A0E2B853E}" destId="{B8EF15D3-F887-4FD5-A283-447C4A8E9380}" srcOrd="0" destOrd="0" presId="urn:microsoft.com/office/officeart/2005/8/layout/hierarchy3"/>
    <dgm:cxn modelId="{B2CBE78A-46F3-4F66-AA5D-1FFB037FB8CB}" type="presOf" srcId="{4822DA70-D3B8-4C06-A53F-5EEDEB2B9ACA}" destId="{C433A71D-C1A4-4FAE-95F1-D8CCC6D12C79}" srcOrd="0" destOrd="0" presId="urn:microsoft.com/office/officeart/2005/8/layout/hierarchy3"/>
    <dgm:cxn modelId="{56A881A8-FC7B-4E88-8A2B-5D1C919C5EB0}" type="presOf" srcId="{6B196CB8-2786-4443-905B-BB339C6C3BF5}" destId="{04EA0751-C17B-4DAC-AF5D-CA7D236FF851}" srcOrd="0" destOrd="0" presId="urn:microsoft.com/office/officeart/2005/8/layout/hierarchy3"/>
    <dgm:cxn modelId="{340A9A78-5252-46CE-9A0A-6F22A5EB4FD8}" type="presOf" srcId="{D49CE267-3C8E-4020-BA4A-8565DF478D35}" destId="{276CF76C-F178-449C-B8CE-42BAB3F2ABFC}" srcOrd="0" destOrd="0" presId="urn:microsoft.com/office/officeart/2005/8/layout/hierarchy3"/>
    <dgm:cxn modelId="{1869BA54-BBA4-4B3D-996A-530993ED83A4}" type="presOf" srcId="{52A5C771-29DE-4D3F-B928-52CD0C776923}" destId="{488B34DD-FD4F-4756-9852-164368D7ADCE}" srcOrd="0" destOrd="0" presId="urn:microsoft.com/office/officeart/2005/8/layout/hierarchy3"/>
    <dgm:cxn modelId="{A077C5CF-5ACD-4C16-B304-F0292BA2119F}" srcId="{37270414-2604-40E9-A155-EF53E081A31B}" destId="{79A3AE89-5B69-472C-9EE0-675DDA1C84C3}" srcOrd="0" destOrd="0" parTransId="{52754892-FF7D-4A6E-B5FD-3B0497902961}" sibTransId="{39C33661-5DBB-4CFF-A951-0BDF0AB4804D}"/>
    <dgm:cxn modelId="{99273DD6-2BAA-4E65-BEF7-047488953F0B}" type="presParOf" srcId="{511AFFCD-211B-4DC8-804A-1A82AB96A106}" destId="{1C2F7DA0-8310-40BA-807C-5145DD2394B3}" srcOrd="0" destOrd="0" presId="urn:microsoft.com/office/officeart/2005/8/layout/hierarchy3"/>
    <dgm:cxn modelId="{D5778165-44E3-4D38-9E30-86D4D7DD926C}" type="presParOf" srcId="{1C2F7DA0-8310-40BA-807C-5145DD2394B3}" destId="{0688E98E-06AB-4B42-8EC5-70AA71CD1E6A}" srcOrd="0" destOrd="0" presId="urn:microsoft.com/office/officeart/2005/8/layout/hierarchy3"/>
    <dgm:cxn modelId="{C44DA67D-9FDF-4D65-9768-28A876844D60}" type="presParOf" srcId="{0688E98E-06AB-4B42-8EC5-70AA71CD1E6A}" destId="{D6D9CB1B-0681-4807-A1C8-F03DFA1D67E7}" srcOrd="0" destOrd="0" presId="urn:microsoft.com/office/officeart/2005/8/layout/hierarchy3"/>
    <dgm:cxn modelId="{92CECAAA-CB8B-4287-A9BD-D7314CD12FBE}" type="presParOf" srcId="{0688E98E-06AB-4B42-8EC5-70AA71CD1E6A}" destId="{05BF77C8-8308-4139-B27A-223389F4D94A}" srcOrd="1" destOrd="0" presId="urn:microsoft.com/office/officeart/2005/8/layout/hierarchy3"/>
    <dgm:cxn modelId="{D001A226-56CD-41EC-A0F8-80667CA9888D}" type="presParOf" srcId="{1C2F7DA0-8310-40BA-807C-5145DD2394B3}" destId="{BC4A9FA5-D0DF-4578-83F0-D92BDE251443}" srcOrd="1" destOrd="0" presId="urn:microsoft.com/office/officeart/2005/8/layout/hierarchy3"/>
    <dgm:cxn modelId="{51DBD41A-86A9-4F56-8B25-E2AC8FBFC811}" type="presParOf" srcId="{BC4A9FA5-D0DF-4578-83F0-D92BDE251443}" destId="{276CF76C-F178-449C-B8CE-42BAB3F2ABFC}" srcOrd="0" destOrd="0" presId="urn:microsoft.com/office/officeart/2005/8/layout/hierarchy3"/>
    <dgm:cxn modelId="{0F3D54FC-C408-4B37-BBFD-3D4A6E5764CD}" type="presParOf" srcId="{BC4A9FA5-D0DF-4578-83F0-D92BDE251443}" destId="{B8EF15D3-F887-4FD5-A283-447C4A8E9380}" srcOrd="1" destOrd="0" presId="urn:microsoft.com/office/officeart/2005/8/layout/hierarchy3"/>
    <dgm:cxn modelId="{07240D9B-D2D8-4C39-9601-A691E7325D83}" type="presParOf" srcId="{BC4A9FA5-D0DF-4578-83F0-D92BDE251443}" destId="{0840A1A2-DCBB-408C-9786-908912C826B7}" srcOrd="2" destOrd="0" presId="urn:microsoft.com/office/officeart/2005/8/layout/hierarchy3"/>
    <dgm:cxn modelId="{3F2CA6EF-CA3D-44BD-B315-08611885744B}" type="presParOf" srcId="{BC4A9FA5-D0DF-4578-83F0-D92BDE251443}" destId="{0C6DC5B6-2E64-48DD-9A88-299F9123C068}" srcOrd="3" destOrd="0" presId="urn:microsoft.com/office/officeart/2005/8/layout/hierarchy3"/>
    <dgm:cxn modelId="{7E7235D2-680F-451E-95E6-799702DCE9E4}" type="presParOf" srcId="{511AFFCD-211B-4DC8-804A-1A82AB96A106}" destId="{2914B374-298A-45D3-8906-5768B610AE7F}" srcOrd="1" destOrd="0" presId="urn:microsoft.com/office/officeart/2005/8/layout/hierarchy3"/>
    <dgm:cxn modelId="{738C5086-EB6B-479B-9939-62A862E01386}" type="presParOf" srcId="{2914B374-298A-45D3-8906-5768B610AE7F}" destId="{9C1AE9BD-0023-4BE8-903D-B910B6EE0A57}" srcOrd="0" destOrd="0" presId="urn:microsoft.com/office/officeart/2005/8/layout/hierarchy3"/>
    <dgm:cxn modelId="{D73875CA-5A9C-4AA7-9237-420E2591AB7F}" type="presParOf" srcId="{9C1AE9BD-0023-4BE8-903D-B910B6EE0A57}" destId="{D06BE412-B46A-4263-815E-5A1431E82900}" srcOrd="0" destOrd="0" presId="urn:microsoft.com/office/officeart/2005/8/layout/hierarchy3"/>
    <dgm:cxn modelId="{099BB0C6-4F19-48DB-90EF-CDBBD9DFD881}" type="presParOf" srcId="{9C1AE9BD-0023-4BE8-903D-B910B6EE0A57}" destId="{6ABC5546-1F31-4E4D-AACE-3B1B2347DDBB}" srcOrd="1" destOrd="0" presId="urn:microsoft.com/office/officeart/2005/8/layout/hierarchy3"/>
    <dgm:cxn modelId="{BFF92795-C0AC-4126-AC2E-5CEC6265704C}" type="presParOf" srcId="{2914B374-298A-45D3-8906-5768B610AE7F}" destId="{3A66541A-95BE-4DAB-B938-627EB0099727}" srcOrd="1" destOrd="0" presId="urn:microsoft.com/office/officeart/2005/8/layout/hierarchy3"/>
    <dgm:cxn modelId="{6C5A620C-1E85-499D-9D65-BC90EEC0E114}" type="presParOf" srcId="{3A66541A-95BE-4DAB-B938-627EB0099727}" destId="{3355BF71-E6E3-4F52-A17E-4FF07B09E0DF}" srcOrd="0" destOrd="0" presId="urn:microsoft.com/office/officeart/2005/8/layout/hierarchy3"/>
    <dgm:cxn modelId="{E98608B0-1532-4A94-A7B8-72956FBF1FD8}" type="presParOf" srcId="{3A66541A-95BE-4DAB-B938-627EB0099727}" destId="{1B182B71-EAD3-4402-88B7-3CED0AE7846B}" srcOrd="1" destOrd="0" presId="urn:microsoft.com/office/officeart/2005/8/layout/hierarchy3"/>
    <dgm:cxn modelId="{443DBE5E-869B-4C75-8281-6C70AA551ABC}" type="presParOf" srcId="{3A66541A-95BE-4DAB-B938-627EB0099727}" destId="{55339558-18CA-4E96-A6A5-7F8E8862C815}" srcOrd="2" destOrd="0" presId="urn:microsoft.com/office/officeart/2005/8/layout/hierarchy3"/>
    <dgm:cxn modelId="{B157B36D-74FD-449E-AA62-B1432BA6ED09}" type="presParOf" srcId="{3A66541A-95BE-4DAB-B938-627EB0099727}" destId="{04EA0751-C17B-4DAC-AF5D-CA7D236FF851}" srcOrd="3" destOrd="0" presId="urn:microsoft.com/office/officeart/2005/8/layout/hierarchy3"/>
    <dgm:cxn modelId="{DDB7500F-B7F6-4A6A-BA6A-3C623E65723F}" type="presParOf" srcId="{3A66541A-95BE-4DAB-B938-627EB0099727}" destId="{488B34DD-FD4F-4756-9852-164368D7ADCE}" srcOrd="4" destOrd="0" presId="urn:microsoft.com/office/officeart/2005/8/layout/hierarchy3"/>
    <dgm:cxn modelId="{154B5258-B19A-4F78-B13B-09AF012ED84E}" type="presParOf" srcId="{3A66541A-95BE-4DAB-B938-627EB0099727}" destId="{AF71D288-8F61-485E-AD53-29F78A21E207}" srcOrd="5" destOrd="0" presId="urn:microsoft.com/office/officeart/2005/8/layout/hierarchy3"/>
    <dgm:cxn modelId="{42B999C3-779E-42B2-9C4D-3357E92F6197}" type="presParOf" srcId="{511AFFCD-211B-4DC8-804A-1A82AB96A106}" destId="{AD69A442-A65A-4403-ABC5-9E427E7F1CB6}" srcOrd="2" destOrd="0" presId="urn:microsoft.com/office/officeart/2005/8/layout/hierarchy3"/>
    <dgm:cxn modelId="{ACDE0CB3-971E-40AE-85A0-E7904B65A4A2}" type="presParOf" srcId="{AD69A442-A65A-4403-ABC5-9E427E7F1CB6}" destId="{10E6E808-146B-409C-B6DE-A774EBDA7EEC}" srcOrd="0" destOrd="0" presId="urn:microsoft.com/office/officeart/2005/8/layout/hierarchy3"/>
    <dgm:cxn modelId="{945C3DCD-1779-499C-9ADA-DD1D8251662F}" type="presParOf" srcId="{10E6E808-146B-409C-B6DE-A774EBDA7EEC}" destId="{C433A71D-C1A4-4FAE-95F1-D8CCC6D12C79}" srcOrd="0" destOrd="0" presId="urn:microsoft.com/office/officeart/2005/8/layout/hierarchy3"/>
    <dgm:cxn modelId="{5CF33EED-457C-4DF7-BBA8-435A642774EE}" type="presParOf" srcId="{10E6E808-146B-409C-B6DE-A774EBDA7EEC}" destId="{D60C3894-A1B8-4201-9BE5-3ECC2DAE2FA1}" srcOrd="1" destOrd="0" presId="urn:microsoft.com/office/officeart/2005/8/layout/hierarchy3"/>
    <dgm:cxn modelId="{1DEEE49F-A327-4F19-80E2-592972C16AD8}" type="presParOf" srcId="{AD69A442-A65A-4403-ABC5-9E427E7F1CB6}" destId="{546E811C-E0D5-44BC-ACD7-471F2E622E3E}" srcOrd="1" destOrd="0" presId="urn:microsoft.com/office/officeart/2005/8/layout/hierarchy3"/>
    <dgm:cxn modelId="{9C9CD872-EF5E-4321-A604-D014099DD882}" type="presParOf" srcId="{546E811C-E0D5-44BC-ACD7-471F2E622E3E}" destId="{18995066-9A24-477D-B618-7D836E80108F}" srcOrd="0" destOrd="0" presId="urn:microsoft.com/office/officeart/2005/8/layout/hierarchy3"/>
    <dgm:cxn modelId="{9067E5FE-2779-4F8D-8C01-38413F557E2C}" type="presParOf" srcId="{546E811C-E0D5-44BC-ACD7-471F2E622E3E}" destId="{799DF029-96D4-4CF9-8096-AF8CC28DE8A5}" srcOrd="1" destOrd="0" presId="urn:microsoft.com/office/officeart/2005/8/layout/hierarchy3"/>
    <dgm:cxn modelId="{7BB39057-EC85-469C-88B2-D95134B505D6}" type="presParOf" srcId="{546E811C-E0D5-44BC-ACD7-471F2E622E3E}" destId="{3A5FBD1A-5535-4159-96CA-1A83AF212330}" srcOrd="2" destOrd="0" presId="urn:microsoft.com/office/officeart/2005/8/layout/hierarchy3"/>
    <dgm:cxn modelId="{5AE27F89-A6A3-4D67-BDDB-3A4477D22F8D}" type="presParOf" srcId="{546E811C-E0D5-44BC-ACD7-471F2E622E3E}" destId="{221993ED-9C26-4008-8B56-67E3C0883799}" srcOrd="3" destOrd="0" presId="urn:microsoft.com/office/officeart/2005/8/layout/hierarchy3"/>
    <dgm:cxn modelId="{A0B1CAC5-19C8-4D35-80A7-9F40C73236FE}" type="presParOf" srcId="{546E811C-E0D5-44BC-ACD7-471F2E622E3E}" destId="{DB5EAA83-5949-47A5-BABD-1A7B56E1FBDE}" srcOrd="4" destOrd="0" presId="urn:microsoft.com/office/officeart/2005/8/layout/hierarchy3"/>
    <dgm:cxn modelId="{E36DB354-51BA-416F-9A4F-4E266AEA9420}" type="presParOf" srcId="{546E811C-E0D5-44BC-ACD7-471F2E622E3E}" destId="{340618C6-EA80-4C21-A4C5-ACDAE15599B4}"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A6744F4-7092-44D1-8F39-E1B1A9E5A830}" type="doc">
      <dgm:prSet loTypeId="urn:microsoft.com/office/officeart/2005/8/layout/hProcess9" loCatId="process" qsTypeId="urn:microsoft.com/office/officeart/2005/8/quickstyle/simple1" qsCatId="simple" csTypeId="urn:microsoft.com/office/officeart/2005/8/colors/accent1_2" csCatId="accent1" phldr="1"/>
      <dgm:spPr/>
    </dgm:pt>
    <dgm:pt modelId="{68DE8C14-5404-4714-A794-CCC7E7137E41}">
      <dgm:prSet phldrT="[文字]"/>
      <dgm:spPr>
        <a:solidFill>
          <a:schemeClr val="bg1"/>
        </a:solidFill>
      </dgm:spPr>
      <dgm:t>
        <a:bodyPr/>
        <a:lstStyle/>
        <a:p>
          <a:r>
            <a:rPr lang="zh-TW" altLang="en-US" b="1" dirty="0">
              <a:solidFill>
                <a:schemeClr val="tx1"/>
              </a:solidFill>
            </a:rPr>
            <a:t>資源篇</a:t>
          </a:r>
          <a:endParaRPr lang="en-US" altLang="zh-TW" b="1" dirty="0">
            <a:solidFill>
              <a:schemeClr val="tx1"/>
            </a:solidFill>
          </a:endParaRPr>
        </a:p>
      </dgm:t>
    </dgm:pt>
    <dgm:pt modelId="{577EECC4-919A-49EF-9174-0248FB0057D8}" type="parTrans" cxnId="{3C9E832E-2D04-4AB4-83D8-8ED9E0D1C63F}">
      <dgm:prSet/>
      <dgm:spPr/>
      <dgm:t>
        <a:bodyPr/>
        <a:lstStyle/>
        <a:p>
          <a:endParaRPr lang="zh-TW" altLang="en-US"/>
        </a:p>
      </dgm:t>
    </dgm:pt>
    <dgm:pt modelId="{BB3818B7-1CD8-4AE8-8186-D68FF02FE512}" type="sibTrans" cxnId="{3C9E832E-2D04-4AB4-83D8-8ED9E0D1C63F}">
      <dgm:prSet/>
      <dgm:spPr/>
      <dgm:t>
        <a:bodyPr/>
        <a:lstStyle/>
        <a:p>
          <a:endParaRPr lang="zh-TW" altLang="en-US"/>
        </a:p>
      </dgm:t>
    </dgm:pt>
    <dgm:pt modelId="{7E38B455-18B5-4398-944A-80B36E4F8C1D}" type="pres">
      <dgm:prSet presAssocID="{DA6744F4-7092-44D1-8F39-E1B1A9E5A830}" presName="CompostProcess" presStyleCnt="0">
        <dgm:presLayoutVars>
          <dgm:dir/>
          <dgm:resizeHandles val="exact"/>
        </dgm:presLayoutVars>
      </dgm:prSet>
      <dgm:spPr/>
    </dgm:pt>
    <dgm:pt modelId="{AABD6B84-E671-4B5B-9FF2-D8FC4078CD44}" type="pres">
      <dgm:prSet presAssocID="{DA6744F4-7092-44D1-8F39-E1B1A9E5A830}" presName="arrow" presStyleLbl="bgShp" presStyleIdx="0" presStyleCnt="1" custScaleX="67014"/>
      <dgm:spPr>
        <a:solidFill>
          <a:srgbClr val="92D050"/>
        </a:solidFill>
      </dgm:spPr>
    </dgm:pt>
    <dgm:pt modelId="{EED3F36E-B66B-4757-A6D9-1BABB4835C35}" type="pres">
      <dgm:prSet presAssocID="{DA6744F4-7092-44D1-8F39-E1B1A9E5A830}" presName="linearProcess" presStyleCnt="0"/>
      <dgm:spPr/>
    </dgm:pt>
    <dgm:pt modelId="{38053ECA-6D7F-4BE3-9FB9-7343D87D530F}" type="pres">
      <dgm:prSet presAssocID="{68DE8C14-5404-4714-A794-CCC7E7137E41}" presName="textNode" presStyleLbl="node1" presStyleIdx="0" presStyleCnt="1" custScaleX="124532" custScaleY="87906" custLinFactNeighborX="-10488" custLinFactNeighborY="-515">
        <dgm:presLayoutVars>
          <dgm:bulletEnabled val="1"/>
        </dgm:presLayoutVars>
      </dgm:prSet>
      <dgm:spPr/>
      <dgm:t>
        <a:bodyPr/>
        <a:lstStyle/>
        <a:p>
          <a:endParaRPr lang="zh-TW" altLang="en-US"/>
        </a:p>
      </dgm:t>
    </dgm:pt>
  </dgm:ptLst>
  <dgm:cxnLst>
    <dgm:cxn modelId="{3C9E832E-2D04-4AB4-83D8-8ED9E0D1C63F}" srcId="{DA6744F4-7092-44D1-8F39-E1B1A9E5A830}" destId="{68DE8C14-5404-4714-A794-CCC7E7137E41}" srcOrd="0" destOrd="0" parTransId="{577EECC4-919A-49EF-9174-0248FB0057D8}" sibTransId="{BB3818B7-1CD8-4AE8-8186-D68FF02FE512}"/>
    <dgm:cxn modelId="{37E4E5F7-9C0A-438E-A716-EE61D61B13D0}" type="presOf" srcId="{DA6744F4-7092-44D1-8F39-E1B1A9E5A830}" destId="{7E38B455-18B5-4398-944A-80B36E4F8C1D}" srcOrd="0" destOrd="0" presId="urn:microsoft.com/office/officeart/2005/8/layout/hProcess9"/>
    <dgm:cxn modelId="{420311A4-742D-4701-8B34-8C435BC16679}" type="presOf" srcId="{68DE8C14-5404-4714-A794-CCC7E7137E41}" destId="{38053ECA-6D7F-4BE3-9FB9-7343D87D530F}" srcOrd="0" destOrd="0" presId="urn:microsoft.com/office/officeart/2005/8/layout/hProcess9"/>
    <dgm:cxn modelId="{6EC4100E-6F75-42B1-95E1-80D765207A20}" type="presParOf" srcId="{7E38B455-18B5-4398-944A-80B36E4F8C1D}" destId="{AABD6B84-E671-4B5B-9FF2-D8FC4078CD44}" srcOrd="0" destOrd="0" presId="urn:microsoft.com/office/officeart/2005/8/layout/hProcess9"/>
    <dgm:cxn modelId="{30B577B7-72A1-464B-84F8-7A0182C03F80}" type="presParOf" srcId="{7E38B455-18B5-4398-944A-80B36E4F8C1D}" destId="{EED3F36E-B66B-4757-A6D9-1BABB4835C35}" srcOrd="1" destOrd="0" presId="urn:microsoft.com/office/officeart/2005/8/layout/hProcess9"/>
    <dgm:cxn modelId="{43BF0CAA-60E3-4168-9C34-77004F6C3164}" type="presParOf" srcId="{EED3F36E-B66B-4757-A6D9-1BABB4835C35}" destId="{38053ECA-6D7F-4BE3-9FB9-7343D87D530F}" srcOrd="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D12D32-353A-4A00-8DDE-A44D202138C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zh-TW" altLang="en-US"/>
        </a:p>
      </dgm:t>
    </dgm:pt>
    <dgm:pt modelId="{C13ACCA9-1CA4-44E6-8456-48F2EFBC0F4F}">
      <dgm:prSet phldrT="[文字]"/>
      <dgm:spPr>
        <a:solidFill>
          <a:srgbClr val="00B0F0"/>
        </a:solidFill>
      </dgm:spPr>
      <dgm:t>
        <a:bodyPr/>
        <a:lstStyle/>
        <a:p>
          <a:r>
            <a:rPr lang="zh-TW" altLang="en-US" dirty="0"/>
            <a:t>四、</a:t>
          </a:r>
          <a:r>
            <a:rPr lang="zh-TW" altLang="en-US" b="1" dirty="0"/>
            <a:t>適性就讀</a:t>
          </a:r>
        </a:p>
      </dgm:t>
    </dgm:pt>
    <dgm:pt modelId="{5AD492F8-D556-429E-90DE-2841CE2E0173}" type="parTrans" cxnId="{A7B4EE4F-6AAF-4CBB-8DE2-A86D6E67CB4D}">
      <dgm:prSet/>
      <dgm:spPr/>
      <dgm:t>
        <a:bodyPr/>
        <a:lstStyle/>
        <a:p>
          <a:endParaRPr lang="zh-TW" altLang="en-US"/>
        </a:p>
      </dgm:t>
    </dgm:pt>
    <dgm:pt modelId="{C701444C-3428-46D1-9EA2-B00D9BA0FFDB}" type="sibTrans" cxnId="{A7B4EE4F-6AAF-4CBB-8DE2-A86D6E67CB4D}">
      <dgm:prSet/>
      <dgm:spPr/>
      <dgm:t>
        <a:bodyPr/>
        <a:lstStyle/>
        <a:p>
          <a:endParaRPr lang="zh-TW" altLang="en-US"/>
        </a:p>
      </dgm:t>
    </dgm:pt>
    <dgm:pt modelId="{7FEBD518-0458-4EA4-AF4D-A707BA6C8A99}">
      <dgm:prSet phldrT="[文字]"/>
      <dgm:spPr>
        <a:solidFill>
          <a:srgbClr val="7030A0"/>
        </a:solidFill>
      </dgm:spPr>
      <dgm:t>
        <a:bodyPr/>
        <a:lstStyle/>
        <a:p>
          <a:r>
            <a:rPr lang="zh-TW" altLang="en-US" dirty="0"/>
            <a:t>五、</a:t>
          </a:r>
          <a:r>
            <a:rPr lang="zh-TW" altLang="en-US" b="1" dirty="0"/>
            <a:t>武功祕笈</a:t>
          </a:r>
        </a:p>
      </dgm:t>
    </dgm:pt>
    <dgm:pt modelId="{2390C317-5AA2-4E06-9689-71ED7294C5BD}" type="parTrans" cxnId="{DDA88272-AB5C-4B84-AAFB-BB552E295399}">
      <dgm:prSet/>
      <dgm:spPr/>
      <dgm:t>
        <a:bodyPr/>
        <a:lstStyle/>
        <a:p>
          <a:endParaRPr lang="zh-TW" altLang="en-US"/>
        </a:p>
      </dgm:t>
    </dgm:pt>
    <dgm:pt modelId="{BFAB51C9-0C22-4401-B467-245E60DB171E}" type="sibTrans" cxnId="{DDA88272-AB5C-4B84-AAFB-BB552E295399}">
      <dgm:prSet/>
      <dgm:spPr/>
      <dgm:t>
        <a:bodyPr/>
        <a:lstStyle/>
        <a:p>
          <a:endParaRPr lang="zh-TW" altLang="en-US"/>
        </a:p>
      </dgm:t>
    </dgm:pt>
    <dgm:pt modelId="{57F2675F-CEF0-4ED1-BF82-088121A6EBCE}">
      <dgm:prSet phldrT="[文字]"/>
      <dgm:spPr>
        <a:solidFill>
          <a:schemeClr val="bg1">
            <a:lumMod val="95000"/>
            <a:alpha val="90000"/>
          </a:schemeClr>
        </a:solidFill>
        <a:effectLst>
          <a:glow rad="139700">
            <a:schemeClr val="accent6">
              <a:satMod val="175000"/>
              <a:alpha val="40000"/>
            </a:schemeClr>
          </a:glow>
        </a:effectLst>
      </dgm:spPr>
      <dgm:t>
        <a:bodyPr/>
        <a:lstStyle/>
        <a:p>
          <a:r>
            <a:rPr lang="zh-TW" altLang="en-US" dirty="0"/>
            <a:t>注意事項</a:t>
          </a:r>
        </a:p>
      </dgm:t>
    </dgm:pt>
    <dgm:pt modelId="{914658B2-CF8C-4C44-84CF-063DA22D3C65}" type="parTrans" cxnId="{46B17835-B687-45BC-99D1-65D1A23979C8}">
      <dgm:prSet/>
      <dgm:spPr/>
      <dgm:t>
        <a:bodyPr/>
        <a:lstStyle/>
        <a:p>
          <a:endParaRPr lang="zh-TW" altLang="en-US"/>
        </a:p>
      </dgm:t>
    </dgm:pt>
    <dgm:pt modelId="{0661DE4F-F068-4C16-B117-AF4F0B21D0CE}" type="sibTrans" cxnId="{46B17835-B687-45BC-99D1-65D1A23979C8}">
      <dgm:prSet/>
      <dgm:spPr/>
      <dgm:t>
        <a:bodyPr/>
        <a:lstStyle/>
        <a:p>
          <a:endParaRPr lang="zh-TW" altLang="en-US"/>
        </a:p>
      </dgm:t>
    </dgm:pt>
    <dgm:pt modelId="{543DDCEF-7DBF-4A25-B68D-C034D2829DAF}">
      <dgm:prSet/>
      <dgm:spPr>
        <a:solidFill>
          <a:schemeClr val="bg1">
            <a:lumMod val="95000"/>
            <a:alpha val="90000"/>
          </a:schemeClr>
        </a:solidFill>
        <a:effectLst>
          <a:glow rad="139700">
            <a:schemeClr val="accent6">
              <a:satMod val="175000"/>
              <a:alpha val="40000"/>
            </a:schemeClr>
          </a:glow>
        </a:effectLst>
      </dgm:spPr>
      <dgm:t>
        <a:bodyPr/>
        <a:lstStyle/>
        <a:p>
          <a:r>
            <a:rPr lang="zh-TW" altLang="en-US" dirty="0"/>
            <a:t>宣導與諮詢</a:t>
          </a:r>
        </a:p>
      </dgm:t>
    </dgm:pt>
    <dgm:pt modelId="{B520F817-3AA9-493C-B02B-4383A8DFF2DF}" type="parTrans" cxnId="{C4271624-336B-460F-88BE-DC68D22C41FB}">
      <dgm:prSet/>
      <dgm:spPr/>
      <dgm:t>
        <a:bodyPr/>
        <a:lstStyle/>
        <a:p>
          <a:endParaRPr lang="zh-TW" altLang="en-US"/>
        </a:p>
      </dgm:t>
    </dgm:pt>
    <dgm:pt modelId="{557D8C40-9197-4C5B-8B18-0BF8AF31D620}" type="sibTrans" cxnId="{C4271624-336B-460F-88BE-DC68D22C41FB}">
      <dgm:prSet/>
      <dgm:spPr/>
      <dgm:t>
        <a:bodyPr/>
        <a:lstStyle/>
        <a:p>
          <a:endParaRPr lang="zh-TW" altLang="en-US"/>
        </a:p>
      </dgm:t>
    </dgm:pt>
    <dgm:pt modelId="{D05C4F00-4691-40A5-86AB-C027FE2E3D7D}">
      <dgm:prSet phldrT="[文字]"/>
      <dgm:spPr>
        <a:solidFill>
          <a:schemeClr val="bg1">
            <a:lumMod val="95000"/>
            <a:alpha val="90000"/>
          </a:schemeClr>
        </a:solidFill>
        <a:effectLst>
          <a:glow rad="101600">
            <a:schemeClr val="accent5">
              <a:satMod val="175000"/>
              <a:alpha val="40000"/>
            </a:schemeClr>
          </a:glow>
        </a:effectLst>
      </dgm:spPr>
      <dgm:t>
        <a:bodyPr/>
        <a:lstStyle/>
        <a:p>
          <a:r>
            <a:rPr lang="zh-TW" altLang="en-US" dirty="0"/>
            <a:t>學校類型</a:t>
          </a:r>
        </a:p>
      </dgm:t>
    </dgm:pt>
    <dgm:pt modelId="{D0C145EE-0FFE-4369-BA2A-4D78873E4879}" type="parTrans" cxnId="{FC0CE017-9AE3-40A2-82B7-75CEA8807FE8}">
      <dgm:prSet/>
      <dgm:spPr/>
      <dgm:t>
        <a:bodyPr/>
        <a:lstStyle/>
        <a:p>
          <a:endParaRPr lang="zh-TW" altLang="en-US"/>
        </a:p>
      </dgm:t>
    </dgm:pt>
    <dgm:pt modelId="{0D23D241-302B-451A-B4B5-0A767C77A9B0}" type="sibTrans" cxnId="{FC0CE017-9AE3-40A2-82B7-75CEA8807FE8}">
      <dgm:prSet/>
      <dgm:spPr/>
      <dgm:t>
        <a:bodyPr/>
        <a:lstStyle/>
        <a:p>
          <a:endParaRPr lang="zh-TW" altLang="en-US"/>
        </a:p>
      </dgm:t>
    </dgm:pt>
    <dgm:pt modelId="{64BC2971-C830-4A7D-953A-273B683522FC}">
      <dgm:prSet phldrT="[文字]"/>
      <dgm:spPr>
        <a:solidFill>
          <a:schemeClr val="bg1">
            <a:lumMod val="95000"/>
            <a:alpha val="90000"/>
          </a:schemeClr>
        </a:solidFill>
        <a:effectLst>
          <a:glow rad="101600">
            <a:schemeClr val="accent5">
              <a:satMod val="175000"/>
              <a:alpha val="40000"/>
            </a:schemeClr>
          </a:glow>
        </a:effectLst>
      </dgm:spPr>
      <dgm:t>
        <a:bodyPr/>
        <a:lstStyle/>
        <a:p>
          <a:r>
            <a:rPr lang="zh-TW" altLang="en-US" dirty="0"/>
            <a:t>各種入學管道介紹</a:t>
          </a:r>
        </a:p>
      </dgm:t>
    </dgm:pt>
    <dgm:pt modelId="{FDA3681A-5FBC-4EC2-A10D-2CEE54388083}" type="parTrans" cxnId="{58665538-0A0E-429E-BCE2-1DA0A46CD1E9}">
      <dgm:prSet/>
      <dgm:spPr/>
      <dgm:t>
        <a:bodyPr/>
        <a:lstStyle/>
        <a:p>
          <a:endParaRPr lang="zh-TW" altLang="en-US"/>
        </a:p>
      </dgm:t>
    </dgm:pt>
    <dgm:pt modelId="{CBC3CD78-033B-44F0-8816-4C908A2AEDEA}" type="sibTrans" cxnId="{58665538-0A0E-429E-BCE2-1DA0A46CD1E9}">
      <dgm:prSet/>
      <dgm:spPr/>
      <dgm:t>
        <a:bodyPr/>
        <a:lstStyle/>
        <a:p>
          <a:endParaRPr lang="zh-TW" altLang="en-US"/>
        </a:p>
      </dgm:t>
    </dgm:pt>
    <dgm:pt modelId="{BEF409F6-6888-4F5C-96AC-968BF602C152}" type="pres">
      <dgm:prSet presAssocID="{B2D12D32-353A-4A00-8DDE-A44D202138C0}" presName="Name0" presStyleCnt="0">
        <dgm:presLayoutVars>
          <dgm:dir/>
          <dgm:animLvl val="lvl"/>
          <dgm:resizeHandles val="exact"/>
        </dgm:presLayoutVars>
      </dgm:prSet>
      <dgm:spPr/>
      <dgm:t>
        <a:bodyPr/>
        <a:lstStyle/>
        <a:p>
          <a:endParaRPr lang="zh-TW" altLang="en-US"/>
        </a:p>
      </dgm:t>
    </dgm:pt>
    <dgm:pt modelId="{6F01E808-9E25-495F-8B15-C373DA3B6105}" type="pres">
      <dgm:prSet presAssocID="{C13ACCA9-1CA4-44E6-8456-48F2EFBC0F4F}" presName="linNode" presStyleCnt="0"/>
      <dgm:spPr/>
    </dgm:pt>
    <dgm:pt modelId="{4557FBE4-EB71-47B7-B443-BBDFA053AA4F}" type="pres">
      <dgm:prSet presAssocID="{C13ACCA9-1CA4-44E6-8456-48F2EFBC0F4F}" presName="parentText" presStyleLbl="node1" presStyleIdx="0" presStyleCnt="2" custScaleX="164099">
        <dgm:presLayoutVars>
          <dgm:chMax val="1"/>
          <dgm:bulletEnabled val="1"/>
        </dgm:presLayoutVars>
      </dgm:prSet>
      <dgm:spPr/>
      <dgm:t>
        <a:bodyPr/>
        <a:lstStyle/>
        <a:p>
          <a:endParaRPr lang="zh-TW" altLang="en-US"/>
        </a:p>
      </dgm:t>
    </dgm:pt>
    <dgm:pt modelId="{E1707F9F-6CE7-40AE-9FD1-F12F5C37E613}" type="pres">
      <dgm:prSet presAssocID="{C13ACCA9-1CA4-44E6-8456-48F2EFBC0F4F}" presName="descendantText" presStyleLbl="alignAccFollowNode1" presStyleIdx="0" presStyleCnt="2">
        <dgm:presLayoutVars>
          <dgm:bulletEnabled val="1"/>
        </dgm:presLayoutVars>
      </dgm:prSet>
      <dgm:spPr/>
      <dgm:t>
        <a:bodyPr/>
        <a:lstStyle/>
        <a:p>
          <a:endParaRPr lang="zh-TW" altLang="en-US"/>
        </a:p>
      </dgm:t>
    </dgm:pt>
    <dgm:pt modelId="{D83AC64B-2B48-4C45-AB39-82C78DCBF985}" type="pres">
      <dgm:prSet presAssocID="{C701444C-3428-46D1-9EA2-B00D9BA0FFDB}" presName="sp" presStyleCnt="0"/>
      <dgm:spPr/>
    </dgm:pt>
    <dgm:pt modelId="{DA9B14B9-A52F-4B38-8560-40DBBFBE0B1B}" type="pres">
      <dgm:prSet presAssocID="{7FEBD518-0458-4EA4-AF4D-A707BA6C8A99}" presName="linNode" presStyleCnt="0"/>
      <dgm:spPr/>
    </dgm:pt>
    <dgm:pt modelId="{1CAEFA2C-4EB2-4F24-9DB1-FEC8A3461BB5}" type="pres">
      <dgm:prSet presAssocID="{7FEBD518-0458-4EA4-AF4D-A707BA6C8A99}" presName="parentText" presStyleLbl="node1" presStyleIdx="1" presStyleCnt="2" custScaleX="164099">
        <dgm:presLayoutVars>
          <dgm:chMax val="1"/>
          <dgm:bulletEnabled val="1"/>
        </dgm:presLayoutVars>
      </dgm:prSet>
      <dgm:spPr/>
      <dgm:t>
        <a:bodyPr/>
        <a:lstStyle/>
        <a:p>
          <a:endParaRPr lang="zh-TW" altLang="en-US"/>
        </a:p>
      </dgm:t>
    </dgm:pt>
    <dgm:pt modelId="{ECDBFBD9-1232-4EA8-9CA9-A22B7CC4B4CB}" type="pres">
      <dgm:prSet presAssocID="{7FEBD518-0458-4EA4-AF4D-A707BA6C8A99}" presName="descendantText" presStyleLbl="alignAccFollowNode1" presStyleIdx="1" presStyleCnt="2">
        <dgm:presLayoutVars>
          <dgm:bulletEnabled val="1"/>
        </dgm:presLayoutVars>
      </dgm:prSet>
      <dgm:spPr/>
      <dgm:t>
        <a:bodyPr/>
        <a:lstStyle/>
        <a:p>
          <a:endParaRPr lang="zh-TW" altLang="en-US"/>
        </a:p>
      </dgm:t>
    </dgm:pt>
  </dgm:ptLst>
  <dgm:cxnLst>
    <dgm:cxn modelId="{46B17835-B687-45BC-99D1-65D1A23979C8}" srcId="{7FEBD518-0458-4EA4-AF4D-A707BA6C8A99}" destId="{57F2675F-CEF0-4ED1-BF82-088121A6EBCE}" srcOrd="0" destOrd="0" parTransId="{914658B2-CF8C-4C44-84CF-063DA22D3C65}" sibTransId="{0661DE4F-F068-4C16-B117-AF4F0B21D0CE}"/>
    <dgm:cxn modelId="{DDA88272-AB5C-4B84-AAFB-BB552E295399}" srcId="{B2D12D32-353A-4A00-8DDE-A44D202138C0}" destId="{7FEBD518-0458-4EA4-AF4D-A707BA6C8A99}" srcOrd="1" destOrd="0" parTransId="{2390C317-5AA2-4E06-9689-71ED7294C5BD}" sibTransId="{BFAB51C9-0C22-4401-B467-245E60DB171E}"/>
    <dgm:cxn modelId="{3C82BC56-F6A9-4CAA-A162-3786612C1D38}" type="presOf" srcId="{B2D12D32-353A-4A00-8DDE-A44D202138C0}" destId="{BEF409F6-6888-4F5C-96AC-968BF602C152}" srcOrd="0" destOrd="0" presId="urn:microsoft.com/office/officeart/2005/8/layout/vList5"/>
    <dgm:cxn modelId="{FC0CE017-9AE3-40A2-82B7-75CEA8807FE8}" srcId="{C13ACCA9-1CA4-44E6-8456-48F2EFBC0F4F}" destId="{D05C4F00-4691-40A5-86AB-C027FE2E3D7D}" srcOrd="0" destOrd="0" parTransId="{D0C145EE-0FFE-4369-BA2A-4D78873E4879}" sibTransId="{0D23D241-302B-451A-B4B5-0A767C77A9B0}"/>
    <dgm:cxn modelId="{A7B4EE4F-6AAF-4CBB-8DE2-A86D6E67CB4D}" srcId="{B2D12D32-353A-4A00-8DDE-A44D202138C0}" destId="{C13ACCA9-1CA4-44E6-8456-48F2EFBC0F4F}" srcOrd="0" destOrd="0" parTransId="{5AD492F8-D556-429E-90DE-2841CE2E0173}" sibTransId="{C701444C-3428-46D1-9EA2-B00D9BA0FFDB}"/>
    <dgm:cxn modelId="{58665538-0A0E-429E-BCE2-1DA0A46CD1E9}" srcId="{C13ACCA9-1CA4-44E6-8456-48F2EFBC0F4F}" destId="{64BC2971-C830-4A7D-953A-273B683522FC}" srcOrd="1" destOrd="0" parTransId="{FDA3681A-5FBC-4EC2-A10D-2CEE54388083}" sibTransId="{CBC3CD78-033B-44F0-8816-4C908A2AEDEA}"/>
    <dgm:cxn modelId="{FF67094E-D629-4B8C-B160-E7A51316B9A4}" type="presOf" srcId="{D05C4F00-4691-40A5-86AB-C027FE2E3D7D}" destId="{E1707F9F-6CE7-40AE-9FD1-F12F5C37E613}" srcOrd="0" destOrd="0" presId="urn:microsoft.com/office/officeart/2005/8/layout/vList5"/>
    <dgm:cxn modelId="{27A4B6AD-8B04-4574-8E1C-10FE9AC464D4}" type="presOf" srcId="{57F2675F-CEF0-4ED1-BF82-088121A6EBCE}" destId="{ECDBFBD9-1232-4EA8-9CA9-A22B7CC4B4CB}" srcOrd="0" destOrd="0" presId="urn:microsoft.com/office/officeart/2005/8/layout/vList5"/>
    <dgm:cxn modelId="{15252E8B-CD9A-4A89-A550-D54C756EFF9B}" type="presOf" srcId="{7FEBD518-0458-4EA4-AF4D-A707BA6C8A99}" destId="{1CAEFA2C-4EB2-4F24-9DB1-FEC8A3461BB5}" srcOrd="0" destOrd="0" presId="urn:microsoft.com/office/officeart/2005/8/layout/vList5"/>
    <dgm:cxn modelId="{2944A0BD-21F7-40A8-BDF3-2523AD204130}" type="presOf" srcId="{64BC2971-C830-4A7D-953A-273B683522FC}" destId="{E1707F9F-6CE7-40AE-9FD1-F12F5C37E613}" srcOrd="0" destOrd="1" presId="urn:microsoft.com/office/officeart/2005/8/layout/vList5"/>
    <dgm:cxn modelId="{D49CDE5A-2922-4986-A9BD-CC70CEB3819B}" type="presOf" srcId="{C13ACCA9-1CA4-44E6-8456-48F2EFBC0F4F}" destId="{4557FBE4-EB71-47B7-B443-BBDFA053AA4F}" srcOrd="0" destOrd="0" presId="urn:microsoft.com/office/officeart/2005/8/layout/vList5"/>
    <dgm:cxn modelId="{4E840DF8-2817-4A96-8B07-D1631E9BAAB7}" type="presOf" srcId="{543DDCEF-7DBF-4A25-B68D-C034D2829DAF}" destId="{ECDBFBD9-1232-4EA8-9CA9-A22B7CC4B4CB}" srcOrd="0" destOrd="1" presId="urn:microsoft.com/office/officeart/2005/8/layout/vList5"/>
    <dgm:cxn modelId="{C4271624-336B-460F-88BE-DC68D22C41FB}" srcId="{7FEBD518-0458-4EA4-AF4D-A707BA6C8A99}" destId="{543DDCEF-7DBF-4A25-B68D-C034D2829DAF}" srcOrd="1" destOrd="0" parTransId="{B520F817-3AA9-493C-B02B-4383A8DFF2DF}" sibTransId="{557D8C40-9197-4C5B-8B18-0BF8AF31D620}"/>
    <dgm:cxn modelId="{64C1B447-4694-4367-821F-3680670438CB}" type="presParOf" srcId="{BEF409F6-6888-4F5C-96AC-968BF602C152}" destId="{6F01E808-9E25-495F-8B15-C373DA3B6105}" srcOrd="0" destOrd="0" presId="urn:microsoft.com/office/officeart/2005/8/layout/vList5"/>
    <dgm:cxn modelId="{9FDB20D3-C18E-44DF-B18E-674AB0757588}" type="presParOf" srcId="{6F01E808-9E25-495F-8B15-C373DA3B6105}" destId="{4557FBE4-EB71-47B7-B443-BBDFA053AA4F}" srcOrd="0" destOrd="0" presId="urn:microsoft.com/office/officeart/2005/8/layout/vList5"/>
    <dgm:cxn modelId="{E8D12916-84A5-45FC-990C-A20805828A1F}" type="presParOf" srcId="{6F01E808-9E25-495F-8B15-C373DA3B6105}" destId="{E1707F9F-6CE7-40AE-9FD1-F12F5C37E613}" srcOrd="1" destOrd="0" presId="urn:microsoft.com/office/officeart/2005/8/layout/vList5"/>
    <dgm:cxn modelId="{AFB7ADB3-3809-48B2-B8B1-40FE44D06D91}" type="presParOf" srcId="{BEF409F6-6888-4F5C-96AC-968BF602C152}" destId="{D83AC64B-2B48-4C45-AB39-82C78DCBF985}" srcOrd="1" destOrd="0" presId="urn:microsoft.com/office/officeart/2005/8/layout/vList5"/>
    <dgm:cxn modelId="{F6651192-DFC3-4918-A010-0F3F8602008F}" type="presParOf" srcId="{BEF409F6-6888-4F5C-96AC-968BF602C152}" destId="{DA9B14B9-A52F-4B38-8560-40DBBFBE0B1B}" srcOrd="2" destOrd="0" presId="urn:microsoft.com/office/officeart/2005/8/layout/vList5"/>
    <dgm:cxn modelId="{4CCE6767-19AF-4B02-B678-88973AE1E915}" type="presParOf" srcId="{DA9B14B9-A52F-4B38-8560-40DBBFBE0B1B}" destId="{1CAEFA2C-4EB2-4F24-9DB1-FEC8A3461BB5}" srcOrd="0" destOrd="0" presId="urn:microsoft.com/office/officeart/2005/8/layout/vList5"/>
    <dgm:cxn modelId="{D35C8FF1-9C90-4A70-9E9C-AAD004BF0E53}" type="presParOf" srcId="{DA9B14B9-A52F-4B38-8560-40DBBFBE0B1B}" destId="{ECDBFBD9-1232-4EA8-9CA9-A22B7CC4B4CB}"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58CC0F-F031-4551-B46C-3FEC61E2F052}" type="doc">
      <dgm:prSet loTypeId="urn:microsoft.com/office/officeart/2005/8/layout/arrow6" loCatId="relationship" qsTypeId="urn:microsoft.com/office/officeart/2005/8/quickstyle/simple1" qsCatId="simple" csTypeId="urn:microsoft.com/office/officeart/2005/8/colors/accent6_2" csCatId="accent6" phldr="1"/>
      <dgm:spPr/>
      <dgm:t>
        <a:bodyPr/>
        <a:lstStyle/>
        <a:p>
          <a:endParaRPr lang="zh-TW" altLang="en-US"/>
        </a:p>
      </dgm:t>
    </dgm:pt>
    <dgm:pt modelId="{E727D93A-29C9-4B27-B3B1-848FD041F58D}">
      <dgm:prSet phldrT="[文字]"/>
      <dgm:spPr/>
      <dgm:t>
        <a:bodyPr/>
        <a:lstStyle/>
        <a:p>
          <a:r>
            <a:rPr lang="en-US" altLang="zh-TW" dirty="0"/>
            <a:t>12</a:t>
          </a:r>
          <a:r>
            <a:rPr lang="zh-TW" altLang="en-US" dirty="0"/>
            <a:t>年國教</a:t>
          </a:r>
        </a:p>
      </dgm:t>
    </dgm:pt>
    <dgm:pt modelId="{F9CE8D0D-F2E1-40F9-A210-47BEAEB56B5D}" type="parTrans" cxnId="{599F8BBF-2D61-456F-BD58-E9B6BBF0F8CE}">
      <dgm:prSet/>
      <dgm:spPr/>
      <dgm:t>
        <a:bodyPr/>
        <a:lstStyle/>
        <a:p>
          <a:endParaRPr lang="zh-TW" altLang="en-US"/>
        </a:p>
      </dgm:t>
    </dgm:pt>
    <dgm:pt modelId="{A5B227E3-4C88-405B-8405-E46601DF67B8}" type="sibTrans" cxnId="{599F8BBF-2D61-456F-BD58-E9B6BBF0F8CE}">
      <dgm:prSet/>
      <dgm:spPr/>
      <dgm:t>
        <a:bodyPr/>
        <a:lstStyle/>
        <a:p>
          <a:endParaRPr lang="zh-TW" altLang="en-US"/>
        </a:p>
      </dgm:t>
    </dgm:pt>
    <dgm:pt modelId="{5778A61A-9BE6-421D-AA09-28E5D0755621}">
      <dgm:prSet phldrT="[文字]"/>
      <dgm:spPr/>
      <dgm:t>
        <a:bodyPr/>
        <a:lstStyle/>
        <a:p>
          <a:r>
            <a:rPr lang="zh-TW" altLang="en-US" dirty="0"/>
            <a:t>會考</a:t>
          </a:r>
        </a:p>
      </dgm:t>
    </dgm:pt>
    <dgm:pt modelId="{02CB008B-6605-4E5A-81C8-479F2C2F6BD6}" type="parTrans" cxnId="{489F32B6-E493-4354-A8F8-58E53A8193C8}">
      <dgm:prSet/>
      <dgm:spPr/>
      <dgm:t>
        <a:bodyPr/>
        <a:lstStyle/>
        <a:p>
          <a:endParaRPr lang="zh-TW" altLang="en-US"/>
        </a:p>
      </dgm:t>
    </dgm:pt>
    <dgm:pt modelId="{9AFB5ED5-9A00-42A0-89B3-FC7355D716FC}" type="sibTrans" cxnId="{489F32B6-E493-4354-A8F8-58E53A8193C8}">
      <dgm:prSet/>
      <dgm:spPr/>
      <dgm:t>
        <a:bodyPr/>
        <a:lstStyle/>
        <a:p>
          <a:endParaRPr lang="zh-TW" altLang="en-US"/>
        </a:p>
      </dgm:t>
    </dgm:pt>
    <dgm:pt modelId="{BAE5F6CA-9C58-48AB-B3B7-A4B7DF306B06}" type="pres">
      <dgm:prSet presAssocID="{4E58CC0F-F031-4551-B46C-3FEC61E2F052}" presName="compositeShape" presStyleCnt="0">
        <dgm:presLayoutVars>
          <dgm:chMax val="2"/>
          <dgm:dir/>
          <dgm:resizeHandles val="exact"/>
        </dgm:presLayoutVars>
      </dgm:prSet>
      <dgm:spPr/>
      <dgm:t>
        <a:bodyPr/>
        <a:lstStyle/>
        <a:p>
          <a:endParaRPr lang="zh-TW" altLang="en-US"/>
        </a:p>
      </dgm:t>
    </dgm:pt>
    <dgm:pt modelId="{189E16D6-104D-42B8-9E18-E42904148626}" type="pres">
      <dgm:prSet presAssocID="{4E58CC0F-F031-4551-B46C-3FEC61E2F052}" presName="ribbon" presStyleLbl="node1" presStyleIdx="0" presStyleCnt="1" custLinFactNeighborX="-793" custLinFactNeighborY="-202"/>
      <dgm:spPr/>
    </dgm:pt>
    <dgm:pt modelId="{DAA70327-5C04-40BD-A193-010563BDFB84}" type="pres">
      <dgm:prSet presAssocID="{4E58CC0F-F031-4551-B46C-3FEC61E2F052}" presName="leftArrowText" presStyleLbl="node1" presStyleIdx="0" presStyleCnt="1">
        <dgm:presLayoutVars>
          <dgm:chMax val="0"/>
          <dgm:bulletEnabled val="1"/>
        </dgm:presLayoutVars>
      </dgm:prSet>
      <dgm:spPr/>
      <dgm:t>
        <a:bodyPr/>
        <a:lstStyle/>
        <a:p>
          <a:endParaRPr lang="zh-TW" altLang="en-US"/>
        </a:p>
      </dgm:t>
    </dgm:pt>
    <dgm:pt modelId="{5DF0463F-F57C-48F1-86FF-40735B50507B}" type="pres">
      <dgm:prSet presAssocID="{4E58CC0F-F031-4551-B46C-3FEC61E2F052}" presName="rightArrowText" presStyleLbl="node1" presStyleIdx="0" presStyleCnt="1">
        <dgm:presLayoutVars>
          <dgm:chMax val="0"/>
          <dgm:bulletEnabled val="1"/>
        </dgm:presLayoutVars>
      </dgm:prSet>
      <dgm:spPr/>
      <dgm:t>
        <a:bodyPr/>
        <a:lstStyle/>
        <a:p>
          <a:endParaRPr lang="zh-TW" altLang="en-US"/>
        </a:p>
      </dgm:t>
    </dgm:pt>
  </dgm:ptLst>
  <dgm:cxnLst>
    <dgm:cxn modelId="{489F32B6-E493-4354-A8F8-58E53A8193C8}" srcId="{4E58CC0F-F031-4551-B46C-3FEC61E2F052}" destId="{5778A61A-9BE6-421D-AA09-28E5D0755621}" srcOrd="1" destOrd="0" parTransId="{02CB008B-6605-4E5A-81C8-479F2C2F6BD6}" sibTransId="{9AFB5ED5-9A00-42A0-89B3-FC7355D716FC}"/>
    <dgm:cxn modelId="{0D65777D-7CA0-4A65-AA7F-7EDFDBD66787}" type="presOf" srcId="{5778A61A-9BE6-421D-AA09-28E5D0755621}" destId="{5DF0463F-F57C-48F1-86FF-40735B50507B}" srcOrd="0" destOrd="0" presId="urn:microsoft.com/office/officeart/2005/8/layout/arrow6"/>
    <dgm:cxn modelId="{5E282066-462B-4D86-A259-2CC2A11BC99C}" type="presOf" srcId="{4E58CC0F-F031-4551-B46C-3FEC61E2F052}" destId="{BAE5F6CA-9C58-48AB-B3B7-A4B7DF306B06}" srcOrd="0" destOrd="0" presId="urn:microsoft.com/office/officeart/2005/8/layout/arrow6"/>
    <dgm:cxn modelId="{599F8BBF-2D61-456F-BD58-E9B6BBF0F8CE}" srcId="{4E58CC0F-F031-4551-B46C-3FEC61E2F052}" destId="{E727D93A-29C9-4B27-B3B1-848FD041F58D}" srcOrd="0" destOrd="0" parTransId="{F9CE8D0D-F2E1-40F9-A210-47BEAEB56B5D}" sibTransId="{A5B227E3-4C88-405B-8405-E46601DF67B8}"/>
    <dgm:cxn modelId="{F51435E6-3885-47BF-B390-1EE61892C910}" type="presOf" srcId="{E727D93A-29C9-4B27-B3B1-848FD041F58D}" destId="{DAA70327-5C04-40BD-A193-010563BDFB84}" srcOrd="0" destOrd="0" presId="urn:microsoft.com/office/officeart/2005/8/layout/arrow6"/>
    <dgm:cxn modelId="{FCDDB0EE-F717-4E49-843B-805D75781B84}" type="presParOf" srcId="{BAE5F6CA-9C58-48AB-B3B7-A4B7DF306B06}" destId="{189E16D6-104D-42B8-9E18-E42904148626}" srcOrd="0" destOrd="0" presId="urn:microsoft.com/office/officeart/2005/8/layout/arrow6"/>
    <dgm:cxn modelId="{62205231-F30C-4F2A-B00A-B5E13DA2B57C}" type="presParOf" srcId="{BAE5F6CA-9C58-48AB-B3B7-A4B7DF306B06}" destId="{DAA70327-5C04-40BD-A193-010563BDFB84}" srcOrd="1" destOrd="0" presId="urn:microsoft.com/office/officeart/2005/8/layout/arrow6"/>
    <dgm:cxn modelId="{56568D8C-3F31-4F93-BA93-71FF60D621C0}" type="presParOf" srcId="{BAE5F6CA-9C58-48AB-B3B7-A4B7DF306B06}" destId="{5DF0463F-F57C-48F1-86FF-40735B50507B}" srcOrd="2" destOrd="0" presId="urn:microsoft.com/office/officeart/2005/8/layout/arrow6"/>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7DCF04AA-505A-4FC2-A69D-8BE7ADE0B1F2}"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zh-TW" altLang="en-US"/>
        </a:p>
      </dgm:t>
    </dgm:pt>
    <dgm:pt modelId="{FF837A13-5DCD-4A0D-98F6-ACD84DA964AB}">
      <dgm:prSet phldrT="[文字]"/>
      <dgm:spPr>
        <a:solidFill>
          <a:srgbClr val="FFC000"/>
        </a:solidFill>
      </dgm:spPr>
      <dgm:t>
        <a:bodyPr/>
        <a:lstStyle/>
        <a:p>
          <a:r>
            <a:rPr lang="zh-TW" altLang="en-US" dirty="0"/>
            <a:t>英文</a:t>
          </a:r>
        </a:p>
      </dgm:t>
    </dgm:pt>
    <dgm:pt modelId="{6A6EA612-FDC0-4939-88A2-FE47B9E53E9C}" type="parTrans" cxnId="{AACFF77E-C309-47CB-85AA-88B26F1C05E5}">
      <dgm:prSet/>
      <dgm:spPr/>
      <dgm:t>
        <a:bodyPr/>
        <a:lstStyle/>
        <a:p>
          <a:endParaRPr lang="zh-TW" altLang="en-US"/>
        </a:p>
      </dgm:t>
    </dgm:pt>
    <dgm:pt modelId="{F18C7986-9C21-4373-A5D4-CCBA32225763}" type="sibTrans" cxnId="{AACFF77E-C309-47CB-85AA-88B26F1C05E5}">
      <dgm:prSet/>
      <dgm:spPr/>
      <dgm:t>
        <a:bodyPr/>
        <a:lstStyle/>
        <a:p>
          <a:endParaRPr lang="zh-TW" altLang="en-US"/>
        </a:p>
      </dgm:t>
    </dgm:pt>
    <dgm:pt modelId="{E30F17E1-3A06-4AEF-AE08-39166A936A1F}">
      <dgm:prSet phldrT="[文字]" custT="1"/>
      <dgm:spPr/>
      <dgm:t>
        <a:bodyPr/>
        <a:lstStyle/>
        <a:p>
          <a:r>
            <a:rPr lang="zh-TW" altLang="en-US" sz="2800" dirty="0"/>
            <a:t>閱讀及聽力計分比例為</a:t>
          </a:r>
          <a:r>
            <a:rPr lang="zh-TW" altLang="en-US" sz="4800" dirty="0"/>
            <a:t> </a:t>
          </a:r>
          <a:r>
            <a:rPr lang="en-US" altLang="en-US" sz="4800" dirty="0">
              <a:solidFill>
                <a:srgbClr val="0000FF"/>
              </a:solidFill>
            </a:rPr>
            <a:t>80:20</a:t>
          </a:r>
          <a:endParaRPr lang="zh-TW" altLang="en-US" sz="4800" dirty="0">
            <a:solidFill>
              <a:srgbClr val="0000FF"/>
            </a:solidFill>
          </a:endParaRPr>
        </a:p>
      </dgm:t>
    </dgm:pt>
    <dgm:pt modelId="{2B80E419-75BD-4B0F-A6E0-AEA50D9E4DD8}" type="parTrans" cxnId="{333A4DF2-B854-41B6-AB69-3DF9BD9F9BE7}">
      <dgm:prSet/>
      <dgm:spPr/>
      <dgm:t>
        <a:bodyPr/>
        <a:lstStyle/>
        <a:p>
          <a:endParaRPr lang="zh-TW" altLang="en-US"/>
        </a:p>
      </dgm:t>
    </dgm:pt>
    <dgm:pt modelId="{B7B28408-A437-47E9-9E85-A17AC2850455}" type="sibTrans" cxnId="{333A4DF2-B854-41B6-AB69-3DF9BD9F9BE7}">
      <dgm:prSet/>
      <dgm:spPr/>
      <dgm:t>
        <a:bodyPr/>
        <a:lstStyle/>
        <a:p>
          <a:endParaRPr lang="zh-TW" altLang="en-US"/>
        </a:p>
      </dgm:t>
    </dgm:pt>
    <dgm:pt modelId="{2492514D-227C-43E3-95D1-7F064011C1C9}">
      <dgm:prSet phldrT="[文字]"/>
      <dgm:spPr>
        <a:solidFill>
          <a:srgbClr val="3366FF"/>
        </a:solidFill>
      </dgm:spPr>
      <dgm:t>
        <a:bodyPr/>
        <a:lstStyle/>
        <a:p>
          <a:r>
            <a:rPr lang="zh-TW" altLang="en-US" dirty="0"/>
            <a:t>數學</a:t>
          </a:r>
        </a:p>
      </dgm:t>
    </dgm:pt>
    <dgm:pt modelId="{1E8E3569-EC98-4AC8-994E-2D610636D9E4}" type="parTrans" cxnId="{B268E9F3-748B-4D84-A7AD-5E3630A40F28}">
      <dgm:prSet/>
      <dgm:spPr/>
      <dgm:t>
        <a:bodyPr/>
        <a:lstStyle/>
        <a:p>
          <a:endParaRPr lang="zh-TW" altLang="en-US"/>
        </a:p>
      </dgm:t>
    </dgm:pt>
    <dgm:pt modelId="{89B36CCB-41F8-484E-9E4B-422521447E2D}" type="sibTrans" cxnId="{B268E9F3-748B-4D84-A7AD-5E3630A40F28}">
      <dgm:prSet/>
      <dgm:spPr/>
      <dgm:t>
        <a:bodyPr/>
        <a:lstStyle/>
        <a:p>
          <a:endParaRPr lang="zh-TW" altLang="en-US"/>
        </a:p>
      </dgm:t>
    </dgm:pt>
    <dgm:pt modelId="{519CDB76-13A2-4B46-AC2A-011EB97C06BC}">
      <dgm:prSet/>
      <dgm:spPr/>
      <dgm:t>
        <a:bodyPr/>
        <a:lstStyle/>
        <a:p>
          <a:endParaRPr lang="zh-TW" altLang="zh-TW" sz="1900" dirty="0"/>
        </a:p>
      </dgm:t>
    </dgm:pt>
    <dgm:pt modelId="{622E8EFF-B64A-40C4-A89C-2859B5A98E6A}" type="parTrans" cxnId="{B7BBB456-60C7-42FF-BDF0-B36B22CA9B75}">
      <dgm:prSet/>
      <dgm:spPr/>
      <dgm:t>
        <a:bodyPr/>
        <a:lstStyle/>
        <a:p>
          <a:endParaRPr lang="zh-TW" altLang="en-US"/>
        </a:p>
      </dgm:t>
    </dgm:pt>
    <dgm:pt modelId="{768FDDBE-72F8-4339-8F33-046C72BCBA0E}" type="sibTrans" cxnId="{B7BBB456-60C7-42FF-BDF0-B36B22CA9B75}">
      <dgm:prSet/>
      <dgm:spPr/>
      <dgm:t>
        <a:bodyPr/>
        <a:lstStyle/>
        <a:p>
          <a:endParaRPr lang="zh-TW" altLang="en-US"/>
        </a:p>
      </dgm:t>
    </dgm:pt>
    <dgm:pt modelId="{852B023F-6836-4BE9-9D0C-1ACB15D98298}">
      <dgm:prSet phldrT="[文字]"/>
      <dgm:spPr/>
      <dgm:t>
        <a:bodyPr/>
        <a:lstStyle/>
        <a:p>
          <a:r>
            <a:rPr lang="zh-TW" altLang="en-US" sz="1900" dirty="0"/>
            <a:t>  </a:t>
          </a:r>
          <a:r>
            <a:rPr lang="zh-TW" altLang="en-US" sz="1900" dirty="0">
              <a:latin typeface="微軟正黑體" panose="020B0604030504040204" pitchFamily="34" charset="-120"/>
              <a:ea typeface="微軟正黑體" panose="020B0604030504040204" pitchFamily="34" charset="-120"/>
            </a:rPr>
            <a:t>註</a:t>
          </a:r>
          <a:r>
            <a:rPr lang="en-US" altLang="zh-TW" sz="1900" dirty="0">
              <a:latin typeface="微軟正黑體" panose="020B0604030504040204" pitchFamily="34" charset="-120"/>
              <a:ea typeface="微軟正黑體" panose="020B0604030504040204" pitchFamily="34" charset="-120"/>
            </a:rPr>
            <a:t>:</a:t>
          </a:r>
          <a:r>
            <a:rPr lang="zh-TW" altLang="en-US" sz="1900" dirty="0">
              <a:latin typeface="微軟正黑體" panose="020B0604030504040204" pitchFamily="34" charset="-120"/>
              <a:ea typeface="微軟正黑體" panose="020B0604030504040204" pitchFamily="34" charset="-120"/>
            </a:rPr>
            <a:t> </a:t>
          </a:r>
          <a:r>
            <a:rPr lang="en-US" altLang="zh-TW" sz="1900" dirty="0">
              <a:latin typeface="微軟正黑體" panose="020B0604030504040204" pitchFamily="34" charset="-120"/>
              <a:ea typeface="微軟正黑體" panose="020B0604030504040204" pitchFamily="34" charset="-120"/>
            </a:rPr>
            <a:t>1.</a:t>
          </a:r>
          <a:r>
            <a:rPr lang="zh-TW" altLang="zh-TW" sz="1900" dirty="0">
              <a:latin typeface="微軟正黑體" panose="020B0604030504040204" pitchFamily="34" charset="-120"/>
              <a:ea typeface="微軟正黑體" panose="020B0604030504040204" pitchFamily="34" charset="-120"/>
            </a:rPr>
            <a:t>成績通知單呈現英語科整體</a:t>
          </a:r>
          <a:endParaRPr lang="zh-TW" altLang="en-US" sz="1900" dirty="0">
            <a:latin typeface="微軟正黑體" panose="020B0604030504040204" pitchFamily="34" charset="-120"/>
            <a:ea typeface="微軟正黑體" panose="020B0604030504040204" pitchFamily="34" charset="-120"/>
          </a:endParaRPr>
        </a:p>
      </dgm:t>
    </dgm:pt>
    <dgm:pt modelId="{FDE756C2-838F-4CC7-A87E-972BE2E24A1C}" type="parTrans" cxnId="{D12AFDCF-FF0B-4F82-A86F-D14823CC9D95}">
      <dgm:prSet/>
      <dgm:spPr/>
      <dgm:t>
        <a:bodyPr/>
        <a:lstStyle/>
        <a:p>
          <a:endParaRPr lang="zh-TW" altLang="en-US"/>
        </a:p>
      </dgm:t>
    </dgm:pt>
    <dgm:pt modelId="{D39D4CE8-0BD7-4471-894F-0A4744FFAAAD}" type="sibTrans" cxnId="{D12AFDCF-FF0B-4F82-A86F-D14823CC9D95}">
      <dgm:prSet/>
      <dgm:spPr/>
      <dgm:t>
        <a:bodyPr/>
        <a:lstStyle/>
        <a:p>
          <a:endParaRPr lang="zh-TW" altLang="en-US"/>
        </a:p>
      </dgm:t>
    </dgm:pt>
    <dgm:pt modelId="{96077EA8-79D6-4D7F-8381-0B28FBB346E3}">
      <dgm:prSet phldrT="[文字]"/>
      <dgm:spPr/>
      <dgm:t>
        <a:bodyPr/>
        <a:lstStyle/>
        <a:p>
          <a:r>
            <a:rPr lang="zh-TW" altLang="en-US" sz="1900" dirty="0">
              <a:latin typeface="微軟正黑體" panose="020B0604030504040204" pitchFamily="34" charset="-120"/>
              <a:ea typeface="微軟正黑體" panose="020B0604030504040204" pitchFamily="34" charset="-120"/>
            </a:rPr>
            <a:t>        </a:t>
          </a:r>
          <a:r>
            <a:rPr lang="en-US" altLang="zh-TW" sz="1900" dirty="0">
              <a:latin typeface="微軟正黑體" panose="020B0604030504040204" pitchFamily="34" charset="-120"/>
              <a:ea typeface="微軟正黑體" panose="020B0604030504040204" pitchFamily="34" charset="-120"/>
            </a:rPr>
            <a:t>2.</a:t>
          </a:r>
          <a:r>
            <a:rPr lang="zh-TW" altLang="en-US" sz="1900" dirty="0">
              <a:latin typeface="微軟正黑體" panose="020B0604030504040204" pitchFamily="34" charset="-120"/>
              <a:ea typeface="微軟正黑體" panose="020B0604030504040204" pitchFamily="34" charset="-120"/>
            </a:rPr>
            <a:t>聽力開始播放即</a:t>
          </a:r>
          <a:r>
            <a:rPr lang="zh-TW" altLang="en-US" sz="1900" dirty="0">
              <a:solidFill>
                <a:srgbClr val="FF0000"/>
              </a:solidFill>
              <a:latin typeface="微軟正黑體" panose="020B0604030504040204" pitchFamily="34" charset="-120"/>
              <a:ea typeface="微軟正黑體" panose="020B0604030504040204" pitchFamily="34" charset="-120"/>
            </a:rPr>
            <a:t>不得</a:t>
          </a:r>
          <a:r>
            <a:rPr lang="zh-TW" altLang="en-US" sz="1900" dirty="0">
              <a:latin typeface="微軟正黑體" panose="020B0604030504040204" pitchFamily="34" charset="-120"/>
              <a:ea typeface="微軟正黑體" panose="020B0604030504040204" pitchFamily="34" charset="-120"/>
            </a:rPr>
            <a:t>入場，也</a:t>
          </a:r>
          <a:r>
            <a:rPr lang="zh-TW" altLang="en-US" sz="1900" dirty="0">
              <a:solidFill>
                <a:srgbClr val="FF0000"/>
              </a:solidFill>
              <a:latin typeface="微軟正黑體" panose="020B0604030504040204" pitchFamily="34" charset="-120"/>
              <a:ea typeface="微軟正黑體" panose="020B0604030504040204" pitchFamily="34" charset="-120"/>
            </a:rPr>
            <a:t>不得</a:t>
          </a:r>
          <a:r>
            <a:rPr lang="zh-TW" altLang="en-US" sz="1900" dirty="0">
              <a:latin typeface="微軟正黑體" panose="020B0604030504040204" pitchFamily="34" charset="-120"/>
              <a:ea typeface="微軟正黑體" panose="020B0604030504040204" pitchFamily="34" charset="-120"/>
            </a:rPr>
            <a:t>提早離場</a:t>
          </a:r>
        </a:p>
      </dgm:t>
    </dgm:pt>
    <dgm:pt modelId="{A0438E3F-CB7D-41CC-985C-C1158422F239}" type="parTrans" cxnId="{EABF835C-5827-405F-A95A-AB409C50D4BE}">
      <dgm:prSet/>
      <dgm:spPr/>
      <dgm:t>
        <a:bodyPr/>
        <a:lstStyle/>
        <a:p>
          <a:endParaRPr lang="zh-TW" altLang="en-US"/>
        </a:p>
      </dgm:t>
    </dgm:pt>
    <dgm:pt modelId="{164CDB36-04DB-485E-B1C7-C25063E59817}" type="sibTrans" cxnId="{EABF835C-5827-405F-A95A-AB409C50D4BE}">
      <dgm:prSet/>
      <dgm:spPr/>
      <dgm:t>
        <a:bodyPr/>
        <a:lstStyle/>
        <a:p>
          <a:endParaRPr lang="zh-TW" altLang="en-US"/>
        </a:p>
      </dgm:t>
    </dgm:pt>
    <dgm:pt modelId="{5972B9B5-FE76-447B-9357-91BB7CB217B6}">
      <dgm:prSet phldrT="[文字]" custT="1"/>
      <dgm:spPr/>
      <dgm:t>
        <a:bodyPr/>
        <a:lstStyle/>
        <a:p>
          <a:r>
            <a:rPr lang="zh-TW" altLang="en-US" sz="2800" dirty="0">
              <a:latin typeface="微軟正黑體" panose="020B0604030504040204" pitchFamily="34" charset="-120"/>
              <a:ea typeface="微軟正黑體" panose="020B0604030504040204" pitchFamily="34" charset="-120"/>
            </a:rPr>
            <a:t>選擇題及非選擇題計分比例為 </a:t>
          </a:r>
          <a:r>
            <a:rPr lang="en-US" altLang="zh-TW" sz="4600" b="1" dirty="0">
              <a:solidFill>
                <a:srgbClr val="0000FF"/>
              </a:solidFill>
              <a:latin typeface="+mn-lt"/>
              <a:ea typeface="標楷體" pitchFamily="65" charset="-120"/>
            </a:rPr>
            <a:t>85:15</a:t>
          </a:r>
          <a:endParaRPr lang="zh-TW" altLang="en-US" sz="4600" dirty="0">
            <a:latin typeface="+mn-lt"/>
          </a:endParaRPr>
        </a:p>
      </dgm:t>
    </dgm:pt>
    <dgm:pt modelId="{DB2D20C5-C84E-427F-ACF0-B069E2D35F14}" type="parTrans" cxnId="{97C4A147-258D-4284-9E93-246BF77114BA}">
      <dgm:prSet/>
      <dgm:spPr/>
      <dgm:t>
        <a:bodyPr/>
        <a:lstStyle/>
        <a:p>
          <a:endParaRPr lang="zh-TW" altLang="en-US"/>
        </a:p>
      </dgm:t>
    </dgm:pt>
    <dgm:pt modelId="{BF2BB7F4-3598-4905-84A4-44C1BFE1C94F}" type="sibTrans" cxnId="{97C4A147-258D-4284-9E93-246BF77114BA}">
      <dgm:prSet/>
      <dgm:spPr/>
      <dgm:t>
        <a:bodyPr/>
        <a:lstStyle/>
        <a:p>
          <a:endParaRPr lang="zh-TW" altLang="en-US"/>
        </a:p>
      </dgm:t>
    </dgm:pt>
    <dgm:pt modelId="{65CDB015-ED0E-4304-83EF-91DF21CE990A}" type="pres">
      <dgm:prSet presAssocID="{7DCF04AA-505A-4FC2-A69D-8BE7ADE0B1F2}" presName="Name0" presStyleCnt="0">
        <dgm:presLayoutVars>
          <dgm:dir/>
          <dgm:animLvl val="lvl"/>
          <dgm:resizeHandles/>
        </dgm:presLayoutVars>
      </dgm:prSet>
      <dgm:spPr/>
      <dgm:t>
        <a:bodyPr/>
        <a:lstStyle/>
        <a:p>
          <a:endParaRPr lang="zh-TW" altLang="en-US"/>
        </a:p>
      </dgm:t>
    </dgm:pt>
    <dgm:pt modelId="{0392EDC0-4AF6-4C37-B1E1-EDB985ED92E7}" type="pres">
      <dgm:prSet presAssocID="{FF837A13-5DCD-4A0D-98F6-ACD84DA964AB}" presName="linNode" presStyleCnt="0"/>
      <dgm:spPr/>
    </dgm:pt>
    <dgm:pt modelId="{8E7725B4-D7B0-4AA0-8E04-65207A8C79CA}" type="pres">
      <dgm:prSet presAssocID="{FF837A13-5DCD-4A0D-98F6-ACD84DA964AB}" presName="parentShp" presStyleLbl="node1" presStyleIdx="0" presStyleCnt="2" custScaleX="68033" custScaleY="86703" custLinFactNeighborX="-3810" custLinFactNeighborY="-26">
        <dgm:presLayoutVars>
          <dgm:bulletEnabled val="1"/>
        </dgm:presLayoutVars>
      </dgm:prSet>
      <dgm:spPr/>
      <dgm:t>
        <a:bodyPr/>
        <a:lstStyle/>
        <a:p>
          <a:endParaRPr lang="zh-TW" altLang="en-US"/>
        </a:p>
      </dgm:t>
    </dgm:pt>
    <dgm:pt modelId="{BAF2F726-336E-4154-A90D-77603972B2E0}" type="pres">
      <dgm:prSet presAssocID="{FF837A13-5DCD-4A0D-98F6-ACD84DA964AB}" presName="childShp" presStyleLbl="bgAccFollowNode1" presStyleIdx="0" presStyleCnt="2" custScaleX="130621" custLinFactNeighborX="3358" custLinFactNeighborY="1386">
        <dgm:presLayoutVars>
          <dgm:bulletEnabled val="1"/>
        </dgm:presLayoutVars>
      </dgm:prSet>
      <dgm:spPr/>
      <dgm:t>
        <a:bodyPr/>
        <a:lstStyle/>
        <a:p>
          <a:endParaRPr lang="zh-TW" altLang="en-US"/>
        </a:p>
      </dgm:t>
    </dgm:pt>
    <dgm:pt modelId="{71F4BCCE-F411-4F82-B9D1-0D0B17984815}" type="pres">
      <dgm:prSet presAssocID="{F18C7986-9C21-4373-A5D4-CCBA32225763}" presName="spacing" presStyleCnt="0"/>
      <dgm:spPr/>
    </dgm:pt>
    <dgm:pt modelId="{9E7F7B18-B7C1-4835-90B3-59EEE853B224}" type="pres">
      <dgm:prSet presAssocID="{2492514D-227C-43E3-95D1-7F064011C1C9}" presName="linNode" presStyleCnt="0"/>
      <dgm:spPr/>
    </dgm:pt>
    <dgm:pt modelId="{D68D0E53-3585-40E0-8756-CA4CA1E01BBE}" type="pres">
      <dgm:prSet presAssocID="{2492514D-227C-43E3-95D1-7F064011C1C9}" presName="parentShp" presStyleLbl="node1" presStyleIdx="1" presStyleCnt="2" custScaleX="59604" custScaleY="90406" custLinFactNeighborX="-4021" custLinFactNeighborY="26">
        <dgm:presLayoutVars>
          <dgm:bulletEnabled val="1"/>
        </dgm:presLayoutVars>
      </dgm:prSet>
      <dgm:spPr/>
      <dgm:t>
        <a:bodyPr/>
        <a:lstStyle/>
        <a:p>
          <a:endParaRPr lang="zh-TW" altLang="en-US"/>
        </a:p>
      </dgm:t>
    </dgm:pt>
    <dgm:pt modelId="{4DE9241B-D30C-4785-8112-29CD8826706C}" type="pres">
      <dgm:prSet presAssocID="{2492514D-227C-43E3-95D1-7F064011C1C9}" presName="childShp" presStyleLbl="bgAccFollowNode1" presStyleIdx="1" presStyleCnt="2" custScaleX="129663" custScaleY="101191" custLinFactNeighborX="6321" custLinFactNeighborY="61377">
        <dgm:presLayoutVars>
          <dgm:bulletEnabled val="1"/>
        </dgm:presLayoutVars>
      </dgm:prSet>
      <dgm:spPr/>
      <dgm:t>
        <a:bodyPr/>
        <a:lstStyle/>
        <a:p>
          <a:endParaRPr lang="zh-TW" altLang="en-US"/>
        </a:p>
      </dgm:t>
    </dgm:pt>
  </dgm:ptLst>
  <dgm:cxnLst>
    <dgm:cxn modelId="{7DD5AD16-8168-461D-AD31-29A49052C76E}" type="presOf" srcId="{2492514D-227C-43E3-95D1-7F064011C1C9}" destId="{D68D0E53-3585-40E0-8756-CA4CA1E01BBE}" srcOrd="0" destOrd="0" presId="urn:microsoft.com/office/officeart/2005/8/layout/vList6"/>
    <dgm:cxn modelId="{AACFF77E-C309-47CB-85AA-88B26F1C05E5}" srcId="{7DCF04AA-505A-4FC2-A69D-8BE7ADE0B1F2}" destId="{FF837A13-5DCD-4A0D-98F6-ACD84DA964AB}" srcOrd="0" destOrd="0" parTransId="{6A6EA612-FDC0-4939-88A2-FE47B9E53E9C}" sibTransId="{F18C7986-9C21-4373-A5D4-CCBA32225763}"/>
    <dgm:cxn modelId="{D12AFDCF-FF0B-4F82-A86F-D14823CC9D95}" srcId="{FF837A13-5DCD-4A0D-98F6-ACD84DA964AB}" destId="{852B023F-6836-4BE9-9D0C-1ACB15D98298}" srcOrd="1" destOrd="0" parTransId="{FDE756C2-838F-4CC7-A87E-972BE2E24A1C}" sibTransId="{D39D4CE8-0BD7-4471-894F-0A4744FFAAAD}"/>
    <dgm:cxn modelId="{4877920C-9569-4056-B94A-6CC6A7CF47A3}" type="presOf" srcId="{852B023F-6836-4BE9-9D0C-1ACB15D98298}" destId="{BAF2F726-336E-4154-A90D-77603972B2E0}" srcOrd="0" destOrd="1" presId="urn:microsoft.com/office/officeart/2005/8/layout/vList6"/>
    <dgm:cxn modelId="{3AE70826-2074-4612-8A5B-6433E66FF69F}" type="presOf" srcId="{FF837A13-5DCD-4A0D-98F6-ACD84DA964AB}" destId="{8E7725B4-D7B0-4AA0-8E04-65207A8C79CA}" srcOrd="0" destOrd="0" presId="urn:microsoft.com/office/officeart/2005/8/layout/vList6"/>
    <dgm:cxn modelId="{EABF835C-5827-405F-A95A-AB409C50D4BE}" srcId="{FF837A13-5DCD-4A0D-98F6-ACD84DA964AB}" destId="{96077EA8-79D6-4D7F-8381-0B28FBB346E3}" srcOrd="2" destOrd="0" parTransId="{A0438E3F-CB7D-41CC-985C-C1158422F239}" sibTransId="{164CDB36-04DB-485E-B1C7-C25063E59817}"/>
    <dgm:cxn modelId="{97C4A147-258D-4284-9E93-246BF77114BA}" srcId="{2492514D-227C-43E3-95D1-7F064011C1C9}" destId="{5972B9B5-FE76-447B-9357-91BB7CB217B6}" srcOrd="0" destOrd="0" parTransId="{DB2D20C5-C84E-427F-ACF0-B069E2D35F14}" sibTransId="{BF2BB7F4-3598-4905-84A4-44C1BFE1C94F}"/>
    <dgm:cxn modelId="{B268E9F3-748B-4D84-A7AD-5E3630A40F28}" srcId="{7DCF04AA-505A-4FC2-A69D-8BE7ADE0B1F2}" destId="{2492514D-227C-43E3-95D1-7F064011C1C9}" srcOrd="1" destOrd="0" parTransId="{1E8E3569-EC98-4AC8-994E-2D610636D9E4}" sibTransId="{89B36CCB-41F8-484E-9E4B-422521447E2D}"/>
    <dgm:cxn modelId="{5415B8C8-4EDB-483C-AA9A-F140AA4D6DDA}" type="presOf" srcId="{96077EA8-79D6-4D7F-8381-0B28FBB346E3}" destId="{BAF2F726-336E-4154-A90D-77603972B2E0}" srcOrd="0" destOrd="2" presId="urn:microsoft.com/office/officeart/2005/8/layout/vList6"/>
    <dgm:cxn modelId="{33639784-0DF5-4A9C-A64D-EED4BCB1647C}" type="presOf" srcId="{E30F17E1-3A06-4AEF-AE08-39166A936A1F}" destId="{BAF2F726-336E-4154-A90D-77603972B2E0}" srcOrd="0" destOrd="0" presId="urn:microsoft.com/office/officeart/2005/8/layout/vList6"/>
    <dgm:cxn modelId="{C227FD57-407C-4652-99AE-413551315117}" type="presOf" srcId="{519CDB76-13A2-4B46-AC2A-011EB97C06BC}" destId="{BAF2F726-336E-4154-A90D-77603972B2E0}" srcOrd="0" destOrd="3" presId="urn:microsoft.com/office/officeart/2005/8/layout/vList6"/>
    <dgm:cxn modelId="{5D89BCB0-0C38-4A5D-B615-1576400A21AB}" type="presOf" srcId="{5972B9B5-FE76-447B-9357-91BB7CB217B6}" destId="{4DE9241B-D30C-4785-8112-29CD8826706C}" srcOrd="0" destOrd="0" presId="urn:microsoft.com/office/officeart/2005/8/layout/vList6"/>
    <dgm:cxn modelId="{225DA660-7D37-487A-BF1A-7AEF57706A21}" type="presOf" srcId="{7DCF04AA-505A-4FC2-A69D-8BE7ADE0B1F2}" destId="{65CDB015-ED0E-4304-83EF-91DF21CE990A}" srcOrd="0" destOrd="0" presId="urn:microsoft.com/office/officeart/2005/8/layout/vList6"/>
    <dgm:cxn modelId="{333A4DF2-B854-41B6-AB69-3DF9BD9F9BE7}" srcId="{FF837A13-5DCD-4A0D-98F6-ACD84DA964AB}" destId="{E30F17E1-3A06-4AEF-AE08-39166A936A1F}" srcOrd="0" destOrd="0" parTransId="{2B80E419-75BD-4B0F-A6E0-AEA50D9E4DD8}" sibTransId="{B7B28408-A437-47E9-9E85-A17AC2850455}"/>
    <dgm:cxn modelId="{B7BBB456-60C7-42FF-BDF0-B36B22CA9B75}" srcId="{FF837A13-5DCD-4A0D-98F6-ACD84DA964AB}" destId="{519CDB76-13A2-4B46-AC2A-011EB97C06BC}" srcOrd="3" destOrd="0" parTransId="{622E8EFF-B64A-40C4-A89C-2859B5A98E6A}" sibTransId="{768FDDBE-72F8-4339-8F33-046C72BCBA0E}"/>
    <dgm:cxn modelId="{37AC47DF-EDD3-4F64-AE2C-18FF25A060C4}" type="presParOf" srcId="{65CDB015-ED0E-4304-83EF-91DF21CE990A}" destId="{0392EDC0-4AF6-4C37-B1E1-EDB985ED92E7}" srcOrd="0" destOrd="0" presId="urn:microsoft.com/office/officeart/2005/8/layout/vList6"/>
    <dgm:cxn modelId="{36DB2E29-3AB1-4A5C-8690-FF08C4008F3C}" type="presParOf" srcId="{0392EDC0-4AF6-4C37-B1E1-EDB985ED92E7}" destId="{8E7725B4-D7B0-4AA0-8E04-65207A8C79CA}" srcOrd="0" destOrd="0" presId="urn:microsoft.com/office/officeart/2005/8/layout/vList6"/>
    <dgm:cxn modelId="{3534395A-466B-431D-8527-1A6B4DCDA029}" type="presParOf" srcId="{0392EDC0-4AF6-4C37-B1E1-EDB985ED92E7}" destId="{BAF2F726-336E-4154-A90D-77603972B2E0}" srcOrd="1" destOrd="0" presId="urn:microsoft.com/office/officeart/2005/8/layout/vList6"/>
    <dgm:cxn modelId="{8A466A76-8698-449A-A9BD-64B40CB938AF}" type="presParOf" srcId="{65CDB015-ED0E-4304-83EF-91DF21CE990A}" destId="{71F4BCCE-F411-4F82-B9D1-0D0B17984815}" srcOrd="1" destOrd="0" presId="urn:microsoft.com/office/officeart/2005/8/layout/vList6"/>
    <dgm:cxn modelId="{39B4B081-4D96-4D6A-9650-6B8D7B892014}" type="presParOf" srcId="{65CDB015-ED0E-4304-83EF-91DF21CE990A}" destId="{9E7F7B18-B7C1-4835-90B3-59EEE853B224}" srcOrd="2" destOrd="0" presId="urn:microsoft.com/office/officeart/2005/8/layout/vList6"/>
    <dgm:cxn modelId="{ACDD72D8-AD6A-4D13-A92B-B68A13651FE2}" type="presParOf" srcId="{9E7F7B18-B7C1-4835-90B3-59EEE853B224}" destId="{D68D0E53-3585-40E0-8756-CA4CA1E01BBE}" srcOrd="0" destOrd="0" presId="urn:microsoft.com/office/officeart/2005/8/layout/vList6"/>
    <dgm:cxn modelId="{4B138C4E-D4F2-4A3A-90E6-68F50619094B}" type="presParOf" srcId="{9E7F7B18-B7C1-4835-90B3-59EEE853B224}" destId="{4DE9241B-D30C-4785-8112-29CD8826706C}"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6744F4-7092-44D1-8F39-E1B1A9E5A830}" type="doc">
      <dgm:prSet loTypeId="urn:microsoft.com/office/officeart/2005/8/layout/hProcess9" loCatId="process" qsTypeId="urn:microsoft.com/office/officeart/2005/8/quickstyle/simple1" qsCatId="simple" csTypeId="urn:microsoft.com/office/officeart/2005/8/colors/accent1_2" csCatId="accent1" phldr="1"/>
      <dgm:spPr/>
    </dgm:pt>
    <dgm:pt modelId="{68DE8C14-5404-4714-A794-CCC7E7137E41}">
      <dgm:prSet phldrT="[文字]" custT="1"/>
      <dgm:spPr>
        <a:solidFill>
          <a:schemeClr val="accent6">
            <a:lumMod val="75000"/>
          </a:schemeClr>
        </a:solidFill>
        <a:ln>
          <a:solidFill>
            <a:srgbClr val="002060"/>
          </a:solidFill>
        </a:ln>
      </dgm:spPr>
      <dgm:t>
        <a:bodyPr/>
        <a:lstStyle/>
        <a:p>
          <a:r>
            <a:rPr lang="zh-TW" altLang="en-US" sz="2800" b="1" dirty="0"/>
            <a:t>嘉義區</a:t>
          </a:r>
          <a:endParaRPr lang="en-US" altLang="zh-TW" sz="2800" b="1" dirty="0"/>
        </a:p>
        <a:p>
          <a:r>
            <a:rPr lang="zh-TW" altLang="en-US" sz="2800" b="1" dirty="0"/>
            <a:t>超額比序</a:t>
          </a:r>
        </a:p>
      </dgm:t>
    </dgm:pt>
    <dgm:pt modelId="{577EECC4-919A-49EF-9174-0248FB0057D8}" type="parTrans" cxnId="{3C9E832E-2D04-4AB4-83D8-8ED9E0D1C63F}">
      <dgm:prSet/>
      <dgm:spPr/>
      <dgm:t>
        <a:bodyPr/>
        <a:lstStyle/>
        <a:p>
          <a:endParaRPr lang="zh-TW" altLang="en-US"/>
        </a:p>
      </dgm:t>
    </dgm:pt>
    <dgm:pt modelId="{BB3818B7-1CD8-4AE8-8186-D68FF02FE512}" type="sibTrans" cxnId="{3C9E832E-2D04-4AB4-83D8-8ED9E0D1C63F}">
      <dgm:prSet/>
      <dgm:spPr/>
      <dgm:t>
        <a:bodyPr/>
        <a:lstStyle/>
        <a:p>
          <a:endParaRPr lang="zh-TW" altLang="en-US"/>
        </a:p>
      </dgm:t>
    </dgm:pt>
    <dgm:pt modelId="{20D1D63C-DE9B-4E47-B1F0-F73F4BE99D91}">
      <dgm:prSet phldrT="[文字]" custT="1"/>
      <dgm:spPr>
        <a:solidFill>
          <a:srgbClr val="00B0F0"/>
        </a:solidFill>
        <a:ln>
          <a:solidFill>
            <a:srgbClr val="002060"/>
          </a:solidFill>
        </a:ln>
      </dgm:spPr>
      <dgm:t>
        <a:bodyPr/>
        <a:lstStyle/>
        <a:p>
          <a:r>
            <a:rPr lang="zh-TW" altLang="en-US" sz="2800" b="1" dirty="0"/>
            <a:t>嘉義區</a:t>
          </a:r>
          <a:endParaRPr lang="en-US" altLang="zh-TW" sz="2800" b="1" dirty="0"/>
        </a:p>
        <a:p>
          <a:r>
            <a:rPr lang="zh-TW" altLang="en-US" sz="2800" b="1" dirty="0"/>
            <a:t>免試入學</a:t>
          </a:r>
        </a:p>
      </dgm:t>
    </dgm:pt>
    <dgm:pt modelId="{99730C43-431F-4431-889C-4864DA2E6184}" type="parTrans" cxnId="{94E5445B-3911-4802-9FFF-430F6DDA366A}">
      <dgm:prSet/>
      <dgm:spPr/>
      <dgm:t>
        <a:bodyPr/>
        <a:lstStyle/>
        <a:p>
          <a:endParaRPr lang="zh-TW" altLang="en-US"/>
        </a:p>
      </dgm:t>
    </dgm:pt>
    <dgm:pt modelId="{E53CE492-4E2B-4616-9915-8E836CFF31E1}" type="sibTrans" cxnId="{94E5445B-3911-4802-9FFF-430F6DDA366A}">
      <dgm:prSet/>
      <dgm:spPr/>
      <dgm:t>
        <a:bodyPr/>
        <a:lstStyle/>
        <a:p>
          <a:endParaRPr lang="zh-TW" altLang="en-US"/>
        </a:p>
      </dgm:t>
    </dgm:pt>
    <dgm:pt modelId="{7E38B455-18B5-4398-944A-80B36E4F8C1D}" type="pres">
      <dgm:prSet presAssocID="{DA6744F4-7092-44D1-8F39-E1B1A9E5A830}" presName="CompostProcess" presStyleCnt="0">
        <dgm:presLayoutVars>
          <dgm:dir/>
          <dgm:resizeHandles val="exact"/>
        </dgm:presLayoutVars>
      </dgm:prSet>
      <dgm:spPr/>
    </dgm:pt>
    <dgm:pt modelId="{AABD6B84-E671-4B5B-9FF2-D8FC4078CD44}" type="pres">
      <dgm:prSet presAssocID="{DA6744F4-7092-44D1-8F39-E1B1A9E5A830}" presName="arrow" presStyleLbl="bgShp" presStyleIdx="0" presStyleCnt="1" custLinFactNeighborX="382" custLinFactNeighborY="-2007"/>
      <dgm:spPr>
        <a:solidFill>
          <a:srgbClr val="92D050"/>
        </a:solidFill>
      </dgm:spPr>
    </dgm:pt>
    <dgm:pt modelId="{EED3F36E-B66B-4757-A6D9-1BABB4835C35}" type="pres">
      <dgm:prSet presAssocID="{DA6744F4-7092-44D1-8F39-E1B1A9E5A830}" presName="linearProcess" presStyleCnt="0"/>
      <dgm:spPr/>
    </dgm:pt>
    <dgm:pt modelId="{38053ECA-6D7F-4BE3-9FB9-7343D87D530F}" type="pres">
      <dgm:prSet presAssocID="{68DE8C14-5404-4714-A794-CCC7E7137E41}" presName="textNode" presStyleLbl="node1" presStyleIdx="0" presStyleCnt="2">
        <dgm:presLayoutVars>
          <dgm:bulletEnabled val="1"/>
        </dgm:presLayoutVars>
      </dgm:prSet>
      <dgm:spPr/>
      <dgm:t>
        <a:bodyPr/>
        <a:lstStyle/>
        <a:p>
          <a:endParaRPr lang="zh-TW" altLang="en-US"/>
        </a:p>
      </dgm:t>
    </dgm:pt>
    <dgm:pt modelId="{D509A5FE-91DA-489A-868A-D558A667D879}" type="pres">
      <dgm:prSet presAssocID="{BB3818B7-1CD8-4AE8-8186-D68FF02FE512}" presName="sibTrans" presStyleCnt="0"/>
      <dgm:spPr/>
    </dgm:pt>
    <dgm:pt modelId="{7DCC0739-6D9E-4723-BE80-55DF90FC5F93}" type="pres">
      <dgm:prSet presAssocID="{20D1D63C-DE9B-4E47-B1F0-F73F4BE99D91}" presName="textNode" presStyleLbl="node1" presStyleIdx="1" presStyleCnt="2" custLinFactNeighborX="15218" custLinFactNeighborY="515">
        <dgm:presLayoutVars>
          <dgm:bulletEnabled val="1"/>
        </dgm:presLayoutVars>
      </dgm:prSet>
      <dgm:spPr/>
      <dgm:t>
        <a:bodyPr/>
        <a:lstStyle/>
        <a:p>
          <a:endParaRPr lang="zh-TW" altLang="en-US"/>
        </a:p>
      </dgm:t>
    </dgm:pt>
  </dgm:ptLst>
  <dgm:cxnLst>
    <dgm:cxn modelId="{3C9E832E-2D04-4AB4-83D8-8ED9E0D1C63F}" srcId="{DA6744F4-7092-44D1-8F39-E1B1A9E5A830}" destId="{68DE8C14-5404-4714-A794-CCC7E7137E41}" srcOrd="0" destOrd="0" parTransId="{577EECC4-919A-49EF-9174-0248FB0057D8}" sibTransId="{BB3818B7-1CD8-4AE8-8186-D68FF02FE512}"/>
    <dgm:cxn modelId="{BB9925B3-4F62-401E-A225-97ED200B0B45}" type="presOf" srcId="{20D1D63C-DE9B-4E47-B1F0-F73F4BE99D91}" destId="{7DCC0739-6D9E-4723-BE80-55DF90FC5F93}" srcOrd="0" destOrd="0" presId="urn:microsoft.com/office/officeart/2005/8/layout/hProcess9"/>
    <dgm:cxn modelId="{37E4E5F7-9C0A-438E-A716-EE61D61B13D0}" type="presOf" srcId="{DA6744F4-7092-44D1-8F39-E1B1A9E5A830}" destId="{7E38B455-18B5-4398-944A-80B36E4F8C1D}" srcOrd="0" destOrd="0" presId="urn:microsoft.com/office/officeart/2005/8/layout/hProcess9"/>
    <dgm:cxn modelId="{94E5445B-3911-4802-9FFF-430F6DDA366A}" srcId="{DA6744F4-7092-44D1-8F39-E1B1A9E5A830}" destId="{20D1D63C-DE9B-4E47-B1F0-F73F4BE99D91}" srcOrd="1" destOrd="0" parTransId="{99730C43-431F-4431-889C-4864DA2E6184}" sibTransId="{E53CE492-4E2B-4616-9915-8E836CFF31E1}"/>
    <dgm:cxn modelId="{420311A4-742D-4701-8B34-8C435BC16679}" type="presOf" srcId="{68DE8C14-5404-4714-A794-CCC7E7137E41}" destId="{38053ECA-6D7F-4BE3-9FB9-7343D87D530F}" srcOrd="0" destOrd="0" presId="urn:microsoft.com/office/officeart/2005/8/layout/hProcess9"/>
    <dgm:cxn modelId="{6EC4100E-6F75-42B1-95E1-80D765207A20}" type="presParOf" srcId="{7E38B455-18B5-4398-944A-80B36E4F8C1D}" destId="{AABD6B84-E671-4B5B-9FF2-D8FC4078CD44}" srcOrd="0" destOrd="0" presId="urn:microsoft.com/office/officeart/2005/8/layout/hProcess9"/>
    <dgm:cxn modelId="{30B577B7-72A1-464B-84F8-7A0182C03F80}" type="presParOf" srcId="{7E38B455-18B5-4398-944A-80B36E4F8C1D}" destId="{EED3F36E-B66B-4757-A6D9-1BABB4835C35}" srcOrd="1" destOrd="0" presId="urn:microsoft.com/office/officeart/2005/8/layout/hProcess9"/>
    <dgm:cxn modelId="{43BF0CAA-60E3-4168-9C34-77004F6C3164}" type="presParOf" srcId="{EED3F36E-B66B-4757-A6D9-1BABB4835C35}" destId="{38053ECA-6D7F-4BE3-9FB9-7343D87D530F}" srcOrd="0" destOrd="0" presId="urn:microsoft.com/office/officeart/2005/8/layout/hProcess9"/>
    <dgm:cxn modelId="{D1DCD570-A192-4ADB-B099-AB1DF232FADF}" type="presParOf" srcId="{EED3F36E-B66B-4757-A6D9-1BABB4835C35}" destId="{D509A5FE-91DA-489A-868A-D558A667D879}" srcOrd="1" destOrd="0" presId="urn:microsoft.com/office/officeart/2005/8/layout/hProcess9"/>
    <dgm:cxn modelId="{6FB2E801-D9B5-49A6-9BCA-4639719C4020}" type="presParOf" srcId="{EED3F36E-B66B-4757-A6D9-1BABB4835C35}" destId="{7DCC0739-6D9E-4723-BE80-55DF90FC5F93}" srcOrd="2"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042859-7BD1-43F8-91B4-9B7159021193}" type="doc">
      <dgm:prSet loTypeId="urn:microsoft.com/office/officeart/2005/8/layout/hierarchy2" loCatId="hierarchy" qsTypeId="urn:microsoft.com/office/officeart/2005/8/quickstyle/3d2" qsCatId="3D" csTypeId="urn:microsoft.com/office/officeart/2005/8/colors/colorful3" csCatId="colorful" phldr="1"/>
      <dgm:spPr/>
      <dgm:t>
        <a:bodyPr/>
        <a:lstStyle/>
        <a:p>
          <a:endParaRPr lang="zh-TW" altLang="en-US"/>
        </a:p>
      </dgm:t>
    </dgm:pt>
    <dgm:pt modelId="{36EF0EC0-60A4-4C1A-9356-01B0251FFD65}">
      <dgm:prSet phldrT="[文字]" custT="1"/>
      <dgm:spPr/>
      <dgm:t>
        <a:bodyPr/>
        <a:lstStyle/>
        <a:p>
          <a:r>
            <a:rPr lang="zh-TW" altLang="en-US" sz="2800" b="1" dirty="0">
              <a:latin typeface="微軟正黑體" pitchFamily="34" charset="-120"/>
              <a:ea typeface="微軟正黑體" pitchFamily="34" charset="-120"/>
            </a:rPr>
            <a:t>總積分</a:t>
          </a:r>
          <a:endParaRPr lang="en-US" altLang="zh-TW" sz="2800" b="1" dirty="0">
            <a:latin typeface="微軟正黑體" pitchFamily="34" charset="-120"/>
            <a:ea typeface="微軟正黑體" pitchFamily="34" charset="-120"/>
          </a:endParaRPr>
        </a:p>
        <a:p>
          <a:r>
            <a:rPr lang="en-US" altLang="zh-TW" sz="2800" b="1" dirty="0">
              <a:latin typeface="微軟正黑體" pitchFamily="34" charset="-120"/>
              <a:ea typeface="微軟正黑體" pitchFamily="34" charset="-120"/>
            </a:rPr>
            <a:t>82</a:t>
          </a:r>
          <a:r>
            <a:rPr lang="zh-TW" altLang="en-US" sz="2800" b="1" dirty="0">
              <a:latin typeface="微軟正黑體" pitchFamily="34" charset="-120"/>
              <a:ea typeface="微軟正黑體" pitchFamily="34" charset="-120"/>
            </a:rPr>
            <a:t>分</a:t>
          </a: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25F19F90-8D69-404C-9A9D-7BDB7EB7260B}">
      <dgm:prSet phldrT="[文字]" custT="1"/>
      <dgm:spPr/>
      <dgm:t>
        <a:bodyPr/>
        <a:lstStyle/>
        <a:p>
          <a:pPr algn="ctr">
            <a:lnSpc>
              <a:spcPct val="80000"/>
            </a:lnSpc>
            <a:spcAft>
              <a:spcPts val="0"/>
            </a:spcAft>
          </a:pPr>
          <a:r>
            <a:rPr lang="zh-TW" altLang="en-US" sz="2400" b="1" dirty="0">
              <a:latin typeface="微軟正黑體" pitchFamily="34" charset="-120"/>
              <a:ea typeface="微軟正黑體" pitchFamily="34" charset="-120"/>
            </a:rPr>
            <a:t>多元學習表現</a:t>
          </a:r>
          <a:endParaRPr lang="en-US" altLang="zh-TW" sz="2400" b="1" dirty="0">
            <a:latin typeface="微軟正黑體" pitchFamily="34" charset="-120"/>
            <a:ea typeface="微軟正黑體" pitchFamily="34" charset="-120"/>
          </a:endParaRPr>
        </a:p>
        <a:p>
          <a:pPr algn="ctr">
            <a:lnSpc>
              <a:spcPct val="80000"/>
            </a:lnSpc>
            <a:spcAft>
              <a:spcPts val="0"/>
            </a:spcAft>
          </a:pPr>
          <a:r>
            <a:rPr lang="zh-TW" altLang="en-US" sz="2000" b="1" dirty="0">
              <a:latin typeface="微軟正黑體" pitchFamily="34" charset="-120"/>
              <a:ea typeface="微軟正黑體" pitchFamily="34" charset="-120"/>
            </a:rPr>
            <a:t>上限</a:t>
          </a:r>
          <a:r>
            <a:rPr lang="en-US" altLang="zh-TW" sz="2000" b="1" dirty="0">
              <a:latin typeface="微軟正黑體" pitchFamily="34" charset="-120"/>
              <a:ea typeface="微軟正黑體" pitchFamily="34" charset="-120"/>
            </a:rPr>
            <a:t>26</a:t>
          </a:r>
          <a:r>
            <a:rPr lang="zh-TW" altLang="en-US" sz="2000" b="1" dirty="0">
              <a:latin typeface="微軟正黑體" pitchFamily="34" charset="-120"/>
              <a:ea typeface="微軟正黑體" pitchFamily="34" charset="-120"/>
            </a:rPr>
            <a:t>分</a:t>
          </a:r>
        </a:p>
      </dgm:t>
    </dgm:pt>
    <dgm:pt modelId="{A566D270-584A-4F8C-94B5-1FBBC6385D9F}" type="parTrans" cxnId="{C4971AB5-BB5F-4714-A171-BEDFAA800483}">
      <dgm:prSet custT="1"/>
      <dgm:spPr/>
      <dgm:t>
        <a:bodyPr/>
        <a:lstStyle/>
        <a:p>
          <a:endParaRPr lang="zh-TW" altLang="en-US" sz="2800" b="1">
            <a:latin typeface="微軟正黑體" pitchFamily="34" charset="-120"/>
            <a:ea typeface="微軟正黑體" pitchFamily="34" charset="-120"/>
          </a:endParaRPr>
        </a:p>
      </dgm:t>
    </dgm:pt>
    <dgm:pt modelId="{9674AA0D-31AC-44A3-9235-49C40C086853}" type="sibTrans" cxnId="{C4971AB5-BB5F-4714-A171-BEDFAA800483}">
      <dgm:prSet/>
      <dgm:spPr/>
      <dgm:t>
        <a:bodyPr/>
        <a:lstStyle/>
        <a:p>
          <a:endParaRPr lang="zh-TW" altLang="en-US" sz="2800" b="1">
            <a:latin typeface="微軟正黑體" pitchFamily="34" charset="-120"/>
            <a:ea typeface="微軟正黑體" pitchFamily="34" charset="-120"/>
          </a:endParaRPr>
        </a:p>
      </dgm:t>
    </dgm:pt>
    <dgm:pt modelId="{ABF2B30D-A8A7-4653-9DF9-7166AF4EF21F}">
      <dgm:prSet phldrT="[文字]" custT="1"/>
      <dgm:spPr>
        <a:solidFill>
          <a:schemeClr val="accent3">
            <a:lumMod val="75000"/>
          </a:schemeClr>
        </a:solidFill>
      </dgm:spPr>
      <dgm:t>
        <a:bodyPr/>
        <a:lstStyle/>
        <a:p>
          <a:pPr algn="ctr"/>
          <a:r>
            <a:rPr lang="zh-TW" altLang="en-US" sz="2400" b="1" dirty="0">
              <a:latin typeface="微軟正黑體" pitchFamily="34" charset="-120"/>
              <a:ea typeface="微軟正黑體" pitchFamily="34" charset="-120"/>
            </a:rPr>
            <a:t>國中會考</a:t>
          </a:r>
          <a:r>
            <a:rPr lang="en-US" altLang="zh-TW" sz="2400" b="1" dirty="0">
              <a:latin typeface="微軟正黑體" pitchFamily="34" charset="-120"/>
              <a:ea typeface="微軟正黑體" pitchFamily="34" charset="-120"/>
            </a:rPr>
            <a:t>27</a:t>
          </a:r>
          <a:r>
            <a:rPr lang="zh-TW" altLang="en-US" sz="2400" b="1" dirty="0">
              <a:latin typeface="微軟正黑體" pitchFamily="34" charset="-120"/>
              <a:ea typeface="微軟正黑體" pitchFamily="34" charset="-120"/>
            </a:rPr>
            <a:t>分</a:t>
          </a:r>
        </a:p>
      </dgm:t>
    </dgm:pt>
    <dgm:pt modelId="{F4CB143E-5537-4CFA-9D27-C78EE9CB0B6F}" type="sibTrans" cxnId="{A8364DFD-4FCC-49EC-9111-6DC4F5EE2675}">
      <dgm:prSet/>
      <dgm:spPr/>
      <dgm:t>
        <a:bodyPr/>
        <a:lstStyle/>
        <a:p>
          <a:endParaRPr lang="zh-TW" altLang="en-US" sz="2800" b="1">
            <a:latin typeface="微軟正黑體" pitchFamily="34" charset="-120"/>
            <a:ea typeface="微軟正黑體" pitchFamily="34" charset="-120"/>
          </a:endParaRPr>
        </a:p>
      </dgm:t>
    </dgm:pt>
    <dgm:pt modelId="{80BA10E6-5AE9-485A-92E2-9343B21C232B}" type="parTrans" cxnId="{A8364DFD-4FCC-49EC-9111-6DC4F5EE2675}">
      <dgm:prSet custT="1"/>
      <dgm:spPr/>
      <dgm:t>
        <a:bodyPr/>
        <a:lstStyle/>
        <a:p>
          <a:endParaRPr lang="zh-TW" altLang="en-US" sz="2800" b="1">
            <a:latin typeface="微軟正黑體" pitchFamily="34" charset="-120"/>
            <a:ea typeface="微軟正黑體" pitchFamily="34" charset="-120"/>
          </a:endParaRPr>
        </a:p>
      </dgm:t>
    </dgm:pt>
    <dgm:pt modelId="{D7EA8D52-BDF6-43B1-84C5-1EC16340A9A6}">
      <dgm:prSet phldrT="[文字]" custT="1"/>
      <dgm:spPr>
        <a:solidFill>
          <a:srgbClr val="00B050"/>
        </a:solidFill>
      </dgm:spPr>
      <dgm:t>
        <a:bodyPr/>
        <a:lstStyle/>
        <a:p>
          <a:pPr algn="ctr"/>
          <a:r>
            <a:rPr lang="zh-TW" altLang="en-US" sz="2400" b="1" dirty="0">
              <a:latin typeface="微軟正黑體" pitchFamily="34" charset="-120"/>
              <a:ea typeface="微軟正黑體" pitchFamily="34" charset="-120"/>
            </a:rPr>
            <a:t>志願序</a:t>
          </a:r>
          <a:r>
            <a:rPr lang="en-US" altLang="zh-TW" sz="2400" b="1" dirty="0">
              <a:latin typeface="微軟正黑體" pitchFamily="34" charset="-120"/>
              <a:ea typeface="微軟正黑體" pitchFamily="34" charset="-120"/>
            </a:rPr>
            <a:t>10</a:t>
          </a:r>
          <a:r>
            <a:rPr lang="zh-TW" altLang="en-US" sz="2400" b="1" dirty="0">
              <a:latin typeface="微軟正黑體" pitchFamily="34" charset="-120"/>
              <a:ea typeface="微軟正黑體" pitchFamily="34" charset="-120"/>
            </a:rPr>
            <a:t>分</a:t>
          </a:r>
        </a:p>
      </dgm:t>
    </dgm:pt>
    <dgm:pt modelId="{B43E5D1B-1022-42D5-83CA-63075565F571}" type="sibTrans" cxnId="{AA982DCD-A850-47A5-BB2F-CAAF104824BB}">
      <dgm:prSet/>
      <dgm:spPr/>
      <dgm:t>
        <a:bodyPr/>
        <a:lstStyle/>
        <a:p>
          <a:endParaRPr lang="zh-TW" altLang="en-US" sz="2800" b="1">
            <a:latin typeface="微軟正黑體" pitchFamily="34" charset="-120"/>
            <a:ea typeface="微軟正黑體" pitchFamily="34" charset="-120"/>
          </a:endParaRPr>
        </a:p>
      </dgm:t>
    </dgm:pt>
    <dgm:pt modelId="{22D7088E-D333-4845-ACAA-08D92F6B0330}" type="parTrans" cxnId="{AA982DCD-A850-47A5-BB2F-CAAF104824BB}">
      <dgm:prSet custT="1"/>
      <dgm:spPr/>
      <dgm:t>
        <a:bodyPr/>
        <a:lstStyle/>
        <a:p>
          <a:endParaRPr lang="zh-TW" altLang="en-US" sz="2800" b="1">
            <a:latin typeface="微軟正黑體" pitchFamily="34" charset="-120"/>
            <a:ea typeface="微軟正黑體" pitchFamily="34" charset="-120"/>
          </a:endParaRPr>
        </a:p>
      </dgm:t>
    </dgm:pt>
    <dgm:pt modelId="{DB63DFE4-E972-46E7-ABCE-0089F4EF80E3}">
      <dgm:prSet phldrT="[文字]" custT="1"/>
      <dgm:spPr>
        <a:solidFill>
          <a:srgbClr val="00B0F0"/>
        </a:solidFill>
        <a:ln>
          <a:solidFill>
            <a:srgbClr val="FFFF00"/>
          </a:solidFill>
        </a:ln>
      </dgm:spPr>
      <dgm:t>
        <a:bodyPr/>
        <a:lstStyle/>
        <a:p>
          <a:pPr algn="ctr"/>
          <a:r>
            <a:rPr lang="zh-TW" altLang="en-US" sz="2400" b="1" dirty="0">
              <a:latin typeface="微軟正黑體" pitchFamily="34" charset="-120"/>
              <a:ea typeface="微軟正黑體" pitchFamily="34" charset="-120"/>
            </a:rPr>
            <a:t>適性輔導</a:t>
          </a:r>
          <a:r>
            <a:rPr lang="en-US" altLang="zh-TW" sz="2400" b="1" dirty="0">
              <a:latin typeface="微軟正黑體" pitchFamily="34" charset="-120"/>
              <a:ea typeface="微軟正黑體" pitchFamily="34" charset="-120"/>
            </a:rPr>
            <a:t>9</a:t>
          </a:r>
          <a:r>
            <a:rPr lang="zh-TW" altLang="en-US" sz="2400" b="1" dirty="0">
              <a:latin typeface="微軟正黑體" pitchFamily="34" charset="-120"/>
              <a:ea typeface="微軟正黑體" pitchFamily="34" charset="-120"/>
            </a:rPr>
            <a:t>分</a:t>
          </a:r>
        </a:p>
      </dgm:t>
    </dgm:pt>
    <dgm:pt modelId="{73DBD57C-F097-4DBF-BD8E-2F0E342295AD}" type="parTrans" cxnId="{EF7E0187-E369-47B0-AD0E-B02A7C930F25}">
      <dgm:prSet/>
      <dgm:spPr/>
      <dgm:t>
        <a:bodyPr/>
        <a:lstStyle/>
        <a:p>
          <a:endParaRPr lang="zh-TW" altLang="en-US"/>
        </a:p>
      </dgm:t>
    </dgm:pt>
    <dgm:pt modelId="{8F907636-33C9-4C05-83BA-404ECE9277EB}" type="sibTrans" cxnId="{EF7E0187-E369-47B0-AD0E-B02A7C930F25}">
      <dgm:prSet/>
      <dgm:spPr/>
      <dgm:t>
        <a:bodyPr/>
        <a:lstStyle/>
        <a:p>
          <a:endParaRPr lang="zh-TW" altLang="en-US"/>
        </a:p>
      </dgm:t>
    </dgm:pt>
    <dgm:pt modelId="{A56F0588-2BD0-469F-9B4D-A48204DD764A}">
      <dgm:prSet phldrT="[文字]" custT="1"/>
      <dgm:spPr>
        <a:solidFill>
          <a:schemeClr val="accent6">
            <a:lumMod val="75000"/>
          </a:schemeClr>
        </a:solidFill>
        <a:ln>
          <a:solidFill>
            <a:srgbClr val="FFFF00"/>
          </a:solidFill>
        </a:ln>
      </dgm:spPr>
      <dgm:t>
        <a:bodyPr/>
        <a:lstStyle/>
        <a:p>
          <a:pPr algn="ctr"/>
          <a:r>
            <a:rPr lang="zh-TW" altLang="en-US" sz="2400" b="1" dirty="0">
              <a:latin typeface="微軟正黑體" pitchFamily="34" charset="-120"/>
              <a:ea typeface="微軟正黑體" pitchFamily="34" charset="-120"/>
            </a:rPr>
            <a:t>均衡學習</a:t>
          </a:r>
          <a:r>
            <a:rPr lang="en-US" altLang="zh-TW" sz="2400" b="1" dirty="0">
              <a:latin typeface="微軟正黑體" pitchFamily="34" charset="-120"/>
              <a:ea typeface="微軟正黑體" pitchFamily="34" charset="-120"/>
            </a:rPr>
            <a:t>9</a:t>
          </a:r>
          <a:r>
            <a:rPr lang="zh-TW" altLang="en-US" sz="2400" b="1" dirty="0">
              <a:latin typeface="微軟正黑體" pitchFamily="34" charset="-120"/>
              <a:ea typeface="微軟正黑體" pitchFamily="34" charset="-120"/>
            </a:rPr>
            <a:t>分</a:t>
          </a:r>
        </a:p>
      </dgm:t>
    </dgm:pt>
    <dgm:pt modelId="{D3936D28-7AE5-4C2B-BC22-01218E496625}" type="parTrans" cxnId="{4A7586D1-8D61-40D2-9DA1-6A9573CAF251}">
      <dgm:prSet/>
      <dgm:spPr/>
      <dgm:t>
        <a:bodyPr/>
        <a:lstStyle/>
        <a:p>
          <a:endParaRPr lang="zh-TW" altLang="en-US"/>
        </a:p>
      </dgm:t>
    </dgm:pt>
    <dgm:pt modelId="{C68571ED-B5F9-43C3-A712-EFF0E05E4550}" type="sibTrans" cxnId="{4A7586D1-8D61-40D2-9DA1-6A9573CAF251}">
      <dgm:prSet/>
      <dgm:spPr/>
      <dgm:t>
        <a:bodyPr/>
        <a:lstStyle/>
        <a:p>
          <a:endParaRPr lang="zh-TW" altLang="en-US"/>
        </a:p>
      </dgm:t>
    </dgm:pt>
    <dgm:pt modelId="{B4F08AF0-2C0F-4589-802F-1E7189676B81}">
      <dgm:prSet custT="1"/>
      <dgm:spPr/>
      <dgm:t>
        <a:bodyPr/>
        <a:lstStyle/>
        <a:p>
          <a:pPr algn="ctr"/>
          <a:r>
            <a:rPr lang="zh-TW" altLang="en-US" sz="2400" b="1" dirty="0">
              <a:latin typeface="微軟正黑體" panose="020B0604030504040204" pitchFamily="34" charset="-120"/>
              <a:ea typeface="微軟正黑體" panose="020B0604030504040204" pitchFamily="34" charset="-120"/>
            </a:rPr>
            <a:t>扶助弱勢</a:t>
          </a:r>
          <a:r>
            <a:rPr lang="en-US" altLang="zh-TW" sz="2400" b="1" dirty="0">
              <a:latin typeface="微軟正黑體" panose="020B0604030504040204" pitchFamily="34" charset="-120"/>
              <a:ea typeface="微軟正黑體" panose="020B0604030504040204" pitchFamily="34" charset="-120"/>
            </a:rPr>
            <a:t>1</a:t>
          </a:r>
          <a:r>
            <a:rPr lang="zh-TW" altLang="en-US" sz="2400" b="1" dirty="0">
              <a:latin typeface="微軟正黑體" panose="020B0604030504040204" pitchFamily="34" charset="-120"/>
              <a:ea typeface="微軟正黑體" panose="020B0604030504040204" pitchFamily="34" charset="-120"/>
            </a:rPr>
            <a:t>分</a:t>
          </a:r>
        </a:p>
      </dgm:t>
    </dgm:pt>
    <dgm:pt modelId="{DCE24F49-C126-47B6-8E21-D2DC99849F02}" type="parTrans" cxnId="{375D7FC6-D846-47DD-B2DF-F9B13B9D1CF0}">
      <dgm:prSet/>
      <dgm:spPr/>
      <dgm:t>
        <a:bodyPr/>
        <a:lstStyle/>
        <a:p>
          <a:endParaRPr lang="zh-TW" altLang="en-US"/>
        </a:p>
      </dgm:t>
    </dgm:pt>
    <dgm:pt modelId="{99F53732-E235-43E1-A186-116B709E0191}" type="sibTrans" cxnId="{375D7FC6-D846-47DD-B2DF-F9B13B9D1CF0}">
      <dgm:prSet/>
      <dgm:spPr/>
      <dgm:t>
        <a:bodyPr/>
        <a:lstStyle/>
        <a:p>
          <a:endParaRPr lang="zh-TW" altLang="en-US"/>
        </a:p>
      </dgm:t>
    </dgm:pt>
    <dgm:pt modelId="{6A8E58F3-CE7C-41BD-B0FC-D9B3E94474F2}" type="pres">
      <dgm:prSet presAssocID="{76042859-7BD1-43F8-91B4-9B7159021193}" presName="diagram" presStyleCnt="0">
        <dgm:presLayoutVars>
          <dgm:chPref val="1"/>
          <dgm:dir/>
          <dgm:animOne val="branch"/>
          <dgm:animLvl val="lvl"/>
          <dgm:resizeHandles val="exact"/>
        </dgm:presLayoutVars>
      </dgm:prSet>
      <dgm:spPr/>
      <dgm:t>
        <a:bodyPr/>
        <a:lstStyle/>
        <a:p>
          <a:endParaRPr lang="zh-TW" altLang="en-US"/>
        </a:p>
      </dgm:t>
    </dgm:pt>
    <dgm:pt modelId="{DE93DE4C-DE68-46EB-9BC1-873975A36291}" type="pres">
      <dgm:prSet presAssocID="{36EF0EC0-60A4-4C1A-9356-01B0251FFD65}" presName="root1" presStyleCnt="0"/>
      <dgm:spPr/>
    </dgm:pt>
    <dgm:pt modelId="{51860751-2F77-4F7C-9BBC-65742AF08721}" type="pres">
      <dgm:prSet presAssocID="{36EF0EC0-60A4-4C1A-9356-01B0251FFD65}" presName="LevelOneTextNode" presStyleLbl="node0" presStyleIdx="0" presStyleCnt="1" custScaleX="85902" custScaleY="374311" custLinFactNeighborX="-138" custLinFactNeighborY="-5768">
        <dgm:presLayoutVars>
          <dgm:chPref val="3"/>
        </dgm:presLayoutVars>
      </dgm:prSet>
      <dgm:spPr/>
      <dgm:t>
        <a:bodyPr/>
        <a:lstStyle/>
        <a:p>
          <a:endParaRPr lang="zh-TW" altLang="en-US"/>
        </a:p>
      </dgm:t>
    </dgm:pt>
    <dgm:pt modelId="{4864C60B-7E12-49CE-8F5E-AC71A56BD949}" type="pres">
      <dgm:prSet presAssocID="{36EF0EC0-60A4-4C1A-9356-01B0251FFD65}" presName="level2hierChild" presStyleCnt="0"/>
      <dgm:spPr/>
    </dgm:pt>
    <dgm:pt modelId="{4F783F26-B092-4B74-9314-D48043979B1B}" type="pres">
      <dgm:prSet presAssocID="{A566D270-584A-4F8C-94B5-1FBBC6385D9F}" presName="conn2-1" presStyleLbl="parChTrans1D2" presStyleIdx="0" presStyleCnt="6"/>
      <dgm:spPr/>
      <dgm:t>
        <a:bodyPr/>
        <a:lstStyle/>
        <a:p>
          <a:endParaRPr lang="zh-TW" altLang="en-US"/>
        </a:p>
      </dgm:t>
    </dgm:pt>
    <dgm:pt modelId="{CFD1DBAD-8EAA-4C5A-A826-53AFF53B0D8D}" type="pres">
      <dgm:prSet presAssocID="{A566D270-584A-4F8C-94B5-1FBBC6385D9F}" presName="connTx" presStyleLbl="parChTrans1D2" presStyleIdx="0" presStyleCnt="6"/>
      <dgm:spPr/>
      <dgm:t>
        <a:bodyPr/>
        <a:lstStyle/>
        <a:p>
          <a:endParaRPr lang="zh-TW" altLang="en-US"/>
        </a:p>
      </dgm:t>
    </dgm:pt>
    <dgm:pt modelId="{F6298DF0-5CC5-48A4-98C8-6187AB028DE0}" type="pres">
      <dgm:prSet presAssocID="{25F19F90-8D69-404C-9A9D-7BDB7EB7260B}" presName="root2" presStyleCnt="0"/>
      <dgm:spPr/>
    </dgm:pt>
    <dgm:pt modelId="{8687AD84-380B-4640-9D34-724E0B43051A}" type="pres">
      <dgm:prSet presAssocID="{25F19F90-8D69-404C-9A9D-7BDB7EB7260B}" presName="LevelTwoTextNode" presStyleLbl="node2" presStyleIdx="0" presStyleCnt="6" custScaleX="178555" custScaleY="141161" custLinFactY="159619" custLinFactNeighborX="5007" custLinFactNeighborY="200000">
        <dgm:presLayoutVars>
          <dgm:chPref val="3"/>
        </dgm:presLayoutVars>
      </dgm:prSet>
      <dgm:spPr/>
      <dgm:t>
        <a:bodyPr/>
        <a:lstStyle/>
        <a:p>
          <a:endParaRPr lang="zh-TW" altLang="en-US"/>
        </a:p>
      </dgm:t>
    </dgm:pt>
    <dgm:pt modelId="{D363C78D-10C8-4CA2-9DC0-6DA2ACE1FBD0}" type="pres">
      <dgm:prSet presAssocID="{25F19F90-8D69-404C-9A9D-7BDB7EB7260B}" presName="level3hierChild" presStyleCnt="0"/>
      <dgm:spPr/>
    </dgm:pt>
    <dgm:pt modelId="{8A81567E-0942-4B96-9ED5-35B53ACFE826}" type="pres">
      <dgm:prSet presAssocID="{22D7088E-D333-4845-ACAA-08D92F6B0330}" presName="conn2-1" presStyleLbl="parChTrans1D2" presStyleIdx="1" presStyleCnt="6"/>
      <dgm:spPr/>
      <dgm:t>
        <a:bodyPr/>
        <a:lstStyle/>
        <a:p>
          <a:endParaRPr lang="zh-TW" altLang="en-US"/>
        </a:p>
      </dgm:t>
    </dgm:pt>
    <dgm:pt modelId="{ACD0EDE8-919B-4A6E-B5EF-CAD46791B058}" type="pres">
      <dgm:prSet presAssocID="{22D7088E-D333-4845-ACAA-08D92F6B0330}" presName="connTx" presStyleLbl="parChTrans1D2" presStyleIdx="1" presStyleCnt="6"/>
      <dgm:spPr/>
      <dgm:t>
        <a:bodyPr/>
        <a:lstStyle/>
        <a:p>
          <a:endParaRPr lang="zh-TW" altLang="en-US"/>
        </a:p>
      </dgm:t>
    </dgm:pt>
    <dgm:pt modelId="{47CEDAF8-B166-4E87-943D-1F880936D0EB}" type="pres">
      <dgm:prSet presAssocID="{D7EA8D52-BDF6-43B1-84C5-1EC16340A9A6}" presName="root2" presStyleCnt="0"/>
      <dgm:spPr/>
    </dgm:pt>
    <dgm:pt modelId="{89E66A01-90B6-4C50-9F92-CBFEC40CF37D}" type="pres">
      <dgm:prSet presAssocID="{D7EA8D52-BDF6-43B1-84C5-1EC16340A9A6}" presName="LevelTwoTextNode" presStyleLbl="node2" presStyleIdx="1" presStyleCnt="6" custScaleX="186651" custScaleY="71923" custLinFactY="-56482" custLinFactNeighborX="2994" custLinFactNeighborY="-100000">
        <dgm:presLayoutVars>
          <dgm:chPref val="3"/>
        </dgm:presLayoutVars>
      </dgm:prSet>
      <dgm:spPr/>
      <dgm:t>
        <a:bodyPr/>
        <a:lstStyle/>
        <a:p>
          <a:endParaRPr lang="zh-TW" altLang="en-US"/>
        </a:p>
      </dgm:t>
    </dgm:pt>
    <dgm:pt modelId="{0240AC69-1C11-41EE-B81B-CE7C99CD1099}" type="pres">
      <dgm:prSet presAssocID="{D7EA8D52-BDF6-43B1-84C5-1EC16340A9A6}" presName="level3hierChild" presStyleCnt="0"/>
      <dgm:spPr/>
    </dgm:pt>
    <dgm:pt modelId="{2C4B1C30-899A-4C1C-901B-33685AB488E1}" type="pres">
      <dgm:prSet presAssocID="{73DBD57C-F097-4DBF-BD8E-2F0E342295AD}" presName="conn2-1" presStyleLbl="parChTrans1D2" presStyleIdx="2" presStyleCnt="6"/>
      <dgm:spPr/>
      <dgm:t>
        <a:bodyPr/>
        <a:lstStyle/>
        <a:p>
          <a:endParaRPr lang="zh-TW" altLang="en-US"/>
        </a:p>
      </dgm:t>
    </dgm:pt>
    <dgm:pt modelId="{36FE9599-8615-4824-953E-396DFAA43D6F}" type="pres">
      <dgm:prSet presAssocID="{73DBD57C-F097-4DBF-BD8E-2F0E342295AD}" presName="connTx" presStyleLbl="parChTrans1D2" presStyleIdx="2" presStyleCnt="6"/>
      <dgm:spPr/>
      <dgm:t>
        <a:bodyPr/>
        <a:lstStyle/>
        <a:p>
          <a:endParaRPr lang="zh-TW" altLang="en-US"/>
        </a:p>
      </dgm:t>
    </dgm:pt>
    <dgm:pt modelId="{A123641E-BA14-470E-A70C-34279E0E135C}" type="pres">
      <dgm:prSet presAssocID="{DB63DFE4-E972-46E7-ABCE-0089F4EF80E3}" presName="root2" presStyleCnt="0"/>
      <dgm:spPr/>
    </dgm:pt>
    <dgm:pt modelId="{8A3FF118-DCC0-4256-9702-8E286136C475}" type="pres">
      <dgm:prSet presAssocID="{DB63DFE4-E972-46E7-ABCE-0089F4EF80E3}" presName="LevelTwoTextNode" presStyleLbl="node2" presStyleIdx="2" presStyleCnt="6" custScaleX="178958" custScaleY="77208" custLinFactNeighborX="2725" custLinFactNeighborY="23630">
        <dgm:presLayoutVars>
          <dgm:chPref val="3"/>
        </dgm:presLayoutVars>
      </dgm:prSet>
      <dgm:spPr/>
      <dgm:t>
        <a:bodyPr/>
        <a:lstStyle/>
        <a:p>
          <a:endParaRPr lang="zh-TW" altLang="en-US"/>
        </a:p>
      </dgm:t>
    </dgm:pt>
    <dgm:pt modelId="{B7D8E05A-EF45-4EA2-AE9A-89999734CC1A}" type="pres">
      <dgm:prSet presAssocID="{DB63DFE4-E972-46E7-ABCE-0089F4EF80E3}" presName="level3hierChild" presStyleCnt="0"/>
      <dgm:spPr/>
    </dgm:pt>
    <dgm:pt modelId="{13A150CC-8712-4D62-9D94-0E0DFCDE42E4}" type="pres">
      <dgm:prSet presAssocID="{D3936D28-7AE5-4C2B-BC22-01218E496625}" presName="conn2-1" presStyleLbl="parChTrans1D2" presStyleIdx="3" presStyleCnt="6"/>
      <dgm:spPr/>
      <dgm:t>
        <a:bodyPr/>
        <a:lstStyle/>
        <a:p>
          <a:endParaRPr lang="zh-TW" altLang="en-US"/>
        </a:p>
      </dgm:t>
    </dgm:pt>
    <dgm:pt modelId="{6AFAC34A-4EC0-4C30-B2B3-5C1BF5018316}" type="pres">
      <dgm:prSet presAssocID="{D3936D28-7AE5-4C2B-BC22-01218E496625}" presName="connTx" presStyleLbl="parChTrans1D2" presStyleIdx="3" presStyleCnt="6"/>
      <dgm:spPr/>
      <dgm:t>
        <a:bodyPr/>
        <a:lstStyle/>
        <a:p>
          <a:endParaRPr lang="zh-TW" altLang="en-US"/>
        </a:p>
      </dgm:t>
    </dgm:pt>
    <dgm:pt modelId="{7756A671-8EED-4B00-97BE-698F19CB09AB}" type="pres">
      <dgm:prSet presAssocID="{A56F0588-2BD0-469F-9B4D-A48204DD764A}" presName="root2" presStyleCnt="0"/>
      <dgm:spPr/>
    </dgm:pt>
    <dgm:pt modelId="{75778997-D516-4E17-BA2D-DD56B68C6323}" type="pres">
      <dgm:prSet presAssocID="{A56F0588-2BD0-469F-9B4D-A48204DD764A}" presName="LevelTwoTextNode" presStyleLbl="node2" presStyleIdx="3" presStyleCnt="6" custScaleX="186222" custScaleY="84829" custLinFactY="-71138" custLinFactNeighborX="353" custLinFactNeighborY="-100000">
        <dgm:presLayoutVars>
          <dgm:chPref val="3"/>
        </dgm:presLayoutVars>
      </dgm:prSet>
      <dgm:spPr/>
      <dgm:t>
        <a:bodyPr/>
        <a:lstStyle/>
        <a:p>
          <a:endParaRPr lang="zh-TW" altLang="en-US"/>
        </a:p>
      </dgm:t>
    </dgm:pt>
    <dgm:pt modelId="{045B5932-355C-4346-8849-A4CAF73B4437}" type="pres">
      <dgm:prSet presAssocID="{A56F0588-2BD0-469F-9B4D-A48204DD764A}" presName="level3hierChild" presStyleCnt="0"/>
      <dgm:spPr/>
    </dgm:pt>
    <dgm:pt modelId="{612946E0-0E57-4640-9AAC-5AC7496AA260}" type="pres">
      <dgm:prSet presAssocID="{80BA10E6-5AE9-485A-92E2-9343B21C232B}" presName="conn2-1" presStyleLbl="parChTrans1D2" presStyleIdx="4" presStyleCnt="6"/>
      <dgm:spPr/>
      <dgm:t>
        <a:bodyPr/>
        <a:lstStyle/>
        <a:p>
          <a:endParaRPr lang="zh-TW" altLang="en-US"/>
        </a:p>
      </dgm:t>
    </dgm:pt>
    <dgm:pt modelId="{719C180D-4707-49CA-A328-7231C881DD14}" type="pres">
      <dgm:prSet presAssocID="{80BA10E6-5AE9-485A-92E2-9343B21C232B}" presName="connTx" presStyleLbl="parChTrans1D2" presStyleIdx="4" presStyleCnt="6"/>
      <dgm:spPr/>
      <dgm:t>
        <a:bodyPr/>
        <a:lstStyle/>
        <a:p>
          <a:endParaRPr lang="zh-TW" altLang="en-US"/>
        </a:p>
      </dgm:t>
    </dgm:pt>
    <dgm:pt modelId="{C7D18F8A-B393-4C48-B2E5-0AF06E135D56}" type="pres">
      <dgm:prSet presAssocID="{ABF2B30D-A8A7-4653-9DF9-7166AF4EF21F}" presName="root2" presStyleCnt="0"/>
      <dgm:spPr/>
    </dgm:pt>
    <dgm:pt modelId="{36218C98-49C0-4510-B650-BF5040DA289D}" type="pres">
      <dgm:prSet presAssocID="{ABF2B30D-A8A7-4653-9DF9-7166AF4EF21F}" presName="LevelTwoTextNode" presStyleLbl="node2" presStyleIdx="4" presStyleCnt="6" custScaleX="181963" custScaleY="73008" custLinFactNeighborX="2725" custLinFactNeighborY="81060">
        <dgm:presLayoutVars>
          <dgm:chPref val="3"/>
        </dgm:presLayoutVars>
      </dgm:prSet>
      <dgm:spPr/>
      <dgm:t>
        <a:bodyPr/>
        <a:lstStyle/>
        <a:p>
          <a:endParaRPr lang="zh-TW" altLang="en-US"/>
        </a:p>
      </dgm:t>
    </dgm:pt>
    <dgm:pt modelId="{4C943E6B-79EE-4EE7-827B-C396F13E022C}" type="pres">
      <dgm:prSet presAssocID="{ABF2B30D-A8A7-4653-9DF9-7166AF4EF21F}" presName="level3hierChild" presStyleCnt="0"/>
      <dgm:spPr/>
    </dgm:pt>
    <dgm:pt modelId="{CCFE28C4-A20C-434E-A18A-02C6B2002090}" type="pres">
      <dgm:prSet presAssocID="{DCE24F49-C126-47B6-8E21-D2DC99849F02}" presName="conn2-1" presStyleLbl="parChTrans1D2" presStyleIdx="5" presStyleCnt="6"/>
      <dgm:spPr/>
      <dgm:t>
        <a:bodyPr/>
        <a:lstStyle/>
        <a:p>
          <a:endParaRPr lang="zh-TW" altLang="en-US"/>
        </a:p>
      </dgm:t>
    </dgm:pt>
    <dgm:pt modelId="{E9A620C1-438E-4D4A-8250-48AC20119870}" type="pres">
      <dgm:prSet presAssocID="{DCE24F49-C126-47B6-8E21-D2DC99849F02}" presName="connTx" presStyleLbl="parChTrans1D2" presStyleIdx="5" presStyleCnt="6"/>
      <dgm:spPr/>
      <dgm:t>
        <a:bodyPr/>
        <a:lstStyle/>
        <a:p>
          <a:endParaRPr lang="zh-TW" altLang="en-US"/>
        </a:p>
      </dgm:t>
    </dgm:pt>
    <dgm:pt modelId="{D56EB998-9D01-4B44-8708-C136B6ADCAA3}" type="pres">
      <dgm:prSet presAssocID="{B4F08AF0-2C0F-4589-802F-1E7189676B81}" presName="root2" presStyleCnt="0"/>
      <dgm:spPr/>
    </dgm:pt>
    <dgm:pt modelId="{9171AA41-005C-49CD-9BEA-3058F09404BA}" type="pres">
      <dgm:prSet presAssocID="{B4F08AF0-2C0F-4589-802F-1E7189676B81}" presName="LevelTwoTextNode" presStyleLbl="node2" presStyleIdx="5" presStyleCnt="6" custScaleX="183487" custScaleY="78063" custLinFactY="-200000" custLinFactNeighborX="5007" custLinFactNeighborY="-244630">
        <dgm:presLayoutVars>
          <dgm:chPref val="3"/>
        </dgm:presLayoutVars>
      </dgm:prSet>
      <dgm:spPr/>
      <dgm:t>
        <a:bodyPr/>
        <a:lstStyle/>
        <a:p>
          <a:endParaRPr lang="zh-TW" altLang="en-US"/>
        </a:p>
      </dgm:t>
    </dgm:pt>
    <dgm:pt modelId="{0623D471-3F7B-407D-A999-6804E98F3327}" type="pres">
      <dgm:prSet presAssocID="{B4F08AF0-2C0F-4589-802F-1E7189676B81}" presName="level3hierChild" presStyleCnt="0"/>
      <dgm:spPr/>
    </dgm:pt>
  </dgm:ptLst>
  <dgm:cxnLst>
    <dgm:cxn modelId="{D5E26132-F14D-4C6F-8E0E-E4D2DBB81D9C}" type="presOf" srcId="{A56F0588-2BD0-469F-9B4D-A48204DD764A}" destId="{75778997-D516-4E17-BA2D-DD56B68C6323}" srcOrd="0" destOrd="0" presId="urn:microsoft.com/office/officeart/2005/8/layout/hierarchy2"/>
    <dgm:cxn modelId="{E9F25238-DE8F-4A7E-91FA-2F89E44E5E8F}" type="presOf" srcId="{DCE24F49-C126-47B6-8E21-D2DC99849F02}" destId="{E9A620C1-438E-4D4A-8250-48AC20119870}" srcOrd="1" destOrd="0" presId="urn:microsoft.com/office/officeart/2005/8/layout/hierarchy2"/>
    <dgm:cxn modelId="{60BB446E-2794-4A60-886F-C78BB3DED3AF}" type="presOf" srcId="{A566D270-584A-4F8C-94B5-1FBBC6385D9F}" destId="{4F783F26-B092-4B74-9314-D48043979B1B}" srcOrd="0" destOrd="0" presId="urn:microsoft.com/office/officeart/2005/8/layout/hierarchy2"/>
    <dgm:cxn modelId="{EF7E0187-E369-47B0-AD0E-B02A7C930F25}" srcId="{36EF0EC0-60A4-4C1A-9356-01B0251FFD65}" destId="{DB63DFE4-E972-46E7-ABCE-0089F4EF80E3}" srcOrd="2" destOrd="0" parTransId="{73DBD57C-F097-4DBF-BD8E-2F0E342295AD}" sibTransId="{8F907636-33C9-4C05-83BA-404ECE9277EB}"/>
    <dgm:cxn modelId="{133F8C4E-974E-4BF7-88F1-FCA3DD640AE6}" type="presOf" srcId="{D7EA8D52-BDF6-43B1-84C5-1EC16340A9A6}" destId="{89E66A01-90B6-4C50-9F92-CBFEC40CF37D}" srcOrd="0" destOrd="0" presId="urn:microsoft.com/office/officeart/2005/8/layout/hierarchy2"/>
    <dgm:cxn modelId="{E16E5BB4-0CA0-490F-975B-658CC7A6FC97}" type="presOf" srcId="{73DBD57C-F097-4DBF-BD8E-2F0E342295AD}" destId="{2C4B1C30-899A-4C1C-901B-33685AB488E1}" srcOrd="0" destOrd="0" presId="urn:microsoft.com/office/officeart/2005/8/layout/hierarchy2"/>
    <dgm:cxn modelId="{4F865FAD-36E9-433C-AE30-20EE20F1CE00}" type="presOf" srcId="{76042859-7BD1-43F8-91B4-9B7159021193}" destId="{6A8E58F3-CE7C-41BD-B0FC-D9B3E94474F2}" srcOrd="0" destOrd="0" presId="urn:microsoft.com/office/officeart/2005/8/layout/hierarchy2"/>
    <dgm:cxn modelId="{47D81711-0C1A-4017-977E-AE80B55B8556}" type="presOf" srcId="{A566D270-584A-4F8C-94B5-1FBBC6385D9F}" destId="{CFD1DBAD-8EAA-4C5A-A826-53AFF53B0D8D}" srcOrd="1" destOrd="0" presId="urn:microsoft.com/office/officeart/2005/8/layout/hierarchy2"/>
    <dgm:cxn modelId="{AF491F6B-60B3-438E-9310-ED803839D76D}" type="presOf" srcId="{D3936D28-7AE5-4C2B-BC22-01218E496625}" destId="{6AFAC34A-4EC0-4C30-B2B3-5C1BF5018316}" srcOrd="1" destOrd="0" presId="urn:microsoft.com/office/officeart/2005/8/layout/hierarchy2"/>
    <dgm:cxn modelId="{E2002064-8439-4E4A-ADA5-341522DBB430}" type="presOf" srcId="{36EF0EC0-60A4-4C1A-9356-01B0251FFD65}" destId="{51860751-2F77-4F7C-9BBC-65742AF08721}" srcOrd="0" destOrd="0" presId="urn:microsoft.com/office/officeart/2005/8/layout/hierarchy2"/>
    <dgm:cxn modelId="{95E91551-483D-4169-99E8-683A7B35DC3F}" type="presOf" srcId="{25F19F90-8D69-404C-9A9D-7BDB7EB7260B}" destId="{8687AD84-380B-4640-9D34-724E0B43051A}" srcOrd="0" destOrd="0" presId="urn:microsoft.com/office/officeart/2005/8/layout/hierarchy2"/>
    <dgm:cxn modelId="{B1D817C5-E7B2-4BD5-AFD3-5CF51534CCF4}" type="presOf" srcId="{DB63DFE4-E972-46E7-ABCE-0089F4EF80E3}" destId="{8A3FF118-DCC0-4256-9702-8E286136C475}" srcOrd="0" destOrd="0" presId="urn:microsoft.com/office/officeart/2005/8/layout/hierarchy2"/>
    <dgm:cxn modelId="{AA982DCD-A850-47A5-BB2F-CAAF104824BB}" srcId="{36EF0EC0-60A4-4C1A-9356-01B0251FFD65}" destId="{D7EA8D52-BDF6-43B1-84C5-1EC16340A9A6}" srcOrd="1" destOrd="0" parTransId="{22D7088E-D333-4845-ACAA-08D92F6B0330}" sibTransId="{B43E5D1B-1022-42D5-83CA-63075565F571}"/>
    <dgm:cxn modelId="{9DE4B96B-48E2-4F2C-BF6C-EE1F79B49A9D}" type="presOf" srcId="{80BA10E6-5AE9-485A-92E2-9343B21C232B}" destId="{612946E0-0E57-4640-9AAC-5AC7496AA260}" srcOrd="0" destOrd="0" presId="urn:microsoft.com/office/officeart/2005/8/layout/hierarchy2"/>
    <dgm:cxn modelId="{14059885-84DD-4F1E-9ED5-F996EEE8ACA8}" srcId="{76042859-7BD1-43F8-91B4-9B7159021193}" destId="{36EF0EC0-60A4-4C1A-9356-01B0251FFD65}" srcOrd="0" destOrd="0" parTransId="{63B15F2D-0DE7-49B5-BA24-46DB5A1E0C74}" sibTransId="{3586689E-4824-4357-B5C5-C6CBA22C5BE4}"/>
    <dgm:cxn modelId="{4A7586D1-8D61-40D2-9DA1-6A9573CAF251}" srcId="{36EF0EC0-60A4-4C1A-9356-01B0251FFD65}" destId="{A56F0588-2BD0-469F-9B4D-A48204DD764A}" srcOrd="3" destOrd="0" parTransId="{D3936D28-7AE5-4C2B-BC22-01218E496625}" sibTransId="{C68571ED-B5F9-43C3-A712-EFF0E05E4550}"/>
    <dgm:cxn modelId="{2F7A72CF-FD07-4FD4-A13A-62B552694955}" type="presOf" srcId="{D3936D28-7AE5-4C2B-BC22-01218E496625}" destId="{13A150CC-8712-4D62-9D94-0E0DFCDE42E4}" srcOrd="0" destOrd="0" presId="urn:microsoft.com/office/officeart/2005/8/layout/hierarchy2"/>
    <dgm:cxn modelId="{191041D8-1305-4904-AB0D-38B31C5D56D3}" type="presOf" srcId="{DCE24F49-C126-47B6-8E21-D2DC99849F02}" destId="{CCFE28C4-A20C-434E-A18A-02C6B2002090}" srcOrd="0" destOrd="0" presId="urn:microsoft.com/office/officeart/2005/8/layout/hierarchy2"/>
    <dgm:cxn modelId="{375D7FC6-D846-47DD-B2DF-F9B13B9D1CF0}" srcId="{36EF0EC0-60A4-4C1A-9356-01B0251FFD65}" destId="{B4F08AF0-2C0F-4589-802F-1E7189676B81}" srcOrd="5" destOrd="0" parTransId="{DCE24F49-C126-47B6-8E21-D2DC99849F02}" sibTransId="{99F53732-E235-43E1-A186-116B709E0191}"/>
    <dgm:cxn modelId="{AE1932DD-7845-4CEF-A024-B1EA82680C60}" type="presOf" srcId="{22D7088E-D333-4845-ACAA-08D92F6B0330}" destId="{8A81567E-0942-4B96-9ED5-35B53ACFE826}" srcOrd="0" destOrd="0" presId="urn:microsoft.com/office/officeart/2005/8/layout/hierarchy2"/>
    <dgm:cxn modelId="{6765B385-D8F6-4D73-960C-FA43BB0ADF9C}" type="presOf" srcId="{73DBD57C-F097-4DBF-BD8E-2F0E342295AD}" destId="{36FE9599-8615-4824-953E-396DFAA43D6F}" srcOrd="1" destOrd="0" presId="urn:microsoft.com/office/officeart/2005/8/layout/hierarchy2"/>
    <dgm:cxn modelId="{A8364DFD-4FCC-49EC-9111-6DC4F5EE2675}" srcId="{36EF0EC0-60A4-4C1A-9356-01B0251FFD65}" destId="{ABF2B30D-A8A7-4653-9DF9-7166AF4EF21F}" srcOrd="4" destOrd="0" parTransId="{80BA10E6-5AE9-485A-92E2-9343B21C232B}" sibTransId="{F4CB143E-5537-4CFA-9D27-C78EE9CB0B6F}"/>
    <dgm:cxn modelId="{A52ECA77-C5C1-4A68-A185-7395C9189338}" type="presOf" srcId="{80BA10E6-5AE9-485A-92E2-9343B21C232B}" destId="{719C180D-4707-49CA-A328-7231C881DD14}" srcOrd="1" destOrd="0" presId="urn:microsoft.com/office/officeart/2005/8/layout/hierarchy2"/>
    <dgm:cxn modelId="{C4971AB5-BB5F-4714-A171-BEDFAA800483}" srcId="{36EF0EC0-60A4-4C1A-9356-01B0251FFD65}" destId="{25F19F90-8D69-404C-9A9D-7BDB7EB7260B}" srcOrd="0" destOrd="0" parTransId="{A566D270-584A-4F8C-94B5-1FBBC6385D9F}" sibTransId="{9674AA0D-31AC-44A3-9235-49C40C086853}"/>
    <dgm:cxn modelId="{0C0262FE-49D8-47A7-8A64-2B80B77BC52B}" type="presOf" srcId="{B4F08AF0-2C0F-4589-802F-1E7189676B81}" destId="{9171AA41-005C-49CD-9BEA-3058F09404BA}" srcOrd="0" destOrd="0" presId="urn:microsoft.com/office/officeart/2005/8/layout/hierarchy2"/>
    <dgm:cxn modelId="{3CF819E4-FB0C-4CCB-B5BC-9080067E70A0}" type="presOf" srcId="{22D7088E-D333-4845-ACAA-08D92F6B0330}" destId="{ACD0EDE8-919B-4A6E-B5EF-CAD46791B058}" srcOrd="1" destOrd="0" presId="urn:microsoft.com/office/officeart/2005/8/layout/hierarchy2"/>
    <dgm:cxn modelId="{A973C07C-44C7-4AA7-B284-6D17A17C721B}" type="presOf" srcId="{ABF2B30D-A8A7-4653-9DF9-7166AF4EF21F}" destId="{36218C98-49C0-4510-B650-BF5040DA289D}" srcOrd="0" destOrd="0" presId="urn:microsoft.com/office/officeart/2005/8/layout/hierarchy2"/>
    <dgm:cxn modelId="{B42A376D-1D6B-457B-A1BE-204CEE21E9EB}" type="presParOf" srcId="{6A8E58F3-CE7C-41BD-B0FC-D9B3E94474F2}" destId="{DE93DE4C-DE68-46EB-9BC1-873975A36291}" srcOrd="0" destOrd="0" presId="urn:microsoft.com/office/officeart/2005/8/layout/hierarchy2"/>
    <dgm:cxn modelId="{D166FA5D-AC69-4BD2-BF41-D91EFF49A0C5}" type="presParOf" srcId="{DE93DE4C-DE68-46EB-9BC1-873975A36291}" destId="{51860751-2F77-4F7C-9BBC-65742AF08721}" srcOrd="0" destOrd="0" presId="urn:microsoft.com/office/officeart/2005/8/layout/hierarchy2"/>
    <dgm:cxn modelId="{D310C657-4F02-4ABF-AFAE-49C92564BDB8}" type="presParOf" srcId="{DE93DE4C-DE68-46EB-9BC1-873975A36291}" destId="{4864C60B-7E12-49CE-8F5E-AC71A56BD949}" srcOrd="1" destOrd="0" presId="urn:microsoft.com/office/officeart/2005/8/layout/hierarchy2"/>
    <dgm:cxn modelId="{4612A894-999A-48BE-880A-59CF8B39B718}" type="presParOf" srcId="{4864C60B-7E12-49CE-8F5E-AC71A56BD949}" destId="{4F783F26-B092-4B74-9314-D48043979B1B}" srcOrd="0" destOrd="0" presId="urn:microsoft.com/office/officeart/2005/8/layout/hierarchy2"/>
    <dgm:cxn modelId="{DD5915C4-E7C9-4EFC-A656-FD38A1B0C9DA}" type="presParOf" srcId="{4F783F26-B092-4B74-9314-D48043979B1B}" destId="{CFD1DBAD-8EAA-4C5A-A826-53AFF53B0D8D}" srcOrd="0" destOrd="0" presId="urn:microsoft.com/office/officeart/2005/8/layout/hierarchy2"/>
    <dgm:cxn modelId="{6ABE975A-AC06-489F-8250-BA49B23496F8}" type="presParOf" srcId="{4864C60B-7E12-49CE-8F5E-AC71A56BD949}" destId="{F6298DF0-5CC5-48A4-98C8-6187AB028DE0}" srcOrd="1" destOrd="0" presId="urn:microsoft.com/office/officeart/2005/8/layout/hierarchy2"/>
    <dgm:cxn modelId="{ECA248E2-39C2-4C1E-BF24-E3218E60A370}" type="presParOf" srcId="{F6298DF0-5CC5-48A4-98C8-6187AB028DE0}" destId="{8687AD84-380B-4640-9D34-724E0B43051A}" srcOrd="0" destOrd="0" presId="urn:microsoft.com/office/officeart/2005/8/layout/hierarchy2"/>
    <dgm:cxn modelId="{D643EC55-F9F2-4859-A947-D684E812E04A}" type="presParOf" srcId="{F6298DF0-5CC5-48A4-98C8-6187AB028DE0}" destId="{D363C78D-10C8-4CA2-9DC0-6DA2ACE1FBD0}" srcOrd="1" destOrd="0" presId="urn:microsoft.com/office/officeart/2005/8/layout/hierarchy2"/>
    <dgm:cxn modelId="{6D2BFCE5-925F-45F9-82A2-88F46AB16558}" type="presParOf" srcId="{4864C60B-7E12-49CE-8F5E-AC71A56BD949}" destId="{8A81567E-0942-4B96-9ED5-35B53ACFE826}" srcOrd="2" destOrd="0" presId="urn:microsoft.com/office/officeart/2005/8/layout/hierarchy2"/>
    <dgm:cxn modelId="{A695D61E-DD9D-4CD4-B4D7-BAE38D02B736}" type="presParOf" srcId="{8A81567E-0942-4B96-9ED5-35B53ACFE826}" destId="{ACD0EDE8-919B-4A6E-B5EF-CAD46791B058}" srcOrd="0" destOrd="0" presId="urn:microsoft.com/office/officeart/2005/8/layout/hierarchy2"/>
    <dgm:cxn modelId="{ADEFD7F0-DC5A-4E21-8081-393B87350A6D}" type="presParOf" srcId="{4864C60B-7E12-49CE-8F5E-AC71A56BD949}" destId="{47CEDAF8-B166-4E87-943D-1F880936D0EB}" srcOrd="3" destOrd="0" presId="urn:microsoft.com/office/officeart/2005/8/layout/hierarchy2"/>
    <dgm:cxn modelId="{DC5E0B01-EF91-4691-939B-ED1EC9E47FC8}" type="presParOf" srcId="{47CEDAF8-B166-4E87-943D-1F880936D0EB}" destId="{89E66A01-90B6-4C50-9F92-CBFEC40CF37D}" srcOrd="0" destOrd="0" presId="urn:microsoft.com/office/officeart/2005/8/layout/hierarchy2"/>
    <dgm:cxn modelId="{42FB0A5F-71DD-46F9-BB5E-871B804F6CCA}" type="presParOf" srcId="{47CEDAF8-B166-4E87-943D-1F880936D0EB}" destId="{0240AC69-1C11-41EE-B81B-CE7C99CD1099}" srcOrd="1" destOrd="0" presId="urn:microsoft.com/office/officeart/2005/8/layout/hierarchy2"/>
    <dgm:cxn modelId="{7A121902-1B2D-4BDA-A559-081C10B5EA33}" type="presParOf" srcId="{4864C60B-7E12-49CE-8F5E-AC71A56BD949}" destId="{2C4B1C30-899A-4C1C-901B-33685AB488E1}" srcOrd="4" destOrd="0" presId="urn:microsoft.com/office/officeart/2005/8/layout/hierarchy2"/>
    <dgm:cxn modelId="{108DC294-2641-493E-A668-663795A46BE6}" type="presParOf" srcId="{2C4B1C30-899A-4C1C-901B-33685AB488E1}" destId="{36FE9599-8615-4824-953E-396DFAA43D6F}" srcOrd="0" destOrd="0" presId="urn:microsoft.com/office/officeart/2005/8/layout/hierarchy2"/>
    <dgm:cxn modelId="{33B3A0ED-881B-407B-958F-28666FDD1DAB}" type="presParOf" srcId="{4864C60B-7E12-49CE-8F5E-AC71A56BD949}" destId="{A123641E-BA14-470E-A70C-34279E0E135C}" srcOrd="5" destOrd="0" presId="urn:microsoft.com/office/officeart/2005/8/layout/hierarchy2"/>
    <dgm:cxn modelId="{F8E448AB-1FA3-4503-81DC-1231D355616D}" type="presParOf" srcId="{A123641E-BA14-470E-A70C-34279E0E135C}" destId="{8A3FF118-DCC0-4256-9702-8E286136C475}" srcOrd="0" destOrd="0" presId="urn:microsoft.com/office/officeart/2005/8/layout/hierarchy2"/>
    <dgm:cxn modelId="{318288E4-B474-4DE0-859E-3C16A853AD0B}" type="presParOf" srcId="{A123641E-BA14-470E-A70C-34279E0E135C}" destId="{B7D8E05A-EF45-4EA2-AE9A-89999734CC1A}" srcOrd="1" destOrd="0" presId="urn:microsoft.com/office/officeart/2005/8/layout/hierarchy2"/>
    <dgm:cxn modelId="{E45BD1C4-314A-411C-A00C-BE29B7B955DD}" type="presParOf" srcId="{4864C60B-7E12-49CE-8F5E-AC71A56BD949}" destId="{13A150CC-8712-4D62-9D94-0E0DFCDE42E4}" srcOrd="6" destOrd="0" presId="urn:microsoft.com/office/officeart/2005/8/layout/hierarchy2"/>
    <dgm:cxn modelId="{BEF07FF4-9E26-4866-A2DF-C3C2B31F051B}" type="presParOf" srcId="{13A150CC-8712-4D62-9D94-0E0DFCDE42E4}" destId="{6AFAC34A-4EC0-4C30-B2B3-5C1BF5018316}" srcOrd="0" destOrd="0" presId="urn:microsoft.com/office/officeart/2005/8/layout/hierarchy2"/>
    <dgm:cxn modelId="{83013010-08CF-46A3-A04B-111ECFFDEB11}" type="presParOf" srcId="{4864C60B-7E12-49CE-8F5E-AC71A56BD949}" destId="{7756A671-8EED-4B00-97BE-698F19CB09AB}" srcOrd="7" destOrd="0" presId="urn:microsoft.com/office/officeart/2005/8/layout/hierarchy2"/>
    <dgm:cxn modelId="{EAB5ACD1-71B6-4943-9570-F4F211DFE2C7}" type="presParOf" srcId="{7756A671-8EED-4B00-97BE-698F19CB09AB}" destId="{75778997-D516-4E17-BA2D-DD56B68C6323}" srcOrd="0" destOrd="0" presId="urn:microsoft.com/office/officeart/2005/8/layout/hierarchy2"/>
    <dgm:cxn modelId="{C08D00CD-EDE3-415D-A6F2-C41EF114B8E6}" type="presParOf" srcId="{7756A671-8EED-4B00-97BE-698F19CB09AB}" destId="{045B5932-355C-4346-8849-A4CAF73B4437}" srcOrd="1" destOrd="0" presId="urn:microsoft.com/office/officeart/2005/8/layout/hierarchy2"/>
    <dgm:cxn modelId="{6E9A14E1-F7EB-49E6-AF57-DF09F9E29FD7}" type="presParOf" srcId="{4864C60B-7E12-49CE-8F5E-AC71A56BD949}" destId="{612946E0-0E57-4640-9AAC-5AC7496AA260}" srcOrd="8" destOrd="0" presId="urn:microsoft.com/office/officeart/2005/8/layout/hierarchy2"/>
    <dgm:cxn modelId="{E0EEDD7D-616A-47D1-97A1-C70132A47C11}" type="presParOf" srcId="{612946E0-0E57-4640-9AAC-5AC7496AA260}" destId="{719C180D-4707-49CA-A328-7231C881DD14}" srcOrd="0" destOrd="0" presId="urn:microsoft.com/office/officeart/2005/8/layout/hierarchy2"/>
    <dgm:cxn modelId="{5BA1FC5C-873A-4115-84D0-674D2DC8237F}" type="presParOf" srcId="{4864C60B-7E12-49CE-8F5E-AC71A56BD949}" destId="{C7D18F8A-B393-4C48-B2E5-0AF06E135D56}" srcOrd="9" destOrd="0" presId="urn:microsoft.com/office/officeart/2005/8/layout/hierarchy2"/>
    <dgm:cxn modelId="{DB8E5F7E-685A-47C1-A5D7-FBD3DBD5183C}" type="presParOf" srcId="{C7D18F8A-B393-4C48-B2E5-0AF06E135D56}" destId="{36218C98-49C0-4510-B650-BF5040DA289D}" srcOrd="0" destOrd="0" presId="urn:microsoft.com/office/officeart/2005/8/layout/hierarchy2"/>
    <dgm:cxn modelId="{B4C5552D-5A14-4EAD-A25A-46365E317B0E}" type="presParOf" srcId="{C7D18F8A-B393-4C48-B2E5-0AF06E135D56}" destId="{4C943E6B-79EE-4EE7-827B-C396F13E022C}" srcOrd="1" destOrd="0" presId="urn:microsoft.com/office/officeart/2005/8/layout/hierarchy2"/>
    <dgm:cxn modelId="{CC490D65-4EE6-4CC4-B5D4-6B483ABF0C56}" type="presParOf" srcId="{4864C60B-7E12-49CE-8F5E-AC71A56BD949}" destId="{CCFE28C4-A20C-434E-A18A-02C6B2002090}" srcOrd="10" destOrd="0" presId="urn:microsoft.com/office/officeart/2005/8/layout/hierarchy2"/>
    <dgm:cxn modelId="{FED88A6E-04AB-4434-A068-9766A5D3E31D}" type="presParOf" srcId="{CCFE28C4-A20C-434E-A18A-02C6B2002090}" destId="{E9A620C1-438E-4D4A-8250-48AC20119870}" srcOrd="0" destOrd="0" presId="urn:microsoft.com/office/officeart/2005/8/layout/hierarchy2"/>
    <dgm:cxn modelId="{526B0BAC-E0C1-4A49-9483-6F0816169AA8}" type="presParOf" srcId="{4864C60B-7E12-49CE-8F5E-AC71A56BD949}" destId="{D56EB998-9D01-4B44-8708-C136B6ADCAA3}" srcOrd="11" destOrd="0" presId="urn:microsoft.com/office/officeart/2005/8/layout/hierarchy2"/>
    <dgm:cxn modelId="{1044E777-7546-4F07-8189-DE0693D11811}" type="presParOf" srcId="{D56EB998-9D01-4B44-8708-C136B6ADCAA3}" destId="{9171AA41-005C-49CD-9BEA-3058F09404BA}" srcOrd="0" destOrd="0" presId="urn:microsoft.com/office/officeart/2005/8/layout/hierarchy2"/>
    <dgm:cxn modelId="{C7325584-0883-4453-833F-288EE06DC373}" type="presParOf" srcId="{D56EB998-9D01-4B44-8708-C136B6ADCAA3}" destId="{0623D471-3F7B-407D-A999-6804E98F3327}"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9F146A-B08E-4238-8FD8-BDD750910AE9}" type="doc">
      <dgm:prSet loTypeId="urn:diagrams.loki3.com/BracketList+Icon" loCatId="officeonline" qsTypeId="urn:microsoft.com/office/officeart/2005/8/quickstyle/3d5" qsCatId="3D" csTypeId="urn:microsoft.com/office/officeart/2005/8/colors/colorful5" csCatId="colorful" phldr="1"/>
      <dgm:spPr/>
      <dgm:t>
        <a:bodyPr/>
        <a:lstStyle/>
        <a:p>
          <a:endParaRPr lang="zh-TW" altLang="en-US"/>
        </a:p>
      </dgm:t>
    </dgm:pt>
    <dgm:pt modelId="{88F67C38-0E4C-4926-BCAB-15607AA75EDA}">
      <dgm:prSet phldrT="[文字]" custT="1"/>
      <dgm:spPr/>
      <dgm:t>
        <a:bodyPr/>
        <a:lstStyle/>
        <a:p>
          <a:pPr algn="ctr"/>
          <a:r>
            <a:rPr lang="zh-TW" altLang="en-US" sz="2400" b="1" dirty="0">
              <a:latin typeface="微軟正黑體" pitchFamily="34" charset="-120"/>
              <a:ea typeface="微軟正黑體" pitchFamily="34" charset="-120"/>
            </a:rPr>
            <a:t>雲</a:t>
          </a:r>
          <a:endParaRPr lang="en-US" altLang="zh-TW" sz="2400" b="1" dirty="0">
            <a:latin typeface="微軟正黑體" pitchFamily="34" charset="-120"/>
            <a:ea typeface="微軟正黑體" pitchFamily="34" charset="-120"/>
          </a:endParaRPr>
        </a:p>
        <a:p>
          <a:pPr algn="ctr"/>
          <a:r>
            <a:rPr lang="zh-TW" altLang="en-US" sz="2400" b="1" dirty="0">
              <a:latin typeface="微軟正黑體" pitchFamily="34" charset="-120"/>
              <a:ea typeface="微軟正黑體" pitchFamily="34" charset="-120"/>
            </a:rPr>
            <a:t>林</a:t>
          </a:r>
          <a:endParaRPr lang="en-US" altLang="zh-TW" sz="2400" b="1" dirty="0">
            <a:latin typeface="微軟正黑體" pitchFamily="34" charset="-120"/>
            <a:ea typeface="微軟正黑體" pitchFamily="34" charset="-120"/>
          </a:endParaRPr>
        </a:p>
        <a:p>
          <a:pPr algn="ctr"/>
          <a:r>
            <a:rPr lang="zh-TW" altLang="en-US" sz="2400" b="1" dirty="0">
              <a:latin typeface="微軟正黑體" pitchFamily="34" charset="-120"/>
              <a:ea typeface="微軟正黑體" pitchFamily="34" charset="-120"/>
            </a:rPr>
            <a:t>區</a:t>
          </a:r>
          <a:endParaRPr lang="en-US" altLang="zh-TW" sz="2400" b="1" dirty="0">
            <a:latin typeface="微軟正黑體" pitchFamily="34" charset="-120"/>
            <a:ea typeface="微軟正黑體" pitchFamily="34" charset="-120"/>
          </a:endParaRPr>
        </a:p>
      </dgm:t>
    </dgm:pt>
    <dgm:pt modelId="{C1EF6DB3-4B24-412E-AA2A-FFDA0AB4741B}" type="parTrans" cxnId="{04490495-8492-463F-BE3A-3E9B051594B3}">
      <dgm:prSet/>
      <dgm:spPr/>
      <dgm:t>
        <a:bodyPr/>
        <a:lstStyle/>
        <a:p>
          <a:endParaRPr lang="zh-TW" altLang="en-US" b="1">
            <a:latin typeface="微軟正黑體" pitchFamily="34" charset="-120"/>
            <a:ea typeface="微軟正黑體" pitchFamily="34" charset="-120"/>
          </a:endParaRPr>
        </a:p>
      </dgm:t>
    </dgm:pt>
    <dgm:pt modelId="{50DBC51E-329D-424A-857F-FDEB1E99D8BF}" type="sibTrans" cxnId="{04490495-8492-463F-BE3A-3E9B051594B3}">
      <dgm:prSet/>
      <dgm:spPr/>
      <dgm:t>
        <a:bodyPr/>
        <a:lstStyle/>
        <a:p>
          <a:endParaRPr lang="zh-TW" altLang="en-US" b="1">
            <a:latin typeface="微軟正黑體" pitchFamily="34" charset="-120"/>
            <a:ea typeface="微軟正黑體" pitchFamily="34" charset="-120"/>
          </a:endParaRPr>
        </a:p>
      </dgm:t>
    </dgm:pt>
    <dgm:pt modelId="{EDE81B88-04CC-4C7C-A1A4-6C07A3BEA8D8}">
      <dgm:prSet phldrT="[文字]" custT="1"/>
      <dgm:spPr/>
      <dgm:t>
        <a:bodyPr/>
        <a:lstStyle/>
        <a:p>
          <a:r>
            <a:rPr lang="zh-TW" altLang="en-US" sz="2300" b="1" dirty="0">
              <a:latin typeface="微軟正黑體" pitchFamily="34" charset="-120"/>
              <a:ea typeface="微軟正黑體" pitchFamily="34" charset="-120"/>
            </a:rPr>
            <a:t>北港鎮、元長鄉、水林鄉、口湖鄉、四湖鄉等</a:t>
          </a:r>
          <a:r>
            <a:rPr lang="en-US" altLang="zh-TW" sz="2300" b="1" dirty="0">
              <a:latin typeface="微軟正黑體" pitchFamily="34" charset="-120"/>
              <a:ea typeface="微軟正黑體" pitchFamily="34" charset="-120"/>
            </a:rPr>
            <a:t>5</a:t>
          </a:r>
          <a:r>
            <a:rPr lang="zh-TW" altLang="en-US" sz="2300" b="1" dirty="0">
              <a:latin typeface="微軟正黑體" pitchFamily="34" charset="-120"/>
              <a:ea typeface="微軟正黑體" pitchFamily="34" charset="-120"/>
            </a:rPr>
            <a:t>個行政區</a:t>
          </a:r>
        </a:p>
      </dgm:t>
    </dgm:pt>
    <dgm:pt modelId="{A594FEC6-A92C-4078-89BA-060572C0FF7C}" type="parTrans" cxnId="{9D94DDAA-005C-42BB-B73F-27FFF76C4367}">
      <dgm:prSet/>
      <dgm:spPr/>
      <dgm:t>
        <a:bodyPr/>
        <a:lstStyle/>
        <a:p>
          <a:endParaRPr lang="zh-TW" altLang="en-US" b="1">
            <a:latin typeface="微軟正黑體" pitchFamily="34" charset="-120"/>
            <a:ea typeface="微軟正黑體" pitchFamily="34" charset="-120"/>
          </a:endParaRPr>
        </a:p>
      </dgm:t>
    </dgm:pt>
    <dgm:pt modelId="{FA2F992A-9C95-40DD-AC22-FDD44D7AA722}" type="sibTrans" cxnId="{9D94DDAA-005C-42BB-B73F-27FFF76C4367}">
      <dgm:prSet/>
      <dgm:spPr/>
      <dgm:t>
        <a:bodyPr/>
        <a:lstStyle/>
        <a:p>
          <a:endParaRPr lang="zh-TW" altLang="en-US" b="1">
            <a:latin typeface="微軟正黑體" pitchFamily="34" charset="-120"/>
            <a:ea typeface="微軟正黑體" pitchFamily="34" charset="-120"/>
          </a:endParaRPr>
        </a:p>
      </dgm:t>
    </dgm:pt>
    <dgm:pt modelId="{C4F4CC8E-E1C6-4456-8975-07D19925FC40}">
      <dgm:prSet phldrT="[文字]" custT="1"/>
      <dgm:spPr/>
      <dgm:t>
        <a:bodyPr/>
        <a:lstStyle/>
        <a:p>
          <a:pPr algn="ctr"/>
          <a:endParaRPr lang="en-US" altLang="zh-TW" sz="2400" b="1" dirty="0">
            <a:latin typeface="微軟正黑體" pitchFamily="34" charset="-120"/>
            <a:ea typeface="微軟正黑體" pitchFamily="34" charset="-120"/>
          </a:endParaRPr>
        </a:p>
        <a:p>
          <a:pPr algn="ctr"/>
          <a:endParaRPr lang="en-US" altLang="zh-TW" sz="2400" b="1" dirty="0">
            <a:latin typeface="微軟正黑體" pitchFamily="34" charset="-120"/>
            <a:ea typeface="微軟正黑體" pitchFamily="34" charset="-120"/>
          </a:endParaRPr>
        </a:p>
        <a:p>
          <a:pPr algn="ctr"/>
          <a:r>
            <a:rPr lang="zh-TW" altLang="en-US" sz="2400" b="1" dirty="0">
              <a:latin typeface="微軟正黑體" pitchFamily="34" charset="-120"/>
              <a:ea typeface="微軟正黑體" pitchFamily="34" charset="-120"/>
            </a:rPr>
            <a:t>嘉</a:t>
          </a:r>
          <a:endParaRPr lang="en-US" altLang="zh-TW" sz="2400" b="1" dirty="0">
            <a:latin typeface="微軟正黑體" pitchFamily="34" charset="-120"/>
            <a:ea typeface="微軟正黑體" pitchFamily="34" charset="-120"/>
          </a:endParaRPr>
        </a:p>
        <a:p>
          <a:pPr algn="ctr"/>
          <a:r>
            <a:rPr lang="zh-TW" altLang="en-US" sz="2400" b="1" dirty="0">
              <a:latin typeface="微軟正黑體" pitchFamily="34" charset="-120"/>
              <a:ea typeface="微軟正黑體" pitchFamily="34" charset="-120"/>
            </a:rPr>
            <a:t>義</a:t>
          </a:r>
          <a:endParaRPr lang="en-US" altLang="zh-TW" sz="2400" b="1" dirty="0">
            <a:latin typeface="微軟正黑體" pitchFamily="34" charset="-120"/>
            <a:ea typeface="微軟正黑體" pitchFamily="34" charset="-120"/>
          </a:endParaRPr>
        </a:p>
        <a:p>
          <a:pPr algn="ctr"/>
          <a:r>
            <a:rPr lang="zh-TW" altLang="en-US" sz="2400" b="1" dirty="0">
              <a:latin typeface="微軟正黑體" pitchFamily="34" charset="-120"/>
              <a:ea typeface="微軟正黑體" pitchFamily="34" charset="-120"/>
            </a:rPr>
            <a:t>區</a:t>
          </a:r>
          <a:endParaRPr lang="en-US" altLang="zh-TW" sz="2400" b="1" dirty="0">
            <a:latin typeface="微軟正黑體" pitchFamily="34" charset="-120"/>
            <a:ea typeface="微軟正黑體" pitchFamily="34" charset="-120"/>
          </a:endParaRPr>
        </a:p>
        <a:p>
          <a:pPr algn="ctr"/>
          <a:endParaRPr lang="zh-TW" altLang="en-US" sz="2400" b="1" dirty="0">
            <a:latin typeface="微軟正黑體" pitchFamily="34" charset="-120"/>
            <a:ea typeface="微軟正黑體" pitchFamily="34" charset="-120"/>
          </a:endParaRPr>
        </a:p>
      </dgm:t>
    </dgm:pt>
    <dgm:pt modelId="{C42C4654-272D-4F57-B8CB-14363A12D1C3}" type="parTrans" cxnId="{37071946-2B3B-4BD7-A2A7-E281D7867DA1}">
      <dgm:prSet/>
      <dgm:spPr/>
      <dgm:t>
        <a:bodyPr/>
        <a:lstStyle/>
        <a:p>
          <a:endParaRPr lang="zh-TW" altLang="en-US" b="1">
            <a:latin typeface="微軟正黑體" pitchFamily="34" charset="-120"/>
            <a:ea typeface="微軟正黑體" pitchFamily="34" charset="-120"/>
          </a:endParaRPr>
        </a:p>
      </dgm:t>
    </dgm:pt>
    <dgm:pt modelId="{9673ED89-6BE1-4990-8A06-C016EDCE7739}" type="sibTrans" cxnId="{37071946-2B3B-4BD7-A2A7-E281D7867DA1}">
      <dgm:prSet/>
      <dgm:spPr/>
      <dgm:t>
        <a:bodyPr/>
        <a:lstStyle/>
        <a:p>
          <a:endParaRPr lang="zh-TW" altLang="en-US" b="1">
            <a:latin typeface="微軟正黑體" pitchFamily="34" charset="-120"/>
            <a:ea typeface="微軟正黑體" pitchFamily="34" charset="-120"/>
          </a:endParaRPr>
        </a:p>
      </dgm:t>
    </dgm:pt>
    <dgm:pt modelId="{0E408B1F-47A4-4450-B2F9-5D8A9AD8576A}">
      <dgm:prSet phldrT="[文字]" custT="1"/>
      <dgm:spPr/>
      <dgm:t>
        <a:bodyPr/>
        <a:lstStyle/>
        <a:p>
          <a:endParaRPr lang="zh-TW" altLang="en-US" sz="2300" b="1" dirty="0">
            <a:latin typeface="微軟正黑體" pitchFamily="34" charset="-120"/>
            <a:ea typeface="微軟正黑體" pitchFamily="34" charset="-120"/>
          </a:endParaRPr>
        </a:p>
      </dgm:t>
    </dgm:pt>
    <dgm:pt modelId="{96D29BBA-7A1E-411F-A358-940FD8A630A0}" type="parTrans" cxnId="{293DF400-76E7-4D7A-A44F-08A790AE8C88}">
      <dgm:prSet/>
      <dgm:spPr/>
      <dgm:t>
        <a:bodyPr/>
        <a:lstStyle/>
        <a:p>
          <a:endParaRPr lang="zh-TW" altLang="en-US" b="1">
            <a:latin typeface="微軟正黑體" pitchFamily="34" charset="-120"/>
            <a:ea typeface="微軟正黑體" pitchFamily="34" charset="-120"/>
          </a:endParaRPr>
        </a:p>
      </dgm:t>
    </dgm:pt>
    <dgm:pt modelId="{FFF275E2-E796-4F06-A011-44565742C2D7}" type="sibTrans" cxnId="{293DF400-76E7-4D7A-A44F-08A790AE8C88}">
      <dgm:prSet/>
      <dgm:spPr/>
      <dgm:t>
        <a:bodyPr/>
        <a:lstStyle/>
        <a:p>
          <a:endParaRPr lang="zh-TW" altLang="en-US" b="1">
            <a:latin typeface="微軟正黑體" pitchFamily="34" charset="-120"/>
            <a:ea typeface="微軟正黑體" pitchFamily="34" charset="-120"/>
          </a:endParaRPr>
        </a:p>
      </dgm:t>
    </dgm:pt>
    <dgm:pt modelId="{7D748B65-6FEA-4479-A8D5-4B3B7669EEE1}">
      <dgm:prSet phldrT="[文字]" custT="1"/>
      <dgm:spPr/>
      <dgm:t>
        <a:bodyPr/>
        <a:lstStyle/>
        <a:p>
          <a:endParaRPr lang="zh-TW" altLang="en-US" sz="2300" b="1" dirty="0">
            <a:latin typeface="微軟正黑體" pitchFamily="34" charset="-120"/>
            <a:ea typeface="微軟正黑體" pitchFamily="34" charset="-120"/>
          </a:endParaRPr>
        </a:p>
      </dgm:t>
    </dgm:pt>
    <dgm:pt modelId="{DD750110-D796-4927-83C1-3FF76DD1FABC}" type="parTrans" cxnId="{55EE9CB2-0979-4B4B-879E-BF74546B904D}">
      <dgm:prSet/>
      <dgm:spPr/>
      <dgm:t>
        <a:bodyPr/>
        <a:lstStyle/>
        <a:p>
          <a:endParaRPr lang="zh-TW" altLang="en-US" b="1">
            <a:latin typeface="微軟正黑體" pitchFamily="34" charset="-120"/>
            <a:ea typeface="微軟正黑體" pitchFamily="34" charset="-120"/>
          </a:endParaRPr>
        </a:p>
      </dgm:t>
    </dgm:pt>
    <dgm:pt modelId="{6BF36288-5007-4EF1-92EA-C3FBDB75D15E}" type="sibTrans" cxnId="{55EE9CB2-0979-4B4B-879E-BF74546B904D}">
      <dgm:prSet/>
      <dgm:spPr/>
      <dgm:t>
        <a:bodyPr/>
        <a:lstStyle/>
        <a:p>
          <a:endParaRPr lang="zh-TW" altLang="en-US" b="1">
            <a:latin typeface="微軟正黑體" pitchFamily="34" charset="-120"/>
            <a:ea typeface="微軟正黑體" pitchFamily="34" charset="-120"/>
          </a:endParaRPr>
        </a:p>
      </dgm:t>
    </dgm:pt>
    <dgm:pt modelId="{DD105445-CE3C-45E2-89AB-41831C747BC2}">
      <dgm:prSet custT="1"/>
      <dgm:spPr/>
      <dgm:t>
        <a:bodyPr/>
        <a:lstStyle/>
        <a:p>
          <a:r>
            <a:rPr lang="zh-TW" altLang="en-US" sz="2800" b="1" dirty="0">
              <a:latin typeface="微軟正黑體" pitchFamily="34" charset="-120"/>
              <a:ea typeface="微軟正黑體" pitchFamily="34" charset="-120"/>
            </a:rPr>
            <a:t>六腳鄉、新港鄉、民雄鄉、溪口鄉、大林鄉、梅山鄉、</a:t>
          </a:r>
          <a:r>
            <a:rPr lang="zh-TW" altLang="en-US" sz="2800" b="1" dirty="0">
              <a:solidFill>
                <a:schemeClr val="bg1"/>
              </a:solidFill>
              <a:latin typeface="微軟正黑體" pitchFamily="34" charset="-120"/>
              <a:ea typeface="微軟正黑體" pitchFamily="34" charset="-120"/>
            </a:rPr>
            <a:t>朴子市</a:t>
          </a:r>
          <a:r>
            <a:rPr lang="zh-TW" altLang="en-US" sz="2800" b="1" dirty="0">
              <a:latin typeface="微軟正黑體" pitchFamily="34" charset="-120"/>
              <a:ea typeface="微軟正黑體" pitchFamily="34" charset="-120"/>
            </a:rPr>
            <a:t>、東石鄉、</a:t>
          </a:r>
          <a:r>
            <a:rPr lang="zh-TW" altLang="en-US" sz="2800" b="1" dirty="0">
              <a:solidFill>
                <a:srgbClr val="FF0000"/>
              </a:solidFill>
              <a:latin typeface="微軟正黑體" pitchFamily="34" charset="-120"/>
              <a:ea typeface="微軟正黑體" pitchFamily="34" charset="-120"/>
            </a:rPr>
            <a:t>太保市、阿里山鄉</a:t>
          </a:r>
          <a:r>
            <a:rPr lang="zh-TW" altLang="en-US" sz="2800" b="1" dirty="0">
              <a:latin typeface="微軟正黑體" pitchFamily="34" charset="-120"/>
              <a:ea typeface="微軟正黑體" pitchFamily="34" charset="-120"/>
            </a:rPr>
            <a:t>等</a:t>
          </a:r>
          <a:r>
            <a:rPr lang="en-US" altLang="zh-TW" sz="2800" b="1" dirty="0">
              <a:latin typeface="微軟正黑體" pitchFamily="34" charset="-120"/>
              <a:ea typeface="微軟正黑體" pitchFamily="34" charset="-120"/>
            </a:rPr>
            <a:t>10</a:t>
          </a:r>
          <a:r>
            <a:rPr lang="zh-TW" altLang="en-US" sz="2800" b="1" dirty="0">
              <a:latin typeface="微軟正黑體" pitchFamily="34" charset="-120"/>
              <a:ea typeface="微軟正黑體" pitchFamily="34" charset="-120"/>
            </a:rPr>
            <a:t>個行政區</a:t>
          </a:r>
        </a:p>
      </dgm:t>
    </dgm:pt>
    <dgm:pt modelId="{001BD08F-225A-43A7-96C7-C742CD0CF6EB}" type="parTrans" cxnId="{E9BB9F29-2154-4EBC-A7B5-97BED0EBAB31}">
      <dgm:prSet/>
      <dgm:spPr/>
      <dgm:t>
        <a:bodyPr/>
        <a:lstStyle/>
        <a:p>
          <a:endParaRPr lang="zh-TW" altLang="en-US"/>
        </a:p>
      </dgm:t>
    </dgm:pt>
    <dgm:pt modelId="{EDED0F73-0967-4214-ADB9-A44D5919BA61}" type="sibTrans" cxnId="{E9BB9F29-2154-4EBC-A7B5-97BED0EBAB31}">
      <dgm:prSet/>
      <dgm:spPr/>
      <dgm:t>
        <a:bodyPr/>
        <a:lstStyle/>
        <a:p>
          <a:endParaRPr lang="zh-TW" altLang="en-US"/>
        </a:p>
      </dgm:t>
    </dgm:pt>
    <dgm:pt modelId="{217EFA51-7CEC-48F5-98A1-6676AB3A05AF}" type="pres">
      <dgm:prSet presAssocID="{A49F146A-B08E-4238-8FD8-BDD750910AE9}" presName="Name0" presStyleCnt="0">
        <dgm:presLayoutVars>
          <dgm:dir/>
          <dgm:animLvl val="lvl"/>
          <dgm:resizeHandles val="exact"/>
        </dgm:presLayoutVars>
      </dgm:prSet>
      <dgm:spPr/>
      <dgm:t>
        <a:bodyPr/>
        <a:lstStyle/>
        <a:p>
          <a:endParaRPr lang="zh-TW" altLang="en-US"/>
        </a:p>
      </dgm:t>
    </dgm:pt>
    <dgm:pt modelId="{7ECA9361-7BAD-4C0B-B1DA-86C4B31E6F2B}" type="pres">
      <dgm:prSet presAssocID="{88F67C38-0E4C-4926-BCAB-15607AA75EDA}" presName="linNode" presStyleCnt="0"/>
      <dgm:spPr/>
    </dgm:pt>
    <dgm:pt modelId="{28B251B1-B592-470F-92CF-D25BBC9650E0}" type="pres">
      <dgm:prSet presAssocID="{88F67C38-0E4C-4926-BCAB-15607AA75EDA}" presName="parTx" presStyleLbl="revTx" presStyleIdx="0" presStyleCnt="2" custScaleX="61771">
        <dgm:presLayoutVars>
          <dgm:chMax val="1"/>
          <dgm:bulletEnabled val="1"/>
        </dgm:presLayoutVars>
      </dgm:prSet>
      <dgm:spPr/>
      <dgm:t>
        <a:bodyPr/>
        <a:lstStyle/>
        <a:p>
          <a:endParaRPr lang="zh-TW" altLang="en-US"/>
        </a:p>
      </dgm:t>
    </dgm:pt>
    <dgm:pt modelId="{EA4341A8-E496-4FDB-8453-299869E4AF69}" type="pres">
      <dgm:prSet presAssocID="{88F67C38-0E4C-4926-BCAB-15607AA75EDA}" presName="bracket" presStyleLbl="parChTrans1D1" presStyleIdx="0" presStyleCnt="2" custScaleY="69803"/>
      <dgm:spPr/>
    </dgm:pt>
    <dgm:pt modelId="{DEC3A347-B97D-4E9E-B50E-62E645711AEE}" type="pres">
      <dgm:prSet presAssocID="{88F67C38-0E4C-4926-BCAB-15607AA75EDA}" presName="spH" presStyleCnt="0"/>
      <dgm:spPr/>
    </dgm:pt>
    <dgm:pt modelId="{069D1D7F-D78A-4844-859E-183CCE615519}" type="pres">
      <dgm:prSet presAssocID="{88F67C38-0E4C-4926-BCAB-15607AA75EDA}" presName="desTx" presStyleLbl="node1" presStyleIdx="0" presStyleCnt="2" custScaleX="108522" custScaleY="85489" custLinFactX="-1090" custLinFactNeighborX="-100000" custLinFactNeighborY="1018">
        <dgm:presLayoutVars>
          <dgm:bulletEnabled val="1"/>
        </dgm:presLayoutVars>
      </dgm:prSet>
      <dgm:spPr/>
      <dgm:t>
        <a:bodyPr/>
        <a:lstStyle/>
        <a:p>
          <a:endParaRPr lang="zh-TW" altLang="en-US"/>
        </a:p>
      </dgm:t>
    </dgm:pt>
    <dgm:pt modelId="{AA0BCF5B-31FE-43E1-B4B5-4B90D4E4D823}" type="pres">
      <dgm:prSet presAssocID="{50DBC51E-329D-424A-857F-FDEB1E99D8BF}" presName="spV" presStyleCnt="0"/>
      <dgm:spPr/>
    </dgm:pt>
    <dgm:pt modelId="{C6597772-2D95-4691-BAF5-F7CA5A233356}" type="pres">
      <dgm:prSet presAssocID="{C4F4CC8E-E1C6-4456-8975-07D19925FC40}" presName="linNode" presStyleCnt="0"/>
      <dgm:spPr/>
    </dgm:pt>
    <dgm:pt modelId="{F62C532A-B3A1-4216-AEA8-ADE1F1B92718}" type="pres">
      <dgm:prSet presAssocID="{C4F4CC8E-E1C6-4456-8975-07D19925FC40}" presName="parTx" presStyleLbl="revTx" presStyleIdx="1" presStyleCnt="2" custScaleX="61771">
        <dgm:presLayoutVars>
          <dgm:chMax val="1"/>
          <dgm:bulletEnabled val="1"/>
        </dgm:presLayoutVars>
      </dgm:prSet>
      <dgm:spPr/>
      <dgm:t>
        <a:bodyPr/>
        <a:lstStyle/>
        <a:p>
          <a:endParaRPr lang="zh-TW" altLang="en-US"/>
        </a:p>
      </dgm:t>
    </dgm:pt>
    <dgm:pt modelId="{3AC12A82-503F-482B-B6BF-083B69DD32E2}" type="pres">
      <dgm:prSet presAssocID="{C4F4CC8E-E1C6-4456-8975-07D19925FC40}" presName="bracket" presStyleLbl="parChTrans1D1" presStyleIdx="1" presStyleCnt="2" custScaleX="83988" custScaleY="65939"/>
      <dgm:spPr/>
    </dgm:pt>
    <dgm:pt modelId="{83368B77-C2B7-4E4F-80BA-5E5F9D36EF4A}" type="pres">
      <dgm:prSet presAssocID="{C4F4CC8E-E1C6-4456-8975-07D19925FC40}" presName="spH" presStyleCnt="0"/>
      <dgm:spPr/>
    </dgm:pt>
    <dgm:pt modelId="{76338396-7478-4125-850D-57E8AB65482C}" type="pres">
      <dgm:prSet presAssocID="{C4F4CC8E-E1C6-4456-8975-07D19925FC40}" presName="desTx" presStyleLbl="node1" presStyleIdx="1" presStyleCnt="2" custScaleX="109699" custScaleY="66388" custLinFactX="-85" custLinFactNeighborX="-100000" custLinFactNeighborY="-2713">
        <dgm:presLayoutVars>
          <dgm:bulletEnabled val="1"/>
        </dgm:presLayoutVars>
      </dgm:prSet>
      <dgm:spPr/>
      <dgm:t>
        <a:bodyPr/>
        <a:lstStyle/>
        <a:p>
          <a:endParaRPr lang="zh-TW" altLang="en-US"/>
        </a:p>
      </dgm:t>
    </dgm:pt>
  </dgm:ptLst>
  <dgm:cxnLst>
    <dgm:cxn modelId="{AB471FF9-1AF3-4D3C-B711-D101019B765B}" type="presOf" srcId="{88F67C38-0E4C-4926-BCAB-15607AA75EDA}" destId="{28B251B1-B592-470F-92CF-D25BBC9650E0}" srcOrd="0" destOrd="0" presId="urn:diagrams.loki3.com/BracketList+Icon"/>
    <dgm:cxn modelId="{4FB642AD-09F4-43D4-B242-81CF4D70FB14}" type="presOf" srcId="{A49F146A-B08E-4238-8FD8-BDD750910AE9}" destId="{217EFA51-7CEC-48F5-98A1-6676AB3A05AF}" srcOrd="0" destOrd="0" presId="urn:diagrams.loki3.com/BracketList+Icon"/>
    <dgm:cxn modelId="{55EE9CB2-0979-4B4B-879E-BF74546B904D}" srcId="{C4F4CC8E-E1C6-4456-8975-07D19925FC40}" destId="{7D748B65-6FEA-4479-A8D5-4B3B7669EEE1}" srcOrd="2" destOrd="0" parTransId="{DD750110-D796-4927-83C1-3FF76DD1FABC}" sibTransId="{6BF36288-5007-4EF1-92EA-C3FBDB75D15E}"/>
    <dgm:cxn modelId="{9D94DDAA-005C-42BB-B73F-27FFF76C4367}" srcId="{88F67C38-0E4C-4926-BCAB-15607AA75EDA}" destId="{EDE81B88-04CC-4C7C-A1A4-6C07A3BEA8D8}" srcOrd="0" destOrd="0" parTransId="{A594FEC6-A92C-4078-89BA-060572C0FF7C}" sibTransId="{FA2F992A-9C95-40DD-AC22-FDD44D7AA722}"/>
    <dgm:cxn modelId="{04490495-8492-463F-BE3A-3E9B051594B3}" srcId="{A49F146A-B08E-4238-8FD8-BDD750910AE9}" destId="{88F67C38-0E4C-4926-BCAB-15607AA75EDA}" srcOrd="0" destOrd="0" parTransId="{C1EF6DB3-4B24-412E-AA2A-FFDA0AB4741B}" sibTransId="{50DBC51E-329D-424A-857F-FDEB1E99D8BF}"/>
    <dgm:cxn modelId="{B41BEBEB-CD8B-4B35-8E6B-617EFFE70115}" type="presOf" srcId="{C4F4CC8E-E1C6-4456-8975-07D19925FC40}" destId="{F62C532A-B3A1-4216-AEA8-ADE1F1B92718}" srcOrd="0" destOrd="0" presId="urn:diagrams.loki3.com/BracketList+Icon"/>
    <dgm:cxn modelId="{D571F2A9-1348-4EE7-AC3E-F2D67B15E79F}" type="presOf" srcId="{DD105445-CE3C-45E2-89AB-41831C747BC2}" destId="{76338396-7478-4125-850D-57E8AB65482C}" srcOrd="0" destOrd="1" presId="urn:diagrams.loki3.com/BracketList+Icon"/>
    <dgm:cxn modelId="{E9BB9F29-2154-4EBC-A7B5-97BED0EBAB31}" srcId="{C4F4CC8E-E1C6-4456-8975-07D19925FC40}" destId="{DD105445-CE3C-45E2-89AB-41831C747BC2}" srcOrd="1" destOrd="0" parTransId="{001BD08F-225A-43A7-96C7-C742CD0CF6EB}" sibTransId="{EDED0F73-0967-4214-ADB9-A44D5919BA61}"/>
    <dgm:cxn modelId="{293DF400-76E7-4D7A-A44F-08A790AE8C88}" srcId="{C4F4CC8E-E1C6-4456-8975-07D19925FC40}" destId="{0E408B1F-47A4-4450-B2F9-5D8A9AD8576A}" srcOrd="0" destOrd="0" parTransId="{96D29BBA-7A1E-411F-A358-940FD8A630A0}" sibTransId="{FFF275E2-E796-4F06-A011-44565742C2D7}"/>
    <dgm:cxn modelId="{5DDDA383-722E-4B2F-87C0-2686F9CA90D0}" type="presOf" srcId="{EDE81B88-04CC-4C7C-A1A4-6C07A3BEA8D8}" destId="{069D1D7F-D78A-4844-859E-183CCE615519}" srcOrd="0" destOrd="0" presId="urn:diagrams.loki3.com/BracketList+Icon"/>
    <dgm:cxn modelId="{A3ACCAEB-4396-466B-A7F8-487D514AF585}" type="presOf" srcId="{7D748B65-6FEA-4479-A8D5-4B3B7669EEE1}" destId="{76338396-7478-4125-850D-57E8AB65482C}" srcOrd="0" destOrd="2" presId="urn:diagrams.loki3.com/BracketList+Icon"/>
    <dgm:cxn modelId="{6165B01B-51C9-4E2C-94F8-014BD68EE0F6}" type="presOf" srcId="{0E408B1F-47A4-4450-B2F9-5D8A9AD8576A}" destId="{76338396-7478-4125-850D-57E8AB65482C}" srcOrd="0" destOrd="0" presId="urn:diagrams.loki3.com/BracketList+Icon"/>
    <dgm:cxn modelId="{37071946-2B3B-4BD7-A2A7-E281D7867DA1}" srcId="{A49F146A-B08E-4238-8FD8-BDD750910AE9}" destId="{C4F4CC8E-E1C6-4456-8975-07D19925FC40}" srcOrd="1" destOrd="0" parTransId="{C42C4654-272D-4F57-B8CB-14363A12D1C3}" sibTransId="{9673ED89-6BE1-4990-8A06-C016EDCE7739}"/>
    <dgm:cxn modelId="{33C93725-9813-41AA-94C5-F71EC7336B0B}" type="presParOf" srcId="{217EFA51-7CEC-48F5-98A1-6676AB3A05AF}" destId="{7ECA9361-7BAD-4C0B-B1DA-86C4B31E6F2B}" srcOrd="0" destOrd="0" presId="urn:diagrams.loki3.com/BracketList+Icon"/>
    <dgm:cxn modelId="{D41E230C-9FA4-4D33-9F97-DECEADEEEC00}" type="presParOf" srcId="{7ECA9361-7BAD-4C0B-B1DA-86C4B31E6F2B}" destId="{28B251B1-B592-470F-92CF-D25BBC9650E0}" srcOrd="0" destOrd="0" presId="urn:diagrams.loki3.com/BracketList+Icon"/>
    <dgm:cxn modelId="{583D8CD9-1445-466D-9E11-3932FF141C52}" type="presParOf" srcId="{7ECA9361-7BAD-4C0B-B1DA-86C4B31E6F2B}" destId="{EA4341A8-E496-4FDB-8453-299869E4AF69}" srcOrd="1" destOrd="0" presId="urn:diagrams.loki3.com/BracketList+Icon"/>
    <dgm:cxn modelId="{CDCADEAF-826E-42AD-8EA1-FF5127EFE945}" type="presParOf" srcId="{7ECA9361-7BAD-4C0B-B1DA-86C4B31E6F2B}" destId="{DEC3A347-B97D-4E9E-B50E-62E645711AEE}" srcOrd="2" destOrd="0" presId="urn:diagrams.loki3.com/BracketList+Icon"/>
    <dgm:cxn modelId="{023DA288-5055-4749-9133-FB6B2977DD48}" type="presParOf" srcId="{7ECA9361-7BAD-4C0B-B1DA-86C4B31E6F2B}" destId="{069D1D7F-D78A-4844-859E-183CCE615519}" srcOrd="3" destOrd="0" presId="urn:diagrams.loki3.com/BracketList+Icon"/>
    <dgm:cxn modelId="{573BD954-6D4E-4D3C-BF2C-707FF39F57AD}" type="presParOf" srcId="{217EFA51-7CEC-48F5-98A1-6676AB3A05AF}" destId="{AA0BCF5B-31FE-43E1-B4B5-4B90D4E4D823}" srcOrd="1" destOrd="0" presId="urn:diagrams.loki3.com/BracketList+Icon"/>
    <dgm:cxn modelId="{E0217FB4-F3E8-4C6E-9903-5F9BA5610831}" type="presParOf" srcId="{217EFA51-7CEC-48F5-98A1-6676AB3A05AF}" destId="{C6597772-2D95-4691-BAF5-F7CA5A233356}" srcOrd="2" destOrd="0" presId="urn:diagrams.loki3.com/BracketList+Icon"/>
    <dgm:cxn modelId="{03917203-FD43-425D-B05C-CAFF98E36DE6}" type="presParOf" srcId="{C6597772-2D95-4691-BAF5-F7CA5A233356}" destId="{F62C532A-B3A1-4216-AEA8-ADE1F1B92718}" srcOrd="0" destOrd="0" presId="urn:diagrams.loki3.com/BracketList+Icon"/>
    <dgm:cxn modelId="{B40CA88D-7DCB-46CD-9BB3-19B2954A1F31}" type="presParOf" srcId="{C6597772-2D95-4691-BAF5-F7CA5A233356}" destId="{3AC12A82-503F-482B-B6BF-083B69DD32E2}" srcOrd="1" destOrd="0" presId="urn:diagrams.loki3.com/BracketList+Icon"/>
    <dgm:cxn modelId="{61D7305A-673B-4336-90AB-85AA2101E016}" type="presParOf" srcId="{C6597772-2D95-4691-BAF5-F7CA5A233356}" destId="{83368B77-C2B7-4E4F-80BA-5E5F9D36EF4A}" srcOrd="2" destOrd="0" presId="urn:diagrams.loki3.com/BracketList+Icon"/>
    <dgm:cxn modelId="{5FF1C0C9-1F4B-4FE8-8B7F-C5ADEC35DE8B}" type="presParOf" srcId="{C6597772-2D95-4691-BAF5-F7CA5A233356}" destId="{76338396-7478-4125-850D-57E8AB65482C}"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9F146A-B08E-4238-8FD8-BDD750910AE9}" type="doc">
      <dgm:prSet loTypeId="urn:diagrams.loki3.com/BracketList+Icon" loCatId="officeonline" qsTypeId="urn:microsoft.com/office/officeart/2005/8/quickstyle/3d5" qsCatId="3D" csTypeId="urn:microsoft.com/office/officeart/2005/8/colors/colorful4" csCatId="colorful" phldr="1"/>
      <dgm:spPr/>
      <dgm:t>
        <a:bodyPr/>
        <a:lstStyle/>
        <a:p>
          <a:endParaRPr lang="zh-TW" altLang="en-US"/>
        </a:p>
      </dgm:t>
    </dgm:pt>
    <dgm:pt modelId="{88F67C38-0E4C-4926-BCAB-15607AA75EDA}">
      <dgm:prSet phldrT="[文字]" custT="1"/>
      <dgm:spPr/>
      <dgm:t>
        <a:bodyPr/>
        <a:lstStyle/>
        <a:p>
          <a:pPr algn="ctr"/>
          <a:r>
            <a:rPr lang="zh-TW" altLang="en-US" sz="2400" b="1" dirty="0">
              <a:latin typeface="微軟正黑體" pitchFamily="34" charset="-120"/>
              <a:ea typeface="微軟正黑體" pitchFamily="34" charset="-120"/>
            </a:rPr>
            <a:t>嘉</a:t>
          </a:r>
          <a:endParaRPr lang="en-US" altLang="zh-TW" sz="2400" b="1" dirty="0">
            <a:latin typeface="微軟正黑體" pitchFamily="34" charset="-120"/>
            <a:ea typeface="微軟正黑體" pitchFamily="34" charset="-120"/>
          </a:endParaRPr>
        </a:p>
        <a:p>
          <a:pPr algn="ctr"/>
          <a:r>
            <a:rPr lang="zh-TW" altLang="en-US" sz="2400" b="1" dirty="0">
              <a:latin typeface="微軟正黑體" pitchFamily="34" charset="-120"/>
              <a:ea typeface="微軟正黑體" pitchFamily="34" charset="-120"/>
            </a:rPr>
            <a:t>義</a:t>
          </a:r>
          <a:endParaRPr lang="en-US" altLang="zh-TW" sz="2400" b="1" dirty="0">
            <a:latin typeface="微軟正黑體" pitchFamily="34" charset="-120"/>
            <a:ea typeface="微軟正黑體" pitchFamily="34" charset="-120"/>
          </a:endParaRPr>
        </a:p>
        <a:p>
          <a:pPr algn="ctr"/>
          <a:r>
            <a:rPr lang="zh-TW" altLang="en-US" sz="2400" b="1" dirty="0">
              <a:latin typeface="微軟正黑體" pitchFamily="34" charset="-120"/>
              <a:ea typeface="微軟正黑體" pitchFamily="34" charset="-120"/>
            </a:rPr>
            <a:t>區</a:t>
          </a:r>
          <a:endParaRPr lang="en-US" altLang="zh-TW" sz="2400" b="1" dirty="0">
            <a:latin typeface="微軟正黑體" pitchFamily="34" charset="-120"/>
            <a:ea typeface="微軟正黑體" pitchFamily="34" charset="-120"/>
          </a:endParaRPr>
        </a:p>
      </dgm:t>
    </dgm:pt>
    <dgm:pt modelId="{C1EF6DB3-4B24-412E-AA2A-FFDA0AB4741B}" type="parTrans" cxnId="{04490495-8492-463F-BE3A-3E9B051594B3}">
      <dgm:prSet/>
      <dgm:spPr/>
      <dgm:t>
        <a:bodyPr/>
        <a:lstStyle/>
        <a:p>
          <a:endParaRPr lang="zh-TW" altLang="en-US" b="1">
            <a:latin typeface="微軟正黑體" pitchFamily="34" charset="-120"/>
            <a:ea typeface="微軟正黑體" pitchFamily="34" charset="-120"/>
          </a:endParaRPr>
        </a:p>
      </dgm:t>
    </dgm:pt>
    <dgm:pt modelId="{50DBC51E-329D-424A-857F-FDEB1E99D8BF}" type="sibTrans" cxnId="{04490495-8492-463F-BE3A-3E9B051594B3}">
      <dgm:prSet/>
      <dgm:spPr/>
      <dgm:t>
        <a:bodyPr/>
        <a:lstStyle/>
        <a:p>
          <a:endParaRPr lang="zh-TW" altLang="en-US" b="1">
            <a:latin typeface="微軟正黑體" pitchFamily="34" charset="-120"/>
            <a:ea typeface="微軟正黑體" pitchFamily="34" charset="-120"/>
          </a:endParaRPr>
        </a:p>
      </dgm:t>
    </dgm:pt>
    <dgm:pt modelId="{EDE81B88-04CC-4C7C-A1A4-6C07A3BEA8D8}">
      <dgm:prSet phldrT="[文字]" custT="1"/>
      <dgm:spPr/>
      <dgm:t>
        <a:bodyPr/>
        <a:lstStyle/>
        <a:p>
          <a:r>
            <a:rPr lang="zh-TW" altLang="en-US" sz="2300" b="1" dirty="0">
              <a:latin typeface="微軟正黑體" pitchFamily="34" charset="-120"/>
              <a:ea typeface="微軟正黑體" pitchFamily="34" charset="-120"/>
            </a:rPr>
            <a:t>東石鄉、布袋鎮、義竹鄉、朴子市、鹿草鄉、水上鄉、中埔鄉、大埔鄉</a:t>
          </a:r>
        </a:p>
      </dgm:t>
    </dgm:pt>
    <dgm:pt modelId="{A594FEC6-A92C-4078-89BA-060572C0FF7C}" type="parTrans" cxnId="{9D94DDAA-005C-42BB-B73F-27FFF76C4367}">
      <dgm:prSet/>
      <dgm:spPr/>
      <dgm:t>
        <a:bodyPr/>
        <a:lstStyle/>
        <a:p>
          <a:endParaRPr lang="zh-TW" altLang="en-US" b="1">
            <a:latin typeface="微軟正黑體" pitchFamily="34" charset="-120"/>
            <a:ea typeface="微軟正黑體" pitchFamily="34" charset="-120"/>
          </a:endParaRPr>
        </a:p>
      </dgm:t>
    </dgm:pt>
    <dgm:pt modelId="{FA2F992A-9C95-40DD-AC22-FDD44D7AA722}" type="sibTrans" cxnId="{9D94DDAA-005C-42BB-B73F-27FFF76C4367}">
      <dgm:prSet/>
      <dgm:spPr/>
      <dgm:t>
        <a:bodyPr/>
        <a:lstStyle/>
        <a:p>
          <a:endParaRPr lang="zh-TW" altLang="en-US" b="1">
            <a:latin typeface="微軟正黑體" pitchFamily="34" charset="-120"/>
            <a:ea typeface="微軟正黑體" pitchFamily="34" charset="-120"/>
          </a:endParaRPr>
        </a:p>
      </dgm:t>
    </dgm:pt>
    <dgm:pt modelId="{C4F4CC8E-E1C6-4456-8975-07D19925FC40}">
      <dgm:prSet phldrT="[文字]" custT="1"/>
      <dgm:spPr/>
      <dgm:t>
        <a:bodyPr/>
        <a:lstStyle/>
        <a:p>
          <a:pPr algn="ctr"/>
          <a:endParaRPr lang="en-US" altLang="zh-TW" sz="2400" b="1" dirty="0">
            <a:latin typeface="微軟正黑體" pitchFamily="34" charset="-120"/>
            <a:ea typeface="微軟正黑體" pitchFamily="34" charset="-120"/>
          </a:endParaRPr>
        </a:p>
        <a:p>
          <a:pPr algn="ctr"/>
          <a:r>
            <a:rPr lang="zh-TW" altLang="en-US" sz="2400" b="1" dirty="0">
              <a:latin typeface="微軟正黑體" pitchFamily="34" charset="-120"/>
              <a:ea typeface="微軟正黑體" pitchFamily="34" charset="-120"/>
            </a:rPr>
            <a:t>台</a:t>
          </a:r>
          <a:endParaRPr lang="en-US" altLang="zh-TW" sz="2400" b="1" dirty="0">
            <a:latin typeface="微軟正黑體" pitchFamily="34" charset="-120"/>
            <a:ea typeface="微軟正黑體" pitchFamily="34" charset="-120"/>
          </a:endParaRPr>
        </a:p>
        <a:p>
          <a:pPr algn="ctr"/>
          <a:r>
            <a:rPr lang="zh-TW" altLang="en-US" sz="2400" b="1" dirty="0">
              <a:latin typeface="微軟正黑體" pitchFamily="34" charset="-120"/>
              <a:ea typeface="微軟正黑體" pitchFamily="34" charset="-120"/>
            </a:rPr>
            <a:t>南</a:t>
          </a:r>
          <a:endParaRPr lang="en-US" altLang="zh-TW" sz="2400" b="1" dirty="0">
            <a:latin typeface="微軟正黑體" pitchFamily="34" charset="-120"/>
            <a:ea typeface="微軟正黑體" pitchFamily="34" charset="-120"/>
          </a:endParaRPr>
        </a:p>
        <a:p>
          <a:pPr algn="ctr"/>
          <a:r>
            <a:rPr lang="zh-TW" altLang="en-US" sz="2400" b="1" dirty="0">
              <a:latin typeface="微軟正黑體" pitchFamily="34" charset="-120"/>
              <a:ea typeface="微軟正黑體" pitchFamily="34" charset="-120"/>
            </a:rPr>
            <a:t>區</a:t>
          </a:r>
          <a:endParaRPr lang="en-US" altLang="zh-TW" sz="2400" b="1" dirty="0">
            <a:latin typeface="微軟正黑體" pitchFamily="34" charset="-120"/>
            <a:ea typeface="微軟正黑體" pitchFamily="34" charset="-120"/>
          </a:endParaRPr>
        </a:p>
        <a:p>
          <a:pPr algn="ctr"/>
          <a:endParaRPr lang="zh-TW" altLang="en-US" sz="2400" b="1" dirty="0">
            <a:latin typeface="微軟正黑體" pitchFamily="34" charset="-120"/>
            <a:ea typeface="微軟正黑體" pitchFamily="34" charset="-120"/>
          </a:endParaRPr>
        </a:p>
      </dgm:t>
    </dgm:pt>
    <dgm:pt modelId="{C42C4654-272D-4F57-B8CB-14363A12D1C3}" type="parTrans" cxnId="{37071946-2B3B-4BD7-A2A7-E281D7867DA1}">
      <dgm:prSet/>
      <dgm:spPr/>
      <dgm:t>
        <a:bodyPr/>
        <a:lstStyle/>
        <a:p>
          <a:endParaRPr lang="zh-TW" altLang="en-US" b="1">
            <a:latin typeface="微軟正黑體" pitchFamily="34" charset="-120"/>
            <a:ea typeface="微軟正黑體" pitchFamily="34" charset="-120"/>
          </a:endParaRPr>
        </a:p>
      </dgm:t>
    </dgm:pt>
    <dgm:pt modelId="{9673ED89-6BE1-4990-8A06-C016EDCE7739}" type="sibTrans" cxnId="{37071946-2B3B-4BD7-A2A7-E281D7867DA1}">
      <dgm:prSet/>
      <dgm:spPr/>
      <dgm:t>
        <a:bodyPr/>
        <a:lstStyle/>
        <a:p>
          <a:endParaRPr lang="zh-TW" altLang="en-US" b="1">
            <a:latin typeface="微軟正黑體" pitchFamily="34" charset="-120"/>
            <a:ea typeface="微軟正黑體" pitchFamily="34" charset="-120"/>
          </a:endParaRPr>
        </a:p>
      </dgm:t>
    </dgm:pt>
    <dgm:pt modelId="{0E408B1F-47A4-4450-B2F9-5D8A9AD8576A}">
      <dgm:prSet phldrT="[文字]" custT="1"/>
      <dgm:spPr/>
      <dgm:t>
        <a:bodyPr/>
        <a:lstStyle/>
        <a:p>
          <a:r>
            <a:rPr lang="zh-TW" altLang="en-US" sz="2300" b="1" dirty="0">
              <a:latin typeface="微軟正黑體" pitchFamily="34" charset="-120"/>
              <a:ea typeface="微軟正黑體" pitchFamily="34" charset="-120"/>
            </a:rPr>
            <a:t>北門區、學甲區、鹽水區、新營區、柳營區、東山區、後壁區、白河區</a:t>
          </a:r>
        </a:p>
      </dgm:t>
    </dgm:pt>
    <dgm:pt modelId="{96D29BBA-7A1E-411F-A358-940FD8A630A0}" type="parTrans" cxnId="{293DF400-76E7-4D7A-A44F-08A790AE8C88}">
      <dgm:prSet/>
      <dgm:spPr/>
      <dgm:t>
        <a:bodyPr/>
        <a:lstStyle/>
        <a:p>
          <a:endParaRPr lang="zh-TW" altLang="en-US" b="1">
            <a:latin typeface="微軟正黑體" pitchFamily="34" charset="-120"/>
            <a:ea typeface="微軟正黑體" pitchFamily="34" charset="-120"/>
          </a:endParaRPr>
        </a:p>
      </dgm:t>
    </dgm:pt>
    <dgm:pt modelId="{FFF275E2-E796-4F06-A011-44565742C2D7}" type="sibTrans" cxnId="{293DF400-76E7-4D7A-A44F-08A790AE8C88}">
      <dgm:prSet/>
      <dgm:spPr/>
      <dgm:t>
        <a:bodyPr/>
        <a:lstStyle/>
        <a:p>
          <a:endParaRPr lang="zh-TW" altLang="en-US" b="1">
            <a:latin typeface="微軟正黑體" pitchFamily="34" charset="-120"/>
            <a:ea typeface="微軟正黑體" pitchFamily="34" charset="-120"/>
          </a:endParaRPr>
        </a:p>
      </dgm:t>
    </dgm:pt>
    <dgm:pt modelId="{217EFA51-7CEC-48F5-98A1-6676AB3A05AF}" type="pres">
      <dgm:prSet presAssocID="{A49F146A-B08E-4238-8FD8-BDD750910AE9}" presName="Name0" presStyleCnt="0">
        <dgm:presLayoutVars>
          <dgm:dir/>
          <dgm:animLvl val="lvl"/>
          <dgm:resizeHandles val="exact"/>
        </dgm:presLayoutVars>
      </dgm:prSet>
      <dgm:spPr/>
      <dgm:t>
        <a:bodyPr/>
        <a:lstStyle/>
        <a:p>
          <a:endParaRPr lang="zh-TW" altLang="en-US"/>
        </a:p>
      </dgm:t>
    </dgm:pt>
    <dgm:pt modelId="{7ECA9361-7BAD-4C0B-B1DA-86C4B31E6F2B}" type="pres">
      <dgm:prSet presAssocID="{88F67C38-0E4C-4926-BCAB-15607AA75EDA}" presName="linNode" presStyleCnt="0"/>
      <dgm:spPr/>
    </dgm:pt>
    <dgm:pt modelId="{28B251B1-B592-470F-92CF-D25BBC9650E0}" type="pres">
      <dgm:prSet presAssocID="{88F67C38-0E4C-4926-BCAB-15607AA75EDA}" presName="parTx" presStyleLbl="revTx" presStyleIdx="0" presStyleCnt="2" custScaleX="61771">
        <dgm:presLayoutVars>
          <dgm:chMax val="1"/>
          <dgm:bulletEnabled val="1"/>
        </dgm:presLayoutVars>
      </dgm:prSet>
      <dgm:spPr/>
      <dgm:t>
        <a:bodyPr/>
        <a:lstStyle/>
        <a:p>
          <a:endParaRPr lang="zh-TW" altLang="en-US"/>
        </a:p>
      </dgm:t>
    </dgm:pt>
    <dgm:pt modelId="{EA4341A8-E496-4FDB-8453-299869E4AF69}" type="pres">
      <dgm:prSet presAssocID="{88F67C38-0E4C-4926-BCAB-15607AA75EDA}" presName="bracket" presStyleLbl="parChTrans1D1" presStyleIdx="0" presStyleCnt="2" custScaleY="71141"/>
      <dgm:spPr/>
    </dgm:pt>
    <dgm:pt modelId="{DEC3A347-B97D-4E9E-B50E-62E645711AEE}" type="pres">
      <dgm:prSet presAssocID="{88F67C38-0E4C-4926-BCAB-15607AA75EDA}" presName="spH" presStyleCnt="0"/>
      <dgm:spPr/>
    </dgm:pt>
    <dgm:pt modelId="{069D1D7F-D78A-4844-859E-183CCE615519}" type="pres">
      <dgm:prSet presAssocID="{88F67C38-0E4C-4926-BCAB-15607AA75EDA}" presName="desTx" presStyleLbl="node1" presStyleIdx="0" presStyleCnt="2" custScaleX="109728" custScaleY="85489" custLinFactNeighborX="-51923" custLinFactNeighborY="1018">
        <dgm:presLayoutVars>
          <dgm:bulletEnabled val="1"/>
        </dgm:presLayoutVars>
      </dgm:prSet>
      <dgm:spPr/>
      <dgm:t>
        <a:bodyPr/>
        <a:lstStyle/>
        <a:p>
          <a:endParaRPr lang="zh-TW" altLang="en-US"/>
        </a:p>
      </dgm:t>
    </dgm:pt>
    <dgm:pt modelId="{AA0BCF5B-31FE-43E1-B4B5-4B90D4E4D823}" type="pres">
      <dgm:prSet presAssocID="{50DBC51E-329D-424A-857F-FDEB1E99D8BF}" presName="spV" presStyleCnt="0"/>
      <dgm:spPr/>
    </dgm:pt>
    <dgm:pt modelId="{C6597772-2D95-4691-BAF5-F7CA5A233356}" type="pres">
      <dgm:prSet presAssocID="{C4F4CC8E-E1C6-4456-8975-07D19925FC40}" presName="linNode" presStyleCnt="0"/>
      <dgm:spPr/>
    </dgm:pt>
    <dgm:pt modelId="{F62C532A-B3A1-4216-AEA8-ADE1F1B92718}" type="pres">
      <dgm:prSet presAssocID="{C4F4CC8E-E1C6-4456-8975-07D19925FC40}" presName="parTx" presStyleLbl="revTx" presStyleIdx="1" presStyleCnt="2" custScaleX="61771" custLinFactNeighborX="8091" custLinFactNeighborY="-7970">
        <dgm:presLayoutVars>
          <dgm:chMax val="1"/>
          <dgm:bulletEnabled val="1"/>
        </dgm:presLayoutVars>
      </dgm:prSet>
      <dgm:spPr/>
      <dgm:t>
        <a:bodyPr/>
        <a:lstStyle/>
        <a:p>
          <a:endParaRPr lang="zh-TW" altLang="en-US"/>
        </a:p>
      </dgm:t>
    </dgm:pt>
    <dgm:pt modelId="{3AC12A82-503F-482B-B6BF-083B69DD32E2}" type="pres">
      <dgm:prSet presAssocID="{C4F4CC8E-E1C6-4456-8975-07D19925FC40}" presName="bracket" presStyleLbl="parChTrans1D1" presStyleIdx="1" presStyleCnt="2" custScaleX="65151" custScaleY="56017" custLinFactNeighborX="-8169" custLinFactNeighborY="-16727"/>
      <dgm:spPr/>
    </dgm:pt>
    <dgm:pt modelId="{83368B77-C2B7-4E4F-80BA-5E5F9D36EF4A}" type="pres">
      <dgm:prSet presAssocID="{C4F4CC8E-E1C6-4456-8975-07D19925FC40}" presName="spH" presStyleCnt="0"/>
      <dgm:spPr/>
    </dgm:pt>
    <dgm:pt modelId="{76338396-7478-4125-850D-57E8AB65482C}" type="pres">
      <dgm:prSet presAssocID="{C4F4CC8E-E1C6-4456-8975-07D19925FC40}" presName="desTx" presStyleLbl="node1" presStyleIdx="1" presStyleCnt="2" custScaleX="109004" custScaleY="60873" custLinFactNeighborX="78945" custLinFactNeighborY="-17096">
        <dgm:presLayoutVars>
          <dgm:bulletEnabled val="1"/>
        </dgm:presLayoutVars>
      </dgm:prSet>
      <dgm:spPr/>
      <dgm:t>
        <a:bodyPr/>
        <a:lstStyle/>
        <a:p>
          <a:endParaRPr lang="zh-TW" altLang="en-US"/>
        </a:p>
      </dgm:t>
    </dgm:pt>
  </dgm:ptLst>
  <dgm:cxnLst>
    <dgm:cxn modelId="{37071946-2B3B-4BD7-A2A7-E281D7867DA1}" srcId="{A49F146A-B08E-4238-8FD8-BDD750910AE9}" destId="{C4F4CC8E-E1C6-4456-8975-07D19925FC40}" srcOrd="1" destOrd="0" parTransId="{C42C4654-272D-4F57-B8CB-14363A12D1C3}" sibTransId="{9673ED89-6BE1-4990-8A06-C016EDCE7739}"/>
    <dgm:cxn modelId="{04490495-8492-463F-BE3A-3E9B051594B3}" srcId="{A49F146A-B08E-4238-8FD8-BDD750910AE9}" destId="{88F67C38-0E4C-4926-BCAB-15607AA75EDA}" srcOrd="0" destOrd="0" parTransId="{C1EF6DB3-4B24-412E-AA2A-FFDA0AB4741B}" sibTransId="{50DBC51E-329D-424A-857F-FDEB1E99D8BF}"/>
    <dgm:cxn modelId="{D64A7C60-8D66-4DD4-A310-5147DA0899B7}" type="presOf" srcId="{C4F4CC8E-E1C6-4456-8975-07D19925FC40}" destId="{F62C532A-B3A1-4216-AEA8-ADE1F1B92718}" srcOrd="0" destOrd="0" presId="urn:diagrams.loki3.com/BracketList+Icon"/>
    <dgm:cxn modelId="{8723501C-87C9-4A0B-858A-352EA52F5ADD}" type="presOf" srcId="{EDE81B88-04CC-4C7C-A1A4-6C07A3BEA8D8}" destId="{069D1D7F-D78A-4844-859E-183CCE615519}" srcOrd="0" destOrd="0" presId="urn:diagrams.loki3.com/BracketList+Icon"/>
    <dgm:cxn modelId="{4487DE66-B225-44C4-8E8C-78DADC04242D}" type="presOf" srcId="{A49F146A-B08E-4238-8FD8-BDD750910AE9}" destId="{217EFA51-7CEC-48F5-98A1-6676AB3A05AF}" srcOrd="0" destOrd="0" presId="urn:diagrams.loki3.com/BracketList+Icon"/>
    <dgm:cxn modelId="{9C377102-1EBB-4534-9AE1-B472A92780B0}" type="presOf" srcId="{0E408B1F-47A4-4450-B2F9-5D8A9AD8576A}" destId="{76338396-7478-4125-850D-57E8AB65482C}" srcOrd="0" destOrd="0" presId="urn:diagrams.loki3.com/BracketList+Icon"/>
    <dgm:cxn modelId="{9D94DDAA-005C-42BB-B73F-27FFF76C4367}" srcId="{88F67C38-0E4C-4926-BCAB-15607AA75EDA}" destId="{EDE81B88-04CC-4C7C-A1A4-6C07A3BEA8D8}" srcOrd="0" destOrd="0" parTransId="{A594FEC6-A92C-4078-89BA-060572C0FF7C}" sibTransId="{FA2F992A-9C95-40DD-AC22-FDD44D7AA722}"/>
    <dgm:cxn modelId="{965F7565-B7DD-445D-9867-F9E3AFCB3179}" type="presOf" srcId="{88F67C38-0E4C-4926-BCAB-15607AA75EDA}" destId="{28B251B1-B592-470F-92CF-D25BBC9650E0}" srcOrd="0" destOrd="0" presId="urn:diagrams.loki3.com/BracketList+Icon"/>
    <dgm:cxn modelId="{293DF400-76E7-4D7A-A44F-08A790AE8C88}" srcId="{C4F4CC8E-E1C6-4456-8975-07D19925FC40}" destId="{0E408B1F-47A4-4450-B2F9-5D8A9AD8576A}" srcOrd="0" destOrd="0" parTransId="{96D29BBA-7A1E-411F-A358-940FD8A630A0}" sibTransId="{FFF275E2-E796-4F06-A011-44565742C2D7}"/>
    <dgm:cxn modelId="{E1E9BC16-6C52-49EC-9F13-C65EAD2BD54B}" type="presParOf" srcId="{217EFA51-7CEC-48F5-98A1-6676AB3A05AF}" destId="{7ECA9361-7BAD-4C0B-B1DA-86C4B31E6F2B}" srcOrd="0" destOrd="0" presId="urn:diagrams.loki3.com/BracketList+Icon"/>
    <dgm:cxn modelId="{948A33FB-2E91-4C74-AA4B-2BF3F1915535}" type="presParOf" srcId="{7ECA9361-7BAD-4C0B-B1DA-86C4B31E6F2B}" destId="{28B251B1-B592-470F-92CF-D25BBC9650E0}" srcOrd="0" destOrd="0" presId="urn:diagrams.loki3.com/BracketList+Icon"/>
    <dgm:cxn modelId="{9FB68DBC-FFA7-4872-AFD8-29FEED91418C}" type="presParOf" srcId="{7ECA9361-7BAD-4C0B-B1DA-86C4B31E6F2B}" destId="{EA4341A8-E496-4FDB-8453-299869E4AF69}" srcOrd="1" destOrd="0" presId="urn:diagrams.loki3.com/BracketList+Icon"/>
    <dgm:cxn modelId="{49F22E98-CEA1-44E7-8248-B626C134E24C}" type="presParOf" srcId="{7ECA9361-7BAD-4C0B-B1DA-86C4B31E6F2B}" destId="{DEC3A347-B97D-4E9E-B50E-62E645711AEE}" srcOrd="2" destOrd="0" presId="urn:diagrams.loki3.com/BracketList+Icon"/>
    <dgm:cxn modelId="{2AE3B48A-CE4F-47C5-89FF-056C00E87ACA}" type="presParOf" srcId="{7ECA9361-7BAD-4C0B-B1DA-86C4B31E6F2B}" destId="{069D1D7F-D78A-4844-859E-183CCE615519}" srcOrd="3" destOrd="0" presId="urn:diagrams.loki3.com/BracketList+Icon"/>
    <dgm:cxn modelId="{A9A762F2-2F85-4FDE-9DBC-C4925526D911}" type="presParOf" srcId="{217EFA51-7CEC-48F5-98A1-6676AB3A05AF}" destId="{AA0BCF5B-31FE-43E1-B4B5-4B90D4E4D823}" srcOrd="1" destOrd="0" presId="urn:diagrams.loki3.com/BracketList+Icon"/>
    <dgm:cxn modelId="{EFD5E14B-A510-48D0-846A-053BC0DF6CA7}" type="presParOf" srcId="{217EFA51-7CEC-48F5-98A1-6676AB3A05AF}" destId="{C6597772-2D95-4691-BAF5-F7CA5A233356}" srcOrd="2" destOrd="0" presId="urn:diagrams.loki3.com/BracketList+Icon"/>
    <dgm:cxn modelId="{FE1E7264-9991-4ECC-B846-F27751F1C637}" type="presParOf" srcId="{C6597772-2D95-4691-BAF5-F7CA5A233356}" destId="{F62C532A-B3A1-4216-AEA8-ADE1F1B92718}" srcOrd="0" destOrd="0" presId="urn:diagrams.loki3.com/BracketList+Icon"/>
    <dgm:cxn modelId="{A184C15F-58B1-491C-B14E-BE2EA0A25317}" type="presParOf" srcId="{C6597772-2D95-4691-BAF5-F7CA5A233356}" destId="{3AC12A82-503F-482B-B6BF-083B69DD32E2}" srcOrd="1" destOrd="0" presId="urn:diagrams.loki3.com/BracketList+Icon"/>
    <dgm:cxn modelId="{30573319-34C5-4714-87D9-F94E7D746F59}" type="presParOf" srcId="{C6597772-2D95-4691-BAF5-F7CA5A233356}" destId="{83368B77-C2B7-4E4F-80BA-5E5F9D36EF4A}" srcOrd="2" destOrd="0" presId="urn:diagrams.loki3.com/BracketList+Icon"/>
    <dgm:cxn modelId="{4DD321D5-FA82-4587-B71A-E614A593316D}" type="presParOf" srcId="{C6597772-2D95-4691-BAF5-F7CA5A233356}" destId="{76338396-7478-4125-850D-57E8AB65482C}"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49F146A-B08E-4238-8FD8-BDD750910AE9}" type="doc">
      <dgm:prSet loTypeId="urn:diagrams.loki3.com/BracketList+Icon" loCatId="officeonline" qsTypeId="urn:microsoft.com/office/officeart/2005/8/quickstyle/3d5" qsCatId="3D" csTypeId="urn:microsoft.com/office/officeart/2005/8/colors/colorful4" csCatId="colorful" phldr="1"/>
      <dgm:spPr/>
      <dgm:t>
        <a:bodyPr/>
        <a:lstStyle/>
        <a:p>
          <a:endParaRPr lang="zh-TW" altLang="en-US"/>
        </a:p>
      </dgm:t>
    </dgm:pt>
    <dgm:pt modelId="{88F67C38-0E4C-4926-BCAB-15607AA75EDA}">
      <dgm:prSet phldrT="[文字]" custT="1"/>
      <dgm:spPr/>
      <dgm:t>
        <a:bodyPr/>
        <a:lstStyle/>
        <a:p>
          <a:pPr algn="ctr"/>
          <a:r>
            <a:rPr lang="zh-TW" altLang="en-US" sz="2400" b="1" dirty="0">
              <a:latin typeface="微軟正黑體" pitchFamily="34" charset="-120"/>
              <a:ea typeface="微軟正黑體" pitchFamily="34" charset="-120"/>
            </a:rPr>
            <a:t>嘉</a:t>
          </a:r>
          <a:endParaRPr lang="en-US" altLang="zh-TW" sz="2400" b="1" dirty="0">
            <a:latin typeface="微軟正黑體" pitchFamily="34" charset="-120"/>
            <a:ea typeface="微軟正黑體" pitchFamily="34" charset="-120"/>
          </a:endParaRPr>
        </a:p>
        <a:p>
          <a:pPr algn="ctr"/>
          <a:r>
            <a:rPr lang="zh-TW" altLang="en-US" sz="2400" b="1" dirty="0">
              <a:latin typeface="微軟正黑體" pitchFamily="34" charset="-120"/>
              <a:ea typeface="微軟正黑體" pitchFamily="34" charset="-120"/>
            </a:rPr>
            <a:t>義</a:t>
          </a:r>
          <a:endParaRPr lang="en-US" altLang="zh-TW" sz="2400" b="1" dirty="0">
            <a:latin typeface="微軟正黑體" pitchFamily="34" charset="-120"/>
            <a:ea typeface="微軟正黑體" pitchFamily="34" charset="-120"/>
          </a:endParaRPr>
        </a:p>
        <a:p>
          <a:pPr algn="ctr"/>
          <a:r>
            <a:rPr lang="zh-TW" altLang="en-US" sz="2400" b="1" dirty="0">
              <a:latin typeface="微軟正黑體" pitchFamily="34" charset="-120"/>
              <a:ea typeface="微軟正黑體" pitchFamily="34" charset="-120"/>
            </a:rPr>
            <a:t>區</a:t>
          </a:r>
          <a:endParaRPr lang="en-US" altLang="zh-TW" sz="2400" b="1" dirty="0">
            <a:latin typeface="微軟正黑體" pitchFamily="34" charset="-120"/>
            <a:ea typeface="微軟正黑體" pitchFamily="34" charset="-120"/>
          </a:endParaRPr>
        </a:p>
      </dgm:t>
    </dgm:pt>
    <dgm:pt modelId="{C1EF6DB3-4B24-412E-AA2A-FFDA0AB4741B}" type="parTrans" cxnId="{04490495-8492-463F-BE3A-3E9B051594B3}">
      <dgm:prSet/>
      <dgm:spPr/>
      <dgm:t>
        <a:bodyPr/>
        <a:lstStyle/>
        <a:p>
          <a:endParaRPr lang="zh-TW" altLang="en-US" b="1">
            <a:latin typeface="微軟正黑體" pitchFamily="34" charset="-120"/>
            <a:ea typeface="微軟正黑體" pitchFamily="34" charset="-120"/>
          </a:endParaRPr>
        </a:p>
      </dgm:t>
    </dgm:pt>
    <dgm:pt modelId="{50DBC51E-329D-424A-857F-FDEB1E99D8BF}" type="sibTrans" cxnId="{04490495-8492-463F-BE3A-3E9B051594B3}">
      <dgm:prSet/>
      <dgm:spPr/>
      <dgm:t>
        <a:bodyPr/>
        <a:lstStyle/>
        <a:p>
          <a:endParaRPr lang="zh-TW" altLang="en-US" b="1">
            <a:latin typeface="微軟正黑體" pitchFamily="34" charset="-120"/>
            <a:ea typeface="微軟正黑體" pitchFamily="34" charset="-120"/>
          </a:endParaRPr>
        </a:p>
      </dgm:t>
    </dgm:pt>
    <dgm:pt modelId="{EDE81B88-04CC-4C7C-A1A4-6C07A3BEA8D8}">
      <dgm:prSet phldrT="[文字]" custT="1"/>
      <dgm:spPr/>
      <dgm:t>
        <a:bodyPr/>
        <a:lstStyle/>
        <a:p>
          <a:r>
            <a:rPr lang="zh-TW" altLang="en-US" sz="2800" b="1" dirty="0">
              <a:latin typeface="微軟正黑體" pitchFamily="34" charset="-120"/>
              <a:ea typeface="微軟正黑體" pitchFamily="34" charset="-120"/>
            </a:rPr>
            <a:t>嘉義市東區、西區</a:t>
          </a:r>
        </a:p>
      </dgm:t>
    </dgm:pt>
    <dgm:pt modelId="{A594FEC6-A92C-4078-89BA-060572C0FF7C}" type="parTrans" cxnId="{9D94DDAA-005C-42BB-B73F-27FFF76C4367}">
      <dgm:prSet/>
      <dgm:spPr/>
      <dgm:t>
        <a:bodyPr/>
        <a:lstStyle/>
        <a:p>
          <a:endParaRPr lang="zh-TW" altLang="en-US" b="1">
            <a:latin typeface="微軟正黑體" pitchFamily="34" charset="-120"/>
            <a:ea typeface="微軟正黑體" pitchFamily="34" charset="-120"/>
          </a:endParaRPr>
        </a:p>
      </dgm:t>
    </dgm:pt>
    <dgm:pt modelId="{FA2F992A-9C95-40DD-AC22-FDD44D7AA722}" type="sibTrans" cxnId="{9D94DDAA-005C-42BB-B73F-27FFF76C4367}">
      <dgm:prSet/>
      <dgm:spPr/>
      <dgm:t>
        <a:bodyPr/>
        <a:lstStyle/>
        <a:p>
          <a:endParaRPr lang="zh-TW" altLang="en-US" b="1">
            <a:latin typeface="微軟正黑體" pitchFamily="34" charset="-120"/>
            <a:ea typeface="微軟正黑體" pitchFamily="34" charset="-120"/>
          </a:endParaRPr>
        </a:p>
      </dgm:t>
    </dgm:pt>
    <dgm:pt modelId="{C4F4CC8E-E1C6-4456-8975-07D19925FC40}">
      <dgm:prSet phldrT="[文字]" custT="1"/>
      <dgm:spPr/>
      <dgm:t>
        <a:bodyPr/>
        <a:lstStyle/>
        <a:p>
          <a:pPr algn="ctr"/>
          <a:endParaRPr lang="en-US" altLang="zh-TW" sz="2400" b="1" dirty="0">
            <a:latin typeface="微軟正黑體" pitchFamily="34" charset="-120"/>
            <a:ea typeface="微軟正黑體" pitchFamily="34" charset="-120"/>
          </a:endParaRPr>
        </a:p>
        <a:p>
          <a:pPr algn="ctr"/>
          <a:r>
            <a:rPr lang="zh-TW" altLang="en-US" sz="2400" b="1" dirty="0">
              <a:latin typeface="微軟正黑體" pitchFamily="34" charset="-120"/>
              <a:ea typeface="微軟正黑體" pitchFamily="34" charset="-120"/>
            </a:rPr>
            <a:t>台</a:t>
          </a:r>
          <a:endParaRPr lang="en-US" altLang="zh-TW" sz="2400" b="1" dirty="0">
            <a:latin typeface="微軟正黑體" pitchFamily="34" charset="-120"/>
            <a:ea typeface="微軟正黑體" pitchFamily="34" charset="-120"/>
          </a:endParaRPr>
        </a:p>
        <a:p>
          <a:pPr algn="ctr"/>
          <a:r>
            <a:rPr lang="zh-TW" altLang="en-US" sz="2400" b="1" dirty="0">
              <a:latin typeface="微軟正黑體" pitchFamily="34" charset="-120"/>
              <a:ea typeface="微軟正黑體" pitchFamily="34" charset="-120"/>
            </a:rPr>
            <a:t>南</a:t>
          </a:r>
          <a:endParaRPr lang="en-US" altLang="zh-TW" sz="2400" b="1" dirty="0">
            <a:latin typeface="微軟正黑體" pitchFamily="34" charset="-120"/>
            <a:ea typeface="微軟正黑體" pitchFamily="34" charset="-120"/>
          </a:endParaRPr>
        </a:p>
        <a:p>
          <a:pPr algn="ctr"/>
          <a:r>
            <a:rPr lang="zh-TW" altLang="en-US" sz="2400" b="1" dirty="0">
              <a:latin typeface="微軟正黑體" pitchFamily="34" charset="-120"/>
              <a:ea typeface="微軟正黑體" pitchFamily="34" charset="-120"/>
            </a:rPr>
            <a:t>區</a:t>
          </a:r>
          <a:endParaRPr lang="en-US" altLang="zh-TW" sz="2400" b="1" dirty="0">
            <a:latin typeface="微軟正黑體" pitchFamily="34" charset="-120"/>
            <a:ea typeface="微軟正黑體" pitchFamily="34" charset="-120"/>
          </a:endParaRPr>
        </a:p>
        <a:p>
          <a:pPr algn="ctr"/>
          <a:endParaRPr lang="zh-TW" altLang="en-US" sz="2400" b="1" dirty="0">
            <a:latin typeface="微軟正黑體" pitchFamily="34" charset="-120"/>
            <a:ea typeface="微軟正黑體" pitchFamily="34" charset="-120"/>
          </a:endParaRPr>
        </a:p>
      </dgm:t>
    </dgm:pt>
    <dgm:pt modelId="{C42C4654-272D-4F57-B8CB-14363A12D1C3}" type="parTrans" cxnId="{37071946-2B3B-4BD7-A2A7-E281D7867DA1}">
      <dgm:prSet/>
      <dgm:spPr/>
      <dgm:t>
        <a:bodyPr/>
        <a:lstStyle/>
        <a:p>
          <a:endParaRPr lang="zh-TW" altLang="en-US" b="1">
            <a:latin typeface="微軟正黑體" pitchFamily="34" charset="-120"/>
            <a:ea typeface="微軟正黑體" pitchFamily="34" charset="-120"/>
          </a:endParaRPr>
        </a:p>
      </dgm:t>
    </dgm:pt>
    <dgm:pt modelId="{9673ED89-6BE1-4990-8A06-C016EDCE7739}" type="sibTrans" cxnId="{37071946-2B3B-4BD7-A2A7-E281D7867DA1}">
      <dgm:prSet/>
      <dgm:spPr/>
      <dgm:t>
        <a:bodyPr/>
        <a:lstStyle/>
        <a:p>
          <a:endParaRPr lang="zh-TW" altLang="en-US" b="1">
            <a:latin typeface="微軟正黑體" pitchFamily="34" charset="-120"/>
            <a:ea typeface="微軟正黑體" pitchFamily="34" charset="-120"/>
          </a:endParaRPr>
        </a:p>
      </dgm:t>
    </dgm:pt>
    <dgm:pt modelId="{0E408B1F-47A4-4450-B2F9-5D8A9AD8576A}">
      <dgm:prSet phldrT="[文字]" custT="1"/>
      <dgm:spPr/>
      <dgm:t>
        <a:bodyPr/>
        <a:lstStyle/>
        <a:p>
          <a:r>
            <a:rPr lang="zh-TW" altLang="en-US" sz="3200" b="1" dirty="0">
              <a:latin typeface="微軟正黑體" pitchFamily="34" charset="-120"/>
              <a:ea typeface="微軟正黑體" pitchFamily="34" charset="-120"/>
            </a:rPr>
            <a:t>後壁區、白河區</a:t>
          </a:r>
        </a:p>
      </dgm:t>
    </dgm:pt>
    <dgm:pt modelId="{96D29BBA-7A1E-411F-A358-940FD8A630A0}" type="parTrans" cxnId="{293DF400-76E7-4D7A-A44F-08A790AE8C88}">
      <dgm:prSet/>
      <dgm:spPr/>
      <dgm:t>
        <a:bodyPr/>
        <a:lstStyle/>
        <a:p>
          <a:endParaRPr lang="zh-TW" altLang="en-US" b="1">
            <a:latin typeface="微軟正黑體" pitchFamily="34" charset="-120"/>
            <a:ea typeface="微軟正黑體" pitchFamily="34" charset="-120"/>
          </a:endParaRPr>
        </a:p>
      </dgm:t>
    </dgm:pt>
    <dgm:pt modelId="{FFF275E2-E796-4F06-A011-44565742C2D7}" type="sibTrans" cxnId="{293DF400-76E7-4D7A-A44F-08A790AE8C88}">
      <dgm:prSet/>
      <dgm:spPr/>
      <dgm:t>
        <a:bodyPr/>
        <a:lstStyle/>
        <a:p>
          <a:endParaRPr lang="zh-TW" altLang="en-US" b="1">
            <a:latin typeface="微軟正黑體" pitchFamily="34" charset="-120"/>
            <a:ea typeface="微軟正黑體" pitchFamily="34" charset="-120"/>
          </a:endParaRPr>
        </a:p>
      </dgm:t>
    </dgm:pt>
    <dgm:pt modelId="{217EFA51-7CEC-48F5-98A1-6676AB3A05AF}" type="pres">
      <dgm:prSet presAssocID="{A49F146A-B08E-4238-8FD8-BDD750910AE9}" presName="Name0" presStyleCnt="0">
        <dgm:presLayoutVars>
          <dgm:dir/>
          <dgm:animLvl val="lvl"/>
          <dgm:resizeHandles val="exact"/>
        </dgm:presLayoutVars>
      </dgm:prSet>
      <dgm:spPr/>
      <dgm:t>
        <a:bodyPr/>
        <a:lstStyle/>
        <a:p>
          <a:endParaRPr lang="zh-TW" altLang="en-US"/>
        </a:p>
      </dgm:t>
    </dgm:pt>
    <dgm:pt modelId="{7ECA9361-7BAD-4C0B-B1DA-86C4B31E6F2B}" type="pres">
      <dgm:prSet presAssocID="{88F67C38-0E4C-4926-BCAB-15607AA75EDA}" presName="linNode" presStyleCnt="0"/>
      <dgm:spPr/>
    </dgm:pt>
    <dgm:pt modelId="{28B251B1-B592-470F-92CF-D25BBC9650E0}" type="pres">
      <dgm:prSet presAssocID="{88F67C38-0E4C-4926-BCAB-15607AA75EDA}" presName="parTx" presStyleLbl="revTx" presStyleIdx="0" presStyleCnt="2" custScaleX="61771">
        <dgm:presLayoutVars>
          <dgm:chMax val="1"/>
          <dgm:bulletEnabled val="1"/>
        </dgm:presLayoutVars>
      </dgm:prSet>
      <dgm:spPr/>
      <dgm:t>
        <a:bodyPr/>
        <a:lstStyle/>
        <a:p>
          <a:endParaRPr lang="zh-TW" altLang="en-US"/>
        </a:p>
      </dgm:t>
    </dgm:pt>
    <dgm:pt modelId="{EA4341A8-E496-4FDB-8453-299869E4AF69}" type="pres">
      <dgm:prSet presAssocID="{88F67C38-0E4C-4926-BCAB-15607AA75EDA}" presName="bracket" presStyleLbl="parChTrans1D1" presStyleIdx="0" presStyleCnt="2" custScaleY="71141"/>
      <dgm:spPr/>
    </dgm:pt>
    <dgm:pt modelId="{DEC3A347-B97D-4E9E-B50E-62E645711AEE}" type="pres">
      <dgm:prSet presAssocID="{88F67C38-0E4C-4926-BCAB-15607AA75EDA}" presName="spH" presStyleCnt="0"/>
      <dgm:spPr/>
    </dgm:pt>
    <dgm:pt modelId="{069D1D7F-D78A-4844-859E-183CCE615519}" type="pres">
      <dgm:prSet presAssocID="{88F67C38-0E4C-4926-BCAB-15607AA75EDA}" presName="desTx" presStyleLbl="node1" presStyleIdx="0" presStyleCnt="2" custScaleX="109728" custScaleY="85489" custLinFactNeighborX="-51923" custLinFactNeighborY="1018">
        <dgm:presLayoutVars>
          <dgm:bulletEnabled val="1"/>
        </dgm:presLayoutVars>
      </dgm:prSet>
      <dgm:spPr/>
      <dgm:t>
        <a:bodyPr/>
        <a:lstStyle/>
        <a:p>
          <a:endParaRPr lang="zh-TW" altLang="en-US"/>
        </a:p>
      </dgm:t>
    </dgm:pt>
    <dgm:pt modelId="{AA0BCF5B-31FE-43E1-B4B5-4B90D4E4D823}" type="pres">
      <dgm:prSet presAssocID="{50DBC51E-329D-424A-857F-FDEB1E99D8BF}" presName="spV" presStyleCnt="0"/>
      <dgm:spPr/>
    </dgm:pt>
    <dgm:pt modelId="{C6597772-2D95-4691-BAF5-F7CA5A233356}" type="pres">
      <dgm:prSet presAssocID="{C4F4CC8E-E1C6-4456-8975-07D19925FC40}" presName="linNode" presStyleCnt="0"/>
      <dgm:spPr/>
    </dgm:pt>
    <dgm:pt modelId="{F62C532A-B3A1-4216-AEA8-ADE1F1B92718}" type="pres">
      <dgm:prSet presAssocID="{C4F4CC8E-E1C6-4456-8975-07D19925FC40}" presName="parTx" presStyleLbl="revTx" presStyleIdx="1" presStyleCnt="2" custScaleX="61771" custLinFactNeighborX="8091" custLinFactNeighborY="-7970">
        <dgm:presLayoutVars>
          <dgm:chMax val="1"/>
          <dgm:bulletEnabled val="1"/>
        </dgm:presLayoutVars>
      </dgm:prSet>
      <dgm:spPr/>
      <dgm:t>
        <a:bodyPr/>
        <a:lstStyle/>
        <a:p>
          <a:endParaRPr lang="zh-TW" altLang="en-US"/>
        </a:p>
      </dgm:t>
    </dgm:pt>
    <dgm:pt modelId="{3AC12A82-503F-482B-B6BF-083B69DD32E2}" type="pres">
      <dgm:prSet presAssocID="{C4F4CC8E-E1C6-4456-8975-07D19925FC40}" presName="bracket" presStyleLbl="parChTrans1D1" presStyleIdx="1" presStyleCnt="2" custScaleX="65151" custScaleY="56017" custLinFactNeighborX="-8169" custLinFactNeighborY="-16727"/>
      <dgm:spPr/>
    </dgm:pt>
    <dgm:pt modelId="{83368B77-C2B7-4E4F-80BA-5E5F9D36EF4A}" type="pres">
      <dgm:prSet presAssocID="{C4F4CC8E-E1C6-4456-8975-07D19925FC40}" presName="spH" presStyleCnt="0"/>
      <dgm:spPr/>
    </dgm:pt>
    <dgm:pt modelId="{76338396-7478-4125-850D-57E8AB65482C}" type="pres">
      <dgm:prSet presAssocID="{C4F4CC8E-E1C6-4456-8975-07D19925FC40}" presName="desTx" presStyleLbl="node1" presStyleIdx="1" presStyleCnt="2" custScaleX="109004" custScaleY="60873" custLinFactX="285" custLinFactNeighborX="100000" custLinFactNeighborY="-16262">
        <dgm:presLayoutVars>
          <dgm:bulletEnabled val="1"/>
        </dgm:presLayoutVars>
      </dgm:prSet>
      <dgm:spPr/>
      <dgm:t>
        <a:bodyPr/>
        <a:lstStyle/>
        <a:p>
          <a:endParaRPr lang="zh-TW" altLang="en-US"/>
        </a:p>
      </dgm:t>
    </dgm:pt>
  </dgm:ptLst>
  <dgm:cxnLst>
    <dgm:cxn modelId="{37071946-2B3B-4BD7-A2A7-E281D7867DA1}" srcId="{A49F146A-B08E-4238-8FD8-BDD750910AE9}" destId="{C4F4CC8E-E1C6-4456-8975-07D19925FC40}" srcOrd="1" destOrd="0" parTransId="{C42C4654-272D-4F57-B8CB-14363A12D1C3}" sibTransId="{9673ED89-6BE1-4990-8A06-C016EDCE7739}"/>
    <dgm:cxn modelId="{04490495-8492-463F-BE3A-3E9B051594B3}" srcId="{A49F146A-B08E-4238-8FD8-BDD750910AE9}" destId="{88F67C38-0E4C-4926-BCAB-15607AA75EDA}" srcOrd="0" destOrd="0" parTransId="{C1EF6DB3-4B24-412E-AA2A-FFDA0AB4741B}" sibTransId="{50DBC51E-329D-424A-857F-FDEB1E99D8BF}"/>
    <dgm:cxn modelId="{D64A7C60-8D66-4DD4-A310-5147DA0899B7}" type="presOf" srcId="{C4F4CC8E-E1C6-4456-8975-07D19925FC40}" destId="{F62C532A-B3A1-4216-AEA8-ADE1F1B92718}" srcOrd="0" destOrd="0" presId="urn:diagrams.loki3.com/BracketList+Icon"/>
    <dgm:cxn modelId="{8723501C-87C9-4A0B-858A-352EA52F5ADD}" type="presOf" srcId="{EDE81B88-04CC-4C7C-A1A4-6C07A3BEA8D8}" destId="{069D1D7F-D78A-4844-859E-183CCE615519}" srcOrd="0" destOrd="0" presId="urn:diagrams.loki3.com/BracketList+Icon"/>
    <dgm:cxn modelId="{4487DE66-B225-44C4-8E8C-78DADC04242D}" type="presOf" srcId="{A49F146A-B08E-4238-8FD8-BDD750910AE9}" destId="{217EFA51-7CEC-48F5-98A1-6676AB3A05AF}" srcOrd="0" destOrd="0" presId="urn:diagrams.loki3.com/BracketList+Icon"/>
    <dgm:cxn modelId="{9C377102-1EBB-4534-9AE1-B472A92780B0}" type="presOf" srcId="{0E408B1F-47A4-4450-B2F9-5D8A9AD8576A}" destId="{76338396-7478-4125-850D-57E8AB65482C}" srcOrd="0" destOrd="0" presId="urn:diagrams.loki3.com/BracketList+Icon"/>
    <dgm:cxn modelId="{9D94DDAA-005C-42BB-B73F-27FFF76C4367}" srcId="{88F67C38-0E4C-4926-BCAB-15607AA75EDA}" destId="{EDE81B88-04CC-4C7C-A1A4-6C07A3BEA8D8}" srcOrd="0" destOrd="0" parTransId="{A594FEC6-A92C-4078-89BA-060572C0FF7C}" sibTransId="{FA2F992A-9C95-40DD-AC22-FDD44D7AA722}"/>
    <dgm:cxn modelId="{965F7565-B7DD-445D-9867-F9E3AFCB3179}" type="presOf" srcId="{88F67C38-0E4C-4926-BCAB-15607AA75EDA}" destId="{28B251B1-B592-470F-92CF-D25BBC9650E0}" srcOrd="0" destOrd="0" presId="urn:diagrams.loki3.com/BracketList+Icon"/>
    <dgm:cxn modelId="{293DF400-76E7-4D7A-A44F-08A790AE8C88}" srcId="{C4F4CC8E-E1C6-4456-8975-07D19925FC40}" destId="{0E408B1F-47A4-4450-B2F9-5D8A9AD8576A}" srcOrd="0" destOrd="0" parTransId="{96D29BBA-7A1E-411F-A358-940FD8A630A0}" sibTransId="{FFF275E2-E796-4F06-A011-44565742C2D7}"/>
    <dgm:cxn modelId="{E1E9BC16-6C52-49EC-9F13-C65EAD2BD54B}" type="presParOf" srcId="{217EFA51-7CEC-48F5-98A1-6676AB3A05AF}" destId="{7ECA9361-7BAD-4C0B-B1DA-86C4B31E6F2B}" srcOrd="0" destOrd="0" presId="urn:diagrams.loki3.com/BracketList+Icon"/>
    <dgm:cxn modelId="{948A33FB-2E91-4C74-AA4B-2BF3F1915535}" type="presParOf" srcId="{7ECA9361-7BAD-4C0B-B1DA-86C4B31E6F2B}" destId="{28B251B1-B592-470F-92CF-D25BBC9650E0}" srcOrd="0" destOrd="0" presId="urn:diagrams.loki3.com/BracketList+Icon"/>
    <dgm:cxn modelId="{9FB68DBC-FFA7-4872-AFD8-29FEED91418C}" type="presParOf" srcId="{7ECA9361-7BAD-4C0B-B1DA-86C4B31E6F2B}" destId="{EA4341A8-E496-4FDB-8453-299869E4AF69}" srcOrd="1" destOrd="0" presId="urn:diagrams.loki3.com/BracketList+Icon"/>
    <dgm:cxn modelId="{49F22E98-CEA1-44E7-8248-B626C134E24C}" type="presParOf" srcId="{7ECA9361-7BAD-4C0B-B1DA-86C4B31E6F2B}" destId="{DEC3A347-B97D-4E9E-B50E-62E645711AEE}" srcOrd="2" destOrd="0" presId="urn:diagrams.loki3.com/BracketList+Icon"/>
    <dgm:cxn modelId="{2AE3B48A-CE4F-47C5-89FF-056C00E87ACA}" type="presParOf" srcId="{7ECA9361-7BAD-4C0B-B1DA-86C4B31E6F2B}" destId="{069D1D7F-D78A-4844-859E-183CCE615519}" srcOrd="3" destOrd="0" presId="urn:diagrams.loki3.com/BracketList+Icon"/>
    <dgm:cxn modelId="{A9A762F2-2F85-4FDE-9DBC-C4925526D911}" type="presParOf" srcId="{217EFA51-7CEC-48F5-98A1-6676AB3A05AF}" destId="{AA0BCF5B-31FE-43E1-B4B5-4B90D4E4D823}" srcOrd="1" destOrd="0" presId="urn:diagrams.loki3.com/BracketList+Icon"/>
    <dgm:cxn modelId="{EFD5E14B-A510-48D0-846A-053BC0DF6CA7}" type="presParOf" srcId="{217EFA51-7CEC-48F5-98A1-6676AB3A05AF}" destId="{C6597772-2D95-4691-BAF5-F7CA5A233356}" srcOrd="2" destOrd="0" presId="urn:diagrams.loki3.com/BracketList+Icon"/>
    <dgm:cxn modelId="{FE1E7264-9991-4ECC-B846-F27751F1C637}" type="presParOf" srcId="{C6597772-2D95-4691-BAF5-F7CA5A233356}" destId="{F62C532A-B3A1-4216-AEA8-ADE1F1B92718}" srcOrd="0" destOrd="0" presId="urn:diagrams.loki3.com/BracketList+Icon"/>
    <dgm:cxn modelId="{A184C15F-58B1-491C-B14E-BE2EA0A25317}" type="presParOf" srcId="{C6597772-2D95-4691-BAF5-F7CA5A233356}" destId="{3AC12A82-503F-482B-B6BF-083B69DD32E2}" srcOrd="1" destOrd="0" presId="urn:diagrams.loki3.com/BracketList+Icon"/>
    <dgm:cxn modelId="{30573319-34C5-4714-87D9-F94E7D746F59}" type="presParOf" srcId="{C6597772-2D95-4691-BAF5-F7CA5A233356}" destId="{83368B77-C2B7-4E4F-80BA-5E5F9D36EF4A}" srcOrd="2" destOrd="0" presId="urn:diagrams.loki3.com/BracketList+Icon"/>
    <dgm:cxn modelId="{4DD321D5-FA82-4587-B71A-E614A593316D}" type="presParOf" srcId="{C6597772-2D95-4691-BAF5-F7CA5A233356}" destId="{76338396-7478-4125-850D-57E8AB65482C}"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C3644-0158-49D6-B37B-DE25263D895A}">
      <dsp:nvSpPr>
        <dsp:cNvPr id="0" name=""/>
        <dsp:cNvSpPr/>
      </dsp:nvSpPr>
      <dsp:spPr>
        <a:xfrm rot="5400000">
          <a:off x="5534824" y="-1579363"/>
          <a:ext cx="779711" cy="4136319"/>
        </a:xfrm>
        <a:prstGeom prst="round2SameRect">
          <a:avLst/>
        </a:prstGeom>
        <a:solidFill>
          <a:schemeClr val="bg1">
            <a:lumMod val="95000"/>
            <a:alpha val="90000"/>
          </a:schemeClr>
        </a:solidFill>
        <a:ln w="25400" cap="flat" cmpd="sng" algn="ctr">
          <a:solidFill>
            <a:schemeClr val="accent1">
              <a:alpha val="90000"/>
              <a:tint val="40000"/>
              <a:hueOff val="0"/>
              <a:satOff val="0"/>
              <a:lumOff val="0"/>
              <a:alphaOff val="0"/>
            </a:schemeClr>
          </a:solidFill>
          <a:prstDash val="solid"/>
        </a:ln>
        <a:effectLst>
          <a:glow rad="101600">
            <a:schemeClr val="accent2">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altLang="zh-TW" sz="1900" kern="1200" dirty="0"/>
            <a:t>110</a:t>
          </a:r>
          <a:r>
            <a:rPr lang="zh-TW" altLang="en-US" sz="1900" kern="1200" dirty="0"/>
            <a:t>年度嘉義區變革</a:t>
          </a:r>
        </a:p>
      </dsp:txBody>
      <dsp:txXfrm rot="-5400000">
        <a:off x="3856520" y="137003"/>
        <a:ext cx="4098257" cy="703587"/>
      </dsp:txXfrm>
    </dsp:sp>
    <dsp:sp modelId="{2830FD0D-CA2F-44A5-A1E6-35D0FEEF3228}">
      <dsp:nvSpPr>
        <dsp:cNvPr id="0" name=""/>
        <dsp:cNvSpPr/>
      </dsp:nvSpPr>
      <dsp:spPr>
        <a:xfrm>
          <a:off x="48" y="1476"/>
          <a:ext cx="3856471" cy="974639"/>
        </a:xfrm>
        <a:prstGeom prst="roundRect">
          <a:avLst/>
        </a:prstGeom>
        <a:solidFill>
          <a:srgbClr val="FB8DD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lvl="0" algn="l" defTabSz="1955800">
            <a:lnSpc>
              <a:spcPct val="90000"/>
            </a:lnSpc>
            <a:spcBef>
              <a:spcPct val="0"/>
            </a:spcBef>
            <a:spcAft>
              <a:spcPct val="35000"/>
            </a:spcAft>
          </a:pPr>
          <a:r>
            <a:rPr lang="zh-TW" altLang="en-US" sz="4400" kern="1200" dirty="0"/>
            <a:t>一、</a:t>
          </a:r>
          <a:r>
            <a:rPr lang="zh-TW" altLang="en-US" sz="4400" b="1" kern="1200" dirty="0"/>
            <a:t>前言</a:t>
          </a:r>
        </a:p>
      </dsp:txBody>
      <dsp:txXfrm>
        <a:off x="47626" y="49054"/>
        <a:ext cx="3761315" cy="879483"/>
      </dsp:txXfrm>
    </dsp:sp>
    <dsp:sp modelId="{804A2F66-10BC-4169-AC75-85FFDF9E8859}">
      <dsp:nvSpPr>
        <dsp:cNvPr id="0" name=""/>
        <dsp:cNvSpPr/>
      </dsp:nvSpPr>
      <dsp:spPr>
        <a:xfrm rot="5400000">
          <a:off x="5534824" y="-555991"/>
          <a:ext cx="779711" cy="4136319"/>
        </a:xfrm>
        <a:prstGeom prst="round2SameRect">
          <a:avLst/>
        </a:prstGeom>
        <a:solidFill>
          <a:schemeClr val="bg1">
            <a:lumMod val="95000"/>
          </a:schemeClr>
        </a:solidFill>
        <a:ln w="25400" cap="flat" cmpd="sng" algn="ctr">
          <a:solidFill>
            <a:schemeClr val="accent1">
              <a:alpha val="90000"/>
              <a:tint val="40000"/>
              <a:hueOff val="0"/>
              <a:satOff val="0"/>
              <a:lumOff val="0"/>
              <a:alphaOff val="0"/>
            </a:schemeClr>
          </a:solidFill>
          <a:prstDash val="solid"/>
        </a:ln>
        <a:effectLst>
          <a:glow rad="101600">
            <a:schemeClr val="accent3">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altLang="zh-TW" sz="1900" kern="1200" dirty="0"/>
            <a:t>12</a:t>
          </a:r>
          <a:r>
            <a:rPr lang="zh-TW" altLang="en-US" sz="1900" kern="1200" dirty="0"/>
            <a:t>年國民基本教育內涵</a:t>
          </a:r>
        </a:p>
        <a:p>
          <a:pPr marL="171450" lvl="1" indent="-171450" algn="l" defTabSz="844550">
            <a:lnSpc>
              <a:spcPct val="90000"/>
            </a:lnSpc>
            <a:spcBef>
              <a:spcPct val="0"/>
            </a:spcBef>
            <a:spcAft>
              <a:spcPct val="15000"/>
            </a:spcAft>
            <a:buChar char="••"/>
          </a:pPr>
          <a:r>
            <a:rPr lang="zh-TW" altLang="en-US" sz="1900" kern="1200" dirty="0"/>
            <a:t>國中教育會考</a:t>
          </a:r>
        </a:p>
      </dsp:txBody>
      <dsp:txXfrm rot="-5400000">
        <a:off x="3856520" y="1160375"/>
        <a:ext cx="4098257" cy="703587"/>
      </dsp:txXfrm>
    </dsp:sp>
    <dsp:sp modelId="{91265477-3E62-450F-89BF-946838BE9398}">
      <dsp:nvSpPr>
        <dsp:cNvPr id="0" name=""/>
        <dsp:cNvSpPr/>
      </dsp:nvSpPr>
      <dsp:spPr>
        <a:xfrm>
          <a:off x="48" y="1024848"/>
          <a:ext cx="3856471" cy="974639"/>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a:lnSpc>
              <a:spcPct val="90000"/>
            </a:lnSpc>
            <a:spcBef>
              <a:spcPct val="0"/>
            </a:spcBef>
            <a:spcAft>
              <a:spcPct val="35000"/>
            </a:spcAft>
          </a:pPr>
          <a:r>
            <a:rPr lang="zh-TW" altLang="en-US" sz="4400" kern="1200" dirty="0"/>
            <a:t>二、</a:t>
          </a:r>
          <a:r>
            <a:rPr lang="zh-TW" altLang="en-US" sz="4400" b="1" kern="1200" dirty="0"/>
            <a:t>適性揚才</a:t>
          </a:r>
        </a:p>
      </dsp:txBody>
      <dsp:txXfrm>
        <a:off x="47626" y="1072426"/>
        <a:ext cx="3761315" cy="879483"/>
      </dsp:txXfrm>
    </dsp:sp>
    <dsp:sp modelId="{02AD9E2F-711F-40E1-A4AA-F99DED029C5E}">
      <dsp:nvSpPr>
        <dsp:cNvPr id="0" name=""/>
        <dsp:cNvSpPr/>
      </dsp:nvSpPr>
      <dsp:spPr>
        <a:xfrm rot="5400000">
          <a:off x="5524822" y="457388"/>
          <a:ext cx="779711" cy="4156301"/>
        </a:xfrm>
        <a:prstGeom prst="round2SameRect">
          <a:avLst/>
        </a:prstGeom>
        <a:solidFill>
          <a:schemeClr val="bg1">
            <a:lumMod val="95000"/>
          </a:schemeClr>
        </a:solidFill>
        <a:ln w="25400" cap="flat" cmpd="sng" algn="ctr">
          <a:solidFill>
            <a:srgbClr val="FFC000"/>
          </a:solidFill>
          <a:prstDash val="solid"/>
        </a:ln>
        <a:effectLst>
          <a:glow rad="63500">
            <a:schemeClr val="accent6">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zh-TW" altLang="en-US" sz="1900" kern="1200" dirty="0"/>
            <a:t>嘉義區超額比序項目</a:t>
          </a:r>
        </a:p>
        <a:p>
          <a:pPr marL="171450" lvl="1" indent="-171450" algn="l" defTabSz="844550">
            <a:lnSpc>
              <a:spcPct val="90000"/>
            </a:lnSpc>
            <a:spcBef>
              <a:spcPct val="0"/>
            </a:spcBef>
            <a:spcAft>
              <a:spcPct val="15000"/>
            </a:spcAft>
            <a:buChar char="••"/>
          </a:pPr>
          <a:r>
            <a:rPr lang="zh-TW" altLang="en-US" sz="1900" kern="1200" dirty="0"/>
            <a:t>嘉義區免試入學</a:t>
          </a:r>
        </a:p>
      </dsp:txBody>
      <dsp:txXfrm rot="-5400000">
        <a:off x="3836527" y="2183745"/>
        <a:ext cx="4118239" cy="703587"/>
      </dsp:txXfrm>
    </dsp:sp>
    <dsp:sp modelId="{8AD4F073-8D06-4590-B3E4-E1824C5E74E9}">
      <dsp:nvSpPr>
        <dsp:cNvPr id="0" name=""/>
        <dsp:cNvSpPr/>
      </dsp:nvSpPr>
      <dsp:spPr>
        <a:xfrm>
          <a:off x="48" y="2048219"/>
          <a:ext cx="3836479" cy="974639"/>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a:lnSpc>
              <a:spcPct val="90000"/>
            </a:lnSpc>
            <a:spcBef>
              <a:spcPct val="0"/>
            </a:spcBef>
            <a:spcAft>
              <a:spcPct val="35000"/>
            </a:spcAft>
          </a:pPr>
          <a:r>
            <a:rPr lang="zh-TW" altLang="en-US" sz="4400" kern="1200" dirty="0"/>
            <a:t>三、</a:t>
          </a:r>
          <a:r>
            <a:rPr lang="zh-TW" altLang="en-US" sz="4400" b="1" kern="1200" dirty="0"/>
            <a:t>適性入學</a:t>
          </a:r>
        </a:p>
      </dsp:txBody>
      <dsp:txXfrm>
        <a:off x="47626" y="2095797"/>
        <a:ext cx="3741323" cy="87948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65920-7CCE-4B02-BEFE-09947E97E30B}">
      <dsp:nvSpPr>
        <dsp:cNvPr id="0" name=""/>
        <dsp:cNvSpPr/>
      </dsp:nvSpPr>
      <dsp:spPr>
        <a:xfrm>
          <a:off x="0" y="0"/>
          <a:ext cx="8229600" cy="4464000"/>
        </a:xfrm>
        <a:prstGeom prst="rightArrow">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396F21-F9CF-4143-A67B-BE4BD034DA92}">
      <dsp:nvSpPr>
        <dsp:cNvPr id="0" name=""/>
        <dsp:cNvSpPr/>
      </dsp:nvSpPr>
      <dsp:spPr>
        <a:xfrm>
          <a:off x="5554959" y="1598414"/>
          <a:ext cx="2162181" cy="1329133"/>
        </a:xfrm>
        <a:prstGeom prst="rect">
          <a:avLst/>
        </a:prstGeom>
        <a:solidFill>
          <a:schemeClr val="tx1"/>
        </a:solidFill>
        <a:ln>
          <a:noFill/>
        </a:ln>
        <a:effectLst/>
      </dsp:spPr>
      <dsp:style>
        <a:lnRef idx="0">
          <a:scrgbClr r="0" g="0" b="0"/>
        </a:lnRef>
        <a:fillRef idx="0">
          <a:scrgbClr r="0" g="0" b="0"/>
        </a:fillRef>
        <a:effectRef idx="0">
          <a:scrgbClr r="0" g="0" b="0"/>
        </a:effectRef>
        <a:fontRef idx="minor"/>
      </dsp:style>
      <dsp:txBody>
        <a:bodyPr spcFirstLastPara="0" vert="horz" wrap="square" lIns="0" tIns="325120" rIns="0" bIns="325120" numCol="1" spcCol="1270" anchor="ctr" anchorCtr="0">
          <a:noAutofit/>
        </a:bodyPr>
        <a:lstStyle/>
        <a:p>
          <a:pPr lvl="0" algn="ctr" defTabSz="1422400">
            <a:lnSpc>
              <a:spcPct val="90000"/>
            </a:lnSpc>
            <a:spcBef>
              <a:spcPct val="0"/>
            </a:spcBef>
            <a:spcAft>
              <a:spcPct val="35000"/>
            </a:spcAft>
          </a:pPr>
          <a:r>
            <a:rPr lang="zh-TW" altLang="en-US" sz="3200" b="1" kern="1200" dirty="0">
              <a:solidFill>
                <a:srgbClr val="FF0000"/>
              </a:solidFill>
            </a:rPr>
            <a:t>先放棄</a:t>
          </a:r>
          <a:endParaRPr lang="en-US" altLang="zh-TW" sz="3200" b="1" kern="1200" dirty="0">
            <a:solidFill>
              <a:srgbClr val="FF0000"/>
            </a:solidFill>
          </a:endParaRPr>
        </a:p>
        <a:p>
          <a:pPr lvl="0" algn="ctr" defTabSz="1422400">
            <a:lnSpc>
              <a:spcPct val="90000"/>
            </a:lnSpc>
            <a:spcBef>
              <a:spcPct val="0"/>
            </a:spcBef>
            <a:spcAft>
              <a:spcPct val="35000"/>
            </a:spcAft>
          </a:pPr>
          <a:r>
            <a:rPr lang="zh-TW" altLang="en-US" sz="3200" b="1" kern="1200" dirty="0">
              <a:solidFill>
                <a:srgbClr val="FF0000"/>
              </a:solidFill>
            </a:rPr>
            <a:t>原錄取學校</a:t>
          </a:r>
        </a:p>
      </dsp:txBody>
      <dsp:txXfrm>
        <a:off x="5554959" y="1598414"/>
        <a:ext cx="2162181" cy="1329133"/>
      </dsp:txXfrm>
    </dsp:sp>
    <dsp:sp modelId="{0F91BF00-EEE7-4BC5-AB6B-BB889CBD03BC}">
      <dsp:nvSpPr>
        <dsp:cNvPr id="0" name=""/>
        <dsp:cNvSpPr/>
      </dsp:nvSpPr>
      <dsp:spPr>
        <a:xfrm>
          <a:off x="2413638" y="1146981"/>
          <a:ext cx="1848445" cy="22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65760" rIns="0" bIns="365760" numCol="1" spcCol="1270" anchor="ctr" anchorCtr="0">
          <a:noAutofit/>
        </a:bodyPr>
        <a:lstStyle/>
        <a:p>
          <a:pPr lvl="0" algn="ctr" defTabSz="1600200">
            <a:lnSpc>
              <a:spcPct val="90000"/>
            </a:lnSpc>
            <a:spcBef>
              <a:spcPct val="0"/>
            </a:spcBef>
            <a:spcAft>
              <a:spcPct val="35000"/>
            </a:spcAft>
          </a:pPr>
          <a:r>
            <a:rPr lang="en-US" altLang="zh-TW" sz="3600" b="1" kern="1200" dirty="0">
              <a:solidFill>
                <a:srgbClr val="FF0000"/>
              </a:solidFill>
            </a:rPr>
            <a:t>7</a:t>
          </a:r>
          <a:r>
            <a:rPr lang="zh-TW" altLang="en-US" sz="3600" b="1" kern="1200" dirty="0">
              <a:solidFill>
                <a:srgbClr val="FF0000"/>
              </a:solidFill>
            </a:rPr>
            <a:t>月</a:t>
          </a:r>
          <a:r>
            <a:rPr lang="en-US" altLang="zh-TW" sz="3600" b="1" kern="1200" dirty="0">
              <a:solidFill>
                <a:srgbClr val="FF0000"/>
              </a:solidFill>
            </a:rPr>
            <a:t>28</a:t>
          </a:r>
          <a:r>
            <a:rPr lang="zh-TW" altLang="en-US" sz="3600" b="1" kern="1200" dirty="0">
              <a:solidFill>
                <a:srgbClr val="FF0000"/>
              </a:solidFill>
            </a:rPr>
            <a:t>日</a:t>
          </a:r>
        </a:p>
      </dsp:txBody>
      <dsp:txXfrm>
        <a:off x="2413638" y="1146981"/>
        <a:ext cx="1848445" cy="2232000"/>
      </dsp:txXfrm>
    </dsp:sp>
    <dsp:sp modelId="{BF16A68A-E324-40A8-8F26-01210CE07124}">
      <dsp:nvSpPr>
        <dsp:cNvPr id="0" name=""/>
        <dsp:cNvSpPr/>
      </dsp:nvSpPr>
      <dsp:spPr>
        <a:xfrm>
          <a:off x="280421" y="1146981"/>
          <a:ext cx="1993548" cy="22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0" rIns="0" bIns="609600" numCol="1" spcCol="1270" anchor="ctr" anchorCtr="0">
          <a:noAutofit/>
        </a:bodyPr>
        <a:lstStyle/>
        <a:p>
          <a:pPr lvl="0" algn="ctr" defTabSz="2667000">
            <a:lnSpc>
              <a:spcPct val="90000"/>
            </a:lnSpc>
            <a:spcBef>
              <a:spcPct val="0"/>
            </a:spcBef>
            <a:spcAft>
              <a:spcPct val="35000"/>
            </a:spcAft>
          </a:pPr>
          <a:r>
            <a:rPr lang="zh-TW" altLang="en-US" sz="6000" kern="1200" dirty="0"/>
            <a:t>續招</a:t>
          </a:r>
        </a:p>
      </dsp:txBody>
      <dsp:txXfrm>
        <a:off x="280421" y="1146981"/>
        <a:ext cx="1993548" cy="2232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D6B84-E671-4B5B-9FF2-D8FC4078CD44}">
      <dsp:nvSpPr>
        <dsp:cNvPr id="0" name=""/>
        <dsp:cNvSpPr/>
      </dsp:nvSpPr>
      <dsp:spPr>
        <a:xfrm>
          <a:off x="496855" y="0"/>
          <a:ext cx="5631025" cy="2682475"/>
        </a:xfrm>
        <a:prstGeom prst="rightArrow">
          <a:avLst/>
        </a:prstGeom>
        <a:solidFill>
          <a:schemeClr val="accent6">
            <a:lumMod val="75000"/>
          </a:schemeClr>
        </a:solidFill>
        <a:ln>
          <a:noFill/>
        </a:ln>
        <a:effectLst/>
      </dsp:spPr>
      <dsp:style>
        <a:lnRef idx="0">
          <a:scrgbClr r="0" g="0" b="0"/>
        </a:lnRef>
        <a:fillRef idx="1">
          <a:scrgbClr r="0" g="0" b="0"/>
        </a:fillRef>
        <a:effectRef idx="0">
          <a:scrgbClr r="0" g="0" b="0"/>
        </a:effectRef>
        <a:fontRef idx="minor"/>
      </dsp:style>
    </dsp:sp>
    <dsp:sp modelId="{38053ECA-6D7F-4BE3-9FB9-7343D87D530F}">
      <dsp:nvSpPr>
        <dsp:cNvPr id="0" name=""/>
        <dsp:cNvSpPr/>
      </dsp:nvSpPr>
      <dsp:spPr>
        <a:xfrm>
          <a:off x="614114" y="804742"/>
          <a:ext cx="2567085" cy="1072990"/>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zh-TW" altLang="en-US" sz="4200" b="1" kern="1200" dirty="0"/>
            <a:t>學校類型</a:t>
          </a:r>
          <a:endParaRPr lang="en-US" altLang="zh-TW" sz="4200" b="1" kern="1200" dirty="0"/>
        </a:p>
      </dsp:txBody>
      <dsp:txXfrm>
        <a:off x="666493" y="857121"/>
        <a:ext cx="2462327" cy="968232"/>
      </dsp:txXfrm>
    </dsp:sp>
    <dsp:sp modelId="{7DCC0739-6D9E-4723-BE80-55DF90FC5F93}">
      <dsp:nvSpPr>
        <dsp:cNvPr id="0" name=""/>
        <dsp:cNvSpPr/>
      </dsp:nvSpPr>
      <dsp:spPr>
        <a:xfrm>
          <a:off x="3443536" y="804742"/>
          <a:ext cx="2567085" cy="1072990"/>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zh-TW" altLang="en-US" sz="4200" b="1" kern="1200" dirty="0"/>
            <a:t>入學管道</a:t>
          </a:r>
          <a:endParaRPr lang="en-US" altLang="zh-TW" sz="4200" b="1" kern="1200" dirty="0"/>
        </a:p>
      </dsp:txBody>
      <dsp:txXfrm>
        <a:off x="3495915" y="857121"/>
        <a:ext cx="2462327" cy="96823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7B1B64-CB23-4712-922F-9DA0574F4AC0}">
      <dsp:nvSpPr>
        <dsp:cNvPr id="0" name=""/>
        <dsp:cNvSpPr/>
      </dsp:nvSpPr>
      <dsp:spPr>
        <a:xfrm>
          <a:off x="6965" y="2295591"/>
          <a:ext cx="1453014" cy="1551550"/>
        </a:xfrm>
        <a:prstGeom prst="roundRect">
          <a:avLst>
            <a:gd name="adj" fmla="val 10000"/>
          </a:avLst>
        </a:prstGeom>
        <a:solidFill>
          <a:srgbClr val="0070C0"/>
        </a:solidFill>
        <a:ln w="25400" cap="flat" cmpd="sng" algn="ctr">
          <a:solidFill>
            <a:srgbClr val="FFFF00"/>
          </a:solidFill>
          <a:prstDash val="solid"/>
        </a:ln>
        <a:effectLst>
          <a:glow rad="228600">
            <a:schemeClr val="accent6">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zh-TW" altLang="en-US" sz="4800" b="1" kern="1200" dirty="0"/>
            <a:t>高中</a:t>
          </a:r>
        </a:p>
      </dsp:txBody>
      <dsp:txXfrm>
        <a:off x="49522" y="2338148"/>
        <a:ext cx="1367900" cy="1466436"/>
      </dsp:txXfrm>
    </dsp:sp>
    <dsp:sp modelId="{8770F044-0F03-4264-AC7A-97FD0A58A5A9}">
      <dsp:nvSpPr>
        <dsp:cNvPr id="0" name=""/>
        <dsp:cNvSpPr/>
      </dsp:nvSpPr>
      <dsp:spPr>
        <a:xfrm rot="17433436">
          <a:off x="922992" y="2285917"/>
          <a:ext cx="1655180" cy="21117"/>
        </a:xfrm>
        <a:custGeom>
          <a:avLst/>
          <a:gdLst/>
          <a:ahLst/>
          <a:cxnLst/>
          <a:rect l="0" t="0" r="0" b="0"/>
          <a:pathLst>
            <a:path>
              <a:moveTo>
                <a:pt x="0" y="10558"/>
              </a:moveTo>
              <a:lnTo>
                <a:pt x="1655180" y="105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709203" y="2255096"/>
        <a:ext cx="82759" cy="82759"/>
      </dsp:txXfrm>
    </dsp:sp>
    <dsp:sp modelId="{C7FEEEB9-F7DA-42DB-8199-8AF4953660F2}">
      <dsp:nvSpPr>
        <dsp:cNvPr id="0" name=""/>
        <dsp:cNvSpPr/>
      </dsp:nvSpPr>
      <dsp:spPr>
        <a:xfrm>
          <a:off x="2041185" y="1058836"/>
          <a:ext cx="1453014" cy="925497"/>
        </a:xfrm>
        <a:prstGeom prst="roundRect">
          <a:avLst>
            <a:gd name="adj" fmla="val 10000"/>
          </a:avLst>
        </a:prstGeom>
        <a:solidFill>
          <a:srgbClr val="00B0F0"/>
        </a:solidFill>
        <a:ln w="5715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b="1" kern="1200" dirty="0"/>
            <a:t>普通型</a:t>
          </a:r>
        </a:p>
      </dsp:txBody>
      <dsp:txXfrm>
        <a:off x="2068292" y="1085943"/>
        <a:ext cx="1398800" cy="871283"/>
      </dsp:txXfrm>
    </dsp:sp>
    <dsp:sp modelId="{D54EC5B6-4B8C-45DA-8402-4211C91D3BAA}">
      <dsp:nvSpPr>
        <dsp:cNvPr id="0" name=""/>
        <dsp:cNvSpPr/>
      </dsp:nvSpPr>
      <dsp:spPr>
        <a:xfrm rot="18922361">
          <a:off x="1342255" y="2773961"/>
          <a:ext cx="816654" cy="21117"/>
        </a:xfrm>
        <a:custGeom>
          <a:avLst/>
          <a:gdLst/>
          <a:ahLst/>
          <a:cxnLst/>
          <a:rect l="0" t="0" r="0" b="0"/>
          <a:pathLst>
            <a:path>
              <a:moveTo>
                <a:pt x="0" y="10558"/>
              </a:moveTo>
              <a:lnTo>
                <a:pt x="816654" y="105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730166" y="2764103"/>
        <a:ext cx="40832" cy="40832"/>
      </dsp:txXfrm>
    </dsp:sp>
    <dsp:sp modelId="{ABA2DD9A-71B0-4064-8F80-3FED4FA3455F}">
      <dsp:nvSpPr>
        <dsp:cNvPr id="0" name=""/>
        <dsp:cNvSpPr/>
      </dsp:nvSpPr>
      <dsp:spPr>
        <a:xfrm>
          <a:off x="2041185" y="2093309"/>
          <a:ext cx="1453014" cy="808726"/>
        </a:xfrm>
        <a:prstGeom prst="roundRect">
          <a:avLst>
            <a:gd name="adj" fmla="val 10000"/>
          </a:avLst>
        </a:prstGeom>
        <a:solidFill>
          <a:srgbClr val="FFC000"/>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b="1" kern="1200" dirty="0"/>
            <a:t>技術型</a:t>
          </a:r>
        </a:p>
      </dsp:txBody>
      <dsp:txXfrm>
        <a:off x="2064872" y="2116996"/>
        <a:ext cx="1405640" cy="761352"/>
      </dsp:txXfrm>
    </dsp:sp>
    <dsp:sp modelId="{192E1657-E7E8-492B-99E4-703D9C703C23}">
      <dsp:nvSpPr>
        <dsp:cNvPr id="0" name=""/>
        <dsp:cNvSpPr/>
      </dsp:nvSpPr>
      <dsp:spPr>
        <a:xfrm>
          <a:off x="3494200" y="2487114"/>
          <a:ext cx="581205" cy="21117"/>
        </a:xfrm>
        <a:custGeom>
          <a:avLst/>
          <a:gdLst/>
          <a:ahLst/>
          <a:cxnLst/>
          <a:rect l="0" t="0" r="0" b="0"/>
          <a:pathLst>
            <a:path>
              <a:moveTo>
                <a:pt x="0" y="10558"/>
              </a:moveTo>
              <a:lnTo>
                <a:pt x="581205" y="105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3770273" y="2483142"/>
        <a:ext cx="29060" cy="29060"/>
      </dsp:txXfrm>
    </dsp:sp>
    <dsp:sp modelId="{67903F8A-FCE3-4D38-AF21-1A14DAB036BF}">
      <dsp:nvSpPr>
        <dsp:cNvPr id="0" name=""/>
        <dsp:cNvSpPr/>
      </dsp:nvSpPr>
      <dsp:spPr>
        <a:xfrm>
          <a:off x="4075406" y="1997810"/>
          <a:ext cx="3744883" cy="999724"/>
        </a:xfrm>
        <a:prstGeom prst="roundRect">
          <a:avLst>
            <a:gd name="adj" fmla="val 10000"/>
          </a:avLst>
        </a:prstGeom>
        <a:solidFill>
          <a:srgbClr val="FFC000"/>
        </a:solidFill>
        <a:ln w="5715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a:t>含實用技能學程、建教合作</a:t>
          </a:r>
        </a:p>
      </dsp:txBody>
      <dsp:txXfrm>
        <a:off x="4104687" y="2027091"/>
        <a:ext cx="3686321" cy="941162"/>
      </dsp:txXfrm>
    </dsp:sp>
    <dsp:sp modelId="{36C0318B-4479-4167-A2FA-F99B4A8B42FF}">
      <dsp:nvSpPr>
        <dsp:cNvPr id="0" name=""/>
        <dsp:cNvSpPr/>
      </dsp:nvSpPr>
      <dsp:spPr>
        <a:xfrm rot="2199715">
          <a:off x="1388313" y="3277116"/>
          <a:ext cx="724539" cy="21117"/>
        </a:xfrm>
        <a:custGeom>
          <a:avLst/>
          <a:gdLst/>
          <a:ahLst/>
          <a:cxnLst/>
          <a:rect l="0" t="0" r="0" b="0"/>
          <a:pathLst>
            <a:path>
              <a:moveTo>
                <a:pt x="0" y="10558"/>
              </a:moveTo>
              <a:lnTo>
                <a:pt x="724539" y="105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732469" y="3269561"/>
        <a:ext cx="36226" cy="36226"/>
      </dsp:txXfrm>
    </dsp:sp>
    <dsp:sp modelId="{63939DB2-CE9C-4EDF-9A24-983680FA8B19}">
      <dsp:nvSpPr>
        <dsp:cNvPr id="0" name=""/>
        <dsp:cNvSpPr/>
      </dsp:nvSpPr>
      <dsp:spPr>
        <a:xfrm>
          <a:off x="2041185" y="3011012"/>
          <a:ext cx="1453014" cy="985943"/>
        </a:xfrm>
        <a:prstGeom prst="roundRect">
          <a:avLst>
            <a:gd name="adj" fmla="val 10000"/>
          </a:avLst>
        </a:prstGeom>
        <a:solidFill>
          <a:srgbClr val="FF99CC"/>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b="1" kern="1200" dirty="0"/>
            <a:t>綜合型</a:t>
          </a:r>
        </a:p>
      </dsp:txBody>
      <dsp:txXfrm>
        <a:off x="2070062" y="3039889"/>
        <a:ext cx="1395260" cy="928189"/>
      </dsp:txXfrm>
    </dsp:sp>
    <dsp:sp modelId="{1197C5CC-E1CE-43D9-8DF5-1F60CB05D78E}">
      <dsp:nvSpPr>
        <dsp:cNvPr id="0" name=""/>
        <dsp:cNvSpPr/>
      </dsp:nvSpPr>
      <dsp:spPr>
        <a:xfrm>
          <a:off x="3494200" y="3493425"/>
          <a:ext cx="581205" cy="21117"/>
        </a:xfrm>
        <a:custGeom>
          <a:avLst/>
          <a:gdLst/>
          <a:ahLst/>
          <a:cxnLst/>
          <a:rect l="0" t="0" r="0" b="0"/>
          <a:pathLst>
            <a:path>
              <a:moveTo>
                <a:pt x="0" y="10558"/>
              </a:moveTo>
              <a:lnTo>
                <a:pt x="581205" y="105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3770273" y="3489453"/>
        <a:ext cx="29060" cy="29060"/>
      </dsp:txXfrm>
    </dsp:sp>
    <dsp:sp modelId="{8906FA3A-1494-4D9D-9AB1-CC27E5D6BC6E}">
      <dsp:nvSpPr>
        <dsp:cNvPr id="0" name=""/>
        <dsp:cNvSpPr/>
      </dsp:nvSpPr>
      <dsp:spPr>
        <a:xfrm>
          <a:off x="4075406" y="3140729"/>
          <a:ext cx="2353578" cy="726507"/>
        </a:xfrm>
        <a:prstGeom prst="roundRect">
          <a:avLst>
            <a:gd name="adj" fmla="val 10000"/>
          </a:avLst>
        </a:prstGeom>
        <a:solidFill>
          <a:srgbClr val="FF99CC"/>
        </a:solidFill>
        <a:ln w="5715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a:t>綜合高中</a:t>
          </a:r>
        </a:p>
      </dsp:txBody>
      <dsp:txXfrm>
        <a:off x="4096685" y="3162008"/>
        <a:ext cx="2311020" cy="683949"/>
      </dsp:txXfrm>
    </dsp:sp>
    <dsp:sp modelId="{63AC030B-C2DB-4F05-8C00-9A4396D9702A}">
      <dsp:nvSpPr>
        <dsp:cNvPr id="0" name=""/>
        <dsp:cNvSpPr/>
      </dsp:nvSpPr>
      <dsp:spPr>
        <a:xfrm rot="4069851">
          <a:off x="943324" y="3829225"/>
          <a:ext cx="1659517" cy="21117"/>
        </a:xfrm>
        <a:custGeom>
          <a:avLst/>
          <a:gdLst/>
          <a:ahLst/>
          <a:cxnLst/>
          <a:rect l="0" t="0" r="0" b="0"/>
          <a:pathLst>
            <a:path>
              <a:moveTo>
                <a:pt x="0" y="10558"/>
              </a:moveTo>
              <a:lnTo>
                <a:pt x="1659517" y="105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731594" y="3798296"/>
        <a:ext cx="82975" cy="82975"/>
      </dsp:txXfrm>
    </dsp:sp>
    <dsp:sp modelId="{3FE6D60C-1EE0-4456-BD60-851B2E2D752A}">
      <dsp:nvSpPr>
        <dsp:cNvPr id="0" name=""/>
        <dsp:cNvSpPr/>
      </dsp:nvSpPr>
      <dsp:spPr>
        <a:xfrm>
          <a:off x="2086185" y="4119219"/>
          <a:ext cx="1453014" cy="977966"/>
        </a:xfrm>
        <a:prstGeom prst="roundRect">
          <a:avLst>
            <a:gd name="adj" fmla="val 10000"/>
          </a:avLst>
        </a:prstGeom>
        <a:solidFill>
          <a:srgbClr val="92D050"/>
        </a:solidFill>
        <a:ln w="5715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b="1" kern="1200" dirty="0"/>
            <a:t>單科型</a:t>
          </a:r>
        </a:p>
      </dsp:txBody>
      <dsp:txXfrm>
        <a:off x="2114829" y="4147863"/>
        <a:ext cx="1395726" cy="920678"/>
      </dsp:txXfrm>
    </dsp:sp>
    <dsp:sp modelId="{953CEE96-F719-4A78-8DA5-791B21911DDB}">
      <dsp:nvSpPr>
        <dsp:cNvPr id="0" name=""/>
        <dsp:cNvSpPr/>
      </dsp:nvSpPr>
      <dsp:spPr>
        <a:xfrm rot="21514826">
          <a:off x="3539118" y="4590999"/>
          <a:ext cx="536370" cy="21117"/>
        </a:xfrm>
        <a:custGeom>
          <a:avLst/>
          <a:gdLst/>
          <a:ahLst/>
          <a:cxnLst/>
          <a:rect l="0" t="0" r="0" b="0"/>
          <a:pathLst>
            <a:path>
              <a:moveTo>
                <a:pt x="0" y="10558"/>
              </a:moveTo>
              <a:lnTo>
                <a:pt x="536370" y="105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3793894" y="4588148"/>
        <a:ext cx="26818" cy="26818"/>
      </dsp:txXfrm>
    </dsp:sp>
    <dsp:sp modelId="{0509E422-F9DA-41C6-94D3-1191C03BC992}">
      <dsp:nvSpPr>
        <dsp:cNvPr id="0" name=""/>
        <dsp:cNvSpPr/>
      </dsp:nvSpPr>
      <dsp:spPr>
        <a:xfrm>
          <a:off x="4075406" y="4055976"/>
          <a:ext cx="3982524" cy="1077875"/>
        </a:xfrm>
        <a:prstGeom prst="roundRect">
          <a:avLst>
            <a:gd name="adj" fmla="val 10000"/>
          </a:avLst>
        </a:prstGeom>
        <a:solidFill>
          <a:srgbClr val="92D050"/>
        </a:solidFill>
        <a:ln w="762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TW" altLang="en-US" sz="2200" b="1" kern="1200" dirty="0"/>
            <a:t>特定學科領域為核心課程，如體育高級中學、國際高級中學</a:t>
          </a:r>
        </a:p>
      </dsp:txBody>
      <dsp:txXfrm>
        <a:off x="4106976" y="4087546"/>
        <a:ext cx="3919384" cy="101473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7805F3-4525-46AD-9D33-D8B2A6CDCEE0}">
      <dsp:nvSpPr>
        <dsp:cNvPr id="0" name=""/>
        <dsp:cNvSpPr/>
      </dsp:nvSpPr>
      <dsp:spPr>
        <a:xfrm>
          <a:off x="0" y="622532"/>
          <a:ext cx="2879616" cy="1236582"/>
        </a:xfrm>
        <a:prstGeom prst="rect">
          <a:avLst/>
        </a:prstGeom>
        <a:solidFill>
          <a:srgbClr val="0070C0"/>
        </a:solidFill>
        <a:ln w="25400" cap="flat" cmpd="sng" algn="ctr">
          <a:solidFill>
            <a:schemeClr val="lt1">
              <a:hueOff val="0"/>
              <a:satOff val="0"/>
              <a:lumOff val="0"/>
              <a:alphaOff val="0"/>
            </a:schemeClr>
          </a:solidFill>
          <a:prstDash val="solid"/>
        </a:ln>
        <a:effectLst>
          <a:glow rad="228600">
            <a:schemeClr val="accent2">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zh-TW" altLang="en-US" sz="4800" kern="1200" dirty="0"/>
            <a:t>五專</a:t>
          </a:r>
        </a:p>
      </dsp:txBody>
      <dsp:txXfrm>
        <a:off x="0" y="622532"/>
        <a:ext cx="2879616" cy="1236582"/>
      </dsp:txXfrm>
    </dsp:sp>
    <dsp:sp modelId="{36C9863E-B542-4F0C-B4DE-723213BCE0FD}">
      <dsp:nvSpPr>
        <dsp:cNvPr id="0" name=""/>
        <dsp:cNvSpPr/>
      </dsp:nvSpPr>
      <dsp:spPr>
        <a:xfrm>
          <a:off x="3168316" y="702951"/>
          <a:ext cx="2879616" cy="1114377"/>
        </a:xfrm>
        <a:prstGeom prst="rect">
          <a:avLst/>
        </a:prstGeom>
        <a:solidFill>
          <a:srgbClr val="0070C0"/>
        </a:solidFill>
        <a:ln w="25400" cap="flat" cmpd="sng" algn="ctr">
          <a:solidFill>
            <a:schemeClr val="lt1">
              <a:hueOff val="0"/>
              <a:satOff val="0"/>
              <a:lumOff val="0"/>
              <a:alphaOff val="0"/>
            </a:schemeClr>
          </a:solidFill>
          <a:prstDash val="solid"/>
        </a:ln>
        <a:effectLst>
          <a:glow rad="228600">
            <a:schemeClr val="accent4">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zh-TW" altLang="en-US" sz="4800" kern="1200" dirty="0"/>
            <a:t>軍校</a:t>
          </a:r>
        </a:p>
      </dsp:txBody>
      <dsp:txXfrm>
        <a:off x="3168316" y="702951"/>
        <a:ext cx="2879616" cy="111437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15BF5-9F58-4094-A523-C1C59A17BD7E}">
      <dsp:nvSpPr>
        <dsp:cNvPr id="0" name=""/>
        <dsp:cNvSpPr/>
      </dsp:nvSpPr>
      <dsp:spPr>
        <a:xfrm>
          <a:off x="63" y="1487952"/>
          <a:ext cx="2720235" cy="1088094"/>
        </a:xfrm>
        <a:prstGeom prst="chevron">
          <a:avLst/>
        </a:prstGeom>
        <a:solidFill>
          <a:srgbClr val="FCC41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zh-TW" altLang="en-US" sz="2800" b="1" kern="1200" dirty="0"/>
            <a:t>技優甄審</a:t>
          </a:r>
        </a:p>
      </dsp:txBody>
      <dsp:txXfrm>
        <a:off x="544110" y="1487952"/>
        <a:ext cx="1632141" cy="1088094"/>
      </dsp:txXfrm>
    </dsp:sp>
    <dsp:sp modelId="{AC6F9435-EC00-43FC-BDDE-FBC5C7FE9247}">
      <dsp:nvSpPr>
        <dsp:cNvPr id="0" name=""/>
        <dsp:cNvSpPr/>
      </dsp:nvSpPr>
      <dsp:spPr>
        <a:xfrm>
          <a:off x="2448276" y="1487952"/>
          <a:ext cx="3096335" cy="1088094"/>
        </a:xfrm>
        <a:prstGeom prst="chevron">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zh-TW" altLang="en-US" sz="2800" kern="1200" dirty="0"/>
            <a:t>實用技能班</a:t>
          </a:r>
        </a:p>
      </dsp:txBody>
      <dsp:txXfrm>
        <a:off x="2992323" y="1487952"/>
        <a:ext cx="2008241" cy="1088094"/>
      </dsp:txXfrm>
    </dsp:sp>
    <dsp:sp modelId="{2CF729B5-A78F-461F-8C3F-827D4D2B0EC5}">
      <dsp:nvSpPr>
        <dsp:cNvPr id="0" name=""/>
        <dsp:cNvSpPr/>
      </dsp:nvSpPr>
      <dsp:spPr>
        <a:xfrm>
          <a:off x="5272588" y="1487952"/>
          <a:ext cx="2720235" cy="1088094"/>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zh-TW" altLang="en-US" sz="2800" kern="1200" dirty="0"/>
            <a:t>建教合作</a:t>
          </a:r>
        </a:p>
      </dsp:txBody>
      <dsp:txXfrm>
        <a:off x="5816635" y="1487952"/>
        <a:ext cx="1632141" cy="108809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09EB4-631F-46E7-8F9F-95E7AFD5E1E3}">
      <dsp:nvSpPr>
        <dsp:cNvPr id="0" name=""/>
        <dsp:cNvSpPr/>
      </dsp:nvSpPr>
      <dsp:spPr>
        <a:xfrm rot="5400000">
          <a:off x="4039305" y="-1272370"/>
          <a:ext cx="1798399" cy="4792852"/>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zh-TW" altLang="en-US" sz="2800" b="1" kern="1200">
              <a:solidFill>
                <a:srgbClr val="660066"/>
              </a:solidFill>
              <a:latin typeface="微軟正黑體" pitchFamily="34" charset="-120"/>
              <a:ea typeface="微軟正黑體" pitchFamily="34" charset="-120"/>
            </a:rPr>
            <a:t>就業導向課程</a:t>
          </a:r>
          <a:endParaRPr lang="zh-TW" altLang="en-US" sz="2800" b="1" kern="1200" dirty="0">
            <a:solidFill>
              <a:srgbClr val="660066"/>
            </a:solidFill>
            <a:latin typeface="微軟正黑體" pitchFamily="34" charset="-120"/>
            <a:ea typeface="微軟正黑體" pitchFamily="34" charset="-120"/>
          </a:endParaRPr>
        </a:p>
        <a:p>
          <a:pPr marL="285750" lvl="1" indent="-285750" algn="l" defTabSz="1244600">
            <a:lnSpc>
              <a:spcPct val="90000"/>
            </a:lnSpc>
            <a:spcBef>
              <a:spcPct val="0"/>
            </a:spcBef>
            <a:spcAft>
              <a:spcPct val="15000"/>
            </a:spcAft>
            <a:buChar char="••"/>
          </a:pPr>
          <a:r>
            <a:rPr lang="zh-TW" altLang="en-US" sz="2800" b="1" kern="1200" dirty="0">
              <a:solidFill>
                <a:srgbClr val="660066"/>
              </a:solidFill>
              <a:latin typeface="微軟正黑體" pitchFamily="34" charset="-120"/>
              <a:ea typeface="微軟正黑體" pitchFamily="34" charset="-120"/>
            </a:rPr>
            <a:t>培育基層技術人才</a:t>
          </a:r>
        </a:p>
      </dsp:txBody>
      <dsp:txXfrm rot="-5400000">
        <a:off x="2542079" y="312647"/>
        <a:ext cx="4705061" cy="1622817"/>
      </dsp:txXfrm>
    </dsp:sp>
    <dsp:sp modelId="{B6FFE4E3-5E2D-4E0E-BC2C-D36FCD320877}">
      <dsp:nvSpPr>
        <dsp:cNvPr id="0" name=""/>
        <dsp:cNvSpPr/>
      </dsp:nvSpPr>
      <dsp:spPr>
        <a:xfrm>
          <a:off x="153899" y="56"/>
          <a:ext cx="2388179" cy="224799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8590" tIns="74295" rIns="148590" bIns="74295" numCol="1" spcCol="1270" anchor="ctr" anchorCtr="0">
          <a:noAutofit/>
        </a:bodyPr>
        <a:lstStyle/>
        <a:p>
          <a:pPr lvl="0" algn="ctr" defTabSz="1733550">
            <a:lnSpc>
              <a:spcPct val="90000"/>
            </a:lnSpc>
            <a:spcBef>
              <a:spcPct val="0"/>
            </a:spcBef>
            <a:spcAft>
              <a:spcPct val="35000"/>
            </a:spcAft>
          </a:pPr>
          <a:r>
            <a:rPr lang="zh-TW" altLang="en-US" sz="3900" b="1" kern="1200" dirty="0">
              <a:latin typeface="微軟正黑體" pitchFamily="34" charset="-120"/>
              <a:ea typeface="微軟正黑體" pitchFamily="34" charset="-120"/>
            </a:rPr>
            <a:t>課程</a:t>
          </a:r>
          <a:endParaRPr lang="en-US" altLang="zh-TW" sz="3900" b="1" kern="1200" dirty="0">
            <a:latin typeface="微軟正黑體" pitchFamily="34" charset="-120"/>
            <a:ea typeface="微軟正黑體" pitchFamily="34" charset="-120"/>
          </a:endParaRPr>
        </a:p>
        <a:p>
          <a:pPr lvl="0" algn="ctr" defTabSz="1733550">
            <a:lnSpc>
              <a:spcPct val="90000"/>
            </a:lnSpc>
            <a:spcBef>
              <a:spcPct val="0"/>
            </a:spcBef>
            <a:spcAft>
              <a:spcPct val="35000"/>
            </a:spcAft>
          </a:pPr>
          <a:r>
            <a:rPr lang="zh-TW" altLang="en-US" sz="3900" b="1" kern="1200" dirty="0">
              <a:latin typeface="微軟正黑體" pitchFamily="34" charset="-120"/>
              <a:ea typeface="微軟正黑體" pitchFamily="34" charset="-120"/>
            </a:rPr>
            <a:t>特色</a:t>
          </a:r>
        </a:p>
      </dsp:txBody>
      <dsp:txXfrm>
        <a:off x="263637" y="109794"/>
        <a:ext cx="2168703" cy="2028523"/>
      </dsp:txXfrm>
    </dsp:sp>
    <dsp:sp modelId="{3D0F1DDF-8571-494D-8500-0A6700FA24DF}">
      <dsp:nvSpPr>
        <dsp:cNvPr id="0" name=""/>
        <dsp:cNvSpPr/>
      </dsp:nvSpPr>
      <dsp:spPr>
        <a:xfrm rot="5400000">
          <a:off x="4039305" y="1088029"/>
          <a:ext cx="1798399" cy="4792852"/>
        </a:xfrm>
        <a:prstGeom prst="round2SameRect">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zh-TW" altLang="en-US" sz="2800" b="1" kern="1200">
              <a:solidFill>
                <a:srgbClr val="660066"/>
              </a:solidFill>
              <a:latin typeface="微軟正黑體" pitchFamily="34" charset="-120"/>
              <a:ea typeface="微軟正黑體" pitchFamily="34" charset="-120"/>
            </a:rPr>
            <a:t>分區分發</a:t>
          </a:r>
          <a:endParaRPr lang="en-US" altLang="zh-TW" sz="2800" b="1" kern="1200" dirty="0">
            <a:solidFill>
              <a:srgbClr val="660066"/>
            </a:solidFill>
            <a:latin typeface="微軟正黑體" pitchFamily="34" charset="-120"/>
            <a:ea typeface="微軟正黑體" pitchFamily="34" charset="-120"/>
          </a:endParaRPr>
        </a:p>
        <a:p>
          <a:pPr marL="285750" lvl="1" indent="-285750" algn="l" defTabSz="1244600">
            <a:lnSpc>
              <a:spcPct val="90000"/>
            </a:lnSpc>
            <a:spcBef>
              <a:spcPct val="0"/>
            </a:spcBef>
            <a:spcAft>
              <a:spcPct val="15000"/>
            </a:spcAft>
            <a:buChar char="••"/>
          </a:pPr>
          <a:r>
            <a:rPr lang="zh-TW" altLang="en-US" sz="2800" b="1" kern="1200" dirty="0">
              <a:solidFill>
                <a:srgbClr val="660066"/>
              </a:solidFill>
              <a:latin typeface="微軟正黑體" pitchFamily="34" charset="-120"/>
              <a:ea typeface="微軟正黑體" pitchFamily="34" charset="-120"/>
            </a:rPr>
            <a:t>曾選習國中技藝教育學生優先分發</a:t>
          </a:r>
        </a:p>
      </dsp:txBody>
      <dsp:txXfrm rot="-5400000">
        <a:off x="2542079" y="2673047"/>
        <a:ext cx="4705061" cy="1622817"/>
      </dsp:txXfrm>
    </dsp:sp>
    <dsp:sp modelId="{B4521639-E7BE-426B-A879-F788FFD96CAA}">
      <dsp:nvSpPr>
        <dsp:cNvPr id="0" name=""/>
        <dsp:cNvSpPr/>
      </dsp:nvSpPr>
      <dsp:spPr>
        <a:xfrm>
          <a:off x="153899" y="2360455"/>
          <a:ext cx="2388179" cy="2247999"/>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8590" tIns="74295" rIns="148590" bIns="74295" numCol="1" spcCol="1270" anchor="ctr" anchorCtr="0">
          <a:noAutofit/>
        </a:bodyPr>
        <a:lstStyle/>
        <a:p>
          <a:pPr lvl="0" algn="ctr" defTabSz="1733550">
            <a:lnSpc>
              <a:spcPct val="90000"/>
            </a:lnSpc>
            <a:spcBef>
              <a:spcPct val="0"/>
            </a:spcBef>
            <a:spcAft>
              <a:spcPct val="35000"/>
            </a:spcAft>
          </a:pPr>
          <a:r>
            <a:rPr lang="zh-TW" altLang="en-US" sz="3900" b="1" kern="1200" dirty="0">
              <a:latin typeface="微軟正黑體" pitchFamily="34" charset="-120"/>
              <a:ea typeface="微軟正黑體" pitchFamily="34" charset="-120"/>
            </a:rPr>
            <a:t>招生</a:t>
          </a:r>
          <a:endParaRPr lang="en-US" altLang="zh-TW" sz="3900" b="1" kern="1200" dirty="0">
            <a:latin typeface="微軟正黑體" pitchFamily="34" charset="-120"/>
            <a:ea typeface="微軟正黑體" pitchFamily="34" charset="-120"/>
          </a:endParaRPr>
        </a:p>
        <a:p>
          <a:pPr lvl="0" algn="ctr" defTabSz="1733550">
            <a:lnSpc>
              <a:spcPct val="90000"/>
            </a:lnSpc>
            <a:spcBef>
              <a:spcPct val="0"/>
            </a:spcBef>
            <a:spcAft>
              <a:spcPct val="35000"/>
            </a:spcAft>
          </a:pPr>
          <a:r>
            <a:rPr lang="zh-TW" altLang="en-US" sz="3900" b="1" kern="1200" dirty="0">
              <a:latin typeface="微軟正黑體" pitchFamily="34" charset="-120"/>
              <a:ea typeface="微軟正黑體" pitchFamily="34" charset="-120"/>
            </a:rPr>
            <a:t>方式</a:t>
          </a:r>
        </a:p>
      </dsp:txBody>
      <dsp:txXfrm>
        <a:off x="263637" y="2470193"/>
        <a:ext cx="2168703" cy="202852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99D98-016B-4842-BDA6-98F0DE5576F8}">
      <dsp:nvSpPr>
        <dsp:cNvPr id="0" name=""/>
        <dsp:cNvSpPr/>
      </dsp:nvSpPr>
      <dsp:spPr>
        <a:xfrm>
          <a:off x="0" y="3831345"/>
          <a:ext cx="7776864" cy="838204"/>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80000"/>
            </a:lnSpc>
            <a:spcBef>
              <a:spcPct val="0"/>
            </a:spcBef>
            <a:spcAft>
              <a:spcPts val="0"/>
            </a:spcAft>
          </a:pPr>
          <a:r>
            <a:rPr lang="zh-TW" altLang="en-US" sz="2400" b="1" kern="1200" dirty="0">
              <a:latin typeface="微軟正黑體" pitchFamily="34" charset="-120"/>
              <a:ea typeface="微軟正黑體" pitchFamily="34" charset="-120"/>
            </a:rPr>
            <a:t>未曾選習國中技藝教育非應屆畢（結）業生</a:t>
          </a:r>
          <a:endParaRPr lang="en-US" altLang="zh-TW" sz="2400" b="1" kern="1200" dirty="0">
            <a:latin typeface="微軟正黑體" pitchFamily="34" charset="-120"/>
            <a:ea typeface="微軟正黑體" pitchFamily="34" charset="-120"/>
          </a:endParaRPr>
        </a:p>
        <a:p>
          <a:pPr lvl="0" algn="ctr" defTabSz="1066800">
            <a:lnSpc>
              <a:spcPct val="80000"/>
            </a:lnSpc>
            <a:spcBef>
              <a:spcPct val="0"/>
            </a:spcBef>
            <a:spcAft>
              <a:spcPts val="0"/>
            </a:spcAft>
          </a:pPr>
          <a:r>
            <a:rPr lang="zh-TW" altLang="en-US" sz="2400" b="1" kern="1200" dirty="0">
              <a:latin typeface="微軟正黑體" pitchFamily="34" charset="-120"/>
              <a:ea typeface="微軟正黑體" pitchFamily="34" charset="-120"/>
            </a:rPr>
            <a:t>為第四優先分發對象</a:t>
          </a:r>
        </a:p>
      </dsp:txBody>
      <dsp:txXfrm>
        <a:off x="0" y="3831345"/>
        <a:ext cx="7776864" cy="838204"/>
      </dsp:txXfrm>
    </dsp:sp>
    <dsp:sp modelId="{504398C3-CF88-4B1C-9A65-B9F2FA8C5EBF}">
      <dsp:nvSpPr>
        <dsp:cNvPr id="0" name=""/>
        <dsp:cNvSpPr/>
      </dsp:nvSpPr>
      <dsp:spPr>
        <a:xfrm rot="10800000">
          <a:off x="0" y="2554759"/>
          <a:ext cx="7776864" cy="1289158"/>
        </a:xfrm>
        <a:prstGeom prst="upArrowCallou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80000"/>
            </a:lnSpc>
            <a:spcBef>
              <a:spcPct val="0"/>
            </a:spcBef>
            <a:spcAft>
              <a:spcPts val="0"/>
            </a:spcAft>
          </a:pPr>
          <a:r>
            <a:rPr lang="zh-TW" altLang="en-US" sz="2400" b="1" kern="1200" dirty="0">
              <a:latin typeface="微軟正黑體" pitchFamily="34" charset="-120"/>
              <a:ea typeface="微軟正黑體" pitchFamily="34" charset="-120"/>
            </a:rPr>
            <a:t>未曾選習國中技藝教育應屆畢（結）業生</a:t>
          </a:r>
          <a:endParaRPr lang="en-US" altLang="zh-TW" sz="2400" b="1" kern="1200" dirty="0">
            <a:latin typeface="微軟正黑體" pitchFamily="34" charset="-120"/>
            <a:ea typeface="微軟正黑體" pitchFamily="34" charset="-120"/>
          </a:endParaRPr>
        </a:p>
        <a:p>
          <a:pPr lvl="0" algn="ctr" defTabSz="1066800">
            <a:lnSpc>
              <a:spcPct val="80000"/>
            </a:lnSpc>
            <a:spcBef>
              <a:spcPct val="0"/>
            </a:spcBef>
            <a:spcAft>
              <a:spcPts val="0"/>
            </a:spcAft>
          </a:pPr>
          <a:r>
            <a:rPr lang="zh-TW" altLang="en-US" sz="2400" b="1" kern="1200" dirty="0">
              <a:latin typeface="微軟正黑體" pitchFamily="34" charset="-120"/>
              <a:ea typeface="微軟正黑體" pitchFamily="34" charset="-120"/>
            </a:rPr>
            <a:t>為第三優先分發對象</a:t>
          </a:r>
        </a:p>
      </dsp:txBody>
      <dsp:txXfrm rot="10800000">
        <a:off x="0" y="2554759"/>
        <a:ext cx="7776864" cy="837656"/>
      </dsp:txXfrm>
    </dsp:sp>
    <dsp:sp modelId="{45287410-2D7C-4A4F-90DD-33F0C24D4478}">
      <dsp:nvSpPr>
        <dsp:cNvPr id="0" name=""/>
        <dsp:cNvSpPr/>
      </dsp:nvSpPr>
      <dsp:spPr>
        <a:xfrm rot="10800000">
          <a:off x="0" y="1278173"/>
          <a:ext cx="7776864" cy="1289158"/>
        </a:xfrm>
        <a:prstGeom prst="upArrowCallou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80000"/>
            </a:lnSpc>
            <a:spcBef>
              <a:spcPct val="0"/>
            </a:spcBef>
            <a:spcAft>
              <a:spcPts val="0"/>
            </a:spcAft>
          </a:pPr>
          <a:r>
            <a:rPr lang="zh-TW" altLang="en-US" sz="2400" b="1" kern="1200" dirty="0">
              <a:latin typeface="微軟正黑體" pitchFamily="34" charset="-120"/>
              <a:ea typeface="微軟正黑體" pitchFamily="34" charset="-120"/>
            </a:rPr>
            <a:t>曾選習國中技藝教育非應屆畢（結）業生</a:t>
          </a:r>
          <a:endParaRPr lang="en-US" altLang="zh-TW" sz="2400" b="1" kern="1200" dirty="0">
            <a:latin typeface="微軟正黑體" pitchFamily="34" charset="-120"/>
            <a:ea typeface="微軟正黑體" pitchFamily="34" charset="-120"/>
          </a:endParaRPr>
        </a:p>
        <a:p>
          <a:pPr lvl="0" algn="ctr" defTabSz="1066800">
            <a:lnSpc>
              <a:spcPct val="80000"/>
            </a:lnSpc>
            <a:spcBef>
              <a:spcPct val="0"/>
            </a:spcBef>
            <a:spcAft>
              <a:spcPts val="0"/>
            </a:spcAft>
          </a:pPr>
          <a:r>
            <a:rPr lang="zh-TW" altLang="en-US" sz="2400" b="1" kern="1200" dirty="0">
              <a:latin typeface="微軟正黑體" pitchFamily="34" charset="-120"/>
              <a:ea typeface="微軟正黑體" pitchFamily="34" charset="-120"/>
            </a:rPr>
            <a:t>為第二優先分發對象</a:t>
          </a:r>
        </a:p>
      </dsp:txBody>
      <dsp:txXfrm rot="10800000">
        <a:off x="0" y="1278173"/>
        <a:ext cx="7776864" cy="837656"/>
      </dsp:txXfrm>
    </dsp:sp>
    <dsp:sp modelId="{1B2F6319-04BA-4EE0-A121-3B1B285251E2}">
      <dsp:nvSpPr>
        <dsp:cNvPr id="0" name=""/>
        <dsp:cNvSpPr/>
      </dsp:nvSpPr>
      <dsp:spPr>
        <a:xfrm rot="10800000">
          <a:off x="0" y="1588"/>
          <a:ext cx="7776864" cy="1289158"/>
        </a:xfrm>
        <a:prstGeom prst="upArrowCallou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80000"/>
            </a:lnSpc>
            <a:spcBef>
              <a:spcPct val="0"/>
            </a:spcBef>
            <a:spcAft>
              <a:spcPts val="0"/>
            </a:spcAft>
          </a:pPr>
          <a:r>
            <a:rPr lang="zh-TW" altLang="en-US" sz="2400" b="1" kern="1200" dirty="0">
              <a:latin typeface="微軟正黑體" pitchFamily="34" charset="-120"/>
              <a:ea typeface="微軟正黑體" pitchFamily="34" charset="-120"/>
            </a:rPr>
            <a:t>曾選習國中技藝教育應屆畢（結）業生</a:t>
          </a:r>
          <a:endParaRPr lang="en-US" altLang="zh-TW" sz="2400" b="1" kern="1200" dirty="0">
            <a:latin typeface="微軟正黑體" pitchFamily="34" charset="-120"/>
            <a:ea typeface="微軟正黑體" pitchFamily="34" charset="-120"/>
          </a:endParaRPr>
        </a:p>
        <a:p>
          <a:pPr lvl="0" algn="ctr" defTabSz="1066800">
            <a:lnSpc>
              <a:spcPct val="80000"/>
            </a:lnSpc>
            <a:spcBef>
              <a:spcPct val="0"/>
            </a:spcBef>
            <a:spcAft>
              <a:spcPts val="0"/>
            </a:spcAft>
          </a:pPr>
          <a:r>
            <a:rPr lang="zh-TW" altLang="en-US" sz="2400" b="1" kern="1200" dirty="0">
              <a:latin typeface="微軟正黑體" pitchFamily="34" charset="-120"/>
              <a:ea typeface="微軟正黑體" pitchFamily="34" charset="-120"/>
            </a:rPr>
            <a:t>為第一優先分發對象</a:t>
          </a:r>
        </a:p>
      </dsp:txBody>
      <dsp:txXfrm rot="10800000">
        <a:off x="0" y="1588"/>
        <a:ext cx="7776864" cy="83765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91BA93-3C16-47F9-BBEC-3FC545CDF66A}">
      <dsp:nvSpPr>
        <dsp:cNvPr id="0" name=""/>
        <dsp:cNvSpPr/>
      </dsp:nvSpPr>
      <dsp:spPr>
        <a:xfrm>
          <a:off x="0" y="0"/>
          <a:ext cx="7252707" cy="82628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rgbClr val="FFFF00"/>
              </a:solidFill>
              <a:latin typeface="微軟正黑體" pitchFamily="34" charset="-120"/>
              <a:ea typeface="微軟正黑體" pitchFamily="34" charset="-120"/>
            </a:rPr>
            <a:t>曾選習國中技藝教育應屆及非應屆畢（結）業生</a:t>
          </a:r>
          <a:endParaRPr lang="zh-TW" altLang="en-US" sz="2400" kern="1200" dirty="0">
            <a:solidFill>
              <a:srgbClr val="FFFF00"/>
            </a:solidFill>
          </a:endParaRPr>
        </a:p>
      </dsp:txBody>
      <dsp:txXfrm>
        <a:off x="24201" y="24201"/>
        <a:ext cx="7204305" cy="77787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D9CB1B-0681-4807-A1C8-F03DFA1D67E7}">
      <dsp:nvSpPr>
        <dsp:cNvPr id="0" name=""/>
        <dsp:cNvSpPr/>
      </dsp:nvSpPr>
      <dsp:spPr>
        <a:xfrm>
          <a:off x="109056" y="427929"/>
          <a:ext cx="1211994" cy="6485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zh-TW" altLang="en-US" sz="1200" b="1" kern="1200" dirty="0">
              <a:latin typeface="微軟正黑體" panose="020B0604030504040204" pitchFamily="34" charset="-120"/>
              <a:ea typeface="微軟正黑體" panose="020B0604030504040204" pitchFamily="34" charset="-120"/>
            </a:rPr>
            <a:t>虎尾科技大學</a:t>
          </a:r>
        </a:p>
      </dsp:txBody>
      <dsp:txXfrm>
        <a:off x="128052" y="446925"/>
        <a:ext cx="1174002" cy="610578"/>
      </dsp:txXfrm>
    </dsp:sp>
    <dsp:sp modelId="{276CF76C-F178-449C-B8CE-42BAB3F2ABFC}">
      <dsp:nvSpPr>
        <dsp:cNvPr id="0" name=""/>
        <dsp:cNvSpPr/>
      </dsp:nvSpPr>
      <dsp:spPr>
        <a:xfrm>
          <a:off x="184535" y="1076500"/>
          <a:ext cx="91440" cy="789162"/>
        </a:xfrm>
        <a:custGeom>
          <a:avLst/>
          <a:gdLst/>
          <a:ahLst/>
          <a:cxnLst/>
          <a:rect l="0" t="0" r="0" b="0"/>
          <a:pathLst>
            <a:path>
              <a:moveTo>
                <a:pt x="45720" y="0"/>
              </a:moveTo>
              <a:lnTo>
                <a:pt x="45720" y="789162"/>
              </a:lnTo>
              <a:lnTo>
                <a:pt x="94802" y="7891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EF15D3-F887-4FD5-A283-447C4A8E9380}">
      <dsp:nvSpPr>
        <dsp:cNvPr id="0" name=""/>
        <dsp:cNvSpPr/>
      </dsp:nvSpPr>
      <dsp:spPr>
        <a:xfrm>
          <a:off x="279338" y="1624262"/>
          <a:ext cx="1033325" cy="48280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TW" altLang="en-US" sz="1800" b="1" kern="1200" dirty="0">
              <a:latin typeface="微軟正黑體" panose="020B0604030504040204" pitchFamily="34" charset="-120"/>
              <a:ea typeface="微軟正黑體" panose="020B0604030504040204" pitchFamily="34" charset="-120"/>
            </a:rPr>
            <a:t>民雄農工</a:t>
          </a:r>
          <a:endParaRPr lang="zh-TW" altLang="en-US" sz="1800" kern="1200" dirty="0">
            <a:latin typeface="微軟正黑體" panose="020B0604030504040204" pitchFamily="34" charset="-120"/>
            <a:ea typeface="微軟正黑體" panose="020B0604030504040204" pitchFamily="34" charset="-120"/>
          </a:endParaRPr>
        </a:p>
      </dsp:txBody>
      <dsp:txXfrm>
        <a:off x="293479" y="1638403"/>
        <a:ext cx="1005043" cy="454519"/>
      </dsp:txXfrm>
    </dsp:sp>
    <dsp:sp modelId="{0840A1A2-DCBB-408C-9786-908912C826B7}">
      <dsp:nvSpPr>
        <dsp:cNvPr id="0" name=""/>
        <dsp:cNvSpPr/>
      </dsp:nvSpPr>
      <dsp:spPr>
        <a:xfrm>
          <a:off x="184535" y="1076500"/>
          <a:ext cx="91440" cy="2318026"/>
        </a:xfrm>
        <a:custGeom>
          <a:avLst/>
          <a:gdLst/>
          <a:ahLst/>
          <a:cxnLst/>
          <a:rect l="0" t="0" r="0" b="0"/>
          <a:pathLst>
            <a:path>
              <a:moveTo>
                <a:pt x="45720" y="0"/>
              </a:moveTo>
              <a:lnTo>
                <a:pt x="45720" y="2318026"/>
              </a:lnTo>
              <a:lnTo>
                <a:pt x="52416" y="23180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6DC5B6-2E64-48DD-9A88-299F9123C068}">
      <dsp:nvSpPr>
        <dsp:cNvPr id="0" name=""/>
        <dsp:cNvSpPr/>
      </dsp:nvSpPr>
      <dsp:spPr>
        <a:xfrm>
          <a:off x="236952" y="2371141"/>
          <a:ext cx="1296386" cy="204677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altLang="zh-TW" sz="1300" kern="1200" dirty="0">
              <a:latin typeface="微軟正黑體" panose="020B0604030504040204" pitchFamily="34" charset="-120"/>
              <a:ea typeface="微軟正黑體" panose="020B0604030504040204" pitchFamily="34" charset="-120"/>
            </a:rPr>
            <a:t>1</a:t>
          </a:r>
          <a:r>
            <a:rPr lang="en-US" altLang="zh-TW" sz="1600" kern="1200" dirty="0">
              <a:latin typeface="微軟正黑體" panose="020B0604030504040204" pitchFamily="34" charset="-120"/>
              <a:ea typeface="微軟正黑體" panose="020B0604030504040204" pitchFamily="34" charset="-120"/>
            </a:rPr>
            <a:t>.</a:t>
          </a:r>
          <a:r>
            <a:rPr lang="zh-TW" altLang="zh-TW" sz="1600" kern="1200" dirty="0">
              <a:latin typeface="微軟正黑體" panose="020B0604030504040204" pitchFamily="34" charset="-120"/>
              <a:ea typeface="微軟正黑體" panose="020B0604030504040204" pitchFamily="34" charset="-120"/>
            </a:rPr>
            <a:t>機械群</a:t>
          </a:r>
          <a:r>
            <a:rPr lang="en-US" altLang="zh-TW" sz="1600" kern="1200" dirty="0">
              <a:latin typeface="微軟正黑體" panose="020B0604030504040204" pitchFamily="34" charset="-120"/>
              <a:ea typeface="微軟正黑體" panose="020B0604030504040204" pitchFamily="34" charset="-120"/>
            </a:rPr>
            <a:t>/</a:t>
          </a:r>
          <a:r>
            <a:rPr lang="zh-TW" altLang="zh-TW" sz="1600" kern="1200" dirty="0">
              <a:latin typeface="微軟正黑體" panose="020B0604030504040204" pitchFamily="34" charset="-120"/>
              <a:ea typeface="微軟正黑體" panose="020B0604030504040204" pitchFamily="34" charset="-120"/>
            </a:rPr>
            <a:t>機械科</a:t>
          </a:r>
        </a:p>
        <a:p>
          <a:pPr lvl="0" algn="ctr" defTabSz="577850">
            <a:lnSpc>
              <a:spcPct val="90000"/>
            </a:lnSpc>
            <a:spcBef>
              <a:spcPct val="0"/>
            </a:spcBef>
            <a:spcAft>
              <a:spcPct val="35000"/>
            </a:spcAft>
          </a:pPr>
          <a:r>
            <a:rPr lang="en-US" altLang="zh-TW" sz="1600" kern="1200" dirty="0">
              <a:latin typeface="微軟正黑體" panose="020B0604030504040204" pitchFamily="34" charset="-120"/>
              <a:ea typeface="微軟正黑體" panose="020B0604030504040204" pitchFamily="34" charset="-120"/>
            </a:rPr>
            <a:t>2.</a:t>
          </a:r>
          <a:r>
            <a:rPr lang="zh-TW" altLang="zh-TW" sz="1600" kern="1200" dirty="0">
              <a:latin typeface="微軟正黑體" panose="020B0604030504040204" pitchFamily="34" charset="-120"/>
              <a:ea typeface="微軟正黑體" panose="020B0604030504040204" pitchFamily="34" charset="-120"/>
            </a:rPr>
            <a:t>生物產業機電科</a:t>
          </a:r>
          <a:endParaRPr lang="zh-TW" altLang="en-US" sz="1600" kern="1200" dirty="0">
            <a:latin typeface="微軟正黑體" panose="020B0604030504040204" pitchFamily="34" charset="-120"/>
            <a:ea typeface="微軟正黑體" panose="020B0604030504040204" pitchFamily="34" charset="-120"/>
          </a:endParaRPr>
        </a:p>
      </dsp:txBody>
      <dsp:txXfrm>
        <a:off x="274922" y="2409111"/>
        <a:ext cx="1220446" cy="1970832"/>
      </dsp:txXfrm>
    </dsp:sp>
    <dsp:sp modelId="{D06BE412-B46A-4263-815E-5A1431E82900}">
      <dsp:nvSpPr>
        <dsp:cNvPr id="0" name=""/>
        <dsp:cNvSpPr/>
      </dsp:nvSpPr>
      <dsp:spPr>
        <a:xfrm>
          <a:off x="1541739" y="441940"/>
          <a:ext cx="1194894" cy="6572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zh-TW" altLang="en-US" sz="1200" b="1" kern="1200" dirty="0">
              <a:latin typeface="微軟正黑體" panose="020B0604030504040204" pitchFamily="34" charset="-120"/>
              <a:ea typeface="微軟正黑體" panose="020B0604030504040204" pitchFamily="34" charset="-120"/>
            </a:rPr>
            <a:t>龍華科技大學</a:t>
          </a:r>
          <a:r>
            <a:rPr lang="en-US" altLang="zh-TW" sz="1200" b="1" kern="1200" dirty="0">
              <a:latin typeface="微軟正黑體" panose="020B0604030504040204" pitchFamily="34" charset="-120"/>
              <a:ea typeface="微軟正黑體" panose="020B0604030504040204" pitchFamily="34" charset="-120"/>
            </a:rPr>
            <a:t> </a:t>
          </a:r>
        </a:p>
        <a:p>
          <a:pPr lvl="0" algn="ctr" defTabSz="533400">
            <a:lnSpc>
              <a:spcPct val="90000"/>
            </a:lnSpc>
            <a:spcBef>
              <a:spcPct val="0"/>
            </a:spcBef>
            <a:spcAft>
              <a:spcPct val="35000"/>
            </a:spcAft>
          </a:pPr>
          <a:r>
            <a:rPr lang="en-US" altLang="zh-TW" sz="1200" kern="1200" dirty="0">
              <a:latin typeface="微軟正黑體" panose="020B0604030504040204" pitchFamily="34" charset="-120"/>
              <a:ea typeface="微軟正黑體" panose="020B0604030504040204" pitchFamily="34" charset="-120"/>
            </a:rPr>
            <a:t>(</a:t>
          </a:r>
          <a:r>
            <a:rPr lang="zh-TW" altLang="en-US" sz="1200" kern="1200" dirty="0">
              <a:latin typeface="微軟正黑體" panose="020B0604030504040204" pitchFamily="34" charset="-120"/>
              <a:ea typeface="微軟正黑體" panose="020B0604030504040204" pitchFamily="34" charset="-120"/>
            </a:rPr>
            <a:t>雙軌旗艦計劃</a:t>
          </a:r>
          <a:r>
            <a:rPr lang="en-US" altLang="zh-TW" sz="1200" kern="1200" dirty="0">
              <a:latin typeface="微軟正黑體" panose="020B0604030504040204" pitchFamily="34" charset="-120"/>
              <a:ea typeface="微軟正黑體" panose="020B0604030504040204" pitchFamily="34" charset="-120"/>
            </a:rPr>
            <a:t>)</a:t>
          </a:r>
          <a:endParaRPr lang="zh-TW" altLang="en-US" sz="1200" kern="1200" dirty="0">
            <a:latin typeface="微軟正黑體" panose="020B0604030504040204" pitchFamily="34" charset="-120"/>
            <a:ea typeface="微軟正黑體" panose="020B0604030504040204" pitchFamily="34" charset="-120"/>
          </a:endParaRPr>
        </a:p>
      </dsp:txBody>
      <dsp:txXfrm>
        <a:off x="1560988" y="461189"/>
        <a:ext cx="1156396" cy="618719"/>
      </dsp:txXfrm>
    </dsp:sp>
    <dsp:sp modelId="{3355BF71-E6E3-4F52-A17E-4FF07B09E0DF}">
      <dsp:nvSpPr>
        <dsp:cNvPr id="0" name=""/>
        <dsp:cNvSpPr/>
      </dsp:nvSpPr>
      <dsp:spPr>
        <a:xfrm>
          <a:off x="1661228" y="1099158"/>
          <a:ext cx="101591" cy="806108"/>
        </a:xfrm>
        <a:custGeom>
          <a:avLst/>
          <a:gdLst/>
          <a:ahLst/>
          <a:cxnLst/>
          <a:rect l="0" t="0" r="0" b="0"/>
          <a:pathLst>
            <a:path>
              <a:moveTo>
                <a:pt x="0" y="0"/>
              </a:moveTo>
              <a:lnTo>
                <a:pt x="0" y="806108"/>
              </a:lnTo>
              <a:lnTo>
                <a:pt x="101591" y="80610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182B71-EAD3-4402-88B7-3CED0AE7846B}">
      <dsp:nvSpPr>
        <dsp:cNvPr id="0" name=""/>
        <dsp:cNvSpPr/>
      </dsp:nvSpPr>
      <dsp:spPr>
        <a:xfrm>
          <a:off x="1762819" y="1595545"/>
          <a:ext cx="1208763" cy="61944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l"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rPr>
            <a:t> </a:t>
          </a:r>
          <a:r>
            <a:rPr lang="zh-TW" altLang="en-US" sz="1800" b="1" kern="1200" dirty="0">
              <a:latin typeface="微軟正黑體" panose="020B0604030504040204" pitchFamily="34" charset="-120"/>
              <a:ea typeface="微軟正黑體" panose="020B0604030504040204" pitchFamily="34" charset="-120"/>
            </a:rPr>
            <a:t>東石高中</a:t>
          </a:r>
        </a:p>
      </dsp:txBody>
      <dsp:txXfrm>
        <a:off x="1780962" y="1613688"/>
        <a:ext cx="1172477" cy="583157"/>
      </dsp:txXfrm>
    </dsp:sp>
    <dsp:sp modelId="{55339558-18CA-4E96-A6A5-7F8E8862C815}">
      <dsp:nvSpPr>
        <dsp:cNvPr id="0" name=""/>
        <dsp:cNvSpPr/>
      </dsp:nvSpPr>
      <dsp:spPr>
        <a:xfrm>
          <a:off x="1661228" y="1099158"/>
          <a:ext cx="192666" cy="1739957"/>
        </a:xfrm>
        <a:custGeom>
          <a:avLst/>
          <a:gdLst/>
          <a:ahLst/>
          <a:cxnLst/>
          <a:rect l="0" t="0" r="0" b="0"/>
          <a:pathLst>
            <a:path>
              <a:moveTo>
                <a:pt x="0" y="0"/>
              </a:moveTo>
              <a:lnTo>
                <a:pt x="0" y="1739957"/>
              </a:lnTo>
              <a:lnTo>
                <a:pt x="192666" y="17399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EA0751-C17B-4DAC-AF5D-CA7D236FF851}">
      <dsp:nvSpPr>
        <dsp:cNvPr id="0" name=""/>
        <dsp:cNvSpPr/>
      </dsp:nvSpPr>
      <dsp:spPr>
        <a:xfrm>
          <a:off x="1853895" y="2597714"/>
          <a:ext cx="928237" cy="48280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TW" altLang="en-US" sz="1800" b="1" kern="1200" dirty="0">
              <a:latin typeface="微軟正黑體" panose="020B0604030504040204" pitchFamily="34" charset="-120"/>
              <a:ea typeface="微軟正黑體" panose="020B0604030504040204" pitchFamily="34" charset="-120"/>
            </a:rPr>
            <a:t>機械科</a:t>
          </a:r>
        </a:p>
      </dsp:txBody>
      <dsp:txXfrm>
        <a:off x="1868036" y="2611855"/>
        <a:ext cx="899955" cy="454519"/>
      </dsp:txXfrm>
    </dsp:sp>
    <dsp:sp modelId="{488B34DD-FD4F-4756-9852-164368D7ADCE}">
      <dsp:nvSpPr>
        <dsp:cNvPr id="0" name=""/>
        <dsp:cNvSpPr/>
      </dsp:nvSpPr>
      <dsp:spPr>
        <a:xfrm>
          <a:off x="1661228" y="1099158"/>
          <a:ext cx="127245" cy="2602691"/>
        </a:xfrm>
        <a:custGeom>
          <a:avLst/>
          <a:gdLst/>
          <a:ahLst/>
          <a:cxnLst/>
          <a:rect l="0" t="0" r="0" b="0"/>
          <a:pathLst>
            <a:path>
              <a:moveTo>
                <a:pt x="0" y="0"/>
              </a:moveTo>
              <a:lnTo>
                <a:pt x="0" y="2602691"/>
              </a:lnTo>
              <a:lnTo>
                <a:pt x="127245" y="26026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71D288-8F61-485E-AD53-29F78A21E207}">
      <dsp:nvSpPr>
        <dsp:cNvPr id="0" name=""/>
        <dsp:cNvSpPr/>
      </dsp:nvSpPr>
      <dsp:spPr>
        <a:xfrm>
          <a:off x="1788474" y="3308779"/>
          <a:ext cx="1004558" cy="78614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TW" altLang="en-US" sz="1800" kern="1200" dirty="0">
              <a:latin typeface="微軟正黑體" panose="020B0604030504040204" pitchFamily="34" charset="-120"/>
              <a:ea typeface="微軟正黑體" panose="020B0604030504040204" pitchFamily="34" charset="-120"/>
            </a:rPr>
            <a:t>松川精密機械</a:t>
          </a:r>
        </a:p>
      </dsp:txBody>
      <dsp:txXfrm>
        <a:off x="1811499" y="3331804"/>
        <a:ext cx="958508" cy="740090"/>
      </dsp:txXfrm>
    </dsp:sp>
    <dsp:sp modelId="{C433A71D-C1A4-4FAE-95F1-D8CCC6D12C79}">
      <dsp:nvSpPr>
        <dsp:cNvPr id="0" name=""/>
        <dsp:cNvSpPr/>
      </dsp:nvSpPr>
      <dsp:spPr>
        <a:xfrm>
          <a:off x="2975867" y="441940"/>
          <a:ext cx="1200774" cy="60125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zh-TW" altLang="en-US" sz="1200" b="1" kern="1200" dirty="0">
              <a:latin typeface="微軟正黑體" panose="020B0604030504040204" pitchFamily="34" charset="-120"/>
              <a:ea typeface="微軟正黑體" panose="020B0604030504040204" pitchFamily="34" charset="-120"/>
            </a:rPr>
            <a:t>弘光科技大學</a:t>
          </a:r>
        </a:p>
      </dsp:txBody>
      <dsp:txXfrm>
        <a:off x="2993477" y="459550"/>
        <a:ext cx="1165554" cy="566036"/>
      </dsp:txXfrm>
    </dsp:sp>
    <dsp:sp modelId="{18995066-9A24-477D-B618-7D836E80108F}">
      <dsp:nvSpPr>
        <dsp:cNvPr id="0" name=""/>
        <dsp:cNvSpPr/>
      </dsp:nvSpPr>
      <dsp:spPr>
        <a:xfrm>
          <a:off x="3095944" y="1043196"/>
          <a:ext cx="161835" cy="1066497"/>
        </a:xfrm>
        <a:custGeom>
          <a:avLst/>
          <a:gdLst/>
          <a:ahLst/>
          <a:cxnLst/>
          <a:rect l="0" t="0" r="0" b="0"/>
          <a:pathLst>
            <a:path>
              <a:moveTo>
                <a:pt x="0" y="0"/>
              </a:moveTo>
              <a:lnTo>
                <a:pt x="0" y="1066497"/>
              </a:lnTo>
              <a:lnTo>
                <a:pt x="161835" y="106649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9DF029-96D4-4CF9-8096-AF8CC28DE8A5}">
      <dsp:nvSpPr>
        <dsp:cNvPr id="0" name=""/>
        <dsp:cNvSpPr/>
      </dsp:nvSpPr>
      <dsp:spPr>
        <a:xfrm>
          <a:off x="3257780" y="1485635"/>
          <a:ext cx="895329" cy="12481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70000"/>
            </a:lnSpc>
            <a:spcBef>
              <a:spcPct val="0"/>
            </a:spcBef>
            <a:spcAft>
              <a:spcPct val="35000"/>
            </a:spcAft>
          </a:pPr>
          <a:r>
            <a:rPr lang="zh-TW" altLang="en-US" sz="1800" b="1" kern="1200" dirty="0">
              <a:latin typeface="微軟正黑體" panose="020B0604030504040204" pitchFamily="34" charset="-120"/>
              <a:ea typeface="微軟正黑體" panose="020B0604030504040204" pitchFamily="34" charset="-120"/>
            </a:rPr>
            <a:t>崇仁醫護專校</a:t>
          </a:r>
        </a:p>
      </dsp:txBody>
      <dsp:txXfrm>
        <a:off x="3284003" y="1511858"/>
        <a:ext cx="842883" cy="1195672"/>
      </dsp:txXfrm>
    </dsp:sp>
    <dsp:sp modelId="{3A5FBD1A-5535-4159-96CA-1A83AF212330}">
      <dsp:nvSpPr>
        <dsp:cNvPr id="0" name=""/>
        <dsp:cNvSpPr/>
      </dsp:nvSpPr>
      <dsp:spPr>
        <a:xfrm>
          <a:off x="3095944" y="1043196"/>
          <a:ext cx="100299" cy="2181198"/>
        </a:xfrm>
        <a:custGeom>
          <a:avLst/>
          <a:gdLst/>
          <a:ahLst/>
          <a:cxnLst/>
          <a:rect l="0" t="0" r="0" b="0"/>
          <a:pathLst>
            <a:path>
              <a:moveTo>
                <a:pt x="0" y="0"/>
              </a:moveTo>
              <a:lnTo>
                <a:pt x="0" y="2181198"/>
              </a:lnTo>
              <a:lnTo>
                <a:pt x="100299" y="218119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1993ED-9C26-4008-8B56-67E3C0883799}">
      <dsp:nvSpPr>
        <dsp:cNvPr id="0" name=""/>
        <dsp:cNvSpPr/>
      </dsp:nvSpPr>
      <dsp:spPr>
        <a:xfrm>
          <a:off x="3196244" y="2904423"/>
          <a:ext cx="1093517" cy="63994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TW" altLang="en-US" sz="1800" kern="1200" dirty="0">
              <a:latin typeface="微軟正黑體" panose="020B0604030504040204" pitchFamily="34" charset="-120"/>
              <a:ea typeface="微軟正黑體" panose="020B0604030504040204" pitchFamily="34" charset="-120"/>
            </a:rPr>
            <a:t>美容產業專班</a:t>
          </a:r>
        </a:p>
      </dsp:txBody>
      <dsp:txXfrm>
        <a:off x="3214987" y="2923166"/>
        <a:ext cx="1056031" cy="602457"/>
      </dsp:txXfrm>
    </dsp:sp>
    <dsp:sp modelId="{DB5EAA83-5949-47A5-BABD-1A7B56E1FBDE}">
      <dsp:nvSpPr>
        <dsp:cNvPr id="0" name=""/>
        <dsp:cNvSpPr/>
      </dsp:nvSpPr>
      <dsp:spPr>
        <a:xfrm>
          <a:off x="3095944" y="1043196"/>
          <a:ext cx="136096" cy="3550864"/>
        </a:xfrm>
        <a:custGeom>
          <a:avLst/>
          <a:gdLst/>
          <a:ahLst/>
          <a:cxnLst/>
          <a:rect l="0" t="0" r="0" b="0"/>
          <a:pathLst>
            <a:path>
              <a:moveTo>
                <a:pt x="0" y="0"/>
              </a:moveTo>
              <a:lnTo>
                <a:pt x="0" y="3550864"/>
              </a:lnTo>
              <a:lnTo>
                <a:pt x="136096" y="35508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0618C6-EA80-4C21-A4C5-ACDAE15599B4}">
      <dsp:nvSpPr>
        <dsp:cNvPr id="0" name=""/>
        <dsp:cNvSpPr/>
      </dsp:nvSpPr>
      <dsp:spPr>
        <a:xfrm>
          <a:off x="3232041" y="3786376"/>
          <a:ext cx="1043591" cy="16153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ts val="16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佐登妮絲</a:t>
          </a:r>
          <a:endParaRPr lang="en-US" altLang="zh-TW" sz="1400" kern="1200" dirty="0">
            <a:latin typeface="微軟正黑體" panose="020B0604030504040204" pitchFamily="34" charset="-120"/>
            <a:ea typeface="微軟正黑體" panose="020B0604030504040204" pitchFamily="34" charset="-120"/>
          </a:endParaRPr>
        </a:p>
        <a:p>
          <a:pPr lvl="0" algn="ctr" defTabSz="622300">
            <a:lnSpc>
              <a:spcPts val="16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美容公司</a:t>
          </a:r>
          <a:endParaRPr lang="en-US" altLang="zh-TW" sz="1400" kern="1200" dirty="0">
            <a:latin typeface="微軟正黑體" panose="020B0604030504040204" pitchFamily="34" charset="-120"/>
            <a:ea typeface="微軟正黑體" panose="020B0604030504040204" pitchFamily="34" charset="-120"/>
          </a:endParaRPr>
        </a:p>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康倪國際化妝品公司</a:t>
          </a:r>
        </a:p>
      </dsp:txBody>
      <dsp:txXfrm>
        <a:off x="3262607" y="3816942"/>
        <a:ext cx="982459" cy="155423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D6B84-E671-4B5B-9FF2-D8FC4078CD44}">
      <dsp:nvSpPr>
        <dsp:cNvPr id="0" name=""/>
        <dsp:cNvSpPr/>
      </dsp:nvSpPr>
      <dsp:spPr>
        <a:xfrm>
          <a:off x="1224139" y="0"/>
          <a:ext cx="3240352" cy="2682475"/>
        </a:xfrm>
        <a:prstGeom prst="rightArrow">
          <a:avLst/>
        </a:prstGeom>
        <a:solidFill>
          <a:srgbClr val="92D050"/>
        </a:solidFill>
        <a:ln>
          <a:noFill/>
        </a:ln>
        <a:effectLst/>
      </dsp:spPr>
      <dsp:style>
        <a:lnRef idx="0">
          <a:scrgbClr r="0" g="0" b="0"/>
        </a:lnRef>
        <a:fillRef idx="1">
          <a:scrgbClr r="0" g="0" b="0"/>
        </a:fillRef>
        <a:effectRef idx="0">
          <a:scrgbClr r="0" g="0" b="0"/>
        </a:effectRef>
        <a:fontRef idx="minor"/>
      </dsp:style>
    </dsp:sp>
    <dsp:sp modelId="{38053ECA-6D7F-4BE3-9FB9-7343D87D530F}">
      <dsp:nvSpPr>
        <dsp:cNvPr id="0" name=""/>
        <dsp:cNvSpPr/>
      </dsp:nvSpPr>
      <dsp:spPr>
        <a:xfrm>
          <a:off x="1512169" y="864100"/>
          <a:ext cx="2280216" cy="943222"/>
        </a:xfrm>
        <a:prstGeom prst="round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b="1" kern="1200" dirty="0">
              <a:solidFill>
                <a:schemeClr val="tx1"/>
              </a:solidFill>
            </a:rPr>
            <a:t>資源篇</a:t>
          </a:r>
          <a:endParaRPr lang="en-US" altLang="zh-TW" sz="3700" b="1" kern="1200" dirty="0">
            <a:solidFill>
              <a:schemeClr val="tx1"/>
            </a:solidFill>
          </a:endParaRPr>
        </a:p>
      </dsp:txBody>
      <dsp:txXfrm>
        <a:off x="1558213" y="910144"/>
        <a:ext cx="2188128" cy="8511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07F9F-6CE7-40AE-9FD1-F12F5C37E613}">
      <dsp:nvSpPr>
        <dsp:cNvPr id="0" name=""/>
        <dsp:cNvSpPr/>
      </dsp:nvSpPr>
      <dsp:spPr>
        <a:xfrm rot="5400000">
          <a:off x="5557416" y="-1616496"/>
          <a:ext cx="748013" cy="4168056"/>
        </a:xfrm>
        <a:prstGeom prst="round2SameRect">
          <a:avLst/>
        </a:prstGeom>
        <a:solidFill>
          <a:schemeClr val="bg1">
            <a:lumMod val="95000"/>
            <a:alpha val="90000"/>
          </a:schemeClr>
        </a:solidFill>
        <a:ln w="25400" cap="flat" cmpd="sng" algn="ctr">
          <a:solidFill>
            <a:schemeClr val="accent1">
              <a:alpha val="90000"/>
              <a:tint val="40000"/>
              <a:hueOff val="0"/>
              <a:satOff val="0"/>
              <a:lumOff val="0"/>
              <a:alphaOff val="0"/>
            </a:schemeClr>
          </a:solidFill>
          <a:prstDash val="solid"/>
        </a:ln>
        <a:effectLst>
          <a:glow rad="101600">
            <a:schemeClr val="accent5">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t>學校類型</a:t>
          </a:r>
        </a:p>
        <a:p>
          <a:pPr marL="171450" lvl="1" indent="-171450" algn="l" defTabSz="800100">
            <a:lnSpc>
              <a:spcPct val="90000"/>
            </a:lnSpc>
            <a:spcBef>
              <a:spcPct val="0"/>
            </a:spcBef>
            <a:spcAft>
              <a:spcPct val="15000"/>
            </a:spcAft>
            <a:buChar char="••"/>
          </a:pPr>
          <a:r>
            <a:rPr lang="zh-TW" altLang="en-US" sz="1800" kern="1200" dirty="0"/>
            <a:t>各種入學管道介紹</a:t>
          </a:r>
        </a:p>
      </dsp:txBody>
      <dsp:txXfrm rot="-5400000">
        <a:off x="3847395" y="130040"/>
        <a:ext cx="4131541" cy="674983"/>
      </dsp:txXfrm>
    </dsp:sp>
    <dsp:sp modelId="{4557FBE4-EB71-47B7-B443-BBDFA053AA4F}">
      <dsp:nvSpPr>
        <dsp:cNvPr id="0" name=""/>
        <dsp:cNvSpPr/>
      </dsp:nvSpPr>
      <dsp:spPr>
        <a:xfrm>
          <a:off x="41" y="23"/>
          <a:ext cx="3847353" cy="935017"/>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a:lnSpc>
              <a:spcPct val="90000"/>
            </a:lnSpc>
            <a:spcBef>
              <a:spcPct val="0"/>
            </a:spcBef>
            <a:spcAft>
              <a:spcPct val="35000"/>
            </a:spcAft>
          </a:pPr>
          <a:r>
            <a:rPr lang="zh-TW" altLang="en-US" sz="4400" kern="1200" dirty="0"/>
            <a:t>四、</a:t>
          </a:r>
          <a:r>
            <a:rPr lang="zh-TW" altLang="en-US" sz="4400" b="1" kern="1200" dirty="0"/>
            <a:t>適性就讀</a:t>
          </a:r>
        </a:p>
      </dsp:txBody>
      <dsp:txXfrm>
        <a:off x="45685" y="45667"/>
        <a:ext cx="3756065" cy="843729"/>
      </dsp:txXfrm>
    </dsp:sp>
    <dsp:sp modelId="{ECDBFBD9-1232-4EA8-9CA9-A22B7CC4B4CB}">
      <dsp:nvSpPr>
        <dsp:cNvPr id="0" name=""/>
        <dsp:cNvSpPr/>
      </dsp:nvSpPr>
      <dsp:spPr>
        <a:xfrm rot="5400000">
          <a:off x="5557416" y="-634728"/>
          <a:ext cx="748013" cy="4168056"/>
        </a:xfrm>
        <a:prstGeom prst="round2SameRect">
          <a:avLst/>
        </a:prstGeom>
        <a:solidFill>
          <a:schemeClr val="bg1">
            <a:lumMod val="95000"/>
            <a:alpha val="90000"/>
          </a:schemeClr>
        </a:solidFill>
        <a:ln w="25400" cap="flat" cmpd="sng" algn="ctr">
          <a:solidFill>
            <a:schemeClr val="accent1">
              <a:alpha val="90000"/>
              <a:tint val="40000"/>
              <a:hueOff val="0"/>
              <a:satOff val="0"/>
              <a:lumOff val="0"/>
              <a:alphaOff val="0"/>
            </a:schemeClr>
          </a:solidFill>
          <a:prstDash val="solid"/>
        </a:ln>
        <a:effectLst>
          <a:glow rad="139700">
            <a:schemeClr val="accent6">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t>注意事項</a:t>
          </a:r>
        </a:p>
        <a:p>
          <a:pPr marL="171450" lvl="1" indent="-171450" algn="l" defTabSz="800100">
            <a:lnSpc>
              <a:spcPct val="90000"/>
            </a:lnSpc>
            <a:spcBef>
              <a:spcPct val="0"/>
            </a:spcBef>
            <a:spcAft>
              <a:spcPct val="15000"/>
            </a:spcAft>
            <a:buChar char="••"/>
          </a:pPr>
          <a:r>
            <a:rPr lang="zh-TW" altLang="en-US" sz="1800" kern="1200" dirty="0"/>
            <a:t>宣導與諮詢</a:t>
          </a:r>
        </a:p>
      </dsp:txBody>
      <dsp:txXfrm rot="-5400000">
        <a:off x="3847395" y="1111808"/>
        <a:ext cx="4131541" cy="674983"/>
      </dsp:txXfrm>
    </dsp:sp>
    <dsp:sp modelId="{1CAEFA2C-4EB2-4F24-9DB1-FEC8A3461BB5}">
      <dsp:nvSpPr>
        <dsp:cNvPr id="0" name=""/>
        <dsp:cNvSpPr/>
      </dsp:nvSpPr>
      <dsp:spPr>
        <a:xfrm>
          <a:off x="41" y="981791"/>
          <a:ext cx="3847353" cy="935017"/>
        </a:xfrm>
        <a:prstGeom prst="round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a:lnSpc>
              <a:spcPct val="90000"/>
            </a:lnSpc>
            <a:spcBef>
              <a:spcPct val="0"/>
            </a:spcBef>
            <a:spcAft>
              <a:spcPct val="35000"/>
            </a:spcAft>
          </a:pPr>
          <a:r>
            <a:rPr lang="zh-TW" altLang="en-US" sz="4400" kern="1200" dirty="0"/>
            <a:t>五、</a:t>
          </a:r>
          <a:r>
            <a:rPr lang="zh-TW" altLang="en-US" sz="4400" b="1" kern="1200" dirty="0"/>
            <a:t>武功祕笈</a:t>
          </a:r>
        </a:p>
      </dsp:txBody>
      <dsp:txXfrm>
        <a:off x="45685" y="1027435"/>
        <a:ext cx="3756065" cy="8437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E16D6-104D-42B8-9E18-E42904148626}">
      <dsp:nvSpPr>
        <dsp:cNvPr id="0" name=""/>
        <dsp:cNvSpPr/>
      </dsp:nvSpPr>
      <dsp:spPr>
        <a:xfrm>
          <a:off x="0" y="61723"/>
          <a:ext cx="3816424" cy="1526569"/>
        </a:xfrm>
        <a:prstGeom prst="leftRightRibb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A70327-5C04-40BD-A193-010563BDFB84}">
      <dsp:nvSpPr>
        <dsp:cNvPr id="0" name=""/>
        <dsp:cNvSpPr/>
      </dsp:nvSpPr>
      <dsp:spPr>
        <a:xfrm>
          <a:off x="457970" y="331956"/>
          <a:ext cx="1259419" cy="74801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5344" rIns="0" bIns="91440" numCol="1" spcCol="1270" anchor="ctr" anchorCtr="0">
          <a:noAutofit/>
        </a:bodyPr>
        <a:lstStyle/>
        <a:p>
          <a:pPr lvl="0" algn="ctr" defTabSz="1066800">
            <a:lnSpc>
              <a:spcPct val="90000"/>
            </a:lnSpc>
            <a:spcBef>
              <a:spcPct val="0"/>
            </a:spcBef>
            <a:spcAft>
              <a:spcPct val="35000"/>
            </a:spcAft>
          </a:pPr>
          <a:r>
            <a:rPr lang="en-US" altLang="zh-TW" sz="2400" kern="1200" dirty="0"/>
            <a:t>12</a:t>
          </a:r>
          <a:r>
            <a:rPr lang="zh-TW" altLang="en-US" sz="2400" kern="1200" dirty="0"/>
            <a:t>年國教</a:t>
          </a:r>
        </a:p>
      </dsp:txBody>
      <dsp:txXfrm>
        <a:off x="457970" y="331956"/>
        <a:ext cx="1259419" cy="748019"/>
      </dsp:txXfrm>
    </dsp:sp>
    <dsp:sp modelId="{5DF0463F-F57C-48F1-86FF-40735B50507B}">
      <dsp:nvSpPr>
        <dsp:cNvPr id="0" name=""/>
        <dsp:cNvSpPr/>
      </dsp:nvSpPr>
      <dsp:spPr>
        <a:xfrm>
          <a:off x="1908212" y="576208"/>
          <a:ext cx="1488405" cy="74801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5344" rIns="0" bIns="91440" numCol="1" spcCol="1270" anchor="ctr" anchorCtr="0">
          <a:noAutofit/>
        </a:bodyPr>
        <a:lstStyle/>
        <a:p>
          <a:pPr lvl="0" algn="ctr" defTabSz="1066800">
            <a:lnSpc>
              <a:spcPct val="90000"/>
            </a:lnSpc>
            <a:spcBef>
              <a:spcPct val="0"/>
            </a:spcBef>
            <a:spcAft>
              <a:spcPct val="35000"/>
            </a:spcAft>
          </a:pPr>
          <a:r>
            <a:rPr lang="zh-TW" altLang="en-US" sz="2400" kern="1200" dirty="0"/>
            <a:t>會考</a:t>
          </a:r>
        </a:p>
      </dsp:txBody>
      <dsp:txXfrm>
        <a:off x="1908212" y="576208"/>
        <a:ext cx="1488405" cy="7480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D6B84-E671-4B5B-9FF2-D8FC4078CD44}">
      <dsp:nvSpPr>
        <dsp:cNvPr id="0" name=""/>
        <dsp:cNvSpPr/>
      </dsp:nvSpPr>
      <dsp:spPr>
        <a:xfrm>
          <a:off x="518365" y="0"/>
          <a:ext cx="5631025" cy="2682475"/>
        </a:xfrm>
        <a:prstGeom prst="rightArrow">
          <a:avLst/>
        </a:prstGeom>
        <a:solidFill>
          <a:srgbClr val="92D050"/>
        </a:solidFill>
        <a:ln>
          <a:noFill/>
        </a:ln>
        <a:effectLst/>
      </dsp:spPr>
      <dsp:style>
        <a:lnRef idx="0">
          <a:scrgbClr r="0" g="0" b="0"/>
        </a:lnRef>
        <a:fillRef idx="1">
          <a:scrgbClr r="0" g="0" b="0"/>
        </a:fillRef>
        <a:effectRef idx="0">
          <a:scrgbClr r="0" g="0" b="0"/>
        </a:effectRef>
        <a:fontRef idx="minor"/>
      </dsp:style>
    </dsp:sp>
    <dsp:sp modelId="{38053ECA-6D7F-4BE3-9FB9-7343D87D530F}">
      <dsp:nvSpPr>
        <dsp:cNvPr id="0" name=""/>
        <dsp:cNvSpPr/>
      </dsp:nvSpPr>
      <dsp:spPr>
        <a:xfrm>
          <a:off x="1159328" y="804742"/>
          <a:ext cx="1987420" cy="1072990"/>
        </a:xfrm>
        <a:prstGeom prst="roundRect">
          <a:avLst/>
        </a:prstGeom>
        <a:solidFill>
          <a:schemeClr val="accent6">
            <a:lumMod val="7500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t>嘉義區</a:t>
          </a:r>
          <a:endParaRPr lang="en-US" altLang="zh-TW" sz="2800" b="1" kern="1200" dirty="0"/>
        </a:p>
        <a:p>
          <a:pPr lvl="0" algn="ctr" defTabSz="1244600">
            <a:lnSpc>
              <a:spcPct val="90000"/>
            </a:lnSpc>
            <a:spcBef>
              <a:spcPct val="0"/>
            </a:spcBef>
            <a:spcAft>
              <a:spcPct val="35000"/>
            </a:spcAft>
          </a:pPr>
          <a:r>
            <a:rPr lang="zh-TW" altLang="en-US" sz="2800" b="1" kern="1200" dirty="0"/>
            <a:t>超額比序</a:t>
          </a:r>
        </a:p>
      </dsp:txBody>
      <dsp:txXfrm>
        <a:off x="1211707" y="857121"/>
        <a:ext cx="1882662" cy="968232"/>
      </dsp:txXfrm>
    </dsp:sp>
    <dsp:sp modelId="{7DCC0739-6D9E-4723-BE80-55DF90FC5F93}">
      <dsp:nvSpPr>
        <dsp:cNvPr id="0" name=""/>
        <dsp:cNvSpPr/>
      </dsp:nvSpPr>
      <dsp:spPr>
        <a:xfrm>
          <a:off x="3528394" y="810268"/>
          <a:ext cx="1987420" cy="1072990"/>
        </a:xfrm>
        <a:prstGeom prst="roundRect">
          <a:avLst/>
        </a:prstGeom>
        <a:solidFill>
          <a:srgbClr val="00B0F0"/>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t>嘉義區</a:t>
          </a:r>
          <a:endParaRPr lang="en-US" altLang="zh-TW" sz="2800" b="1" kern="1200" dirty="0"/>
        </a:p>
        <a:p>
          <a:pPr lvl="0" algn="ctr" defTabSz="1244600">
            <a:lnSpc>
              <a:spcPct val="90000"/>
            </a:lnSpc>
            <a:spcBef>
              <a:spcPct val="0"/>
            </a:spcBef>
            <a:spcAft>
              <a:spcPct val="35000"/>
            </a:spcAft>
          </a:pPr>
          <a:r>
            <a:rPr lang="zh-TW" altLang="en-US" sz="2800" b="1" kern="1200" dirty="0"/>
            <a:t>免試入學</a:t>
          </a:r>
        </a:p>
      </dsp:txBody>
      <dsp:txXfrm>
        <a:off x="3580773" y="862647"/>
        <a:ext cx="1882662" cy="9682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860751-2F77-4F7C-9BBC-65742AF08721}">
      <dsp:nvSpPr>
        <dsp:cNvPr id="0" name=""/>
        <dsp:cNvSpPr/>
      </dsp:nvSpPr>
      <dsp:spPr>
        <a:xfrm>
          <a:off x="515740" y="751605"/>
          <a:ext cx="1194478" cy="2602422"/>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itchFamily="34" charset="-120"/>
              <a:ea typeface="微軟正黑體" pitchFamily="34" charset="-120"/>
            </a:rPr>
            <a:t>總積分</a:t>
          </a:r>
          <a:endParaRPr lang="en-US" altLang="zh-TW" sz="2800" b="1" kern="1200" dirty="0">
            <a:latin typeface="微軟正黑體" pitchFamily="34" charset="-120"/>
            <a:ea typeface="微軟正黑體" pitchFamily="34" charset="-120"/>
          </a:endParaRPr>
        </a:p>
        <a:p>
          <a:pPr lvl="0" algn="ctr" defTabSz="1244600">
            <a:lnSpc>
              <a:spcPct val="90000"/>
            </a:lnSpc>
            <a:spcBef>
              <a:spcPct val="0"/>
            </a:spcBef>
            <a:spcAft>
              <a:spcPct val="35000"/>
            </a:spcAft>
          </a:pPr>
          <a:r>
            <a:rPr lang="en-US" altLang="zh-TW" sz="2800" b="1" kern="1200" dirty="0">
              <a:latin typeface="微軟正黑體" pitchFamily="34" charset="-120"/>
              <a:ea typeface="微軟正黑體" pitchFamily="34" charset="-120"/>
            </a:rPr>
            <a:t>82</a:t>
          </a:r>
          <a:r>
            <a:rPr lang="zh-TW" altLang="en-US" sz="2800" b="1" kern="1200" dirty="0">
              <a:latin typeface="微軟正黑體" pitchFamily="34" charset="-120"/>
              <a:ea typeface="微軟正黑體" pitchFamily="34" charset="-120"/>
            </a:rPr>
            <a:t>分</a:t>
          </a:r>
        </a:p>
      </dsp:txBody>
      <dsp:txXfrm>
        <a:off x="550725" y="786590"/>
        <a:ext cx="1124508" cy="2532452"/>
      </dsp:txXfrm>
    </dsp:sp>
    <dsp:sp modelId="{4F783F26-B092-4B74-9314-D48043979B1B}">
      <dsp:nvSpPr>
        <dsp:cNvPr id="0" name=""/>
        <dsp:cNvSpPr/>
      </dsp:nvSpPr>
      <dsp:spPr>
        <a:xfrm rot="3377852">
          <a:off x="1458432" y="2508457"/>
          <a:ext cx="1131320" cy="29897"/>
        </a:xfrm>
        <a:custGeom>
          <a:avLst/>
          <a:gdLst/>
          <a:ahLst/>
          <a:cxnLst/>
          <a:rect l="0" t="0" r="0" b="0"/>
          <a:pathLst>
            <a:path>
              <a:moveTo>
                <a:pt x="0" y="14948"/>
              </a:moveTo>
              <a:lnTo>
                <a:pt x="1131320" y="14948"/>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zh-TW" altLang="en-US" sz="2800" b="1" kern="1200">
            <a:latin typeface="微軟正黑體" pitchFamily="34" charset="-120"/>
            <a:ea typeface="微軟正黑體" pitchFamily="34" charset="-120"/>
          </a:endParaRPr>
        </a:p>
      </dsp:txBody>
      <dsp:txXfrm>
        <a:off x="1995809" y="2495122"/>
        <a:ext cx="56566" cy="56566"/>
      </dsp:txXfrm>
    </dsp:sp>
    <dsp:sp modelId="{8687AD84-380B-4640-9D34-724E0B43051A}">
      <dsp:nvSpPr>
        <dsp:cNvPr id="0" name=""/>
        <dsp:cNvSpPr/>
      </dsp:nvSpPr>
      <dsp:spPr>
        <a:xfrm>
          <a:off x="2337966" y="2503279"/>
          <a:ext cx="2482831" cy="981431"/>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80000"/>
            </a:lnSpc>
            <a:spcBef>
              <a:spcPct val="0"/>
            </a:spcBef>
            <a:spcAft>
              <a:spcPts val="0"/>
            </a:spcAft>
          </a:pPr>
          <a:r>
            <a:rPr lang="zh-TW" altLang="en-US" sz="2400" b="1" kern="1200" dirty="0">
              <a:latin typeface="微軟正黑體" pitchFamily="34" charset="-120"/>
              <a:ea typeface="微軟正黑體" pitchFamily="34" charset="-120"/>
            </a:rPr>
            <a:t>多元學習表現</a:t>
          </a:r>
          <a:endParaRPr lang="en-US" altLang="zh-TW" sz="2400" b="1" kern="1200" dirty="0">
            <a:latin typeface="微軟正黑體" pitchFamily="34" charset="-120"/>
            <a:ea typeface="微軟正黑體" pitchFamily="34" charset="-120"/>
          </a:endParaRPr>
        </a:p>
        <a:p>
          <a:pPr lvl="0" algn="ctr" defTabSz="1066800">
            <a:lnSpc>
              <a:spcPct val="80000"/>
            </a:lnSpc>
            <a:spcBef>
              <a:spcPct val="0"/>
            </a:spcBef>
            <a:spcAft>
              <a:spcPts val="0"/>
            </a:spcAft>
          </a:pPr>
          <a:r>
            <a:rPr lang="zh-TW" altLang="en-US" sz="2000" b="1" kern="1200" dirty="0">
              <a:latin typeface="微軟正黑體" pitchFamily="34" charset="-120"/>
              <a:ea typeface="微軟正黑體" pitchFamily="34" charset="-120"/>
            </a:rPr>
            <a:t>上限</a:t>
          </a:r>
          <a:r>
            <a:rPr lang="en-US" altLang="zh-TW" sz="2000" b="1" kern="1200" dirty="0">
              <a:latin typeface="微軟正黑體" pitchFamily="34" charset="-120"/>
              <a:ea typeface="微軟正黑體" pitchFamily="34" charset="-120"/>
            </a:rPr>
            <a:t>26</a:t>
          </a:r>
          <a:r>
            <a:rPr lang="zh-TW" altLang="en-US" sz="2000" b="1" kern="1200" dirty="0">
              <a:latin typeface="微軟正黑體" pitchFamily="34" charset="-120"/>
              <a:ea typeface="微軟正黑體" pitchFamily="34" charset="-120"/>
            </a:rPr>
            <a:t>分</a:t>
          </a:r>
        </a:p>
      </dsp:txBody>
      <dsp:txXfrm>
        <a:off x="2366711" y="2532024"/>
        <a:ext cx="2425341" cy="923941"/>
      </dsp:txXfrm>
    </dsp:sp>
    <dsp:sp modelId="{8A81567E-0942-4B96-9ED5-35B53ACFE826}">
      <dsp:nvSpPr>
        <dsp:cNvPr id="0" name=""/>
        <dsp:cNvSpPr/>
      </dsp:nvSpPr>
      <dsp:spPr>
        <a:xfrm rot="17304523">
          <a:off x="1060494" y="1136858"/>
          <a:ext cx="1899204" cy="29897"/>
        </a:xfrm>
        <a:custGeom>
          <a:avLst/>
          <a:gdLst/>
          <a:ahLst/>
          <a:cxnLst/>
          <a:rect l="0" t="0" r="0" b="0"/>
          <a:pathLst>
            <a:path>
              <a:moveTo>
                <a:pt x="0" y="14948"/>
              </a:moveTo>
              <a:lnTo>
                <a:pt x="1899204" y="14948"/>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zh-TW" altLang="en-US" sz="2800" b="1" kern="1200">
            <a:latin typeface="微軟正黑體" pitchFamily="34" charset="-120"/>
            <a:ea typeface="微軟正黑體" pitchFamily="34" charset="-120"/>
          </a:endParaRPr>
        </a:p>
      </dsp:txBody>
      <dsp:txXfrm>
        <a:off x="1962616" y="1104326"/>
        <a:ext cx="94960" cy="94960"/>
      </dsp:txXfrm>
    </dsp:sp>
    <dsp:sp modelId="{89E66A01-90B6-4C50-9F92-CBFEC40CF37D}">
      <dsp:nvSpPr>
        <dsp:cNvPr id="0" name=""/>
        <dsp:cNvSpPr/>
      </dsp:nvSpPr>
      <dsp:spPr>
        <a:xfrm>
          <a:off x="2309975" y="773"/>
          <a:ext cx="2595406" cy="500049"/>
        </a:xfrm>
        <a:prstGeom prst="roundRect">
          <a:avLst>
            <a:gd name="adj" fmla="val 10000"/>
          </a:avLst>
        </a:prstGeom>
        <a:solidFill>
          <a:srgbClr val="00B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志願序</a:t>
          </a:r>
          <a:r>
            <a:rPr lang="en-US" altLang="zh-TW" sz="2400" b="1" kern="1200" dirty="0">
              <a:latin typeface="微軟正黑體" pitchFamily="34" charset="-120"/>
              <a:ea typeface="微軟正黑體" pitchFamily="34" charset="-120"/>
            </a:rPr>
            <a:t>10</a:t>
          </a:r>
          <a:r>
            <a:rPr lang="zh-TW" altLang="en-US" sz="2400" b="1" kern="1200" dirty="0">
              <a:latin typeface="微軟正黑體" pitchFamily="34" charset="-120"/>
              <a:ea typeface="微軟正黑體" pitchFamily="34" charset="-120"/>
            </a:rPr>
            <a:t>分</a:t>
          </a:r>
        </a:p>
      </dsp:txBody>
      <dsp:txXfrm>
        <a:off x="2324621" y="15419"/>
        <a:ext cx="2566114" cy="470757"/>
      </dsp:txXfrm>
    </dsp:sp>
    <dsp:sp modelId="{2C4B1C30-899A-4C1C-901B-33685AB488E1}">
      <dsp:nvSpPr>
        <dsp:cNvPr id="0" name=""/>
        <dsp:cNvSpPr/>
      </dsp:nvSpPr>
      <dsp:spPr>
        <a:xfrm rot="418584">
          <a:off x="1707995" y="2074333"/>
          <a:ext cx="600461" cy="29897"/>
        </a:xfrm>
        <a:custGeom>
          <a:avLst/>
          <a:gdLst/>
          <a:ahLst/>
          <a:cxnLst/>
          <a:rect l="0" t="0" r="0" b="0"/>
          <a:pathLst>
            <a:path>
              <a:moveTo>
                <a:pt x="0" y="14948"/>
              </a:moveTo>
              <a:lnTo>
                <a:pt x="600461" y="14948"/>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993215" y="2074270"/>
        <a:ext cx="30023" cy="30023"/>
      </dsp:txXfrm>
    </dsp:sp>
    <dsp:sp modelId="{8A3FF118-DCC0-4256-9702-8E286136C475}">
      <dsp:nvSpPr>
        <dsp:cNvPr id="0" name=""/>
        <dsp:cNvSpPr/>
      </dsp:nvSpPr>
      <dsp:spPr>
        <a:xfrm>
          <a:off x="2306234" y="1857351"/>
          <a:ext cx="2488434" cy="536793"/>
        </a:xfrm>
        <a:prstGeom prst="roundRect">
          <a:avLst>
            <a:gd name="adj" fmla="val 10000"/>
          </a:avLst>
        </a:prstGeom>
        <a:solidFill>
          <a:srgbClr val="00B0F0"/>
        </a:solidFill>
        <a:ln>
          <a:solidFill>
            <a:srgbClr val="FFFF00"/>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適性輔導</a:t>
          </a:r>
          <a:r>
            <a:rPr lang="en-US" altLang="zh-TW" sz="2400" b="1" kern="1200" dirty="0">
              <a:latin typeface="微軟正黑體" pitchFamily="34" charset="-120"/>
              <a:ea typeface="微軟正黑體" pitchFamily="34" charset="-120"/>
            </a:rPr>
            <a:t>9</a:t>
          </a:r>
          <a:r>
            <a:rPr lang="zh-TW" altLang="en-US" sz="2400" b="1" kern="1200" dirty="0">
              <a:latin typeface="微軟正黑體" pitchFamily="34" charset="-120"/>
              <a:ea typeface="微軟正黑體" pitchFamily="34" charset="-120"/>
            </a:rPr>
            <a:t>分</a:t>
          </a:r>
        </a:p>
      </dsp:txBody>
      <dsp:txXfrm>
        <a:off x="2321956" y="1873073"/>
        <a:ext cx="2456990" cy="505349"/>
      </dsp:txXfrm>
    </dsp:sp>
    <dsp:sp modelId="{13A150CC-8712-4D62-9D94-0E0DFCDE42E4}">
      <dsp:nvSpPr>
        <dsp:cNvPr id="0" name=""/>
        <dsp:cNvSpPr/>
      </dsp:nvSpPr>
      <dsp:spPr>
        <a:xfrm rot="18752266">
          <a:off x="1575337" y="1731052"/>
          <a:ext cx="832795" cy="29897"/>
        </a:xfrm>
        <a:custGeom>
          <a:avLst/>
          <a:gdLst/>
          <a:ahLst/>
          <a:cxnLst/>
          <a:rect l="0" t="0" r="0" b="0"/>
          <a:pathLst>
            <a:path>
              <a:moveTo>
                <a:pt x="0" y="14948"/>
              </a:moveTo>
              <a:lnTo>
                <a:pt x="832795" y="14948"/>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970915" y="1725181"/>
        <a:ext cx="41639" cy="41639"/>
      </dsp:txXfrm>
    </dsp:sp>
    <dsp:sp modelId="{75778997-D516-4E17-BA2D-DD56B68C6323}">
      <dsp:nvSpPr>
        <dsp:cNvPr id="0" name=""/>
        <dsp:cNvSpPr/>
      </dsp:nvSpPr>
      <dsp:spPr>
        <a:xfrm>
          <a:off x="2273251" y="1144296"/>
          <a:ext cx="2589441" cy="589779"/>
        </a:xfrm>
        <a:prstGeom prst="roundRect">
          <a:avLst>
            <a:gd name="adj" fmla="val 10000"/>
          </a:avLst>
        </a:prstGeom>
        <a:solidFill>
          <a:schemeClr val="accent6">
            <a:lumMod val="75000"/>
          </a:schemeClr>
        </a:solidFill>
        <a:ln>
          <a:solidFill>
            <a:srgbClr val="FFFF00"/>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均衡學習</a:t>
          </a:r>
          <a:r>
            <a:rPr lang="en-US" altLang="zh-TW" sz="2400" b="1" kern="1200" dirty="0">
              <a:latin typeface="微軟正黑體" pitchFamily="34" charset="-120"/>
              <a:ea typeface="微軟正黑體" pitchFamily="34" charset="-120"/>
            </a:rPr>
            <a:t>9</a:t>
          </a:r>
          <a:r>
            <a:rPr lang="zh-TW" altLang="en-US" sz="2400" b="1" kern="1200" dirty="0">
              <a:latin typeface="微軟正黑體" pitchFamily="34" charset="-120"/>
              <a:ea typeface="微軟正黑體" pitchFamily="34" charset="-120"/>
            </a:rPr>
            <a:t>分</a:t>
          </a:r>
        </a:p>
      </dsp:txBody>
      <dsp:txXfrm>
        <a:off x="2290525" y="1161570"/>
        <a:ext cx="2554893" cy="555231"/>
      </dsp:txXfrm>
    </dsp:sp>
    <dsp:sp modelId="{612946E0-0E57-4640-9AAC-5AC7496AA260}">
      <dsp:nvSpPr>
        <dsp:cNvPr id="0" name=""/>
        <dsp:cNvSpPr/>
      </dsp:nvSpPr>
      <dsp:spPr>
        <a:xfrm rot="4296620">
          <a:off x="1063603" y="2934251"/>
          <a:ext cx="1889246" cy="29897"/>
        </a:xfrm>
        <a:custGeom>
          <a:avLst/>
          <a:gdLst/>
          <a:ahLst/>
          <a:cxnLst/>
          <a:rect l="0" t="0" r="0" b="0"/>
          <a:pathLst>
            <a:path>
              <a:moveTo>
                <a:pt x="0" y="14948"/>
              </a:moveTo>
              <a:lnTo>
                <a:pt x="1889246" y="14948"/>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zh-TW" altLang="en-US" sz="2800" b="1" kern="1200">
            <a:latin typeface="微軟正黑體" pitchFamily="34" charset="-120"/>
            <a:ea typeface="微軟正黑體" pitchFamily="34" charset="-120"/>
          </a:endParaRPr>
        </a:p>
      </dsp:txBody>
      <dsp:txXfrm>
        <a:off x="1960995" y="2901968"/>
        <a:ext cx="94462" cy="94462"/>
      </dsp:txXfrm>
    </dsp:sp>
    <dsp:sp modelId="{36218C98-49C0-4510-B650-BF5040DA289D}">
      <dsp:nvSpPr>
        <dsp:cNvPr id="0" name=""/>
        <dsp:cNvSpPr/>
      </dsp:nvSpPr>
      <dsp:spPr>
        <a:xfrm>
          <a:off x="2306234" y="3591787"/>
          <a:ext cx="2530219" cy="507592"/>
        </a:xfrm>
        <a:prstGeom prst="roundRect">
          <a:avLst>
            <a:gd name="adj" fmla="val 10000"/>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國中會考</a:t>
          </a:r>
          <a:r>
            <a:rPr lang="en-US" altLang="zh-TW" sz="2400" b="1" kern="1200" dirty="0">
              <a:latin typeface="微軟正黑體" pitchFamily="34" charset="-120"/>
              <a:ea typeface="微軟正黑體" pitchFamily="34" charset="-120"/>
            </a:rPr>
            <a:t>27</a:t>
          </a:r>
          <a:r>
            <a:rPr lang="zh-TW" altLang="en-US" sz="2400" b="1" kern="1200" dirty="0">
              <a:latin typeface="微軟正黑體" pitchFamily="34" charset="-120"/>
              <a:ea typeface="微軟正黑體" pitchFamily="34" charset="-120"/>
            </a:rPr>
            <a:t>分</a:t>
          </a:r>
        </a:p>
      </dsp:txBody>
      <dsp:txXfrm>
        <a:off x="2321101" y="3606654"/>
        <a:ext cx="2500485" cy="477858"/>
      </dsp:txXfrm>
    </dsp:sp>
    <dsp:sp modelId="{CCFE28C4-A20C-434E-A18A-02C6B2002090}">
      <dsp:nvSpPr>
        <dsp:cNvPr id="0" name=""/>
        <dsp:cNvSpPr/>
      </dsp:nvSpPr>
      <dsp:spPr>
        <a:xfrm rot="17819267">
          <a:off x="1332437" y="1421530"/>
          <a:ext cx="1383310" cy="29897"/>
        </a:xfrm>
        <a:custGeom>
          <a:avLst/>
          <a:gdLst/>
          <a:ahLst/>
          <a:cxnLst/>
          <a:rect l="0" t="0" r="0" b="0"/>
          <a:pathLst>
            <a:path>
              <a:moveTo>
                <a:pt x="0" y="14948"/>
              </a:moveTo>
              <a:lnTo>
                <a:pt x="1383310" y="14948"/>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989509" y="1401896"/>
        <a:ext cx="69165" cy="69165"/>
      </dsp:txXfrm>
    </dsp:sp>
    <dsp:sp modelId="{9171AA41-005C-49CD-9BEA-3058F09404BA}">
      <dsp:nvSpPr>
        <dsp:cNvPr id="0" name=""/>
        <dsp:cNvSpPr/>
      </dsp:nvSpPr>
      <dsp:spPr>
        <a:xfrm>
          <a:off x="2337966" y="548774"/>
          <a:ext cx="2551411" cy="54273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rPr>
            <a:t>扶助弱勢</a:t>
          </a:r>
          <a:r>
            <a:rPr lang="en-US" altLang="zh-TW" sz="2400" b="1" kern="1200" dirty="0">
              <a:latin typeface="微軟正黑體" panose="020B0604030504040204" pitchFamily="34" charset="-120"/>
              <a:ea typeface="微軟正黑體" panose="020B0604030504040204" pitchFamily="34" charset="-120"/>
            </a:rPr>
            <a:t>1</a:t>
          </a:r>
          <a:r>
            <a:rPr lang="zh-TW" altLang="en-US" sz="2400" b="1" kern="1200" dirty="0">
              <a:latin typeface="微軟正黑體" panose="020B0604030504040204" pitchFamily="34" charset="-120"/>
              <a:ea typeface="微軟正黑體" panose="020B0604030504040204" pitchFamily="34" charset="-120"/>
            </a:rPr>
            <a:t>分</a:t>
          </a:r>
        </a:p>
      </dsp:txBody>
      <dsp:txXfrm>
        <a:off x="2353862" y="564670"/>
        <a:ext cx="2519619" cy="5109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251B1-B592-470F-92CF-D25BBC9650E0}">
      <dsp:nvSpPr>
        <dsp:cNvPr id="0" name=""/>
        <dsp:cNvSpPr/>
      </dsp:nvSpPr>
      <dsp:spPr>
        <a:xfrm>
          <a:off x="113974" y="2708"/>
          <a:ext cx="700632" cy="1621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雲</a:t>
          </a:r>
          <a:endParaRPr lang="en-US" altLang="zh-TW" sz="2400" b="1" kern="1200" dirty="0">
            <a:latin typeface="微軟正黑體" pitchFamily="34" charset="-120"/>
            <a:ea typeface="微軟正黑體" pitchFamily="34" charset="-120"/>
          </a:endParaRPr>
        </a:p>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林</a:t>
          </a:r>
          <a:endParaRPr lang="en-US" altLang="zh-TW" sz="2400" b="1" kern="1200" dirty="0">
            <a:latin typeface="微軟正黑體" pitchFamily="34" charset="-120"/>
            <a:ea typeface="微軟正黑體" pitchFamily="34" charset="-120"/>
          </a:endParaRPr>
        </a:p>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區</a:t>
          </a:r>
          <a:endParaRPr lang="en-US" altLang="zh-TW" sz="2400" b="1" kern="1200" dirty="0">
            <a:latin typeface="微軟正黑體" pitchFamily="34" charset="-120"/>
            <a:ea typeface="微軟正黑體" pitchFamily="34" charset="-120"/>
          </a:endParaRPr>
        </a:p>
      </dsp:txBody>
      <dsp:txXfrm>
        <a:off x="113974" y="2708"/>
        <a:ext cx="700632" cy="1621618"/>
      </dsp:txXfrm>
    </dsp:sp>
    <dsp:sp modelId="{EA4341A8-E496-4FDB-8453-299869E4AF69}">
      <dsp:nvSpPr>
        <dsp:cNvPr id="0" name=""/>
        <dsp:cNvSpPr/>
      </dsp:nvSpPr>
      <dsp:spPr>
        <a:xfrm>
          <a:off x="814607" y="247548"/>
          <a:ext cx="367240" cy="1131938"/>
        </a:xfrm>
        <a:prstGeom prst="leftBrace">
          <a:avLst>
            <a:gd name="adj1" fmla="val 35000"/>
            <a:gd name="adj2" fmla="val 50000"/>
          </a:avLst>
        </a:prstGeom>
        <a:noFill/>
        <a:ln w="25400" cap="flat" cmpd="sng" algn="ctr">
          <a:solidFill>
            <a:schemeClr val="accent5">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069D1D7F-D78A-4844-859E-183CCE615519}">
      <dsp:nvSpPr>
        <dsp:cNvPr id="0" name=""/>
        <dsp:cNvSpPr/>
      </dsp:nvSpPr>
      <dsp:spPr>
        <a:xfrm>
          <a:off x="1122768" y="136872"/>
          <a:ext cx="5882005" cy="1386305"/>
        </a:xfrm>
        <a:prstGeom prst="rect">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zh-TW" altLang="en-US" sz="2300" b="1" kern="1200" dirty="0">
              <a:latin typeface="微軟正黑體" pitchFamily="34" charset="-120"/>
              <a:ea typeface="微軟正黑體" pitchFamily="34" charset="-120"/>
            </a:rPr>
            <a:t>北港鎮、元長鄉、水林鄉、口湖鄉、四湖鄉等</a:t>
          </a:r>
          <a:r>
            <a:rPr lang="en-US" altLang="zh-TW" sz="2300" b="1" kern="1200" dirty="0">
              <a:latin typeface="微軟正黑體" pitchFamily="34" charset="-120"/>
              <a:ea typeface="微軟正黑體" pitchFamily="34" charset="-120"/>
            </a:rPr>
            <a:t>5</a:t>
          </a:r>
          <a:r>
            <a:rPr lang="zh-TW" altLang="en-US" sz="2300" b="1" kern="1200" dirty="0">
              <a:latin typeface="微軟正黑體" pitchFamily="34" charset="-120"/>
              <a:ea typeface="微軟正黑體" pitchFamily="34" charset="-120"/>
            </a:rPr>
            <a:t>個行政區</a:t>
          </a:r>
        </a:p>
      </dsp:txBody>
      <dsp:txXfrm>
        <a:off x="1122768" y="136872"/>
        <a:ext cx="5882005" cy="1386305"/>
      </dsp:txXfrm>
    </dsp:sp>
    <dsp:sp modelId="{F62C532A-B3A1-4216-AEA8-ADE1F1B92718}">
      <dsp:nvSpPr>
        <dsp:cNvPr id="0" name=""/>
        <dsp:cNvSpPr/>
      </dsp:nvSpPr>
      <dsp:spPr>
        <a:xfrm>
          <a:off x="113974" y="1639446"/>
          <a:ext cx="700632" cy="3326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ctr" defTabSz="1066800">
            <a:lnSpc>
              <a:spcPct val="90000"/>
            </a:lnSpc>
            <a:spcBef>
              <a:spcPct val="0"/>
            </a:spcBef>
            <a:spcAft>
              <a:spcPct val="35000"/>
            </a:spcAft>
          </a:pPr>
          <a:endParaRPr lang="en-US" altLang="zh-TW" sz="2400" b="1" kern="1200" dirty="0">
            <a:latin typeface="微軟正黑體" pitchFamily="34" charset="-120"/>
            <a:ea typeface="微軟正黑體" pitchFamily="34" charset="-120"/>
          </a:endParaRPr>
        </a:p>
        <a:p>
          <a:pPr lvl="0" algn="ctr" defTabSz="1066800">
            <a:lnSpc>
              <a:spcPct val="90000"/>
            </a:lnSpc>
            <a:spcBef>
              <a:spcPct val="0"/>
            </a:spcBef>
            <a:spcAft>
              <a:spcPct val="35000"/>
            </a:spcAft>
          </a:pPr>
          <a:endParaRPr lang="en-US" altLang="zh-TW" sz="2400" b="1" kern="1200" dirty="0">
            <a:latin typeface="微軟正黑體" pitchFamily="34" charset="-120"/>
            <a:ea typeface="微軟正黑體" pitchFamily="34" charset="-120"/>
          </a:endParaRPr>
        </a:p>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嘉</a:t>
          </a:r>
          <a:endParaRPr lang="en-US" altLang="zh-TW" sz="2400" b="1" kern="1200" dirty="0">
            <a:latin typeface="微軟正黑體" pitchFamily="34" charset="-120"/>
            <a:ea typeface="微軟正黑體" pitchFamily="34" charset="-120"/>
          </a:endParaRPr>
        </a:p>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義</a:t>
          </a:r>
          <a:endParaRPr lang="en-US" altLang="zh-TW" sz="2400" b="1" kern="1200" dirty="0">
            <a:latin typeface="微軟正黑體" pitchFamily="34" charset="-120"/>
            <a:ea typeface="微軟正黑體" pitchFamily="34" charset="-120"/>
          </a:endParaRPr>
        </a:p>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區</a:t>
          </a:r>
          <a:endParaRPr lang="en-US" altLang="zh-TW" sz="2400" b="1" kern="1200" dirty="0">
            <a:latin typeface="微軟正黑體" pitchFamily="34" charset="-120"/>
            <a:ea typeface="微軟正黑體" pitchFamily="34" charset="-120"/>
          </a:endParaRPr>
        </a:p>
        <a:p>
          <a:pPr lvl="0" algn="ctr" defTabSz="1066800">
            <a:lnSpc>
              <a:spcPct val="90000"/>
            </a:lnSpc>
            <a:spcBef>
              <a:spcPct val="0"/>
            </a:spcBef>
            <a:spcAft>
              <a:spcPct val="35000"/>
            </a:spcAft>
          </a:pPr>
          <a:endParaRPr lang="zh-TW" altLang="en-US" sz="2400" b="1" kern="1200" dirty="0">
            <a:latin typeface="微軟正黑體" pitchFamily="34" charset="-120"/>
            <a:ea typeface="微軟正黑體" pitchFamily="34" charset="-120"/>
          </a:endParaRPr>
        </a:p>
      </dsp:txBody>
      <dsp:txXfrm>
        <a:off x="113974" y="1639446"/>
        <a:ext cx="700632" cy="3326396"/>
      </dsp:txXfrm>
    </dsp:sp>
    <dsp:sp modelId="{3AC12A82-503F-482B-B6BF-083B69DD32E2}">
      <dsp:nvSpPr>
        <dsp:cNvPr id="0" name=""/>
        <dsp:cNvSpPr/>
      </dsp:nvSpPr>
      <dsp:spPr>
        <a:xfrm>
          <a:off x="814607" y="2205948"/>
          <a:ext cx="259051" cy="2193392"/>
        </a:xfrm>
        <a:prstGeom prst="leftBrace">
          <a:avLst>
            <a:gd name="adj1" fmla="val 35000"/>
            <a:gd name="adj2" fmla="val 50000"/>
          </a:avLst>
        </a:prstGeom>
        <a:noFill/>
        <a:ln w="25400" cap="flat" cmpd="sng" algn="ctr">
          <a:solidFill>
            <a:schemeClr val="accent5">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76338396-7478-4125-850D-57E8AB65482C}">
      <dsp:nvSpPr>
        <dsp:cNvPr id="0" name=""/>
        <dsp:cNvSpPr/>
      </dsp:nvSpPr>
      <dsp:spPr>
        <a:xfrm>
          <a:off x="1069001" y="2108235"/>
          <a:ext cx="6010286" cy="2208328"/>
        </a:xfrm>
        <a:prstGeom prst="rect">
          <a:avLst/>
        </a:prstGeom>
        <a:solidFill>
          <a:schemeClr val="accent5">
            <a:hueOff val="-9933876"/>
            <a:satOff val="39811"/>
            <a:lumOff val="862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endParaRPr lang="zh-TW" altLang="en-US" sz="2300" b="1" kern="1200" dirty="0">
            <a:latin typeface="微軟正黑體" pitchFamily="34" charset="-120"/>
            <a:ea typeface="微軟正黑體" pitchFamily="34" charset="-120"/>
          </a:endParaRPr>
        </a:p>
        <a:p>
          <a:pPr marL="285750" lvl="1" indent="-285750" algn="l" defTabSz="1244600">
            <a:lnSpc>
              <a:spcPct val="90000"/>
            </a:lnSpc>
            <a:spcBef>
              <a:spcPct val="0"/>
            </a:spcBef>
            <a:spcAft>
              <a:spcPct val="15000"/>
            </a:spcAft>
            <a:buChar char="••"/>
          </a:pPr>
          <a:r>
            <a:rPr lang="zh-TW" altLang="en-US" sz="2800" b="1" kern="1200" dirty="0">
              <a:latin typeface="微軟正黑體" pitchFamily="34" charset="-120"/>
              <a:ea typeface="微軟正黑體" pitchFamily="34" charset="-120"/>
            </a:rPr>
            <a:t>六腳鄉、新港鄉、民雄鄉、溪口鄉、大林鄉、梅山鄉、</a:t>
          </a:r>
          <a:r>
            <a:rPr lang="zh-TW" altLang="en-US" sz="2800" b="1" kern="1200" dirty="0">
              <a:solidFill>
                <a:schemeClr val="bg1"/>
              </a:solidFill>
              <a:latin typeface="微軟正黑體" pitchFamily="34" charset="-120"/>
              <a:ea typeface="微軟正黑體" pitchFamily="34" charset="-120"/>
            </a:rPr>
            <a:t>朴子市</a:t>
          </a:r>
          <a:r>
            <a:rPr lang="zh-TW" altLang="en-US" sz="2800" b="1" kern="1200" dirty="0">
              <a:latin typeface="微軟正黑體" pitchFamily="34" charset="-120"/>
              <a:ea typeface="微軟正黑體" pitchFamily="34" charset="-120"/>
            </a:rPr>
            <a:t>、東石鄉、</a:t>
          </a:r>
          <a:r>
            <a:rPr lang="zh-TW" altLang="en-US" sz="2800" b="1" kern="1200" dirty="0">
              <a:solidFill>
                <a:srgbClr val="FF0000"/>
              </a:solidFill>
              <a:latin typeface="微軟正黑體" pitchFamily="34" charset="-120"/>
              <a:ea typeface="微軟正黑體" pitchFamily="34" charset="-120"/>
            </a:rPr>
            <a:t>太保市、阿里山鄉</a:t>
          </a:r>
          <a:r>
            <a:rPr lang="zh-TW" altLang="en-US" sz="2800" b="1" kern="1200" dirty="0">
              <a:latin typeface="微軟正黑體" pitchFamily="34" charset="-120"/>
              <a:ea typeface="微軟正黑體" pitchFamily="34" charset="-120"/>
            </a:rPr>
            <a:t>等</a:t>
          </a:r>
          <a:r>
            <a:rPr lang="en-US" altLang="zh-TW" sz="2800" b="1" kern="1200" dirty="0">
              <a:latin typeface="微軟正黑體" pitchFamily="34" charset="-120"/>
              <a:ea typeface="微軟正黑體" pitchFamily="34" charset="-120"/>
            </a:rPr>
            <a:t>10</a:t>
          </a:r>
          <a:r>
            <a:rPr lang="zh-TW" altLang="en-US" sz="2800" b="1" kern="1200" dirty="0">
              <a:latin typeface="微軟正黑體" pitchFamily="34" charset="-120"/>
              <a:ea typeface="微軟正黑體" pitchFamily="34" charset="-120"/>
            </a:rPr>
            <a:t>個行政區</a:t>
          </a:r>
        </a:p>
        <a:p>
          <a:pPr marL="228600" lvl="1" indent="-228600" algn="l" defTabSz="1022350">
            <a:lnSpc>
              <a:spcPct val="90000"/>
            </a:lnSpc>
            <a:spcBef>
              <a:spcPct val="0"/>
            </a:spcBef>
            <a:spcAft>
              <a:spcPct val="15000"/>
            </a:spcAft>
            <a:buChar char="••"/>
          </a:pPr>
          <a:endParaRPr lang="zh-TW" altLang="en-US" sz="2300" b="1" kern="1200" dirty="0">
            <a:latin typeface="微軟正黑體" pitchFamily="34" charset="-120"/>
            <a:ea typeface="微軟正黑體" pitchFamily="34" charset="-120"/>
          </a:endParaRPr>
        </a:p>
      </dsp:txBody>
      <dsp:txXfrm>
        <a:off x="1069001" y="2108235"/>
        <a:ext cx="6010286" cy="220832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251B1-B592-470F-92CF-D25BBC9650E0}">
      <dsp:nvSpPr>
        <dsp:cNvPr id="0" name=""/>
        <dsp:cNvSpPr/>
      </dsp:nvSpPr>
      <dsp:spPr>
        <a:xfrm>
          <a:off x="61719" y="1461"/>
          <a:ext cx="741846" cy="1687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嘉</a:t>
          </a:r>
          <a:endParaRPr lang="en-US" altLang="zh-TW" sz="2400" b="1" kern="1200" dirty="0">
            <a:latin typeface="微軟正黑體" pitchFamily="34" charset="-120"/>
            <a:ea typeface="微軟正黑體" pitchFamily="34" charset="-120"/>
          </a:endParaRPr>
        </a:p>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義</a:t>
          </a:r>
          <a:endParaRPr lang="en-US" altLang="zh-TW" sz="2400" b="1" kern="1200" dirty="0">
            <a:latin typeface="微軟正黑體" pitchFamily="34" charset="-120"/>
            <a:ea typeface="微軟正黑體" pitchFamily="34" charset="-120"/>
          </a:endParaRPr>
        </a:p>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區</a:t>
          </a:r>
          <a:endParaRPr lang="en-US" altLang="zh-TW" sz="2400" b="1" kern="1200" dirty="0">
            <a:latin typeface="微軟正黑體" pitchFamily="34" charset="-120"/>
            <a:ea typeface="微軟正黑體" pitchFamily="34" charset="-120"/>
          </a:endParaRPr>
        </a:p>
      </dsp:txBody>
      <dsp:txXfrm>
        <a:off x="61719" y="1461"/>
        <a:ext cx="741846" cy="1687302"/>
      </dsp:txXfrm>
    </dsp:sp>
    <dsp:sp modelId="{EA4341A8-E496-4FDB-8453-299869E4AF69}">
      <dsp:nvSpPr>
        <dsp:cNvPr id="0" name=""/>
        <dsp:cNvSpPr/>
      </dsp:nvSpPr>
      <dsp:spPr>
        <a:xfrm>
          <a:off x="803565" y="244930"/>
          <a:ext cx="388843" cy="1200363"/>
        </a:xfrm>
        <a:prstGeom prst="leftBrace">
          <a:avLst>
            <a:gd name="adj1" fmla="val 35000"/>
            <a:gd name="adj2" fmla="val 50000"/>
          </a:avLst>
        </a:prstGeom>
        <a:noFill/>
        <a:ln w="25400" cap="flat" cmpd="sng" algn="ctr">
          <a:solidFill>
            <a:schemeClr val="accent4">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069D1D7F-D78A-4844-859E-183CCE615519}">
      <dsp:nvSpPr>
        <dsp:cNvPr id="0" name=""/>
        <dsp:cNvSpPr/>
      </dsp:nvSpPr>
      <dsp:spPr>
        <a:xfrm>
          <a:off x="1267186" y="141060"/>
          <a:ext cx="6367197" cy="1442457"/>
        </a:xfrm>
        <a:prstGeom prst="rect">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zh-TW" altLang="en-US" sz="2300" b="1" kern="1200" dirty="0">
              <a:latin typeface="微軟正黑體" pitchFamily="34" charset="-120"/>
              <a:ea typeface="微軟正黑體" pitchFamily="34" charset="-120"/>
            </a:rPr>
            <a:t>東石鄉、布袋鎮、義竹鄉、朴子市、鹿草鄉、水上鄉、中埔鄉、大埔鄉</a:t>
          </a:r>
        </a:p>
      </dsp:txBody>
      <dsp:txXfrm>
        <a:off x="1267186" y="141060"/>
        <a:ext cx="6367197" cy="1442457"/>
      </dsp:txXfrm>
    </dsp:sp>
    <dsp:sp modelId="{F62C532A-B3A1-4216-AEA8-ADE1F1B92718}">
      <dsp:nvSpPr>
        <dsp:cNvPr id="0" name=""/>
        <dsp:cNvSpPr/>
      </dsp:nvSpPr>
      <dsp:spPr>
        <a:xfrm>
          <a:off x="82217" y="1476917"/>
          <a:ext cx="741846" cy="2855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ctr" defTabSz="1066800">
            <a:lnSpc>
              <a:spcPct val="90000"/>
            </a:lnSpc>
            <a:spcBef>
              <a:spcPct val="0"/>
            </a:spcBef>
            <a:spcAft>
              <a:spcPct val="35000"/>
            </a:spcAft>
          </a:pPr>
          <a:endParaRPr lang="en-US" altLang="zh-TW" sz="2400" b="1" kern="1200" dirty="0">
            <a:latin typeface="微軟正黑體" pitchFamily="34" charset="-120"/>
            <a:ea typeface="微軟正黑體" pitchFamily="34" charset="-120"/>
          </a:endParaRPr>
        </a:p>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台</a:t>
          </a:r>
          <a:endParaRPr lang="en-US" altLang="zh-TW" sz="2400" b="1" kern="1200" dirty="0">
            <a:latin typeface="微軟正黑體" pitchFamily="34" charset="-120"/>
            <a:ea typeface="微軟正黑體" pitchFamily="34" charset="-120"/>
          </a:endParaRPr>
        </a:p>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南</a:t>
          </a:r>
          <a:endParaRPr lang="en-US" altLang="zh-TW" sz="2400" b="1" kern="1200" dirty="0">
            <a:latin typeface="微軟正黑體" pitchFamily="34" charset="-120"/>
            <a:ea typeface="微軟正黑體" pitchFamily="34" charset="-120"/>
          </a:endParaRPr>
        </a:p>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區</a:t>
          </a:r>
          <a:endParaRPr lang="en-US" altLang="zh-TW" sz="2400" b="1" kern="1200" dirty="0">
            <a:latin typeface="微軟正黑體" pitchFamily="34" charset="-120"/>
            <a:ea typeface="微軟正黑體" pitchFamily="34" charset="-120"/>
          </a:endParaRPr>
        </a:p>
        <a:p>
          <a:pPr lvl="0" algn="ctr" defTabSz="1066800">
            <a:lnSpc>
              <a:spcPct val="90000"/>
            </a:lnSpc>
            <a:spcBef>
              <a:spcPct val="0"/>
            </a:spcBef>
            <a:spcAft>
              <a:spcPct val="35000"/>
            </a:spcAft>
          </a:pPr>
          <a:endParaRPr lang="zh-TW" altLang="en-US" sz="2400" b="1" kern="1200" dirty="0">
            <a:latin typeface="微軟正黑體" pitchFamily="34" charset="-120"/>
            <a:ea typeface="微軟正黑體" pitchFamily="34" charset="-120"/>
          </a:endParaRPr>
        </a:p>
      </dsp:txBody>
      <dsp:txXfrm>
        <a:off x="82217" y="1476917"/>
        <a:ext cx="741846" cy="2855434"/>
      </dsp:txXfrm>
    </dsp:sp>
    <dsp:sp modelId="{3AC12A82-503F-482B-B6BF-083B69DD32E2}">
      <dsp:nvSpPr>
        <dsp:cNvPr id="0" name=""/>
        <dsp:cNvSpPr/>
      </dsp:nvSpPr>
      <dsp:spPr>
        <a:xfrm>
          <a:off x="790860" y="1854820"/>
          <a:ext cx="165050" cy="1599528"/>
        </a:xfrm>
        <a:prstGeom prst="leftBrace">
          <a:avLst>
            <a:gd name="adj1" fmla="val 35000"/>
            <a:gd name="adj2" fmla="val 50000"/>
          </a:avLst>
        </a:prstGeom>
        <a:noFill/>
        <a:ln w="25400" cap="flat" cmpd="sng" algn="ctr">
          <a:solidFill>
            <a:schemeClr val="accent4">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76338396-7478-4125-850D-57E8AB65482C}">
      <dsp:nvSpPr>
        <dsp:cNvPr id="0" name=""/>
        <dsp:cNvSpPr/>
      </dsp:nvSpPr>
      <dsp:spPr>
        <a:xfrm>
          <a:off x="1246942" y="1774953"/>
          <a:ext cx="6283451" cy="1738188"/>
        </a:xfrm>
        <a:prstGeom prst="rect">
          <a:avLst/>
        </a:prstGeom>
        <a:solidFill>
          <a:schemeClr val="accent4">
            <a:hueOff val="-4464770"/>
            <a:satOff val="26899"/>
            <a:lumOff val="215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zh-TW" altLang="en-US" sz="2300" b="1" kern="1200" dirty="0">
              <a:latin typeface="微軟正黑體" pitchFamily="34" charset="-120"/>
              <a:ea typeface="微軟正黑體" pitchFamily="34" charset="-120"/>
            </a:rPr>
            <a:t>北門區、學甲區、鹽水區、新營區、柳營區、東山區、後壁區、白河區</a:t>
          </a:r>
        </a:p>
      </dsp:txBody>
      <dsp:txXfrm>
        <a:off x="1246942" y="1774953"/>
        <a:ext cx="6283451" cy="173818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251B1-B592-470F-92CF-D25BBC9650E0}">
      <dsp:nvSpPr>
        <dsp:cNvPr id="0" name=""/>
        <dsp:cNvSpPr/>
      </dsp:nvSpPr>
      <dsp:spPr>
        <a:xfrm>
          <a:off x="48575" y="1461"/>
          <a:ext cx="583860" cy="1687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嘉</a:t>
          </a:r>
          <a:endParaRPr lang="en-US" altLang="zh-TW" sz="2400" b="1" kern="1200" dirty="0">
            <a:latin typeface="微軟正黑體" pitchFamily="34" charset="-120"/>
            <a:ea typeface="微軟正黑體" pitchFamily="34" charset="-120"/>
          </a:endParaRPr>
        </a:p>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義</a:t>
          </a:r>
          <a:endParaRPr lang="en-US" altLang="zh-TW" sz="2400" b="1" kern="1200" dirty="0">
            <a:latin typeface="微軟正黑體" pitchFamily="34" charset="-120"/>
            <a:ea typeface="微軟正黑體" pitchFamily="34" charset="-120"/>
          </a:endParaRPr>
        </a:p>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區</a:t>
          </a:r>
          <a:endParaRPr lang="en-US" altLang="zh-TW" sz="2400" b="1" kern="1200" dirty="0">
            <a:latin typeface="微軟正黑體" pitchFamily="34" charset="-120"/>
            <a:ea typeface="微軟正黑體" pitchFamily="34" charset="-120"/>
          </a:endParaRPr>
        </a:p>
      </dsp:txBody>
      <dsp:txXfrm>
        <a:off x="48575" y="1461"/>
        <a:ext cx="583860" cy="1687302"/>
      </dsp:txXfrm>
    </dsp:sp>
    <dsp:sp modelId="{EA4341A8-E496-4FDB-8453-299869E4AF69}">
      <dsp:nvSpPr>
        <dsp:cNvPr id="0" name=""/>
        <dsp:cNvSpPr/>
      </dsp:nvSpPr>
      <dsp:spPr>
        <a:xfrm>
          <a:off x="632436" y="244930"/>
          <a:ext cx="306034" cy="1200363"/>
        </a:xfrm>
        <a:prstGeom prst="leftBrace">
          <a:avLst>
            <a:gd name="adj1" fmla="val 35000"/>
            <a:gd name="adj2" fmla="val 50000"/>
          </a:avLst>
        </a:prstGeom>
        <a:noFill/>
        <a:ln w="25400" cap="flat" cmpd="sng" algn="ctr">
          <a:solidFill>
            <a:schemeClr val="accent4">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069D1D7F-D78A-4844-859E-183CCE615519}">
      <dsp:nvSpPr>
        <dsp:cNvPr id="0" name=""/>
        <dsp:cNvSpPr/>
      </dsp:nvSpPr>
      <dsp:spPr>
        <a:xfrm>
          <a:off x="997322" y="141060"/>
          <a:ext cx="5011220" cy="1442457"/>
        </a:xfrm>
        <a:prstGeom prst="rect">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zh-TW" altLang="en-US" sz="2800" b="1" kern="1200" dirty="0">
              <a:latin typeface="微軟正黑體" pitchFamily="34" charset="-120"/>
              <a:ea typeface="微軟正黑體" pitchFamily="34" charset="-120"/>
            </a:rPr>
            <a:t>嘉義市東區、西區</a:t>
          </a:r>
        </a:p>
      </dsp:txBody>
      <dsp:txXfrm>
        <a:off x="997322" y="141060"/>
        <a:ext cx="5011220" cy="1442457"/>
      </dsp:txXfrm>
    </dsp:sp>
    <dsp:sp modelId="{F62C532A-B3A1-4216-AEA8-ADE1F1B92718}">
      <dsp:nvSpPr>
        <dsp:cNvPr id="0" name=""/>
        <dsp:cNvSpPr/>
      </dsp:nvSpPr>
      <dsp:spPr>
        <a:xfrm>
          <a:off x="64707" y="1476917"/>
          <a:ext cx="583860" cy="2855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ctr" defTabSz="1066800">
            <a:lnSpc>
              <a:spcPct val="90000"/>
            </a:lnSpc>
            <a:spcBef>
              <a:spcPct val="0"/>
            </a:spcBef>
            <a:spcAft>
              <a:spcPct val="35000"/>
            </a:spcAft>
          </a:pPr>
          <a:endParaRPr lang="en-US" altLang="zh-TW" sz="2400" b="1" kern="1200" dirty="0">
            <a:latin typeface="微軟正黑體" pitchFamily="34" charset="-120"/>
            <a:ea typeface="微軟正黑體" pitchFamily="34" charset="-120"/>
          </a:endParaRPr>
        </a:p>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台</a:t>
          </a:r>
          <a:endParaRPr lang="en-US" altLang="zh-TW" sz="2400" b="1" kern="1200" dirty="0">
            <a:latin typeface="微軟正黑體" pitchFamily="34" charset="-120"/>
            <a:ea typeface="微軟正黑體" pitchFamily="34" charset="-120"/>
          </a:endParaRPr>
        </a:p>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南</a:t>
          </a:r>
          <a:endParaRPr lang="en-US" altLang="zh-TW" sz="2400" b="1" kern="1200" dirty="0">
            <a:latin typeface="微軟正黑體" pitchFamily="34" charset="-120"/>
            <a:ea typeface="微軟正黑體" pitchFamily="34" charset="-120"/>
          </a:endParaRPr>
        </a:p>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區</a:t>
          </a:r>
          <a:endParaRPr lang="en-US" altLang="zh-TW" sz="2400" b="1" kern="1200" dirty="0">
            <a:latin typeface="微軟正黑體" pitchFamily="34" charset="-120"/>
            <a:ea typeface="微軟正黑體" pitchFamily="34" charset="-120"/>
          </a:endParaRPr>
        </a:p>
        <a:p>
          <a:pPr lvl="0" algn="ctr" defTabSz="1066800">
            <a:lnSpc>
              <a:spcPct val="90000"/>
            </a:lnSpc>
            <a:spcBef>
              <a:spcPct val="0"/>
            </a:spcBef>
            <a:spcAft>
              <a:spcPct val="35000"/>
            </a:spcAft>
          </a:pPr>
          <a:endParaRPr lang="zh-TW" altLang="en-US" sz="2400" b="1" kern="1200" dirty="0">
            <a:latin typeface="微軟正黑體" pitchFamily="34" charset="-120"/>
            <a:ea typeface="微軟正黑體" pitchFamily="34" charset="-120"/>
          </a:endParaRPr>
        </a:p>
      </dsp:txBody>
      <dsp:txXfrm>
        <a:off x="64707" y="1476917"/>
        <a:ext cx="583860" cy="2855434"/>
      </dsp:txXfrm>
    </dsp:sp>
    <dsp:sp modelId="{3AC12A82-503F-482B-B6BF-083B69DD32E2}">
      <dsp:nvSpPr>
        <dsp:cNvPr id="0" name=""/>
        <dsp:cNvSpPr/>
      </dsp:nvSpPr>
      <dsp:spPr>
        <a:xfrm>
          <a:off x="622436" y="1854820"/>
          <a:ext cx="129900" cy="1599528"/>
        </a:xfrm>
        <a:prstGeom prst="leftBrace">
          <a:avLst>
            <a:gd name="adj1" fmla="val 35000"/>
            <a:gd name="adj2" fmla="val 50000"/>
          </a:avLst>
        </a:prstGeom>
        <a:noFill/>
        <a:ln w="25400" cap="flat" cmpd="sng" algn="ctr">
          <a:solidFill>
            <a:schemeClr val="accent4">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76338396-7478-4125-850D-57E8AB65482C}">
      <dsp:nvSpPr>
        <dsp:cNvPr id="0" name=""/>
        <dsp:cNvSpPr/>
      </dsp:nvSpPr>
      <dsp:spPr>
        <a:xfrm>
          <a:off x="1020094" y="1798768"/>
          <a:ext cx="4945309" cy="1738188"/>
        </a:xfrm>
        <a:prstGeom prst="rect">
          <a:avLst/>
        </a:prstGeom>
        <a:solidFill>
          <a:schemeClr val="accent4">
            <a:hueOff val="-4464770"/>
            <a:satOff val="26899"/>
            <a:lumOff val="215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285750" lvl="1" indent="-285750" algn="l" defTabSz="1422400">
            <a:lnSpc>
              <a:spcPct val="90000"/>
            </a:lnSpc>
            <a:spcBef>
              <a:spcPct val="0"/>
            </a:spcBef>
            <a:spcAft>
              <a:spcPct val="15000"/>
            </a:spcAft>
            <a:buChar char="••"/>
          </a:pPr>
          <a:r>
            <a:rPr lang="zh-TW" altLang="en-US" sz="3200" b="1" kern="1200" dirty="0">
              <a:latin typeface="微軟正黑體" pitchFamily="34" charset="-120"/>
              <a:ea typeface="微軟正黑體" pitchFamily="34" charset="-120"/>
            </a:rPr>
            <a:t>後壁區、白河區</a:t>
          </a:r>
        </a:p>
      </dsp:txBody>
      <dsp:txXfrm>
        <a:off x="1020094" y="1798768"/>
        <a:ext cx="4945309" cy="173818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diagrams.loki3.com/BracketList+Icon">
  <dgm:title val="垂直括弧清單"/>
  <dgm:desc val="用來顯示分成群組的資訊方塊。適用在 [階層 2] 有大量文字的情況。"/>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8.xml><?xml version="1.0" encoding="utf-8"?>
<dgm:layoutDef xmlns:dgm="http://schemas.openxmlformats.org/drawingml/2006/diagram" xmlns:a="http://schemas.openxmlformats.org/drawingml/2006/main" uniqueId="urn:diagrams.loki3.com/BracketList+Icon">
  <dgm:title val="垂直括弧清單"/>
  <dgm:desc val="用來顯示分成群組的資訊方塊。適用在 [階層 2] 有大量文字的情況。"/>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9.xml><?xml version="1.0" encoding="utf-8"?>
<dgm:layoutDef xmlns:dgm="http://schemas.openxmlformats.org/drawingml/2006/diagram" xmlns:a="http://schemas.openxmlformats.org/drawingml/2006/main" uniqueId="urn:diagrams.loki3.com/BracketList+Icon">
  <dgm:title val="垂直括弧清單"/>
  <dgm:desc val="用來顯示分成群組的資訊方塊。適用在 [階層 2] 有大量文字的情況。"/>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1"/>
            <a:ext cx="2919356" cy="495208"/>
          </a:xfrm>
          <a:prstGeom prst="rect">
            <a:avLst/>
          </a:prstGeom>
        </p:spPr>
        <p:txBody>
          <a:bodyPr vert="horz" lIns="90739" tIns="45370" rIns="90739" bIns="45370" rtlCol="0"/>
          <a:lstStyle>
            <a:lvl1pPr algn="l">
              <a:defRPr sz="1200"/>
            </a:lvl1pPr>
          </a:lstStyle>
          <a:p>
            <a:endParaRPr lang="zh-TW" altLang="en-US"/>
          </a:p>
        </p:txBody>
      </p:sp>
      <p:sp>
        <p:nvSpPr>
          <p:cNvPr id="3" name="日期版面配置區 2"/>
          <p:cNvSpPr>
            <a:spLocks noGrp="1"/>
          </p:cNvSpPr>
          <p:nvPr>
            <p:ph type="dt" sz="quarter" idx="1"/>
          </p:nvPr>
        </p:nvSpPr>
        <p:spPr>
          <a:xfrm>
            <a:off x="3814834" y="1"/>
            <a:ext cx="2919356" cy="495208"/>
          </a:xfrm>
          <a:prstGeom prst="rect">
            <a:avLst/>
          </a:prstGeom>
        </p:spPr>
        <p:txBody>
          <a:bodyPr vert="horz" lIns="90739" tIns="45370" rIns="90739" bIns="45370" rtlCol="0"/>
          <a:lstStyle>
            <a:lvl1pPr algn="r">
              <a:defRPr sz="1200"/>
            </a:lvl1pPr>
          </a:lstStyle>
          <a:p>
            <a:fld id="{314B97AE-DFE4-4972-B532-0ADE46B19A2F}" type="datetimeFigureOut">
              <a:rPr lang="zh-TW" altLang="en-US" smtClean="0"/>
              <a:t>2021/2/9</a:t>
            </a:fld>
            <a:endParaRPr lang="zh-TW" altLang="en-US"/>
          </a:p>
        </p:txBody>
      </p:sp>
      <p:sp>
        <p:nvSpPr>
          <p:cNvPr id="4" name="頁尾版面配置區 3"/>
          <p:cNvSpPr>
            <a:spLocks noGrp="1"/>
          </p:cNvSpPr>
          <p:nvPr>
            <p:ph type="ftr" sz="quarter" idx="2"/>
          </p:nvPr>
        </p:nvSpPr>
        <p:spPr>
          <a:xfrm>
            <a:off x="0" y="9371105"/>
            <a:ext cx="2919356" cy="495208"/>
          </a:xfrm>
          <a:prstGeom prst="rect">
            <a:avLst/>
          </a:prstGeom>
        </p:spPr>
        <p:txBody>
          <a:bodyPr vert="horz" lIns="90739" tIns="45370" rIns="90739" bIns="4537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14834" y="9371105"/>
            <a:ext cx="2919356" cy="495208"/>
          </a:xfrm>
          <a:prstGeom prst="rect">
            <a:avLst/>
          </a:prstGeom>
        </p:spPr>
        <p:txBody>
          <a:bodyPr vert="horz" lIns="90739" tIns="45370" rIns="90739" bIns="45370" rtlCol="0" anchor="b"/>
          <a:lstStyle>
            <a:lvl1pPr algn="r">
              <a:defRPr sz="1200"/>
            </a:lvl1pPr>
          </a:lstStyle>
          <a:p>
            <a:fld id="{C18CE1C5-A8D6-45AB-AC70-E0173710925B}" type="slidenum">
              <a:rPr lang="zh-TW" altLang="en-US" smtClean="0"/>
              <a:t>‹#›</a:t>
            </a:fld>
            <a:endParaRPr lang="zh-TW" altLang="en-US"/>
          </a:p>
        </p:txBody>
      </p:sp>
    </p:spTree>
    <p:extLst>
      <p:ext uri="{BB962C8B-B14F-4D97-AF65-F5344CB8AC3E}">
        <p14:creationId xmlns:p14="http://schemas.microsoft.com/office/powerpoint/2010/main" val="4013797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2"/>
            <a:ext cx="2918830" cy="495029"/>
          </a:xfrm>
          <a:prstGeom prst="rect">
            <a:avLst/>
          </a:prstGeom>
        </p:spPr>
        <p:txBody>
          <a:bodyPr vert="horz" lIns="90739" tIns="45370" rIns="90739" bIns="45370" rtlCol="0"/>
          <a:lstStyle>
            <a:lvl1pPr algn="l">
              <a:defRPr sz="1200"/>
            </a:lvl1pPr>
          </a:lstStyle>
          <a:p>
            <a:endParaRPr lang="zh-TW" altLang="en-US"/>
          </a:p>
        </p:txBody>
      </p:sp>
      <p:sp>
        <p:nvSpPr>
          <p:cNvPr id="3" name="日期版面配置區 2"/>
          <p:cNvSpPr>
            <a:spLocks noGrp="1"/>
          </p:cNvSpPr>
          <p:nvPr>
            <p:ph type="dt" idx="1"/>
          </p:nvPr>
        </p:nvSpPr>
        <p:spPr>
          <a:xfrm>
            <a:off x="3815375" y="2"/>
            <a:ext cx="2918830" cy="495029"/>
          </a:xfrm>
          <a:prstGeom prst="rect">
            <a:avLst/>
          </a:prstGeom>
        </p:spPr>
        <p:txBody>
          <a:bodyPr vert="horz" lIns="90739" tIns="45370" rIns="90739" bIns="45370" rtlCol="0"/>
          <a:lstStyle>
            <a:lvl1pPr algn="r">
              <a:defRPr sz="1200"/>
            </a:lvl1pPr>
          </a:lstStyle>
          <a:p>
            <a:fld id="{266A0B19-A908-46FF-B0F3-2696FBB90796}" type="datetimeFigureOut">
              <a:rPr lang="zh-TW" altLang="en-US" smtClean="0"/>
              <a:t>2021/2/9</a:t>
            </a:fld>
            <a:endParaRPr lang="zh-TW" altLang="en-US"/>
          </a:p>
        </p:txBody>
      </p:sp>
      <p:sp>
        <p:nvSpPr>
          <p:cNvPr id="4" name="投影片圖像版面配置區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0739" tIns="45370" rIns="90739" bIns="45370" rtlCol="0" anchor="ctr"/>
          <a:lstStyle/>
          <a:p>
            <a:endParaRPr lang="zh-TW" altLang="en-US"/>
          </a:p>
        </p:txBody>
      </p:sp>
      <p:sp>
        <p:nvSpPr>
          <p:cNvPr id="5" name="備忘稿版面配置區 4"/>
          <p:cNvSpPr>
            <a:spLocks noGrp="1"/>
          </p:cNvSpPr>
          <p:nvPr>
            <p:ph type="body" sz="quarter" idx="3"/>
          </p:nvPr>
        </p:nvSpPr>
        <p:spPr>
          <a:xfrm>
            <a:off x="673577" y="4748164"/>
            <a:ext cx="5388610" cy="3884861"/>
          </a:xfrm>
          <a:prstGeom prst="rect">
            <a:avLst/>
          </a:prstGeom>
        </p:spPr>
        <p:txBody>
          <a:bodyPr vert="horz" lIns="90739" tIns="45370" rIns="90739" bIns="4537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2" y="9371286"/>
            <a:ext cx="2918830" cy="495028"/>
          </a:xfrm>
          <a:prstGeom prst="rect">
            <a:avLst/>
          </a:prstGeom>
        </p:spPr>
        <p:txBody>
          <a:bodyPr vert="horz" lIns="90739" tIns="45370" rIns="90739" bIns="4537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15375" y="9371286"/>
            <a:ext cx="2918830" cy="495028"/>
          </a:xfrm>
          <a:prstGeom prst="rect">
            <a:avLst/>
          </a:prstGeom>
        </p:spPr>
        <p:txBody>
          <a:bodyPr vert="horz" lIns="90739" tIns="45370" rIns="90739" bIns="45370" rtlCol="0" anchor="b"/>
          <a:lstStyle>
            <a:lvl1pPr algn="r">
              <a:defRPr sz="1200"/>
            </a:lvl1pPr>
          </a:lstStyle>
          <a:p>
            <a:fld id="{47E45015-618F-4483-A428-9A1D77AF230B}" type="slidenum">
              <a:rPr lang="zh-TW" altLang="en-US" smtClean="0"/>
              <a:t>‹#›</a:t>
            </a:fld>
            <a:endParaRPr lang="zh-TW" altLang="en-US"/>
          </a:p>
        </p:txBody>
      </p:sp>
    </p:spTree>
    <p:extLst>
      <p:ext uri="{BB962C8B-B14F-4D97-AF65-F5344CB8AC3E}">
        <p14:creationId xmlns:p14="http://schemas.microsoft.com/office/powerpoint/2010/main" val="1127098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15375" y="9371286"/>
            <a:ext cx="2918830" cy="495028"/>
          </a:xfrm>
          <a:prstGeom prst="rect">
            <a:avLst/>
          </a:prstGeom>
        </p:spPr>
        <p:txBody>
          <a:bodyPr/>
          <a:lstStyle/>
          <a:p>
            <a:pPr algn="r" rtl="0"/>
            <a:fld id="{C8DC57A8-AE18-4654-B6AF-04B3577165BE}" type="slidenum">
              <a:rPr lang="en-US" altLang="zh-TW" smtClean="0">
                <a:latin typeface="微軟正黑體" panose="020B0604030504040204" pitchFamily="34" charset="-120"/>
                <a:ea typeface="微軟正黑體" panose="020B0604030504040204" pitchFamily="34" charset="-120"/>
              </a:rPr>
              <a:pPr algn="r" rtl="0"/>
              <a:t>1</a:t>
            </a:fld>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89062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21</a:t>
            </a:fld>
            <a:endParaRPr lang="zh-TW" altLang="en-US"/>
          </a:p>
        </p:txBody>
      </p:sp>
    </p:spTree>
    <p:extLst>
      <p:ext uri="{BB962C8B-B14F-4D97-AF65-F5344CB8AC3E}">
        <p14:creationId xmlns:p14="http://schemas.microsoft.com/office/powerpoint/2010/main" val="632221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25</a:t>
            </a:fld>
            <a:endParaRPr lang="zh-TW" altLang="en-US"/>
          </a:p>
        </p:txBody>
      </p:sp>
    </p:spTree>
    <p:extLst>
      <p:ext uri="{BB962C8B-B14F-4D97-AF65-F5344CB8AC3E}">
        <p14:creationId xmlns:p14="http://schemas.microsoft.com/office/powerpoint/2010/main" val="3407678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46113" y="798513"/>
            <a:ext cx="5322887" cy="3994150"/>
          </a:xfrm>
        </p:spPr>
      </p:sp>
      <p:sp>
        <p:nvSpPr>
          <p:cNvPr id="3" name="備忘稿版面配置區 2"/>
          <p:cNvSpPr>
            <a:spLocks noGrp="1"/>
          </p:cNvSpPr>
          <p:nvPr>
            <p:ph type="body" idx="1"/>
          </p:nvPr>
        </p:nvSpPr>
        <p:spPr/>
        <p:txBody>
          <a:bodyPr/>
          <a:lstStyle/>
          <a:p>
            <a:r>
              <a:rPr lang="zh-TW" altLang="en-US" dirty="0"/>
              <a:t>適性輔導最容易拿到成績所以第一個講</a:t>
            </a:r>
          </a:p>
        </p:txBody>
      </p:sp>
      <p:sp>
        <p:nvSpPr>
          <p:cNvPr id="4" name="投影片編號版面配置區 3"/>
          <p:cNvSpPr>
            <a:spLocks noGrp="1"/>
          </p:cNvSpPr>
          <p:nvPr>
            <p:ph type="sldNum" sz="quarter" idx="10"/>
          </p:nvPr>
        </p:nvSpPr>
        <p:spPr/>
        <p:txBody>
          <a:bodyPr/>
          <a:lstStyle/>
          <a:p>
            <a:fld id="{B9074F8E-7EC6-4D8E-9516-68C61927F1DD}" type="slidenum">
              <a:rPr lang="zh-TW" altLang="en-US" smtClean="0">
                <a:solidFill>
                  <a:prstClr val="black"/>
                </a:solidFill>
              </a:rPr>
              <a:pPr/>
              <a:t>26</a:t>
            </a:fld>
            <a:endParaRPr lang="zh-TW" altLang="en-US">
              <a:solidFill>
                <a:prstClr val="black"/>
              </a:solidFill>
            </a:endParaRPr>
          </a:p>
        </p:txBody>
      </p:sp>
    </p:spTree>
    <p:extLst>
      <p:ext uri="{BB962C8B-B14F-4D97-AF65-F5344CB8AC3E}">
        <p14:creationId xmlns:p14="http://schemas.microsoft.com/office/powerpoint/2010/main" val="2049712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121858" name="備忘稿版面配置區 2"/>
          <p:cNvSpPr>
            <a:spLocks noGrp="1"/>
          </p:cNvSpPr>
          <p:nvPr>
            <p:ph type="body" idx="1"/>
          </p:nvPr>
        </p:nvSpPr>
        <p:spPr bwMode="auto">
          <a:noFill/>
        </p:spPr>
        <p:txBody>
          <a:bodyPr wrap="square" lIns="90732" tIns="45365" rIns="90732" bIns="45365" numCol="1" anchor="t" anchorCtr="0" compatLnSpc="1">
            <a:prstTxWarp prst="textNoShape">
              <a:avLst/>
            </a:prstTxWarp>
          </a:bodyPr>
          <a:lstStyle/>
          <a:p>
            <a:r>
              <a:rPr lang="zh-TW" altLang="en-US" sz="1400" b="1">
                <a:solidFill>
                  <a:srgbClr val="0000FF"/>
                </a:solidFill>
                <a:latin typeface="Arial" charset="0"/>
              </a:rPr>
              <a:t>取得上限</a:t>
            </a:r>
            <a:r>
              <a:rPr lang="en-US" altLang="zh-TW" sz="1400" b="1">
                <a:solidFill>
                  <a:srgbClr val="0000FF"/>
                </a:solidFill>
                <a:latin typeface="Arial" charset="0"/>
              </a:rPr>
              <a:t>30</a:t>
            </a:r>
            <a:r>
              <a:rPr lang="zh-TW" altLang="en-US" sz="1400" b="1">
                <a:solidFill>
                  <a:srgbClr val="0000FF"/>
                </a:solidFill>
                <a:latin typeface="Arial" charset="0"/>
              </a:rPr>
              <a:t>分不困難</a:t>
            </a:r>
            <a:r>
              <a:rPr lang="en-US" altLang="zh-TW" sz="1400" b="1">
                <a:solidFill>
                  <a:srgbClr val="0000FF"/>
                </a:solidFill>
                <a:latin typeface="Arial" charset="0"/>
              </a:rPr>
              <a:t>!</a:t>
            </a:r>
          </a:p>
          <a:p>
            <a:endParaRPr lang="zh-TW" altLang="en-US"/>
          </a:p>
        </p:txBody>
      </p:sp>
      <p:sp>
        <p:nvSpPr>
          <p:cNvPr id="121859" name="投影片編號版面配置區 3"/>
          <p:cNvSpPr txBox="1">
            <a:spLocks noGrp="1"/>
          </p:cNvSpPr>
          <p:nvPr/>
        </p:nvSpPr>
        <p:spPr bwMode="auto">
          <a:xfrm>
            <a:off x="3787309" y="10186628"/>
            <a:ext cx="2897002" cy="536137"/>
          </a:xfrm>
          <a:prstGeom prst="rect">
            <a:avLst/>
          </a:prstGeom>
          <a:noFill/>
          <a:ln w="9525">
            <a:noFill/>
            <a:miter lim="800000"/>
            <a:headEnd/>
            <a:tailEnd/>
          </a:ln>
        </p:spPr>
        <p:txBody>
          <a:bodyPr lIns="90732" tIns="45365" rIns="90732" bIns="45365" anchor="b"/>
          <a:lstStyle/>
          <a:p>
            <a:pPr algn="r" defTabSz="938902"/>
            <a:fld id="{BBDBB199-4AE3-4232-8F9F-7F4E3CD61600}" type="slidenum">
              <a:rPr lang="zh-TW" altLang="en-US" sz="1200">
                <a:latin typeface="Arial" charset="0"/>
              </a:rPr>
              <a:pPr algn="r" defTabSz="938902"/>
              <a:t>27</a:t>
            </a:fld>
            <a:endParaRPr lang="en-US" altLang="zh-TW" sz="1200">
              <a:latin typeface="Arial" charset="0"/>
            </a:endParaRPr>
          </a:p>
        </p:txBody>
      </p:sp>
    </p:spTree>
    <p:extLst>
      <p:ext uri="{BB962C8B-B14F-4D97-AF65-F5344CB8AC3E}">
        <p14:creationId xmlns:p14="http://schemas.microsoft.com/office/powerpoint/2010/main" val="717050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28</a:t>
            </a:fld>
            <a:endParaRPr lang="zh-TW" altLang="en-US"/>
          </a:p>
        </p:txBody>
      </p:sp>
    </p:spTree>
    <p:extLst>
      <p:ext uri="{BB962C8B-B14F-4D97-AF65-F5344CB8AC3E}">
        <p14:creationId xmlns:p14="http://schemas.microsoft.com/office/powerpoint/2010/main" val="3836054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投影片圖像版面配置區 1"/>
          <p:cNvSpPr>
            <a:spLocks noGrp="1" noRot="1" noChangeAspect="1"/>
          </p:cNvSpPr>
          <p:nvPr>
            <p:ph type="sldImg"/>
          </p:nvPr>
        </p:nvSpPr>
        <p:spPr bwMode="auto">
          <a:noFill/>
          <a:ln>
            <a:solidFill>
              <a:srgbClr val="000000"/>
            </a:solidFill>
            <a:miter lim="800000"/>
            <a:headEnd/>
            <a:tailEnd/>
          </a:ln>
        </p:spPr>
      </p:sp>
      <p:sp>
        <p:nvSpPr>
          <p:cNvPr id="125954" name="備忘稿版面配置區 2"/>
          <p:cNvSpPr>
            <a:spLocks noGrp="1"/>
          </p:cNvSpPr>
          <p:nvPr>
            <p:ph type="body" idx="1"/>
          </p:nvPr>
        </p:nvSpPr>
        <p:spPr bwMode="auto">
          <a:noFill/>
        </p:spPr>
        <p:txBody>
          <a:bodyPr wrap="square" numCol="1" anchor="t" anchorCtr="0" compatLnSpc="1">
            <a:prstTxWarp prst="textNoShape">
              <a:avLst/>
            </a:prstTxWarp>
          </a:bodyPr>
          <a:lstStyle/>
          <a:p>
            <a:r>
              <a:rPr lang="zh-TW" altLang="en-US" dirty="0"/>
              <a:t>因為很重要</a:t>
            </a:r>
            <a:r>
              <a:rPr lang="en-US" altLang="zh-TW" dirty="0"/>
              <a:t>,</a:t>
            </a:r>
            <a:r>
              <a:rPr lang="zh-TW" altLang="en-US" dirty="0"/>
              <a:t>所以再講一次</a:t>
            </a:r>
          </a:p>
        </p:txBody>
      </p:sp>
      <p:sp>
        <p:nvSpPr>
          <p:cNvPr id="12595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CD2A62B-B53D-4E80-967C-5148FE34F4F3}" type="slidenum">
              <a:rPr lang="zh-TW" altLang="en-US" smtClean="0">
                <a:solidFill>
                  <a:srgbClr val="000000"/>
                </a:solidFill>
                <a:latin typeface="Arial" charset="0"/>
                <a:ea typeface="新細明體" charset="-120"/>
              </a:rPr>
              <a:pPr/>
              <a:t>29</a:t>
            </a:fld>
            <a:endParaRPr lang="en-US" altLang="zh-TW">
              <a:solidFill>
                <a:srgbClr val="000000"/>
              </a:solidFill>
              <a:latin typeface="Arial" charset="0"/>
              <a:ea typeface="新細明體" charset="-120"/>
            </a:endParaRPr>
          </a:p>
        </p:txBody>
      </p:sp>
    </p:spTree>
    <p:extLst>
      <p:ext uri="{BB962C8B-B14F-4D97-AF65-F5344CB8AC3E}">
        <p14:creationId xmlns:p14="http://schemas.microsoft.com/office/powerpoint/2010/main" val="3010491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投影片圖像版面配置區 1"/>
          <p:cNvSpPr>
            <a:spLocks noGrp="1" noRot="1" noChangeAspect="1" noTextEdit="1"/>
          </p:cNvSpPr>
          <p:nvPr>
            <p:ph type="sldImg"/>
          </p:nvPr>
        </p:nvSpPr>
        <p:spPr bwMode="auto">
          <a:xfrm>
            <a:off x="931863" y="1339850"/>
            <a:ext cx="4824412" cy="3619500"/>
          </a:xfrm>
          <a:noFill/>
          <a:ln>
            <a:solidFill>
              <a:srgbClr val="000000"/>
            </a:solidFill>
            <a:miter lim="800000"/>
            <a:headEnd/>
            <a:tailEnd/>
          </a:ln>
        </p:spPr>
      </p:sp>
      <p:sp>
        <p:nvSpPr>
          <p:cNvPr id="128002" name="備忘稿版面配置區 2"/>
          <p:cNvSpPr>
            <a:spLocks noGrp="1"/>
          </p:cNvSpPr>
          <p:nvPr>
            <p:ph type="body" idx="1"/>
          </p:nvPr>
        </p:nvSpPr>
        <p:spPr bwMode="auto">
          <a:xfrm>
            <a:off x="668902" y="5160974"/>
            <a:ext cx="5348071" cy="4222302"/>
          </a:xfrm>
          <a:noFill/>
        </p:spPr>
        <p:txBody>
          <a:bodyPr wrap="square" numCol="1" anchor="t" anchorCtr="0" compatLnSpc="1">
            <a:prstTxWarp prst="textNoShape">
              <a:avLst/>
            </a:prstTxWarp>
          </a:bodyPr>
          <a:lstStyle/>
          <a:p>
            <a:pPr eaLnBrk="1" hangingPunct="1">
              <a:spcBef>
                <a:spcPct val="0"/>
              </a:spcBef>
            </a:pPr>
            <a:endParaRPr lang="zh-TW" altLang="en-US" dirty="0"/>
          </a:p>
        </p:txBody>
      </p:sp>
      <p:sp>
        <p:nvSpPr>
          <p:cNvPr id="128003" name="投影片編號版面配置區 3"/>
          <p:cNvSpPr txBox="1">
            <a:spLocks noGrp="1"/>
          </p:cNvSpPr>
          <p:nvPr/>
        </p:nvSpPr>
        <p:spPr bwMode="auto">
          <a:xfrm>
            <a:off x="3787309" y="10186628"/>
            <a:ext cx="2897002" cy="537851"/>
          </a:xfrm>
          <a:prstGeom prst="rect">
            <a:avLst/>
          </a:prstGeom>
          <a:noFill/>
          <a:ln w="9525">
            <a:noFill/>
            <a:miter lim="800000"/>
            <a:headEnd/>
            <a:tailEnd/>
          </a:ln>
        </p:spPr>
        <p:txBody>
          <a:bodyPr lIns="90739" tIns="45370" rIns="90739" bIns="45370" anchor="b"/>
          <a:lstStyle/>
          <a:p>
            <a:pPr algn="r"/>
            <a:fld id="{A008FC52-C849-4C93-8ACB-B1E0887C942A}" type="slidenum">
              <a:rPr lang="zh-TW" altLang="en-US" sz="1200"/>
              <a:pPr algn="r"/>
              <a:t>30</a:t>
            </a:fld>
            <a:endParaRPr lang="en-US" altLang="zh-TW" sz="1200"/>
          </a:p>
        </p:txBody>
      </p:sp>
    </p:spTree>
    <p:extLst>
      <p:ext uri="{BB962C8B-B14F-4D97-AF65-F5344CB8AC3E}">
        <p14:creationId xmlns:p14="http://schemas.microsoft.com/office/powerpoint/2010/main" val="269559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33</a:t>
            </a:fld>
            <a:endParaRPr lang="zh-TW" altLang="en-US"/>
          </a:p>
        </p:txBody>
      </p:sp>
    </p:spTree>
    <p:extLst>
      <p:ext uri="{BB962C8B-B14F-4D97-AF65-F5344CB8AC3E}">
        <p14:creationId xmlns:p14="http://schemas.microsoft.com/office/powerpoint/2010/main" val="3503070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34</a:t>
            </a:fld>
            <a:endParaRPr lang="zh-TW" altLang="en-US"/>
          </a:p>
        </p:txBody>
      </p:sp>
    </p:spTree>
    <p:extLst>
      <p:ext uri="{BB962C8B-B14F-4D97-AF65-F5344CB8AC3E}">
        <p14:creationId xmlns:p14="http://schemas.microsoft.com/office/powerpoint/2010/main" val="2290857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35</a:t>
            </a:fld>
            <a:endParaRPr lang="zh-TW" altLang="en-US"/>
          </a:p>
        </p:txBody>
      </p:sp>
    </p:spTree>
    <p:extLst>
      <p:ext uri="{BB962C8B-B14F-4D97-AF65-F5344CB8AC3E}">
        <p14:creationId xmlns:p14="http://schemas.microsoft.com/office/powerpoint/2010/main" val="3939315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3</a:t>
            </a:fld>
            <a:endParaRPr lang="zh-TW" altLang="en-US"/>
          </a:p>
        </p:txBody>
      </p:sp>
    </p:spTree>
    <p:extLst>
      <p:ext uri="{BB962C8B-B14F-4D97-AF65-F5344CB8AC3E}">
        <p14:creationId xmlns:p14="http://schemas.microsoft.com/office/powerpoint/2010/main" val="3542382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36</a:t>
            </a:fld>
            <a:endParaRPr lang="zh-TW" altLang="en-US"/>
          </a:p>
        </p:txBody>
      </p:sp>
    </p:spTree>
    <p:extLst>
      <p:ext uri="{BB962C8B-B14F-4D97-AF65-F5344CB8AC3E}">
        <p14:creationId xmlns:p14="http://schemas.microsoft.com/office/powerpoint/2010/main" val="1184631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37</a:t>
            </a:fld>
            <a:endParaRPr lang="zh-TW" altLang="en-US"/>
          </a:p>
        </p:txBody>
      </p:sp>
    </p:spTree>
    <p:extLst>
      <p:ext uri="{BB962C8B-B14F-4D97-AF65-F5344CB8AC3E}">
        <p14:creationId xmlns:p14="http://schemas.microsoft.com/office/powerpoint/2010/main" val="3599896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38</a:t>
            </a:fld>
            <a:endParaRPr lang="zh-TW" altLang="en-US"/>
          </a:p>
        </p:txBody>
      </p:sp>
    </p:spTree>
    <p:extLst>
      <p:ext uri="{BB962C8B-B14F-4D97-AF65-F5344CB8AC3E}">
        <p14:creationId xmlns:p14="http://schemas.microsoft.com/office/powerpoint/2010/main" val="4250341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39</a:t>
            </a:fld>
            <a:endParaRPr lang="zh-TW" altLang="en-US"/>
          </a:p>
        </p:txBody>
      </p:sp>
    </p:spTree>
    <p:extLst>
      <p:ext uri="{BB962C8B-B14F-4D97-AF65-F5344CB8AC3E}">
        <p14:creationId xmlns:p14="http://schemas.microsoft.com/office/powerpoint/2010/main" val="1401621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40</a:t>
            </a:fld>
            <a:endParaRPr lang="zh-TW" altLang="en-US"/>
          </a:p>
        </p:txBody>
      </p:sp>
    </p:spTree>
    <p:extLst>
      <p:ext uri="{BB962C8B-B14F-4D97-AF65-F5344CB8AC3E}">
        <p14:creationId xmlns:p14="http://schemas.microsoft.com/office/powerpoint/2010/main" val="2353296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41</a:t>
            </a:fld>
            <a:endParaRPr lang="zh-TW" altLang="en-US"/>
          </a:p>
        </p:txBody>
      </p:sp>
    </p:spTree>
    <p:extLst>
      <p:ext uri="{BB962C8B-B14F-4D97-AF65-F5344CB8AC3E}">
        <p14:creationId xmlns:p14="http://schemas.microsoft.com/office/powerpoint/2010/main" val="436058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42</a:t>
            </a:fld>
            <a:endParaRPr lang="zh-TW" altLang="en-US"/>
          </a:p>
        </p:txBody>
      </p:sp>
    </p:spTree>
    <p:extLst>
      <p:ext uri="{BB962C8B-B14F-4D97-AF65-F5344CB8AC3E}">
        <p14:creationId xmlns:p14="http://schemas.microsoft.com/office/powerpoint/2010/main" val="4252184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43</a:t>
            </a:fld>
            <a:endParaRPr lang="zh-TW" altLang="en-US"/>
          </a:p>
        </p:txBody>
      </p:sp>
    </p:spTree>
    <p:extLst>
      <p:ext uri="{BB962C8B-B14F-4D97-AF65-F5344CB8AC3E}">
        <p14:creationId xmlns:p14="http://schemas.microsoft.com/office/powerpoint/2010/main" val="2512569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正式選填日期已經畢業了</a:t>
            </a:r>
            <a:r>
              <a:rPr lang="en-US" altLang="zh-TW" dirty="0"/>
              <a:t>,</a:t>
            </a:r>
            <a:r>
              <a:rPr lang="zh-TW" altLang="en-US" dirty="0"/>
              <a:t>一定要回學校參加正式選填，填完之報名表需要家長</a:t>
            </a:r>
            <a:r>
              <a:rPr lang="en-US" altLang="zh-TW" dirty="0"/>
              <a:t>“</a:t>
            </a:r>
            <a:r>
              <a:rPr lang="zh-TW" altLang="en-US" dirty="0"/>
              <a:t>雙方</a:t>
            </a:r>
            <a:r>
              <a:rPr lang="en-US" altLang="zh-TW" dirty="0"/>
              <a:t>”(</a:t>
            </a:r>
            <a:r>
              <a:rPr lang="zh-TW" altLang="en-US" dirty="0"/>
              <a:t>或監護人</a:t>
            </a:r>
            <a:r>
              <a:rPr lang="en-US" altLang="zh-TW" dirty="0"/>
              <a:t>)</a:t>
            </a:r>
            <a:r>
              <a:rPr lang="zh-TW" altLang="en-US" dirty="0"/>
              <a:t>簽名</a:t>
            </a:r>
            <a:r>
              <a:rPr lang="en-US" altLang="zh-TW" dirty="0"/>
              <a:t>,</a:t>
            </a:r>
            <a:r>
              <a:rPr lang="zh-TW" altLang="en-US" dirty="0"/>
              <a:t>再繳回學校</a:t>
            </a:r>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46</a:t>
            </a:fld>
            <a:endParaRPr lang="zh-TW" altLang="en-US"/>
          </a:p>
        </p:txBody>
      </p:sp>
    </p:spTree>
    <p:extLst>
      <p:ext uri="{BB962C8B-B14F-4D97-AF65-F5344CB8AC3E}">
        <p14:creationId xmlns:p14="http://schemas.microsoft.com/office/powerpoint/2010/main" val="204103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79927" y="4716661"/>
            <a:ext cx="5439410" cy="4468416"/>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8" name="Google Shape;138;p4: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3961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既然是免試，為什麼又要會考</a:t>
            </a:r>
            <a:r>
              <a:rPr lang="en-US" altLang="zh-TW" dirty="0"/>
              <a:t>?     </a:t>
            </a:r>
            <a:r>
              <a:rPr lang="zh-TW" altLang="en-US" dirty="0"/>
              <a:t>中央及地方主管機關為瞭解及確保國中畢業生學力品質，辦理教育會考作為我國國中畢業生學力檢定機制。，每一位學生都要參加，以檢視國人的學力</a:t>
            </a:r>
            <a:r>
              <a:rPr lang="en-US" altLang="zh-TW" dirty="0"/>
              <a:t>,</a:t>
            </a:r>
            <a:r>
              <a:rPr lang="zh-TW" altLang="en-US" dirty="0"/>
              <a:t>免試入學</a:t>
            </a:r>
          </a:p>
          <a:p>
            <a:endParaRPr lang="zh-TW" altLang="en-US" dirty="0"/>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7</a:t>
            </a:fld>
            <a:endParaRPr lang="zh-TW" altLang="en-US"/>
          </a:p>
        </p:txBody>
      </p:sp>
    </p:spTree>
    <p:extLst>
      <p:ext uri="{BB962C8B-B14F-4D97-AF65-F5344CB8AC3E}">
        <p14:creationId xmlns:p14="http://schemas.microsoft.com/office/powerpoint/2010/main" val="1089837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49</a:t>
            </a:fld>
            <a:endParaRPr lang="zh-TW" altLang="en-US"/>
          </a:p>
        </p:txBody>
      </p:sp>
    </p:spTree>
    <p:extLst>
      <p:ext uri="{BB962C8B-B14F-4D97-AF65-F5344CB8AC3E}">
        <p14:creationId xmlns:p14="http://schemas.microsoft.com/office/powerpoint/2010/main" val="10365867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此頁是全國版，嘉義區不一定都有，還是要提，因為有些學生可能會到嘉義區以外的學區就讀</a:t>
            </a:r>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60</a:t>
            </a:fld>
            <a:endParaRPr lang="zh-TW" altLang="en-US"/>
          </a:p>
        </p:txBody>
      </p:sp>
    </p:spTree>
    <p:extLst>
      <p:ext uri="{BB962C8B-B14F-4D97-AF65-F5344CB8AC3E}">
        <p14:creationId xmlns:p14="http://schemas.microsoft.com/office/powerpoint/2010/main" val="1537868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61</a:t>
            </a:fld>
            <a:endParaRPr lang="zh-TW" altLang="en-US"/>
          </a:p>
        </p:txBody>
      </p:sp>
    </p:spTree>
    <p:extLst>
      <p:ext uri="{BB962C8B-B14F-4D97-AF65-F5344CB8AC3E}">
        <p14:creationId xmlns:p14="http://schemas.microsoft.com/office/powerpoint/2010/main" val="19860328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62</a:t>
            </a:fld>
            <a:endParaRPr lang="zh-TW" altLang="en-US"/>
          </a:p>
        </p:txBody>
      </p:sp>
    </p:spTree>
    <p:extLst>
      <p:ext uri="{BB962C8B-B14F-4D97-AF65-F5344CB8AC3E}">
        <p14:creationId xmlns:p14="http://schemas.microsoft.com/office/powerpoint/2010/main" val="28130271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63</a:t>
            </a:fld>
            <a:endParaRPr lang="zh-TW" altLang="en-US"/>
          </a:p>
        </p:txBody>
      </p:sp>
    </p:spTree>
    <p:extLst>
      <p:ext uri="{BB962C8B-B14F-4D97-AF65-F5344CB8AC3E}">
        <p14:creationId xmlns:p14="http://schemas.microsoft.com/office/powerpoint/2010/main" val="7264741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69</a:t>
            </a:fld>
            <a:endParaRPr lang="zh-TW" altLang="en-US"/>
          </a:p>
        </p:txBody>
      </p:sp>
    </p:spTree>
    <p:extLst>
      <p:ext uri="{BB962C8B-B14F-4D97-AF65-F5344CB8AC3E}">
        <p14:creationId xmlns:p14="http://schemas.microsoft.com/office/powerpoint/2010/main" val="25609627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70</a:t>
            </a:fld>
            <a:endParaRPr lang="zh-TW" altLang="en-US"/>
          </a:p>
        </p:txBody>
      </p:sp>
    </p:spTree>
    <p:extLst>
      <p:ext uri="{BB962C8B-B14F-4D97-AF65-F5344CB8AC3E}">
        <p14:creationId xmlns:p14="http://schemas.microsoft.com/office/powerpoint/2010/main" val="8102144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71</a:t>
            </a:fld>
            <a:endParaRPr lang="zh-TW" altLang="en-US"/>
          </a:p>
        </p:txBody>
      </p:sp>
    </p:spTree>
    <p:extLst>
      <p:ext uri="{BB962C8B-B14F-4D97-AF65-F5344CB8AC3E}">
        <p14:creationId xmlns:p14="http://schemas.microsoft.com/office/powerpoint/2010/main" val="20417017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72</a:t>
            </a:fld>
            <a:endParaRPr lang="zh-TW" altLang="en-US"/>
          </a:p>
        </p:txBody>
      </p:sp>
    </p:spTree>
    <p:extLst>
      <p:ext uri="{BB962C8B-B14F-4D97-AF65-F5344CB8AC3E}">
        <p14:creationId xmlns:p14="http://schemas.microsoft.com/office/powerpoint/2010/main" val="10647337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73</a:t>
            </a:fld>
            <a:endParaRPr lang="zh-TW" altLang="en-US"/>
          </a:p>
        </p:txBody>
      </p:sp>
    </p:spTree>
    <p:extLst>
      <p:ext uri="{BB962C8B-B14F-4D97-AF65-F5344CB8AC3E}">
        <p14:creationId xmlns:p14="http://schemas.microsoft.com/office/powerpoint/2010/main" val="2625410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9</a:t>
            </a:fld>
            <a:endParaRPr lang="zh-TW" altLang="en-US"/>
          </a:p>
        </p:txBody>
      </p:sp>
    </p:spTree>
    <p:extLst>
      <p:ext uri="{BB962C8B-B14F-4D97-AF65-F5344CB8AC3E}">
        <p14:creationId xmlns:p14="http://schemas.microsoft.com/office/powerpoint/2010/main" val="13927985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74</a:t>
            </a:fld>
            <a:endParaRPr lang="zh-TW" altLang="en-US"/>
          </a:p>
        </p:txBody>
      </p:sp>
    </p:spTree>
    <p:extLst>
      <p:ext uri="{BB962C8B-B14F-4D97-AF65-F5344CB8AC3E}">
        <p14:creationId xmlns:p14="http://schemas.microsoft.com/office/powerpoint/2010/main" val="31736342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75</a:t>
            </a:fld>
            <a:endParaRPr lang="zh-TW" altLang="en-US"/>
          </a:p>
        </p:txBody>
      </p:sp>
    </p:spTree>
    <p:extLst>
      <p:ext uri="{BB962C8B-B14F-4D97-AF65-F5344CB8AC3E}">
        <p14:creationId xmlns:p14="http://schemas.microsoft.com/office/powerpoint/2010/main" val="3886911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76</a:t>
            </a:fld>
            <a:endParaRPr lang="zh-TW" altLang="en-US"/>
          </a:p>
        </p:txBody>
      </p:sp>
    </p:spTree>
    <p:extLst>
      <p:ext uri="{BB962C8B-B14F-4D97-AF65-F5344CB8AC3E}">
        <p14:creationId xmlns:p14="http://schemas.microsoft.com/office/powerpoint/2010/main" val="42345967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77</a:t>
            </a:fld>
            <a:endParaRPr lang="zh-TW" altLang="en-US"/>
          </a:p>
        </p:txBody>
      </p:sp>
    </p:spTree>
    <p:extLst>
      <p:ext uri="{BB962C8B-B14F-4D97-AF65-F5344CB8AC3E}">
        <p14:creationId xmlns:p14="http://schemas.microsoft.com/office/powerpoint/2010/main" val="14698795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78</a:t>
            </a:fld>
            <a:endParaRPr lang="zh-TW" altLang="en-US"/>
          </a:p>
        </p:txBody>
      </p:sp>
    </p:spTree>
    <p:extLst>
      <p:ext uri="{BB962C8B-B14F-4D97-AF65-F5344CB8AC3E}">
        <p14:creationId xmlns:p14="http://schemas.microsoft.com/office/powerpoint/2010/main" val="2257588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52DF6277-CF46-4E8F-B547-5CDB69FFAAD1}" type="slidenum">
              <a:rPr lang="zh-TW" altLang="en-US" smtClean="0"/>
              <a:pPr>
                <a:defRPr/>
              </a:pPr>
              <a:t>79</a:t>
            </a:fld>
            <a:endParaRPr lang="zh-TW" altLang="en-US"/>
          </a:p>
        </p:txBody>
      </p:sp>
    </p:spTree>
    <p:extLst>
      <p:ext uri="{BB962C8B-B14F-4D97-AF65-F5344CB8AC3E}">
        <p14:creationId xmlns:p14="http://schemas.microsoft.com/office/powerpoint/2010/main" val="2687066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80</a:t>
            </a:fld>
            <a:endParaRPr lang="zh-TW" altLang="en-US"/>
          </a:p>
        </p:txBody>
      </p:sp>
    </p:spTree>
    <p:extLst>
      <p:ext uri="{BB962C8B-B14F-4D97-AF65-F5344CB8AC3E}">
        <p14:creationId xmlns:p14="http://schemas.microsoft.com/office/powerpoint/2010/main" val="1262657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81</a:t>
            </a:fld>
            <a:endParaRPr lang="zh-TW" altLang="en-US"/>
          </a:p>
        </p:txBody>
      </p:sp>
    </p:spTree>
    <p:extLst>
      <p:ext uri="{BB962C8B-B14F-4D97-AF65-F5344CB8AC3E}">
        <p14:creationId xmlns:p14="http://schemas.microsoft.com/office/powerpoint/2010/main" val="35652987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9:notes"/>
          <p:cNvSpPr txBox="1">
            <a:spLocks noGrp="1"/>
          </p:cNvSpPr>
          <p:nvPr>
            <p:ph type="body" idx="1"/>
          </p:nvPr>
        </p:nvSpPr>
        <p:spPr>
          <a:xfrm>
            <a:off x="679927" y="4716661"/>
            <a:ext cx="5439410" cy="4468416"/>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4" name="Google Shape;274;p9: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51188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88</a:t>
            </a:fld>
            <a:endParaRPr lang="zh-TW" altLang="en-US"/>
          </a:p>
        </p:txBody>
      </p:sp>
    </p:spTree>
    <p:extLst>
      <p:ext uri="{BB962C8B-B14F-4D97-AF65-F5344CB8AC3E}">
        <p14:creationId xmlns:p14="http://schemas.microsoft.com/office/powerpoint/2010/main" val="2264915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10</a:t>
            </a:fld>
            <a:endParaRPr lang="zh-TW" altLang="en-US"/>
          </a:p>
        </p:txBody>
      </p:sp>
    </p:spTree>
    <p:extLst>
      <p:ext uri="{BB962C8B-B14F-4D97-AF65-F5344CB8AC3E}">
        <p14:creationId xmlns:p14="http://schemas.microsoft.com/office/powerpoint/2010/main" val="35641965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89</a:t>
            </a:fld>
            <a:endParaRPr lang="zh-TW" altLang="en-US"/>
          </a:p>
        </p:txBody>
      </p:sp>
    </p:spTree>
    <p:extLst>
      <p:ext uri="{BB962C8B-B14F-4D97-AF65-F5344CB8AC3E}">
        <p14:creationId xmlns:p14="http://schemas.microsoft.com/office/powerpoint/2010/main" val="34582274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90</a:t>
            </a:fld>
            <a:endParaRPr lang="zh-TW" altLang="en-US"/>
          </a:p>
        </p:txBody>
      </p:sp>
    </p:spTree>
    <p:extLst>
      <p:ext uri="{BB962C8B-B14F-4D97-AF65-F5344CB8AC3E}">
        <p14:creationId xmlns:p14="http://schemas.microsoft.com/office/powerpoint/2010/main" val="7000351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91</a:t>
            </a:fld>
            <a:endParaRPr lang="zh-TW" altLang="en-US"/>
          </a:p>
        </p:txBody>
      </p:sp>
    </p:spTree>
    <p:extLst>
      <p:ext uri="{BB962C8B-B14F-4D97-AF65-F5344CB8AC3E}">
        <p14:creationId xmlns:p14="http://schemas.microsoft.com/office/powerpoint/2010/main" val="25766156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F01D4-4271-43BE-84E0-B1012F3FEF5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1409017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94</a:t>
            </a:fld>
            <a:endParaRPr lang="zh-TW" altLang="en-US"/>
          </a:p>
        </p:txBody>
      </p:sp>
    </p:spTree>
    <p:extLst>
      <p:ext uri="{BB962C8B-B14F-4D97-AF65-F5344CB8AC3E}">
        <p14:creationId xmlns:p14="http://schemas.microsoft.com/office/powerpoint/2010/main" val="30507265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95</a:t>
            </a:fld>
            <a:endParaRPr lang="zh-TW" altLang="en-US"/>
          </a:p>
        </p:txBody>
      </p:sp>
    </p:spTree>
    <p:extLst>
      <p:ext uri="{BB962C8B-B14F-4D97-AF65-F5344CB8AC3E}">
        <p14:creationId xmlns:p14="http://schemas.microsoft.com/office/powerpoint/2010/main" val="41871731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97</a:t>
            </a:fld>
            <a:endParaRPr lang="zh-TW" altLang="en-US"/>
          </a:p>
        </p:txBody>
      </p:sp>
    </p:spTree>
    <p:extLst>
      <p:ext uri="{BB962C8B-B14F-4D97-AF65-F5344CB8AC3E}">
        <p14:creationId xmlns:p14="http://schemas.microsoft.com/office/powerpoint/2010/main" val="23526504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98</a:t>
            </a:fld>
            <a:endParaRPr lang="zh-TW" altLang="en-US"/>
          </a:p>
        </p:txBody>
      </p:sp>
    </p:spTree>
    <p:extLst>
      <p:ext uri="{BB962C8B-B14F-4D97-AF65-F5344CB8AC3E}">
        <p14:creationId xmlns:p14="http://schemas.microsoft.com/office/powerpoint/2010/main" val="38944548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99</a:t>
            </a:fld>
            <a:endParaRPr lang="zh-TW" altLang="en-US"/>
          </a:p>
        </p:txBody>
      </p:sp>
    </p:spTree>
    <p:extLst>
      <p:ext uri="{BB962C8B-B14F-4D97-AF65-F5344CB8AC3E}">
        <p14:creationId xmlns:p14="http://schemas.microsoft.com/office/powerpoint/2010/main" val="18025937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100</a:t>
            </a:fld>
            <a:endParaRPr lang="zh-TW" altLang="en-US"/>
          </a:p>
        </p:txBody>
      </p:sp>
    </p:spTree>
    <p:extLst>
      <p:ext uri="{BB962C8B-B14F-4D97-AF65-F5344CB8AC3E}">
        <p14:creationId xmlns:p14="http://schemas.microsoft.com/office/powerpoint/2010/main" val="3128140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既然是免試，為什麼又要會考</a:t>
            </a:r>
            <a:r>
              <a:rPr lang="en-US" altLang="zh-TW" dirty="0"/>
              <a:t>?     </a:t>
            </a:r>
            <a:r>
              <a:rPr lang="zh-TW" altLang="en-US" dirty="0"/>
              <a:t>中央及地方主管機關為瞭解及確保國中畢業生學力品質，辦理教育會考作為我國國中畢業生學力檢定機制。，每一位學生都要參加，以檢視國人的學力</a:t>
            </a:r>
            <a:r>
              <a:rPr lang="en-US" altLang="zh-TW" dirty="0"/>
              <a:t>,</a:t>
            </a:r>
            <a:r>
              <a:rPr lang="zh-TW" altLang="en-US" dirty="0"/>
              <a:t>免試入學</a:t>
            </a:r>
          </a:p>
          <a:p>
            <a:endParaRPr lang="zh-TW" altLang="en-US" dirty="0"/>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12</a:t>
            </a:fld>
            <a:endParaRPr lang="zh-TW" altLang="en-US"/>
          </a:p>
        </p:txBody>
      </p:sp>
    </p:spTree>
    <p:extLst>
      <p:ext uri="{BB962C8B-B14F-4D97-AF65-F5344CB8AC3E}">
        <p14:creationId xmlns:p14="http://schemas.microsoft.com/office/powerpoint/2010/main" val="5970341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101</a:t>
            </a:fld>
            <a:endParaRPr lang="zh-TW" altLang="en-US"/>
          </a:p>
        </p:txBody>
      </p:sp>
    </p:spTree>
    <p:extLst>
      <p:ext uri="{BB962C8B-B14F-4D97-AF65-F5344CB8AC3E}">
        <p14:creationId xmlns:p14="http://schemas.microsoft.com/office/powerpoint/2010/main" val="1614100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102</a:t>
            </a:fld>
            <a:endParaRPr lang="zh-TW" altLang="en-US"/>
          </a:p>
        </p:txBody>
      </p:sp>
    </p:spTree>
    <p:extLst>
      <p:ext uri="{BB962C8B-B14F-4D97-AF65-F5344CB8AC3E}">
        <p14:creationId xmlns:p14="http://schemas.microsoft.com/office/powerpoint/2010/main" val="11647240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103</a:t>
            </a:fld>
            <a:endParaRPr lang="zh-TW" altLang="en-US"/>
          </a:p>
        </p:txBody>
      </p:sp>
    </p:spTree>
    <p:extLst>
      <p:ext uri="{BB962C8B-B14F-4D97-AF65-F5344CB8AC3E}">
        <p14:creationId xmlns:p14="http://schemas.microsoft.com/office/powerpoint/2010/main" val="19300005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105</a:t>
            </a:fld>
            <a:endParaRPr lang="zh-TW" altLang="en-US"/>
          </a:p>
        </p:txBody>
      </p:sp>
    </p:spTree>
    <p:extLst>
      <p:ext uri="{BB962C8B-B14F-4D97-AF65-F5344CB8AC3E}">
        <p14:creationId xmlns:p14="http://schemas.microsoft.com/office/powerpoint/2010/main" val="41870054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106</a:t>
            </a:fld>
            <a:endParaRPr lang="zh-TW" altLang="en-US"/>
          </a:p>
        </p:txBody>
      </p:sp>
    </p:spTree>
    <p:extLst>
      <p:ext uri="{BB962C8B-B14F-4D97-AF65-F5344CB8AC3E}">
        <p14:creationId xmlns:p14="http://schemas.microsoft.com/office/powerpoint/2010/main" val="10924444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107</a:t>
            </a:fld>
            <a:endParaRPr lang="zh-TW" altLang="en-US"/>
          </a:p>
        </p:txBody>
      </p:sp>
    </p:spTree>
    <p:extLst>
      <p:ext uri="{BB962C8B-B14F-4D97-AF65-F5344CB8AC3E}">
        <p14:creationId xmlns:p14="http://schemas.microsoft.com/office/powerpoint/2010/main" val="13420202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p71: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32" name="Google Shape;1232;p71:notes"/>
          <p:cNvSpPr txBox="1">
            <a:spLocks noGrp="1"/>
          </p:cNvSpPr>
          <p:nvPr>
            <p:ph type="body" idx="1"/>
          </p:nvPr>
        </p:nvSpPr>
        <p:spPr>
          <a:xfrm>
            <a:off x="679927" y="4716661"/>
            <a:ext cx="5439410" cy="44684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53244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p74: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53" name="Google Shape;1253;p74:notes"/>
          <p:cNvSpPr txBox="1">
            <a:spLocks noGrp="1"/>
          </p:cNvSpPr>
          <p:nvPr>
            <p:ph type="body" idx="1"/>
          </p:nvPr>
        </p:nvSpPr>
        <p:spPr>
          <a:xfrm>
            <a:off x="679927" y="4716661"/>
            <a:ext cx="5439410" cy="44684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4" name="Google Shape;1254;p74:notes"/>
          <p:cNvSpPr txBox="1">
            <a:spLocks noGrp="1"/>
          </p:cNvSpPr>
          <p:nvPr>
            <p:ph type="sldNum" idx="12"/>
          </p:nvPr>
        </p:nvSpPr>
        <p:spPr>
          <a:xfrm>
            <a:off x="3851342" y="9431599"/>
            <a:ext cx="2946347" cy="49649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sz="1200">
                <a:solidFill>
                  <a:schemeClr val="dk1"/>
                </a:solidFill>
                <a:latin typeface="Calibri"/>
                <a:ea typeface="Calibri"/>
                <a:cs typeface="Calibri"/>
                <a:sym typeface="Calibri"/>
              </a:rPr>
              <a:t>113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47333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p72: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37" name="Google Shape;1237;p72:notes"/>
          <p:cNvSpPr txBox="1">
            <a:spLocks noGrp="1"/>
          </p:cNvSpPr>
          <p:nvPr>
            <p:ph type="body" idx="1"/>
          </p:nvPr>
        </p:nvSpPr>
        <p:spPr>
          <a:xfrm>
            <a:off x="679927" y="4716661"/>
            <a:ext cx="5439410" cy="44684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8" name="Google Shape;1238;p72:notes"/>
          <p:cNvSpPr txBox="1">
            <a:spLocks noGrp="1"/>
          </p:cNvSpPr>
          <p:nvPr>
            <p:ph type="sldNum" idx="12"/>
          </p:nvPr>
        </p:nvSpPr>
        <p:spPr>
          <a:xfrm>
            <a:off x="3851342" y="9431599"/>
            <a:ext cx="2946347" cy="49649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sz="1200">
                <a:solidFill>
                  <a:schemeClr val="dk1"/>
                </a:solidFill>
                <a:latin typeface="Calibri"/>
                <a:ea typeface="Calibri"/>
                <a:cs typeface="Calibri"/>
                <a:sym typeface="Calibri"/>
              </a:rPr>
              <a:t>114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27382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115</a:t>
            </a:fld>
            <a:endParaRPr lang="zh-TW" altLang="en-US"/>
          </a:p>
        </p:txBody>
      </p:sp>
    </p:spTree>
    <p:extLst>
      <p:ext uri="{BB962C8B-B14F-4D97-AF65-F5344CB8AC3E}">
        <p14:creationId xmlns:p14="http://schemas.microsoft.com/office/powerpoint/2010/main" val="2558625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14</a:t>
            </a:fld>
            <a:endParaRPr lang="zh-TW" altLang="en-US"/>
          </a:p>
        </p:txBody>
      </p:sp>
    </p:spTree>
    <p:extLst>
      <p:ext uri="{BB962C8B-B14F-4D97-AF65-F5344CB8AC3E}">
        <p14:creationId xmlns:p14="http://schemas.microsoft.com/office/powerpoint/2010/main" val="17901873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116</a:t>
            </a:fld>
            <a:endParaRPr lang="zh-TW" altLang="en-US"/>
          </a:p>
        </p:txBody>
      </p:sp>
    </p:spTree>
    <p:extLst>
      <p:ext uri="{BB962C8B-B14F-4D97-AF65-F5344CB8AC3E}">
        <p14:creationId xmlns:p14="http://schemas.microsoft.com/office/powerpoint/2010/main" val="18059006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p76: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70" name="Google Shape;1270;p76:notes"/>
          <p:cNvSpPr txBox="1">
            <a:spLocks noGrp="1"/>
          </p:cNvSpPr>
          <p:nvPr>
            <p:ph type="body" idx="1"/>
          </p:nvPr>
        </p:nvSpPr>
        <p:spPr>
          <a:xfrm>
            <a:off x="679927" y="4716661"/>
            <a:ext cx="5439410" cy="44684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1" name="Google Shape;1271;p76:notes"/>
          <p:cNvSpPr txBox="1">
            <a:spLocks noGrp="1"/>
          </p:cNvSpPr>
          <p:nvPr>
            <p:ph type="sldNum" idx="12"/>
          </p:nvPr>
        </p:nvSpPr>
        <p:spPr>
          <a:xfrm>
            <a:off x="3851342" y="9431599"/>
            <a:ext cx="2946347" cy="49649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sz="1200">
                <a:solidFill>
                  <a:schemeClr val="dk1"/>
                </a:solidFill>
                <a:latin typeface="Calibri"/>
                <a:ea typeface="Calibri"/>
                <a:cs typeface="Calibri"/>
                <a:sym typeface="Calibri"/>
              </a:rPr>
              <a:t>117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01617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118</a:t>
            </a:fld>
            <a:endParaRPr lang="zh-TW" altLang="en-US"/>
          </a:p>
        </p:txBody>
      </p:sp>
    </p:spTree>
    <p:extLst>
      <p:ext uri="{BB962C8B-B14F-4D97-AF65-F5344CB8AC3E}">
        <p14:creationId xmlns:p14="http://schemas.microsoft.com/office/powerpoint/2010/main" val="19311417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119</a:t>
            </a:fld>
            <a:endParaRPr lang="zh-TW" altLang="en-US"/>
          </a:p>
        </p:txBody>
      </p:sp>
    </p:spTree>
    <p:extLst>
      <p:ext uri="{BB962C8B-B14F-4D97-AF65-F5344CB8AC3E}">
        <p14:creationId xmlns:p14="http://schemas.microsoft.com/office/powerpoint/2010/main" val="39744619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latin typeface="微軟正黑體" panose="020B0604030504040204" pitchFamily="34" charset="-120"/>
              <a:ea typeface="微軟正黑體" panose="020B0604030504040204" pitchFamily="34" charset="-120"/>
            </a:endParaRPr>
          </a:p>
        </p:txBody>
      </p:sp>
      <p:sp>
        <p:nvSpPr>
          <p:cNvPr id="5" name="投影片編號版面配置區 3"/>
          <p:cNvSpPr>
            <a:spLocks noGrp="1"/>
          </p:cNvSpPr>
          <p:nvPr>
            <p:ph type="sldNum" sz="quarter" idx="5"/>
          </p:nvPr>
        </p:nvSpPr>
        <p:spPr>
          <a:xfrm>
            <a:off x="3815375" y="9371286"/>
            <a:ext cx="2918830" cy="495028"/>
          </a:xfrm>
          <a:prstGeom prst="rect">
            <a:avLst/>
          </a:prstGeom>
        </p:spPr>
        <p:txBody>
          <a:bodyPr/>
          <a:lstStyle/>
          <a:p>
            <a:pPr algn="r" rtl="0"/>
            <a:fld id="{C8DC57A8-AE18-4654-B6AF-04B3577165BE}" type="slidenum">
              <a:rPr lang="en-US" altLang="zh-TW" smtClean="0">
                <a:latin typeface="微軟正黑體" panose="020B0604030504040204" pitchFamily="34" charset="-120"/>
                <a:ea typeface="微軟正黑體" panose="020B0604030504040204" pitchFamily="34" charset="-120"/>
              </a:rPr>
              <a:pPr algn="r" rtl="0"/>
              <a:t>120</a:t>
            </a:fld>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93656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15</a:t>
            </a:fld>
            <a:endParaRPr lang="zh-TW" altLang="en-US"/>
          </a:p>
        </p:txBody>
      </p:sp>
    </p:spTree>
    <p:extLst>
      <p:ext uri="{BB962C8B-B14F-4D97-AF65-F5344CB8AC3E}">
        <p14:creationId xmlns:p14="http://schemas.microsoft.com/office/powerpoint/2010/main" val="972518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嘉義區會考總分</a:t>
            </a:r>
            <a:r>
              <a:rPr lang="en-US" altLang="zh-TW" dirty="0"/>
              <a:t>27</a:t>
            </a:r>
            <a:r>
              <a:rPr lang="zh-TW" altLang="en-US" dirty="0"/>
              <a:t>分</a:t>
            </a:r>
            <a:r>
              <a:rPr lang="en-US" altLang="zh-TW" dirty="0"/>
              <a:t>,1%</a:t>
            </a:r>
            <a:r>
              <a:rPr lang="zh-TW" altLang="en-US" dirty="0"/>
              <a:t>及</a:t>
            </a:r>
            <a:r>
              <a:rPr lang="en-US" altLang="zh-TW" dirty="0"/>
              <a:t>0.27</a:t>
            </a:r>
            <a:r>
              <a:rPr lang="zh-TW" altLang="en-US" dirty="0"/>
              <a:t>分</a:t>
            </a:r>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16</a:t>
            </a:fld>
            <a:endParaRPr lang="zh-TW" altLang="en-US"/>
          </a:p>
        </p:txBody>
      </p:sp>
    </p:spTree>
    <p:extLst>
      <p:ext uri="{BB962C8B-B14F-4D97-AF65-F5344CB8AC3E}">
        <p14:creationId xmlns:p14="http://schemas.microsoft.com/office/powerpoint/2010/main" val="467310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normAutofit/>
          </a:bodyPr>
          <a:lstStyle>
            <a:lvl1pPr>
              <a:defRPr sz="4400" b="1">
                <a:solidFill>
                  <a:schemeClr val="tx2">
                    <a:lumMod val="75000"/>
                  </a:schemeClr>
                </a:solidFill>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baseline="0">
                <a:solidFill>
                  <a:schemeClr val="tx1">
                    <a:tint val="75000"/>
                  </a:schemeClr>
                </a:solidFill>
                <a:latin typeface="Arial Black" panose="020B0A04020102020204" pitchFamily="34" charset="0"/>
                <a:ea typeface="標楷體" panose="03000509000000000000"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zh-TW" altLang="en-US" dirty="0"/>
          </a:p>
        </p:txBody>
      </p:sp>
      <p:sp>
        <p:nvSpPr>
          <p:cNvPr id="4" name="日期版面配置區 3"/>
          <p:cNvSpPr>
            <a:spLocks noGrp="1"/>
          </p:cNvSpPr>
          <p:nvPr>
            <p:ph type="dt" sz="half" idx="10"/>
          </p:nvPr>
        </p:nvSpPr>
        <p:spPr/>
        <p:txBody>
          <a:bodyPr/>
          <a:lstStyle/>
          <a:p>
            <a:fld id="{20FACA19-B544-4ED9-8BC1-CC07DF570886}" type="datetimeFigureOut">
              <a:rPr lang="zh-TW" altLang="en-US" smtClean="0"/>
              <a:t>2021/2/9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5D26385-5915-4D3F-8F49-F30EBFAED118}" type="slidenum">
              <a:rPr lang="zh-TW" altLang="en-US" smtClean="0"/>
              <a:t>‹#›</a:t>
            </a:fld>
            <a:endParaRPr lang="zh-TW" altLang="en-US"/>
          </a:p>
        </p:txBody>
      </p:sp>
    </p:spTree>
    <p:extLst>
      <p:ext uri="{BB962C8B-B14F-4D97-AF65-F5344CB8AC3E}">
        <p14:creationId xmlns:p14="http://schemas.microsoft.com/office/powerpoint/2010/main" val="1174935548"/>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20FACA19-B544-4ED9-8BC1-CC07DF570886}" type="datetimeFigureOut">
              <a:rPr lang="zh-TW" altLang="en-US" smtClean="0"/>
              <a:t>2021/2/9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5D26385-5915-4D3F-8F49-F30EBFAED118}" type="slidenum">
              <a:rPr lang="zh-TW" altLang="en-US" smtClean="0"/>
              <a:t>‹#›</a:t>
            </a:fld>
            <a:endParaRPr lang="zh-TW" altLang="en-US"/>
          </a:p>
        </p:txBody>
      </p:sp>
    </p:spTree>
    <p:extLst>
      <p:ext uri="{BB962C8B-B14F-4D97-AF65-F5344CB8AC3E}">
        <p14:creationId xmlns:p14="http://schemas.microsoft.com/office/powerpoint/2010/main" val="3456428554"/>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20FACA19-B544-4ED9-8BC1-CC07DF570886}" type="datetimeFigureOut">
              <a:rPr lang="zh-TW" altLang="en-US" smtClean="0"/>
              <a:t>2021/2/9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5D26385-5915-4D3F-8F49-F30EBFAED118}" type="slidenum">
              <a:rPr lang="zh-TW" altLang="en-US" smtClean="0"/>
              <a:t>‹#›</a:t>
            </a:fld>
            <a:endParaRPr lang="zh-TW" altLang="en-US"/>
          </a:p>
        </p:txBody>
      </p:sp>
    </p:spTree>
    <p:extLst>
      <p:ext uri="{BB962C8B-B14F-4D97-AF65-F5344CB8AC3E}">
        <p14:creationId xmlns:p14="http://schemas.microsoft.com/office/powerpoint/2010/main" val="2358098263"/>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標題及物件">
  <p:cSld name="1_標題及物件">
    <p:spTree>
      <p:nvGrpSpPr>
        <p:cNvPr id="1" name="Shape 47"/>
        <p:cNvGrpSpPr/>
        <p:nvPr/>
      </p:nvGrpSpPr>
      <p:grpSpPr>
        <a:xfrm>
          <a:off x="0" y="0"/>
          <a:ext cx="0" cy="0"/>
          <a:chOff x="0" y="0"/>
          <a:chExt cx="0" cy="0"/>
        </a:xfrm>
      </p:grpSpPr>
      <p:sp>
        <p:nvSpPr>
          <p:cNvPr id="48" name="Google Shape;48;p3"/>
          <p:cNvSpPr/>
          <p:nvPr/>
        </p:nvSpPr>
        <p:spPr>
          <a:xfrm>
            <a:off x="0" y="6116637"/>
            <a:ext cx="9140825" cy="741363"/>
          </a:xfrm>
          <a:custGeom>
            <a:avLst/>
            <a:gdLst/>
            <a:ahLst/>
            <a:cxnLst/>
            <a:rect l="l" t="t" r="r" b="b"/>
            <a:pathLst>
              <a:path w="11516" h="933" extrusionOk="0">
                <a:moveTo>
                  <a:pt x="11516" y="0"/>
                </a:moveTo>
                <a:lnTo>
                  <a:pt x="0" y="507"/>
                </a:lnTo>
                <a:lnTo>
                  <a:pt x="0" y="933"/>
                </a:lnTo>
                <a:lnTo>
                  <a:pt x="11516" y="933"/>
                </a:lnTo>
                <a:lnTo>
                  <a:pt x="11516" y="0"/>
                </a:lnTo>
                <a:close/>
              </a:path>
            </a:pathLst>
          </a:custGeom>
          <a:solidFill>
            <a:srgbClr val="FB6E5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49" name="Google Shape;49;p3"/>
          <p:cNvGrpSpPr/>
          <p:nvPr/>
        </p:nvGrpSpPr>
        <p:grpSpPr>
          <a:xfrm>
            <a:off x="286883" y="5877272"/>
            <a:ext cx="2156724" cy="896048"/>
            <a:chOff x="1560380" y="3933056"/>
            <a:chExt cx="6020066" cy="2501141"/>
          </a:xfrm>
        </p:grpSpPr>
        <p:sp>
          <p:nvSpPr>
            <p:cNvPr id="50" name="Google Shape;50;p3"/>
            <p:cNvSpPr/>
            <p:nvPr/>
          </p:nvSpPr>
          <p:spPr>
            <a:xfrm>
              <a:off x="2354263" y="4246725"/>
              <a:ext cx="4433888" cy="1230313"/>
            </a:xfrm>
            <a:custGeom>
              <a:avLst/>
              <a:gdLst/>
              <a:ahLst/>
              <a:cxnLst/>
              <a:rect l="l" t="t" r="r" b="b"/>
              <a:pathLst>
                <a:path w="5585" h="1550" extrusionOk="0">
                  <a:moveTo>
                    <a:pt x="5585" y="1550"/>
                  </a:moveTo>
                  <a:lnTo>
                    <a:pt x="5585" y="1550"/>
                  </a:lnTo>
                  <a:lnTo>
                    <a:pt x="5557" y="1506"/>
                  </a:lnTo>
                  <a:lnTo>
                    <a:pt x="5528" y="1464"/>
                  </a:lnTo>
                  <a:lnTo>
                    <a:pt x="5499" y="1421"/>
                  </a:lnTo>
                  <a:lnTo>
                    <a:pt x="5471" y="1380"/>
                  </a:lnTo>
                  <a:lnTo>
                    <a:pt x="5439" y="1338"/>
                  </a:lnTo>
                  <a:lnTo>
                    <a:pt x="5409" y="1297"/>
                  </a:lnTo>
                  <a:lnTo>
                    <a:pt x="5377" y="1256"/>
                  </a:lnTo>
                  <a:lnTo>
                    <a:pt x="5345" y="1216"/>
                  </a:lnTo>
                  <a:lnTo>
                    <a:pt x="5313" y="1177"/>
                  </a:lnTo>
                  <a:lnTo>
                    <a:pt x="5279" y="1138"/>
                  </a:lnTo>
                  <a:lnTo>
                    <a:pt x="5246" y="1100"/>
                  </a:lnTo>
                  <a:lnTo>
                    <a:pt x="5211" y="1062"/>
                  </a:lnTo>
                  <a:lnTo>
                    <a:pt x="5176" y="1024"/>
                  </a:lnTo>
                  <a:lnTo>
                    <a:pt x="5141" y="987"/>
                  </a:lnTo>
                  <a:lnTo>
                    <a:pt x="5104" y="951"/>
                  </a:lnTo>
                  <a:lnTo>
                    <a:pt x="5067" y="915"/>
                  </a:lnTo>
                  <a:lnTo>
                    <a:pt x="5030" y="881"/>
                  </a:lnTo>
                  <a:lnTo>
                    <a:pt x="4992" y="846"/>
                  </a:lnTo>
                  <a:lnTo>
                    <a:pt x="4954" y="812"/>
                  </a:lnTo>
                  <a:lnTo>
                    <a:pt x="4915" y="778"/>
                  </a:lnTo>
                  <a:lnTo>
                    <a:pt x="4876" y="746"/>
                  </a:lnTo>
                  <a:lnTo>
                    <a:pt x="4836" y="714"/>
                  </a:lnTo>
                  <a:lnTo>
                    <a:pt x="4795" y="681"/>
                  </a:lnTo>
                  <a:lnTo>
                    <a:pt x="4755" y="651"/>
                  </a:lnTo>
                  <a:lnTo>
                    <a:pt x="4714" y="620"/>
                  </a:lnTo>
                  <a:lnTo>
                    <a:pt x="4671" y="590"/>
                  </a:lnTo>
                  <a:lnTo>
                    <a:pt x="4630" y="562"/>
                  </a:lnTo>
                  <a:lnTo>
                    <a:pt x="4586" y="534"/>
                  </a:lnTo>
                  <a:lnTo>
                    <a:pt x="4543" y="506"/>
                  </a:lnTo>
                  <a:lnTo>
                    <a:pt x="4499" y="479"/>
                  </a:lnTo>
                  <a:lnTo>
                    <a:pt x="4454" y="452"/>
                  </a:lnTo>
                  <a:lnTo>
                    <a:pt x="4411" y="427"/>
                  </a:lnTo>
                  <a:lnTo>
                    <a:pt x="4365" y="401"/>
                  </a:lnTo>
                  <a:lnTo>
                    <a:pt x="4320" y="377"/>
                  </a:lnTo>
                  <a:lnTo>
                    <a:pt x="4274" y="353"/>
                  </a:lnTo>
                  <a:lnTo>
                    <a:pt x="4228" y="330"/>
                  </a:lnTo>
                  <a:lnTo>
                    <a:pt x="4180" y="308"/>
                  </a:lnTo>
                  <a:lnTo>
                    <a:pt x="4133" y="286"/>
                  </a:lnTo>
                  <a:lnTo>
                    <a:pt x="4086" y="265"/>
                  </a:lnTo>
                  <a:lnTo>
                    <a:pt x="4037" y="246"/>
                  </a:lnTo>
                  <a:lnTo>
                    <a:pt x="3989" y="226"/>
                  </a:lnTo>
                  <a:lnTo>
                    <a:pt x="3941" y="208"/>
                  </a:lnTo>
                  <a:lnTo>
                    <a:pt x="3892" y="189"/>
                  </a:lnTo>
                  <a:lnTo>
                    <a:pt x="3843" y="173"/>
                  </a:lnTo>
                  <a:lnTo>
                    <a:pt x="3792" y="156"/>
                  </a:lnTo>
                  <a:lnTo>
                    <a:pt x="3743" y="141"/>
                  </a:lnTo>
                  <a:lnTo>
                    <a:pt x="3692" y="126"/>
                  </a:lnTo>
                  <a:lnTo>
                    <a:pt x="3641" y="112"/>
                  </a:lnTo>
                  <a:lnTo>
                    <a:pt x="3590" y="98"/>
                  </a:lnTo>
                  <a:lnTo>
                    <a:pt x="3539" y="87"/>
                  </a:lnTo>
                  <a:lnTo>
                    <a:pt x="3487" y="75"/>
                  </a:lnTo>
                  <a:lnTo>
                    <a:pt x="3435" y="64"/>
                  </a:lnTo>
                  <a:lnTo>
                    <a:pt x="3382" y="55"/>
                  </a:lnTo>
                  <a:lnTo>
                    <a:pt x="3330" y="45"/>
                  </a:lnTo>
                  <a:lnTo>
                    <a:pt x="3277" y="37"/>
                  </a:lnTo>
                  <a:lnTo>
                    <a:pt x="3224" y="29"/>
                  </a:lnTo>
                  <a:lnTo>
                    <a:pt x="3170" y="22"/>
                  </a:lnTo>
                  <a:lnTo>
                    <a:pt x="3117" y="17"/>
                  </a:lnTo>
                  <a:lnTo>
                    <a:pt x="3063" y="12"/>
                  </a:lnTo>
                  <a:lnTo>
                    <a:pt x="3009" y="9"/>
                  </a:lnTo>
                  <a:lnTo>
                    <a:pt x="2953" y="5"/>
                  </a:lnTo>
                  <a:lnTo>
                    <a:pt x="2899" y="3"/>
                  </a:lnTo>
                  <a:lnTo>
                    <a:pt x="2844" y="2"/>
                  </a:lnTo>
                  <a:lnTo>
                    <a:pt x="2789" y="0"/>
                  </a:lnTo>
                  <a:lnTo>
                    <a:pt x="2789" y="0"/>
                  </a:lnTo>
                  <a:lnTo>
                    <a:pt x="2735" y="2"/>
                  </a:lnTo>
                  <a:lnTo>
                    <a:pt x="2679" y="3"/>
                  </a:lnTo>
                  <a:lnTo>
                    <a:pt x="2625" y="5"/>
                  </a:lnTo>
                  <a:lnTo>
                    <a:pt x="2571" y="9"/>
                  </a:lnTo>
                  <a:lnTo>
                    <a:pt x="2517" y="12"/>
                  </a:lnTo>
                  <a:lnTo>
                    <a:pt x="2463" y="17"/>
                  </a:lnTo>
                  <a:lnTo>
                    <a:pt x="2410" y="22"/>
                  </a:lnTo>
                  <a:lnTo>
                    <a:pt x="2356" y="29"/>
                  </a:lnTo>
                  <a:lnTo>
                    <a:pt x="2303" y="36"/>
                  </a:lnTo>
                  <a:lnTo>
                    <a:pt x="2251" y="44"/>
                  </a:lnTo>
                  <a:lnTo>
                    <a:pt x="2198" y="53"/>
                  </a:lnTo>
                  <a:lnTo>
                    <a:pt x="2146" y="64"/>
                  </a:lnTo>
                  <a:lnTo>
                    <a:pt x="2094" y="74"/>
                  </a:lnTo>
                  <a:lnTo>
                    <a:pt x="2042" y="86"/>
                  </a:lnTo>
                  <a:lnTo>
                    <a:pt x="1990" y="98"/>
                  </a:lnTo>
                  <a:lnTo>
                    <a:pt x="1940" y="111"/>
                  </a:lnTo>
                  <a:lnTo>
                    <a:pt x="1889" y="125"/>
                  </a:lnTo>
                  <a:lnTo>
                    <a:pt x="1839" y="140"/>
                  </a:lnTo>
                  <a:lnTo>
                    <a:pt x="1789" y="156"/>
                  </a:lnTo>
                  <a:lnTo>
                    <a:pt x="1739" y="172"/>
                  </a:lnTo>
                  <a:lnTo>
                    <a:pt x="1690" y="188"/>
                  </a:lnTo>
                  <a:lnTo>
                    <a:pt x="1641" y="207"/>
                  </a:lnTo>
                  <a:lnTo>
                    <a:pt x="1593" y="225"/>
                  </a:lnTo>
                  <a:lnTo>
                    <a:pt x="1545" y="245"/>
                  </a:lnTo>
                  <a:lnTo>
                    <a:pt x="1496" y="264"/>
                  </a:lnTo>
                  <a:lnTo>
                    <a:pt x="1449" y="285"/>
                  </a:lnTo>
                  <a:lnTo>
                    <a:pt x="1402" y="306"/>
                  </a:lnTo>
                  <a:lnTo>
                    <a:pt x="1356" y="329"/>
                  </a:lnTo>
                  <a:lnTo>
                    <a:pt x="1310" y="351"/>
                  </a:lnTo>
                  <a:lnTo>
                    <a:pt x="1263" y="375"/>
                  </a:lnTo>
                  <a:lnTo>
                    <a:pt x="1217" y="399"/>
                  </a:lnTo>
                  <a:lnTo>
                    <a:pt x="1172" y="423"/>
                  </a:lnTo>
                  <a:lnTo>
                    <a:pt x="1129" y="450"/>
                  </a:lnTo>
                  <a:lnTo>
                    <a:pt x="1084" y="475"/>
                  </a:lnTo>
                  <a:lnTo>
                    <a:pt x="1040" y="503"/>
                  </a:lnTo>
                  <a:lnTo>
                    <a:pt x="997" y="530"/>
                  </a:lnTo>
                  <a:lnTo>
                    <a:pt x="955" y="558"/>
                  </a:lnTo>
                  <a:lnTo>
                    <a:pt x="912" y="587"/>
                  </a:lnTo>
                  <a:lnTo>
                    <a:pt x="871" y="617"/>
                  </a:lnTo>
                  <a:lnTo>
                    <a:pt x="829" y="647"/>
                  </a:lnTo>
                  <a:lnTo>
                    <a:pt x="788" y="678"/>
                  </a:lnTo>
                  <a:lnTo>
                    <a:pt x="747" y="709"/>
                  </a:lnTo>
                  <a:lnTo>
                    <a:pt x="708" y="741"/>
                  </a:lnTo>
                  <a:lnTo>
                    <a:pt x="669" y="774"/>
                  </a:lnTo>
                  <a:lnTo>
                    <a:pt x="630" y="807"/>
                  </a:lnTo>
                  <a:lnTo>
                    <a:pt x="592" y="840"/>
                  </a:lnTo>
                  <a:lnTo>
                    <a:pt x="554" y="875"/>
                  </a:lnTo>
                  <a:lnTo>
                    <a:pt x="517" y="910"/>
                  </a:lnTo>
                  <a:lnTo>
                    <a:pt x="480" y="945"/>
                  </a:lnTo>
                  <a:lnTo>
                    <a:pt x="443" y="981"/>
                  </a:lnTo>
                  <a:lnTo>
                    <a:pt x="409" y="1018"/>
                  </a:lnTo>
                  <a:lnTo>
                    <a:pt x="373" y="1055"/>
                  </a:lnTo>
                  <a:lnTo>
                    <a:pt x="338" y="1093"/>
                  </a:lnTo>
                  <a:lnTo>
                    <a:pt x="305" y="1131"/>
                  </a:lnTo>
                  <a:lnTo>
                    <a:pt x="272" y="1170"/>
                  </a:lnTo>
                  <a:lnTo>
                    <a:pt x="239" y="1209"/>
                  </a:lnTo>
                  <a:lnTo>
                    <a:pt x="207" y="1248"/>
                  </a:lnTo>
                  <a:lnTo>
                    <a:pt x="175" y="1289"/>
                  </a:lnTo>
                  <a:lnTo>
                    <a:pt x="145" y="1330"/>
                  </a:lnTo>
                  <a:lnTo>
                    <a:pt x="114" y="1370"/>
                  </a:lnTo>
                  <a:lnTo>
                    <a:pt x="85" y="1413"/>
                  </a:lnTo>
                  <a:lnTo>
                    <a:pt x="56" y="1455"/>
                  </a:lnTo>
                  <a:lnTo>
                    <a:pt x="27" y="1497"/>
                  </a:lnTo>
                  <a:lnTo>
                    <a:pt x="0" y="1541"/>
                  </a:lnTo>
                </a:path>
              </a:pathLst>
            </a:custGeom>
            <a:noFill/>
            <a:ln w="19050" cap="flat" cmpd="sng">
              <a:solidFill>
                <a:srgbClr val="D8D8D8"/>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51" name="Google Shape;51;p3"/>
            <p:cNvGrpSpPr/>
            <p:nvPr/>
          </p:nvGrpSpPr>
          <p:grpSpPr>
            <a:xfrm>
              <a:off x="1560380" y="5699768"/>
              <a:ext cx="6020066" cy="734428"/>
              <a:chOff x="1995488" y="3649829"/>
              <a:chExt cx="5153025" cy="628651"/>
            </a:xfrm>
          </p:grpSpPr>
          <p:sp>
            <p:nvSpPr>
              <p:cNvPr id="52" name="Google Shape;52;p3"/>
              <p:cNvSpPr/>
              <p:nvPr/>
            </p:nvSpPr>
            <p:spPr>
              <a:xfrm>
                <a:off x="2011363" y="3891129"/>
                <a:ext cx="5121275" cy="371475"/>
              </a:xfrm>
              <a:custGeom>
                <a:avLst/>
                <a:gdLst/>
                <a:ahLst/>
                <a:cxnLst/>
                <a:rect l="l" t="t" r="r" b="b"/>
                <a:pathLst>
                  <a:path w="6454" h="467" extrusionOk="0">
                    <a:moveTo>
                      <a:pt x="6451" y="390"/>
                    </a:moveTo>
                    <a:lnTo>
                      <a:pt x="6451" y="390"/>
                    </a:lnTo>
                    <a:lnTo>
                      <a:pt x="6454" y="393"/>
                    </a:lnTo>
                    <a:lnTo>
                      <a:pt x="6454" y="396"/>
                    </a:lnTo>
                    <a:lnTo>
                      <a:pt x="6454" y="396"/>
                    </a:lnTo>
                    <a:lnTo>
                      <a:pt x="6451" y="399"/>
                    </a:lnTo>
                    <a:lnTo>
                      <a:pt x="6449" y="400"/>
                    </a:lnTo>
                    <a:lnTo>
                      <a:pt x="3518" y="400"/>
                    </a:lnTo>
                    <a:lnTo>
                      <a:pt x="3518" y="400"/>
                    </a:lnTo>
                    <a:lnTo>
                      <a:pt x="3516" y="400"/>
                    </a:lnTo>
                    <a:lnTo>
                      <a:pt x="3514" y="401"/>
                    </a:lnTo>
                    <a:lnTo>
                      <a:pt x="3514" y="401"/>
                    </a:lnTo>
                    <a:lnTo>
                      <a:pt x="3507" y="408"/>
                    </a:lnTo>
                    <a:lnTo>
                      <a:pt x="3498" y="415"/>
                    </a:lnTo>
                    <a:lnTo>
                      <a:pt x="3486" y="420"/>
                    </a:lnTo>
                    <a:lnTo>
                      <a:pt x="3473" y="427"/>
                    </a:lnTo>
                    <a:lnTo>
                      <a:pt x="3460" y="433"/>
                    </a:lnTo>
                    <a:lnTo>
                      <a:pt x="3444" y="438"/>
                    </a:lnTo>
                    <a:lnTo>
                      <a:pt x="3426" y="443"/>
                    </a:lnTo>
                    <a:lnTo>
                      <a:pt x="3409" y="448"/>
                    </a:lnTo>
                    <a:lnTo>
                      <a:pt x="3369" y="456"/>
                    </a:lnTo>
                    <a:lnTo>
                      <a:pt x="3325" y="462"/>
                    </a:lnTo>
                    <a:lnTo>
                      <a:pt x="3277" y="465"/>
                    </a:lnTo>
                    <a:lnTo>
                      <a:pt x="3227" y="467"/>
                    </a:lnTo>
                    <a:lnTo>
                      <a:pt x="3227" y="467"/>
                    </a:lnTo>
                    <a:lnTo>
                      <a:pt x="3176" y="465"/>
                    </a:lnTo>
                    <a:lnTo>
                      <a:pt x="3129" y="462"/>
                    </a:lnTo>
                    <a:lnTo>
                      <a:pt x="3085" y="456"/>
                    </a:lnTo>
                    <a:lnTo>
                      <a:pt x="3045" y="448"/>
                    </a:lnTo>
                    <a:lnTo>
                      <a:pt x="3027" y="443"/>
                    </a:lnTo>
                    <a:lnTo>
                      <a:pt x="3010" y="438"/>
                    </a:lnTo>
                    <a:lnTo>
                      <a:pt x="2994" y="433"/>
                    </a:lnTo>
                    <a:lnTo>
                      <a:pt x="2981" y="427"/>
                    </a:lnTo>
                    <a:lnTo>
                      <a:pt x="2968" y="420"/>
                    </a:lnTo>
                    <a:lnTo>
                      <a:pt x="2956" y="415"/>
                    </a:lnTo>
                    <a:lnTo>
                      <a:pt x="2947" y="408"/>
                    </a:lnTo>
                    <a:lnTo>
                      <a:pt x="2940" y="401"/>
                    </a:lnTo>
                    <a:lnTo>
                      <a:pt x="2940" y="401"/>
                    </a:lnTo>
                    <a:lnTo>
                      <a:pt x="2938" y="400"/>
                    </a:lnTo>
                    <a:lnTo>
                      <a:pt x="2936" y="400"/>
                    </a:lnTo>
                    <a:lnTo>
                      <a:pt x="5" y="400"/>
                    </a:lnTo>
                    <a:lnTo>
                      <a:pt x="5" y="400"/>
                    </a:lnTo>
                    <a:lnTo>
                      <a:pt x="3" y="399"/>
                    </a:lnTo>
                    <a:lnTo>
                      <a:pt x="0" y="396"/>
                    </a:lnTo>
                    <a:lnTo>
                      <a:pt x="0" y="396"/>
                    </a:lnTo>
                    <a:lnTo>
                      <a:pt x="0" y="393"/>
                    </a:lnTo>
                    <a:lnTo>
                      <a:pt x="3" y="390"/>
                    </a:lnTo>
                    <a:lnTo>
                      <a:pt x="325" y="185"/>
                    </a:lnTo>
                    <a:lnTo>
                      <a:pt x="2428" y="0"/>
                    </a:lnTo>
                    <a:lnTo>
                      <a:pt x="3227" y="185"/>
                    </a:lnTo>
                    <a:lnTo>
                      <a:pt x="3956" y="28"/>
                    </a:lnTo>
                    <a:lnTo>
                      <a:pt x="6129" y="185"/>
                    </a:lnTo>
                    <a:lnTo>
                      <a:pt x="6451" y="390"/>
                    </a:lnTo>
                    <a:close/>
                  </a:path>
                </a:pathLst>
              </a:custGeom>
              <a:solidFill>
                <a:srgbClr val="646D7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3" name="Google Shape;53;p3"/>
              <p:cNvSpPr/>
              <p:nvPr/>
            </p:nvSpPr>
            <p:spPr>
              <a:xfrm>
                <a:off x="1995488" y="3876842"/>
                <a:ext cx="5153025" cy="401638"/>
              </a:xfrm>
              <a:custGeom>
                <a:avLst/>
                <a:gdLst/>
                <a:ahLst/>
                <a:cxnLst/>
                <a:rect l="l" t="t" r="r" b="b"/>
                <a:pathLst>
                  <a:path w="6492" h="506" extrusionOk="0">
                    <a:moveTo>
                      <a:pt x="3246" y="506"/>
                    </a:moveTo>
                    <a:lnTo>
                      <a:pt x="3246" y="506"/>
                    </a:lnTo>
                    <a:lnTo>
                      <a:pt x="3196" y="504"/>
                    </a:lnTo>
                    <a:lnTo>
                      <a:pt x="3149" y="500"/>
                    </a:lnTo>
                    <a:lnTo>
                      <a:pt x="3106" y="495"/>
                    </a:lnTo>
                    <a:lnTo>
                      <a:pt x="3064" y="488"/>
                    </a:lnTo>
                    <a:lnTo>
                      <a:pt x="3046" y="483"/>
                    </a:lnTo>
                    <a:lnTo>
                      <a:pt x="3027" y="477"/>
                    </a:lnTo>
                    <a:lnTo>
                      <a:pt x="3011" y="472"/>
                    </a:lnTo>
                    <a:lnTo>
                      <a:pt x="2996" y="466"/>
                    </a:lnTo>
                    <a:lnTo>
                      <a:pt x="2982" y="460"/>
                    </a:lnTo>
                    <a:lnTo>
                      <a:pt x="2970" y="453"/>
                    </a:lnTo>
                    <a:lnTo>
                      <a:pt x="2959" y="446"/>
                    </a:lnTo>
                    <a:lnTo>
                      <a:pt x="2950" y="438"/>
                    </a:lnTo>
                    <a:lnTo>
                      <a:pt x="24" y="438"/>
                    </a:lnTo>
                    <a:lnTo>
                      <a:pt x="24" y="438"/>
                    </a:lnTo>
                    <a:lnTo>
                      <a:pt x="17" y="437"/>
                    </a:lnTo>
                    <a:lnTo>
                      <a:pt x="10" y="434"/>
                    </a:lnTo>
                    <a:lnTo>
                      <a:pt x="4" y="428"/>
                    </a:lnTo>
                    <a:lnTo>
                      <a:pt x="1" y="421"/>
                    </a:lnTo>
                    <a:lnTo>
                      <a:pt x="1" y="421"/>
                    </a:lnTo>
                    <a:lnTo>
                      <a:pt x="0" y="413"/>
                    </a:lnTo>
                    <a:lnTo>
                      <a:pt x="2" y="406"/>
                    </a:lnTo>
                    <a:lnTo>
                      <a:pt x="5" y="399"/>
                    </a:lnTo>
                    <a:lnTo>
                      <a:pt x="11" y="394"/>
                    </a:lnTo>
                    <a:lnTo>
                      <a:pt x="338" y="187"/>
                    </a:lnTo>
                    <a:lnTo>
                      <a:pt x="343" y="187"/>
                    </a:lnTo>
                    <a:lnTo>
                      <a:pt x="2448" y="0"/>
                    </a:lnTo>
                    <a:lnTo>
                      <a:pt x="3246" y="186"/>
                    </a:lnTo>
                    <a:lnTo>
                      <a:pt x="3974" y="28"/>
                    </a:lnTo>
                    <a:lnTo>
                      <a:pt x="3976" y="28"/>
                    </a:lnTo>
                    <a:lnTo>
                      <a:pt x="6154" y="187"/>
                    </a:lnTo>
                    <a:lnTo>
                      <a:pt x="6481" y="394"/>
                    </a:lnTo>
                    <a:lnTo>
                      <a:pt x="6481" y="394"/>
                    </a:lnTo>
                    <a:lnTo>
                      <a:pt x="6487" y="399"/>
                    </a:lnTo>
                    <a:lnTo>
                      <a:pt x="6490" y="406"/>
                    </a:lnTo>
                    <a:lnTo>
                      <a:pt x="6492" y="413"/>
                    </a:lnTo>
                    <a:lnTo>
                      <a:pt x="6491" y="421"/>
                    </a:lnTo>
                    <a:lnTo>
                      <a:pt x="6491" y="421"/>
                    </a:lnTo>
                    <a:lnTo>
                      <a:pt x="6490" y="424"/>
                    </a:lnTo>
                    <a:lnTo>
                      <a:pt x="6488" y="428"/>
                    </a:lnTo>
                    <a:lnTo>
                      <a:pt x="6481" y="436"/>
                    </a:lnTo>
                    <a:lnTo>
                      <a:pt x="6470" y="443"/>
                    </a:lnTo>
                    <a:lnTo>
                      <a:pt x="6454" y="452"/>
                    </a:lnTo>
                    <a:lnTo>
                      <a:pt x="3529" y="452"/>
                    </a:lnTo>
                    <a:lnTo>
                      <a:pt x="3529" y="452"/>
                    </a:lnTo>
                    <a:lnTo>
                      <a:pt x="3522" y="457"/>
                    </a:lnTo>
                    <a:lnTo>
                      <a:pt x="3513" y="462"/>
                    </a:lnTo>
                    <a:lnTo>
                      <a:pt x="3503" y="467"/>
                    </a:lnTo>
                    <a:lnTo>
                      <a:pt x="3490" y="472"/>
                    </a:lnTo>
                    <a:lnTo>
                      <a:pt x="3461" y="481"/>
                    </a:lnTo>
                    <a:lnTo>
                      <a:pt x="3426" y="489"/>
                    </a:lnTo>
                    <a:lnTo>
                      <a:pt x="3386" y="496"/>
                    </a:lnTo>
                    <a:lnTo>
                      <a:pt x="3343" y="502"/>
                    </a:lnTo>
                    <a:lnTo>
                      <a:pt x="3296" y="504"/>
                    </a:lnTo>
                    <a:lnTo>
                      <a:pt x="3246" y="506"/>
                    </a:lnTo>
                    <a:lnTo>
                      <a:pt x="3246" y="506"/>
                    </a:lnTo>
                    <a:close/>
                    <a:moveTo>
                      <a:pt x="71" y="401"/>
                    </a:moveTo>
                    <a:lnTo>
                      <a:pt x="2955" y="401"/>
                    </a:lnTo>
                    <a:lnTo>
                      <a:pt x="2955" y="401"/>
                    </a:lnTo>
                    <a:lnTo>
                      <a:pt x="2959" y="401"/>
                    </a:lnTo>
                    <a:lnTo>
                      <a:pt x="2964" y="402"/>
                    </a:lnTo>
                    <a:lnTo>
                      <a:pt x="2968" y="405"/>
                    </a:lnTo>
                    <a:lnTo>
                      <a:pt x="2972" y="408"/>
                    </a:lnTo>
                    <a:lnTo>
                      <a:pt x="2972" y="408"/>
                    </a:lnTo>
                    <a:lnTo>
                      <a:pt x="2979" y="414"/>
                    </a:lnTo>
                    <a:lnTo>
                      <a:pt x="2986" y="420"/>
                    </a:lnTo>
                    <a:lnTo>
                      <a:pt x="2996" y="424"/>
                    </a:lnTo>
                    <a:lnTo>
                      <a:pt x="3008" y="430"/>
                    </a:lnTo>
                    <a:lnTo>
                      <a:pt x="3020" y="435"/>
                    </a:lnTo>
                    <a:lnTo>
                      <a:pt x="3034" y="440"/>
                    </a:lnTo>
                    <a:lnTo>
                      <a:pt x="3068" y="449"/>
                    </a:lnTo>
                    <a:lnTo>
                      <a:pt x="3106" y="457"/>
                    </a:lnTo>
                    <a:lnTo>
                      <a:pt x="3148" y="462"/>
                    </a:lnTo>
                    <a:lnTo>
                      <a:pt x="3195" y="467"/>
                    </a:lnTo>
                    <a:lnTo>
                      <a:pt x="3221" y="468"/>
                    </a:lnTo>
                    <a:lnTo>
                      <a:pt x="3246" y="468"/>
                    </a:lnTo>
                    <a:lnTo>
                      <a:pt x="3246" y="468"/>
                    </a:lnTo>
                    <a:lnTo>
                      <a:pt x="3271" y="468"/>
                    </a:lnTo>
                    <a:lnTo>
                      <a:pt x="3297" y="467"/>
                    </a:lnTo>
                    <a:lnTo>
                      <a:pt x="3344" y="462"/>
                    </a:lnTo>
                    <a:lnTo>
                      <a:pt x="3386" y="457"/>
                    </a:lnTo>
                    <a:lnTo>
                      <a:pt x="3424" y="449"/>
                    </a:lnTo>
                    <a:lnTo>
                      <a:pt x="3458" y="440"/>
                    </a:lnTo>
                    <a:lnTo>
                      <a:pt x="3472" y="435"/>
                    </a:lnTo>
                    <a:lnTo>
                      <a:pt x="3484" y="430"/>
                    </a:lnTo>
                    <a:lnTo>
                      <a:pt x="3496" y="424"/>
                    </a:lnTo>
                    <a:lnTo>
                      <a:pt x="3505" y="420"/>
                    </a:lnTo>
                    <a:lnTo>
                      <a:pt x="3513" y="414"/>
                    </a:lnTo>
                    <a:lnTo>
                      <a:pt x="3520" y="408"/>
                    </a:lnTo>
                    <a:lnTo>
                      <a:pt x="3520" y="408"/>
                    </a:lnTo>
                    <a:lnTo>
                      <a:pt x="3524" y="405"/>
                    </a:lnTo>
                    <a:lnTo>
                      <a:pt x="3528" y="402"/>
                    </a:lnTo>
                    <a:lnTo>
                      <a:pt x="3533" y="401"/>
                    </a:lnTo>
                    <a:lnTo>
                      <a:pt x="3537" y="401"/>
                    </a:lnTo>
                    <a:lnTo>
                      <a:pt x="6421" y="401"/>
                    </a:lnTo>
                    <a:lnTo>
                      <a:pt x="6142" y="224"/>
                    </a:lnTo>
                    <a:lnTo>
                      <a:pt x="3976" y="66"/>
                    </a:lnTo>
                    <a:lnTo>
                      <a:pt x="3246" y="225"/>
                    </a:lnTo>
                    <a:lnTo>
                      <a:pt x="2446" y="38"/>
                    </a:lnTo>
                    <a:lnTo>
                      <a:pt x="350" y="224"/>
                    </a:lnTo>
                    <a:lnTo>
                      <a:pt x="71" y="401"/>
                    </a:lnTo>
                    <a:close/>
                  </a:path>
                </a:pathLst>
              </a:custGeom>
              <a:solidFill>
                <a:srgbClr val="A9B2B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 name="Google Shape;54;p3"/>
              <p:cNvSpPr/>
              <p:nvPr/>
            </p:nvSpPr>
            <p:spPr>
              <a:xfrm>
                <a:off x="2089151" y="3649829"/>
                <a:ext cx="4965700" cy="544513"/>
              </a:xfrm>
              <a:custGeom>
                <a:avLst/>
                <a:gdLst/>
                <a:ahLst/>
                <a:cxnLst/>
                <a:rect l="l" t="t" r="r" b="b"/>
                <a:pathLst>
                  <a:path w="6256" h="686" extrusionOk="0">
                    <a:moveTo>
                      <a:pt x="6256" y="660"/>
                    </a:moveTo>
                    <a:lnTo>
                      <a:pt x="6256" y="660"/>
                    </a:lnTo>
                    <a:lnTo>
                      <a:pt x="6099" y="660"/>
                    </a:lnTo>
                    <a:lnTo>
                      <a:pt x="5901" y="659"/>
                    </a:lnTo>
                    <a:lnTo>
                      <a:pt x="5789" y="656"/>
                    </a:lnTo>
                    <a:lnTo>
                      <a:pt x="5670" y="654"/>
                    </a:lnTo>
                    <a:lnTo>
                      <a:pt x="5544" y="649"/>
                    </a:lnTo>
                    <a:lnTo>
                      <a:pt x="5413" y="644"/>
                    </a:lnTo>
                    <a:lnTo>
                      <a:pt x="5277" y="634"/>
                    </a:lnTo>
                    <a:lnTo>
                      <a:pt x="5139" y="624"/>
                    </a:lnTo>
                    <a:lnTo>
                      <a:pt x="5070" y="618"/>
                    </a:lnTo>
                    <a:lnTo>
                      <a:pt x="4999" y="610"/>
                    </a:lnTo>
                    <a:lnTo>
                      <a:pt x="4929" y="603"/>
                    </a:lnTo>
                    <a:lnTo>
                      <a:pt x="4859" y="594"/>
                    </a:lnTo>
                    <a:lnTo>
                      <a:pt x="4789" y="585"/>
                    </a:lnTo>
                    <a:lnTo>
                      <a:pt x="4718" y="575"/>
                    </a:lnTo>
                    <a:lnTo>
                      <a:pt x="4648" y="563"/>
                    </a:lnTo>
                    <a:lnTo>
                      <a:pt x="4579" y="551"/>
                    </a:lnTo>
                    <a:lnTo>
                      <a:pt x="4510" y="538"/>
                    </a:lnTo>
                    <a:lnTo>
                      <a:pt x="4443" y="524"/>
                    </a:lnTo>
                    <a:lnTo>
                      <a:pt x="4375" y="509"/>
                    </a:lnTo>
                    <a:lnTo>
                      <a:pt x="4310" y="493"/>
                    </a:lnTo>
                    <a:lnTo>
                      <a:pt x="4310" y="493"/>
                    </a:lnTo>
                    <a:lnTo>
                      <a:pt x="4250" y="478"/>
                    </a:lnTo>
                    <a:lnTo>
                      <a:pt x="4193" y="466"/>
                    </a:lnTo>
                    <a:lnTo>
                      <a:pt x="4139" y="457"/>
                    </a:lnTo>
                    <a:lnTo>
                      <a:pt x="4086" y="451"/>
                    </a:lnTo>
                    <a:lnTo>
                      <a:pt x="4037" y="447"/>
                    </a:lnTo>
                    <a:lnTo>
                      <a:pt x="3989" y="444"/>
                    </a:lnTo>
                    <a:lnTo>
                      <a:pt x="3943" y="443"/>
                    </a:lnTo>
                    <a:lnTo>
                      <a:pt x="3901" y="445"/>
                    </a:lnTo>
                    <a:lnTo>
                      <a:pt x="3859" y="448"/>
                    </a:lnTo>
                    <a:lnTo>
                      <a:pt x="3821" y="454"/>
                    </a:lnTo>
                    <a:lnTo>
                      <a:pt x="3784" y="459"/>
                    </a:lnTo>
                    <a:lnTo>
                      <a:pt x="3750" y="466"/>
                    </a:lnTo>
                    <a:lnTo>
                      <a:pt x="3716" y="475"/>
                    </a:lnTo>
                    <a:lnTo>
                      <a:pt x="3687" y="485"/>
                    </a:lnTo>
                    <a:lnTo>
                      <a:pt x="3657" y="496"/>
                    </a:lnTo>
                    <a:lnTo>
                      <a:pt x="3630" y="507"/>
                    </a:lnTo>
                    <a:lnTo>
                      <a:pt x="3605" y="519"/>
                    </a:lnTo>
                    <a:lnTo>
                      <a:pt x="3582" y="532"/>
                    </a:lnTo>
                    <a:lnTo>
                      <a:pt x="3560" y="545"/>
                    </a:lnTo>
                    <a:lnTo>
                      <a:pt x="3540" y="557"/>
                    </a:lnTo>
                    <a:lnTo>
                      <a:pt x="3522" y="570"/>
                    </a:lnTo>
                    <a:lnTo>
                      <a:pt x="3505" y="584"/>
                    </a:lnTo>
                    <a:lnTo>
                      <a:pt x="3490" y="596"/>
                    </a:lnTo>
                    <a:lnTo>
                      <a:pt x="3476" y="609"/>
                    </a:lnTo>
                    <a:lnTo>
                      <a:pt x="3453" y="632"/>
                    </a:lnTo>
                    <a:lnTo>
                      <a:pt x="3435" y="653"/>
                    </a:lnTo>
                    <a:lnTo>
                      <a:pt x="3423" y="669"/>
                    </a:lnTo>
                    <a:lnTo>
                      <a:pt x="3416" y="681"/>
                    </a:lnTo>
                    <a:lnTo>
                      <a:pt x="3416" y="681"/>
                    </a:lnTo>
                    <a:lnTo>
                      <a:pt x="3414" y="682"/>
                    </a:lnTo>
                    <a:lnTo>
                      <a:pt x="3412" y="683"/>
                    </a:lnTo>
                    <a:lnTo>
                      <a:pt x="3412" y="683"/>
                    </a:lnTo>
                    <a:lnTo>
                      <a:pt x="3410" y="683"/>
                    </a:lnTo>
                    <a:lnTo>
                      <a:pt x="3408" y="682"/>
                    </a:lnTo>
                    <a:lnTo>
                      <a:pt x="3408" y="682"/>
                    </a:lnTo>
                    <a:lnTo>
                      <a:pt x="3400" y="676"/>
                    </a:lnTo>
                    <a:lnTo>
                      <a:pt x="3389" y="669"/>
                    </a:lnTo>
                    <a:lnTo>
                      <a:pt x="3364" y="656"/>
                    </a:lnTo>
                    <a:lnTo>
                      <a:pt x="3333" y="644"/>
                    </a:lnTo>
                    <a:lnTo>
                      <a:pt x="3296" y="631"/>
                    </a:lnTo>
                    <a:lnTo>
                      <a:pt x="3257" y="621"/>
                    </a:lnTo>
                    <a:lnTo>
                      <a:pt x="3236" y="616"/>
                    </a:lnTo>
                    <a:lnTo>
                      <a:pt x="3216" y="613"/>
                    </a:lnTo>
                    <a:lnTo>
                      <a:pt x="3194" y="609"/>
                    </a:lnTo>
                    <a:lnTo>
                      <a:pt x="3172" y="607"/>
                    </a:lnTo>
                    <a:lnTo>
                      <a:pt x="3150" y="606"/>
                    </a:lnTo>
                    <a:lnTo>
                      <a:pt x="3128" y="606"/>
                    </a:lnTo>
                    <a:lnTo>
                      <a:pt x="3128" y="606"/>
                    </a:lnTo>
                    <a:lnTo>
                      <a:pt x="3105" y="606"/>
                    </a:lnTo>
                    <a:lnTo>
                      <a:pt x="3083" y="607"/>
                    </a:lnTo>
                    <a:lnTo>
                      <a:pt x="3060" y="609"/>
                    </a:lnTo>
                    <a:lnTo>
                      <a:pt x="3038" y="613"/>
                    </a:lnTo>
                    <a:lnTo>
                      <a:pt x="3016" y="617"/>
                    </a:lnTo>
                    <a:lnTo>
                      <a:pt x="2996" y="622"/>
                    </a:lnTo>
                    <a:lnTo>
                      <a:pt x="2975" y="626"/>
                    </a:lnTo>
                    <a:lnTo>
                      <a:pt x="2955" y="632"/>
                    </a:lnTo>
                    <a:lnTo>
                      <a:pt x="2918" y="645"/>
                    </a:lnTo>
                    <a:lnTo>
                      <a:pt x="2887" y="659"/>
                    </a:lnTo>
                    <a:lnTo>
                      <a:pt x="2875" y="666"/>
                    </a:lnTo>
                    <a:lnTo>
                      <a:pt x="2863" y="671"/>
                    </a:lnTo>
                    <a:lnTo>
                      <a:pt x="2853" y="678"/>
                    </a:lnTo>
                    <a:lnTo>
                      <a:pt x="2845" y="685"/>
                    </a:lnTo>
                    <a:lnTo>
                      <a:pt x="2845" y="685"/>
                    </a:lnTo>
                    <a:lnTo>
                      <a:pt x="2842" y="686"/>
                    </a:lnTo>
                    <a:lnTo>
                      <a:pt x="2840" y="686"/>
                    </a:lnTo>
                    <a:lnTo>
                      <a:pt x="2840" y="686"/>
                    </a:lnTo>
                    <a:lnTo>
                      <a:pt x="2838" y="685"/>
                    </a:lnTo>
                    <a:lnTo>
                      <a:pt x="2837" y="684"/>
                    </a:lnTo>
                    <a:lnTo>
                      <a:pt x="2837" y="684"/>
                    </a:lnTo>
                    <a:lnTo>
                      <a:pt x="2829" y="672"/>
                    </a:lnTo>
                    <a:lnTo>
                      <a:pt x="2817" y="655"/>
                    </a:lnTo>
                    <a:lnTo>
                      <a:pt x="2800" y="634"/>
                    </a:lnTo>
                    <a:lnTo>
                      <a:pt x="2777" y="610"/>
                    </a:lnTo>
                    <a:lnTo>
                      <a:pt x="2763" y="598"/>
                    </a:lnTo>
                    <a:lnTo>
                      <a:pt x="2748" y="585"/>
                    </a:lnTo>
                    <a:lnTo>
                      <a:pt x="2731" y="572"/>
                    </a:lnTo>
                    <a:lnTo>
                      <a:pt x="2712" y="558"/>
                    </a:lnTo>
                    <a:lnTo>
                      <a:pt x="2693" y="546"/>
                    </a:lnTo>
                    <a:lnTo>
                      <a:pt x="2671" y="533"/>
                    </a:lnTo>
                    <a:lnTo>
                      <a:pt x="2648" y="520"/>
                    </a:lnTo>
                    <a:lnTo>
                      <a:pt x="2622" y="508"/>
                    </a:lnTo>
                    <a:lnTo>
                      <a:pt x="2596" y="496"/>
                    </a:lnTo>
                    <a:lnTo>
                      <a:pt x="2567" y="486"/>
                    </a:lnTo>
                    <a:lnTo>
                      <a:pt x="2537" y="477"/>
                    </a:lnTo>
                    <a:lnTo>
                      <a:pt x="2504" y="467"/>
                    </a:lnTo>
                    <a:lnTo>
                      <a:pt x="2469" y="460"/>
                    </a:lnTo>
                    <a:lnTo>
                      <a:pt x="2434" y="454"/>
                    </a:lnTo>
                    <a:lnTo>
                      <a:pt x="2394" y="449"/>
                    </a:lnTo>
                    <a:lnTo>
                      <a:pt x="2354" y="445"/>
                    </a:lnTo>
                    <a:lnTo>
                      <a:pt x="2312" y="444"/>
                    </a:lnTo>
                    <a:lnTo>
                      <a:pt x="2265" y="444"/>
                    </a:lnTo>
                    <a:lnTo>
                      <a:pt x="2218" y="447"/>
                    </a:lnTo>
                    <a:lnTo>
                      <a:pt x="2169" y="451"/>
                    </a:lnTo>
                    <a:lnTo>
                      <a:pt x="2117" y="457"/>
                    </a:lnTo>
                    <a:lnTo>
                      <a:pt x="2063" y="466"/>
                    </a:lnTo>
                    <a:lnTo>
                      <a:pt x="2005" y="478"/>
                    </a:lnTo>
                    <a:lnTo>
                      <a:pt x="1946" y="493"/>
                    </a:lnTo>
                    <a:lnTo>
                      <a:pt x="1946" y="493"/>
                    </a:lnTo>
                    <a:lnTo>
                      <a:pt x="1881" y="509"/>
                    </a:lnTo>
                    <a:lnTo>
                      <a:pt x="1814" y="524"/>
                    </a:lnTo>
                    <a:lnTo>
                      <a:pt x="1746" y="538"/>
                    </a:lnTo>
                    <a:lnTo>
                      <a:pt x="1677" y="551"/>
                    </a:lnTo>
                    <a:lnTo>
                      <a:pt x="1608" y="563"/>
                    </a:lnTo>
                    <a:lnTo>
                      <a:pt x="1538" y="575"/>
                    </a:lnTo>
                    <a:lnTo>
                      <a:pt x="1467" y="585"/>
                    </a:lnTo>
                    <a:lnTo>
                      <a:pt x="1397" y="594"/>
                    </a:lnTo>
                    <a:lnTo>
                      <a:pt x="1327" y="603"/>
                    </a:lnTo>
                    <a:lnTo>
                      <a:pt x="1257" y="610"/>
                    </a:lnTo>
                    <a:lnTo>
                      <a:pt x="1186" y="618"/>
                    </a:lnTo>
                    <a:lnTo>
                      <a:pt x="1117" y="624"/>
                    </a:lnTo>
                    <a:lnTo>
                      <a:pt x="979" y="634"/>
                    </a:lnTo>
                    <a:lnTo>
                      <a:pt x="843" y="644"/>
                    </a:lnTo>
                    <a:lnTo>
                      <a:pt x="713" y="649"/>
                    </a:lnTo>
                    <a:lnTo>
                      <a:pt x="586" y="654"/>
                    </a:lnTo>
                    <a:lnTo>
                      <a:pt x="467" y="656"/>
                    </a:lnTo>
                    <a:lnTo>
                      <a:pt x="355" y="659"/>
                    </a:lnTo>
                    <a:lnTo>
                      <a:pt x="157" y="660"/>
                    </a:lnTo>
                    <a:lnTo>
                      <a:pt x="0" y="660"/>
                    </a:lnTo>
                    <a:lnTo>
                      <a:pt x="256" y="413"/>
                    </a:lnTo>
                    <a:lnTo>
                      <a:pt x="256" y="413"/>
                    </a:lnTo>
                    <a:lnTo>
                      <a:pt x="387" y="412"/>
                    </a:lnTo>
                    <a:lnTo>
                      <a:pt x="512" y="409"/>
                    </a:lnTo>
                    <a:lnTo>
                      <a:pt x="628" y="403"/>
                    </a:lnTo>
                    <a:lnTo>
                      <a:pt x="737" y="395"/>
                    </a:lnTo>
                    <a:lnTo>
                      <a:pt x="840" y="386"/>
                    </a:lnTo>
                    <a:lnTo>
                      <a:pt x="937" y="375"/>
                    </a:lnTo>
                    <a:lnTo>
                      <a:pt x="1026" y="363"/>
                    </a:lnTo>
                    <a:lnTo>
                      <a:pt x="1110" y="349"/>
                    </a:lnTo>
                    <a:lnTo>
                      <a:pt x="1190" y="334"/>
                    </a:lnTo>
                    <a:lnTo>
                      <a:pt x="1264" y="318"/>
                    </a:lnTo>
                    <a:lnTo>
                      <a:pt x="1333" y="300"/>
                    </a:lnTo>
                    <a:lnTo>
                      <a:pt x="1397" y="282"/>
                    </a:lnTo>
                    <a:lnTo>
                      <a:pt x="1458" y="263"/>
                    </a:lnTo>
                    <a:lnTo>
                      <a:pt x="1515" y="245"/>
                    </a:lnTo>
                    <a:lnTo>
                      <a:pt x="1569" y="225"/>
                    </a:lnTo>
                    <a:lnTo>
                      <a:pt x="1619" y="206"/>
                    </a:lnTo>
                    <a:lnTo>
                      <a:pt x="1667" y="187"/>
                    </a:lnTo>
                    <a:lnTo>
                      <a:pt x="1713" y="168"/>
                    </a:lnTo>
                    <a:lnTo>
                      <a:pt x="1798" y="130"/>
                    </a:lnTo>
                    <a:lnTo>
                      <a:pt x="1879" y="95"/>
                    </a:lnTo>
                    <a:lnTo>
                      <a:pt x="1918" y="79"/>
                    </a:lnTo>
                    <a:lnTo>
                      <a:pt x="1957" y="64"/>
                    </a:lnTo>
                    <a:lnTo>
                      <a:pt x="1995" y="50"/>
                    </a:lnTo>
                    <a:lnTo>
                      <a:pt x="2034" y="38"/>
                    </a:lnTo>
                    <a:lnTo>
                      <a:pt x="2074" y="26"/>
                    </a:lnTo>
                    <a:lnTo>
                      <a:pt x="2116" y="17"/>
                    </a:lnTo>
                    <a:lnTo>
                      <a:pt x="2158" y="10"/>
                    </a:lnTo>
                    <a:lnTo>
                      <a:pt x="2202" y="4"/>
                    </a:lnTo>
                    <a:lnTo>
                      <a:pt x="2248" y="1"/>
                    </a:lnTo>
                    <a:lnTo>
                      <a:pt x="2298" y="0"/>
                    </a:lnTo>
                    <a:lnTo>
                      <a:pt x="2298" y="0"/>
                    </a:lnTo>
                    <a:lnTo>
                      <a:pt x="2346" y="1"/>
                    </a:lnTo>
                    <a:lnTo>
                      <a:pt x="2394" y="4"/>
                    </a:lnTo>
                    <a:lnTo>
                      <a:pt x="2442" y="10"/>
                    </a:lnTo>
                    <a:lnTo>
                      <a:pt x="2487" y="17"/>
                    </a:lnTo>
                    <a:lnTo>
                      <a:pt x="2530" y="26"/>
                    </a:lnTo>
                    <a:lnTo>
                      <a:pt x="2572" y="38"/>
                    </a:lnTo>
                    <a:lnTo>
                      <a:pt x="2613" y="50"/>
                    </a:lnTo>
                    <a:lnTo>
                      <a:pt x="2652" y="64"/>
                    </a:lnTo>
                    <a:lnTo>
                      <a:pt x="2690" y="79"/>
                    </a:lnTo>
                    <a:lnTo>
                      <a:pt x="2727" y="95"/>
                    </a:lnTo>
                    <a:lnTo>
                      <a:pt x="2762" y="112"/>
                    </a:lnTo>
                    <a:lnTo>
                      <a:pt x="2795" y="130"/>
                    </a:lnTo>
                    <a:lnTo>
                      <a:pt x="2826" y="148"/>
                    </a:lnTo>
                    <a:lnTo>
                      <a:pt x="2857" y="168"/>
                    </a:lnTo>
                    <a:lnTo>
                      <a:pt x="2886" y="187"/>
                    </a:lnTo>
                    <a:lnTo>
                      <a:pt x="2913" y="206"/>
                    </a:lnTo>
                    <a:lnTo>
                      <a:pt x="2939" y="225"/>
                    </a:lnTo>
                    <a:lnTo>
                      <a:pt x="2962" y="245"/>
                    </a:lnTo>
                    <a:lnTo>
                      <a:pt x="2985" y="263"/>
                    </a:lnTo>
                    <a:lnTo>
                      <a:pt x="3006" y="282"/>
                    </a:lnTo>
                    <a:lnTo>
                      <a:pt x="3043" y="318"/>
                    </a:lnTo>
                    <a:lnTo>
                      <a:pt x="3074" y="349"/>
                    </a:lnTo>
                    <a:lnTo>
                      <a:pt x="3097" y="375"/>
                    </a:lnTo>
                    <a:lnTo>
                      <a:pt x="3114" y="395"/>
                    </a:lnTo>
                    <a:lnTo>
                      <a:pt x="3128" y="413"/>
                    </a:lnTo>
                    <a:lnTo>
                      <a:pt x="3128" y="413"/>
                    </a:lnTo>
                    <a:lnTo>
                      <a:pt x="3142" y="395"/>
                    </a:lnTo>
                    <a:lnTo>
                      <a:pt x="3159" y="375"/>
                    </a:lnTo>
                    <a:lnTo>
                      <a:pt x="3182" y="349"/>
                    </a:lnTo>
                    <a:lnTo>
                      <a:pt x="3213" y="318"/>
                    </a:lnTo>
                    <a:lnTo>
                      <a:pt x="3250" y="282"/>
                    </a:lnTo>
                    <a:lnTo>
                      <a:pt x="3271" y="263"/>
                    </a:lnTo>
                    <a:lnTo>
                      <a:pt x="3294" y="245"/>
                    </a:lnTo>
                    <a:lnTo>
                      <a:pt x="3317" y="225"/>
                    </a:lnTo>
                    <a:lnTo>
                      <a:pt x="3343" y="206"/>
                    </a:lnTo>
                    <a:lnTo>
                      <a:pt x="3370" y="187"/>
                    </a:lnTo>
                    <a:lnTo>
                      <a:pt x="3399" y="168"/>
                    </a:lnTo>
                    <a:lnTo>
                      <a:pt x="3430" y="148"/>
                    </a:lnTo>
                    <a:lnTo>
                      <a:pt x="3461" y="130"/>
                    </a:lnTo>
                    <a:lnTo>
                      <a:pt x="3494" y="112"/>
                    </a:lnTo>
                    <a:lnTo>
                      <a:pt x="3530" y="95"/>
                    </a:lnTo>
                    <a:lnTo>
                      <a:pt x="3566" y="79"/>
                    </a:lnTo>
                    <a:lnTo>
                      <a:pt x="3604" y="64"/>
                    </a:lnTo>
                    <a:lnTo>
                      <a:pt x="3643" y="50"/>
                    </a:lnTo>
                    <a:lnTo>
                      <a:pt x="3684" y="38"/>
                    </a:lnTo>
                    <a:lnTo>
                      <a:pt x="3726" y="26"/>
                    </a:lnTo>
                    <a:lnTo>
                      <a:pt x="3769" y="17"/>
                    </a:lnTo>
                    <a:lnTo>
                      <a:pt x="3816" y="10"/>
                    </a:lnTo>
                    <a:lnTo>
                      <a:pt x="3862" y="4"/>
                    </a:lnTo>
                    <a:lnTo>
                      <a:pt x="3910" y="1"/>
                    </a:lnTo>
                    <a:lnTo>
                      <a:pt x="3959" y="0"/>
                    </a:lnTo>
                    <a:lnTo>
                      <a:pt x="3959" y="0"/>
                    </a:lnTo>
                    <a:lnTo>
                      <a:pt x="4008" y="1"/>
                    </a:lnTo>
                    <a:lnTo>
                      <a:pt x="4054" y="4"/>
                    </a:lnTo>
                    <a:lnTo>
                      <a:pt x="4099" y="10"/>
                    </a:lnTo>
                    <a:lnTo>
                      <a:pt x="4140" y="17"/>
                    </a:lnTo>
                    <a:lnTo>
                      <a:pt x="4182" y="26"/>
                    </a:lnTo>
                    <a:lnTo>
                      <a:pt x="4222" y="38"/>
                    </a:lnTo>
                    <a:lnTo>
                      <a:pt x="4261" y="50"/>
                    </a:lnTo>
                    <a:lnTo>
                      <a:pt x="4299" y="64"/>
                    </a:lnTo>
                    <a:lnTo>
                      <a:pt x="4338" y="79"/>
                    </a:lnTo>
                    <a:lnTo>
                      <a:pt x="4377" y="95"/>
                    </a:lnTo>
                    <a:lnTo>
                      <a:pt x="4458" y="130"/>
                    </a:lnTo>
                    <a:lnTo>
                      <a:pt x="4543" y="168"/>
                    </a:lnTo>
                    <a:lnTo>
                      <a:pt x="4589" y="187"/>
                    </a:lnTo>
                    <a:lnTo>
                      <a:pt x="4637" y="206"/>
                    </a:lnTo>
                    <a:lnTo>
                      <a:pt x="4687" y="225"/>
                    </a:lnTo>
                    <a:lnTo>
                      <a:pt x="4741" y="245"/>
                    </a:lnTo>
                    <a:lnTo>
                      <a:pt x="4798" y="263"/>
                    </a:lnTo>
                    <a:lnTo>
                      <a:pt x="4859" y="282"/>
                    </a:lnTo>
                    <a:lnTo>
                      <a:pt x="4923" y="300"/>
                    </a:lnTo>
                    <a:lnTo>
                      <a:pt x="4992" y="318"/>
                    </a:lnTo>
                    <a:lnTo>
                      <a:pt x="5066" y="334"/>
                    </a:lnTo>
                    <a:lnTo>
                      <a:pt x="5146" y="349"/>
                    </a:lnTo>
                    <a:lnTo>
                      <a:pt x="5230" y="363"/>
                    </a:lnTo>
                    <a:lnTo>
                      <a:pt x="5319" y="375"/>
                    </a:lnTo>
                    <a:lnTo>
                      <a:pt x="5416" y="386"/>
                    </a:lnTo>
                    <a:lnTo>
                      <a:pt x="5519" y="395"/>
                    </a:lnTo>
                    <a:lnTo>
                      <a:pt x="5628" y="403"/>
                    </a:lnTo>
                    <a:lnTo>
                      <a:pt x="5744" y="409"/>
                    </a:lnTo>
                    <a:lnTo>
                      <a:pt x="5869" y="412"/>
                    </a:lnTo>
                    <a:lnTo>
                      <a:pt x="6001" y="413"/>
                    </a:lnTo>
                    <a:lnTo>
                      <a:pt x="6256" y="660"/>
                    </a:lnTo>
                    <a:close/>
                  </a:path>
                </a:pathLst>
              </a:custGeom>
              <a:solidFill>
                <a:srgbClr val="F7F2D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 name="Google Shape;55;p3"/>
              <p:cNvSpPr/>
              <p:nvPr/>
            </p:nvSpPr>
            <p:spPr>
              <a:xfrm>
                <a:off x="4325938" y="4114967"/>
                <a:ext cx="492125" cy="109538"/>
              </a:xfrm>
              <a:custGeom>
                <a:avLst/>
                <a:gdLst/>
                <a:ahLst/>
                <a:cxnLst/>
                <a:rect l="l" t="t" r="r" b="b"/>
                <a:pathLst>
                  <a:path w="620" h="137" extrusionOk="0">
                    <a:moveTo>
                      <a:pt x="19" y="137"/>
                    </a:moveTo>
                    <a:lnTo>
                      <a:pt x="19" y="137"/>
                    </a:lnTo>
                    <a:lnTo>
                      <a:pt x="13" y="136"/>
                    </a:lnTo>
                    <a:lnTo>
                      <a:pt x="7" y="133"/>
                    </a:lnTo>
                    <a:lnTo>
                      <a:pt x="7" y="133"/>
                    </a:lnTo>
                    <a:lnTo>
                      <a:pt x="4" y="130"/>
                    </a:lnTo>
                    <a:lnTo>
                      <a:pt x="3" y="127"/>
                    </a:lnTo>
                    <a:lnTo>
                      <a:pt x="1" y="123"/>
                    </a:lnTo>
                    <a:lnTo>
                      <a:pt x="0" y="120"/>
                    </a:lnTo>
                    <a:lnTo>
                      <a:pt x="0" y="116"/>
                    </a:lnTo>
                    <a:lnTo>
                      <a:pt x="1" y="113"/>
                    </a:lnTo>
                    <a:lnTo>
                      <a:pt x="3" y="109"/>
                    </a:lnTo>
                    <a:lnTo>
                      <a:pt x="5" y="106"/>
                    </a:lnTo>
                    <a:lnTo>
                      <a:pt x="5" y="106"/>
                    </a:lnTo>
                    <a:lnTo>
                      <a:pt x="13" y="98"/>
                    </a:lnTo>
                    <a:lnTo>
                      <a:pt x="23" y="90"/>
                    </a:lnTo>
                    <a:lnTo>
                      <a:pt x="36" y="81"/>
                    </a:lnTo>
                    <a:lnTo>
                      <a:pt x="51" y="71"/>
                    </a:lnTo>
                    <a:lnTo>
                      <a:pt x="67" y="63"/>
                    </a:lnTo>
                    <a:lnTo>
                      <a:pt x="84" y="54"/>
                    </a:lnTo>
                    <a:lnTo>
                      <a:pt x="104" y="46"/>
                    </a:lnTo>
                    <a:lnTo>
                      <a:pt x="123" y="38"/>
                    </a:lnTo>
                    <a:lnTo>
                      <a:pt x="145" y="30"/>
                    </a:lnTo>
                    <a:lnTo>
                      <a:pt x="167" y="23"/>
                    </a:lnTo>
                    <a:lnTo>
                      <a:pt x="190" y="16"/>
                    </a:lnTo>
                    <a:lnTo>
                      <a:pt x="214" y="12"/>
                    </a:lnTo>
                    <a:lnTo>
                      <a:pt x="237" y="7"/>
                    </a:lnTo>
                    <a:lnTo>
                      <a:pt x="262" y="3"/>
                    </a:lnTo>
                    <a:lnTo>
                      <a:pt x="286" y="1"/>
                    </a:lnTo>
                    <a:lnTo>
                      <a:pt x="310" y="0"/>
                    </a:lnTo>
                    <a:lnTo>
                      <a:pt x="310" y="0"/>
                    </a:lnTo>
                    <a:lnTo>
                      <a:pt x="334" y="1"/>
                    </a:lnTo>
                    <a:lnTo>
                      <a:pt x="357" y="3"/>
                    </a:lnTo>
                    <a:lnTo>
                      <a:pt x="381" y="7"/>
                    </a:lnTo>
                    <a:lnTo>
                      <a:pt x="406" y="12"/>
                    </a:lnTo>
                    <a:lnTo>
                      <a:pt x="429" y="17"/>
                    </a:lnTo>
                    <a:lnTo>
                      <a:pt x="452" y="24"/>
                    </a:lnTo>
                    <a:lnTo>
                      <a:pt x="474" y="31"/>
                    </a:lnTo>
                    <a:lnTo>
                      <a:pt x="494" y="39"/>
                    </a:lnTo>
                    <a:lnTo>
                      <a:pt x="515" y="47"/>
                    </a:lnTo>
                    <a:lnTo>
                      <a:pt x="533" y="56"/>
                    </a:lnTo>
                    <a:lnTo>
                      <a:pt x="552" y="65"/>
                    </a:lnTo>
                    <a:lnTo>
                      <a:pt x="568" y="74"/>
                    </a:lnTo>
                    <a:lnTo>
                      <a:pt x="582" y="82"/>
                    </a:lnTo>
                    <a:lnTo>
                      <a:pt x="594" y="90"/>
                    </a:lnTo>
                    <a:lnTo>
                      <a:pt x="606" y="98"/>
                    </a:lnTo>
                    <a:lnTo>
                      <a:pt x="614" y="105"/>
                    </a:lnTo>
                    <a:lnTo>
                      <a:pt x="614" y="105"/>
                    </a:lnTo>
                    <a:lnTo>
                      <a:pt x="616" y="108"/>
                    </a:lnTo>
                    <a:lnTo>
                      <a:pt x="619" y="111"/>
                    </a:lnTo>
                    <a:lnTo>
                      <a:pt x="620" y="114"/>
                    </a:lnTo>
                    <a:lnTo>
                      <a:pt x="620" y="119"/>
                    </a:lnTo>
                    <a:lnTo>
                      <a:pt x="620" y="122"/>
                    </a:lnTo>
                    <a:lnTo>
                      <a:pt x="619" y="126"/>
                    </a:lnTo>
                    <a:lnTo>
                      <a:pt x="617" y="129"/>
                    </a:lnTo>
                    <a:lnTo>
                      <a:pt x="615" y="131"/>
                    </a:lnTo>
                    <a:lnTo>
                      <a:pt x="615" y="131"/>
                    </a:lnTo>
                    <a:lnTo>
                      <a:pt x="612" y="134"/>
                    </a:lnTo>
                    <a:lnTo>
                      <a:pt x="608" y="136"/>
                    </a:lnTo>
                    <a:lnTo>
                      <a:pt x="605" y="137"/>
                    </a:lnTo>
                    <a:lnTo>
                      <a:pt x="601" y="137"/>
                    </a:lnTo>
                    <a:lnTo>
                      <a:pt x="598" y="137"/>
                    </a:lnTo>
                    <a:lnTo>
                      <a:pt x="594" y="136"/>
                    </a:lnTo>
                    <a:lnTo>
                      <a:pt x="591" y="135"/>
                    </a:lnTo>
                    <a:lnTo>
                      <a:pt x="589" y="133"/>
                    </a:lnTo>
                    <a:lnTo>
                      <a:pt x="589" y="133"/>
                    </a:lnTo>
                    <a:lnTo>
                      <a:pt x="582" y="127"/>
                    </a:lnTo>
                    <a:lnTo>
                      <a:pt x="573" y="120"/>
                    </a:lnTo>
                    <a:lnTo>
                      <a:pt x="548" y="106"/>
                    </a:lnTo>
                    <a:lnTo>
                      <a:pt x="517" y="90"/>
                    </a:lnTo>
                    <a:lnTo>
                      <a:pt x="482" y="75"/>
                    </a:lnTo>
                    <a:lnTo>
                      <a:pt x="462" y="67"/>
                    </a:lnTo>
                    <a:lnTo>
                      <a:pt x="441" y="60"/>
                    </a:lnTo>
                    <a:lnTo>
                      <a:pt x="421" y="54"/>
                    </a:lnTo>
                    <a:lnTo>
                      <a:pt x="399" y="48"/>
                    </a:lnTo>
                    <a:lnTo>
                      <a:pt x="377" y="44"/>
                    </a:lnTo>
                    <a:lnTo>
                      <a:pt x="355" y="42"/>
                    </a:lnTo>
                    <a:lnTo>
                      <a:pt x="332" y="39"/>
                    </a:lnTo>
                    <a:lnTo>
                      <a:pt x="310" y="38"/>
                    </a:lnTo>
                    <a:lnTo>
                      <a:pt x="310" y="38"/>
                    </a:lnTo>
                    <a:lnTo>
                      <a:pt x="286" y="39"/>
                    </a:lnTo>
                    <a:lnTo>
                      <a:pt x="260" y="43"/>
                    </a:lnTo>
                    <a:lnTo>
                      <a:pt x="235" y="47"/>
                    </a:lnTo>
                    <a:lnTo>
                      <a:pt x="211" y="54"/>
                    </a:lnTo>
                    <a:lnTo>
                      <a:pt x="187" y="61"/>
                    </a:lnTo>
                    <a:lnTo>
                      <a:pt x="163" y="70"/>
                    </a:lnTo>
                    <a:lnTo>
                      <a:pt x="141" y="78"/>
                    </a:lnTo>
                    <a:lnTo>
                      <a:pt x="120" y="88"/>
                    </a:lnTo>
                    <a:lnTo>
                      <a:pt x="83" y="106"/>
                    </a:lnTo>
                    <a:lnTo>
                      <a:pt x="54" y="120"/>
                    </a:lnTo>
                    <a:lnTo>
                      <a:pt x="37" y="130"/>
                    </a:lnTo>
                    <a:lnTo>
                      <a:pt x="34" y="131"/>
                    </a:lnTo>
                    <a:lnTo>
                      <a:pt x="32" y="131"/>
                    </a:lnTo>
                    <a:lnTo>
                      <a:pt x="34" y="131"/>
                    </a:lnTo>
                    <a:lnTo>
                      <a:pt x="34" y="131"/>
                    </a:lnTo>
                    <a:lnTo>
                      <a:pt x="30" y="134"/>
                    </a:lnTo>
                    <a:lnTo>
                      <a:pt x="27" y="136"/>
                    </a:lnTo>
                    <a:lnTo>
                      <a:pt x="23" y="137"/>
                    </a:lnTo>
                    <a:lnTo>
                      <a:pt x="19" y="137"/>
                    </a:lnTo>
                    <a:lnTo>
                      <a:pt x="19" y="137"/>
                    </a:lnTo>
                    <a:close/>
                  </a:path>
                </a:pathLst>
              </a:custGeom>
              <a:solidFill>
                <a:srgbClr val="A9B2B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6" name="Google Shape;56;p3"/>
              <p:cNvSpPr/>
              <p:nvPr/>
            </p:nvSpPr>
            <p:spPr>
              <a:xfrm>
                <a:off x="2414588" y="3829217"/>
                <a:ext cx="2033588" cy="301625"/>
              </a:xfrm>
              <a:custGeom>
                <a:avLst/>
                <a:gdLst/>
                <a:ahLst/>
                <a:cxnLst/>
                <a:rect l="l" t="t" r="r" b="b"/>
                <a:pathLst>
                  <a:path w="2563" h="382" extrusionOk="0">
                    <a:moveTo>
                      <a:pt x="0" y="381"/>
                    </a:moveTo>
                    <a:lnTo>
                      <a:pt x="0" y="381"/>
                    </a:lnTo>
                    <a:lnTo>
                      <a:pt x="87" y="378"/>
                    </a:lnTo>
                    <a:lnTo>
                      <a:pt x="172" y="375"/>
                    </a:lnTo>
                    <a:lnTo>
                      <a:pt x="257" y="370"/>
                    </a:lnTo>
                    <a:lnTo>
                      <a:pt x="341" y="364"/>
                    </a:lnTo>
                    <a:lnTo>
                      <a:pt x="341" y="364"/>
                    </a:lnTo>
                    <a:lnTo>
                      <a:pt x="426" y="358"/>
                    </a:lnTo>
                    <a:lnTo>
                      <a:pt x="512" y="350"/>
                    </a:lnTo>
                    <a:lnTo>
                      <a:pt x="596" y="339"/>
                    </a:lnTo>
                    <a:lnTo>
                      <a:pt x="680" y="326"/>
                    </a:lnTo>
                    <a:lnTo>
                      <a:pt x="680" y="326"/>
                    </a:lnTo>
                    <a:lnTo>
                      <a:pt x="764" y="311"/>
                    </a:lnTo>
                    <a:lnTo>
                      <a:pt x="848" y="295"/>
                    </a:lnTo>
                    <a:lnTo>
                      <a:pt x="889" y="286"/>
                    </a:lnTo>
                    <a:lnTo>
                      <a:pt x="930" y="276"/>
                    </a:lnTo>
                    <a:lnTo>
                      <a:pt x="971" y="265"/>
                    </a:lnTo>
                    <a:lnTo>
                      <a:pt x="1012" y="254"/>
                    </a:lnTo>
                    <a:lnTo>
                      <a:pt x="1012" y="254"/>
                    </a:lnTo>
                    <a:lnTo>
                      <a:pt x="1053" y="241"/>
                    </a:lnTo>
                    <a:lnTo>
                      <a:pt x="1093" y="229"/>
                    </a:lnTo>
                    <a:lnTo>
                      <a:pt x="1133" y="215"/>
                    </a:lnTo>
                    <a:lnTo>
                      <a:pt x="1173" y="200"/>
                    </a:lnTo>
                    <a:lnTo>
                      <a:pt x="1213" y="185"/>
                    </a:lnTo>
                    <a:lnTo>
                      <a:pt x="1252" y="169"/>
                    </a:lnTo>
                    <a:lnTo>
                      <a:pt x="1330" y="135"/>
                    </a:lnTo>
                    <a:lnTo>
                      <a:pt x="1330" y="135"/>
                    </a:lnTo>
                    <a:lnTo>
                      <a:pt x="1409" y="101"/>
                    </a:lnTo>
                    <a:lnTo>
                      <a:pt x="1448" y="85"/>
                    </a:lnTo>
                    <a:lnTo>
                      <a:pt x="1488" y="68"/>
                    </a:lnTo>
                    <a:lnTo>
                      <a:pt x="1528" y="52"/>
                    </a:lnTo>
                    <a:lnTo>
                      <a:pt x="1569" y="40"/>
                    </a:lnTo>
                    <a:lnTo>
                      <a:pt x="1610" y="27"/>
                    </a:lnTo>
                    <a:lnTo>
                      <a:pt x="1653" y="18"/>
                    </a:lnTo>
                    <a:lnTo>
                      <a:pt x="1653" y="18"/>
                    </a:lnTo>
                    <a:lnTo>
                      <a:pt x="1695" y="10"/>
                    </a:lnTo>
                    <a:lnTo>
                      <a:pt x="1738" y="4"/>
                    </a:lnTo>
                    <a:lnTo>
                      <a:pt x="1781" y="2"/>
                    </a:lnTo>
                    <a:lnTo>
                      <a:pt x="1824" y="0"/>
                    </a:lnTo>
                    <a:lnTo>
                      <a:pt x="1824" y="0"/>
                    </a:lnTo>
                    <a:lnTo>
                      <a:pt x="1867" y="2"/>
                    </a:lnTo>
                    <a:lnTo>
                      <a:pt x="1911" y="5"/>
                    </a:lnTo>
                    <a:lnTo>
                      <a:pt x="1953" y="11"/>
                    </a:lnTo>
                    <a:lnTo>
                      <a:pt x="1996" y="19"/>
                    </a:lnTo>
                    <a:lnTo>
                      <a:pt x="1996" y="19"/>
                    </a:lnTo>
                    <a:lnTo>
                      <a:pt x="2037" y="28"/>
                    </a:lnTo>
                    <a:lnTo>
                      <a:pt x="2079" y="40"/>
                    </a:lnTo>
                    <a:lnTo>
                      <a:pt x="2120" y="53"/>
                    </a:lnTo>
                    <a:lnTo>
                      <a:pt x="2161" y="70"/>
                    </a:lnTo>
                    <a:lnTo>
                      <a:pt x="2200" y="87"/>
                    </a:lnTo>
                    <a:lnTo>
                      <a:pt x="2238" y="105"/>
                    </a:lnTo>
                    <a:lnTo>
                      <a:pt x="2276" y="126"/>
                    </a:lnTo>
                    <a:lnTo>
                      <a:pt x="2313" y="149"/>
                    </a:lnTo>
                    <a:lnTo>
                      <a:pt x="2348" y="173"/>
                    </a:lnTo>
                    <a:lnTo>
                      <a:pt x="2383" y="199"/>
                    </a:lnTo>
                    <a:lnTo>
                      <a:pt x="2416" y="225"/>
                    </a:lnTo>
                    <a:lnTo>
                      <a:pt x="2449" y="254"/>
                    </a:lnTo>
                    <a:lnTo>
                      <a:pt x="2478" y="284"/>
                    </a:lnTo>
                    <a:lnTo>
                      <a:pt x="2508" y="315"/>
                    </a:lnTo>
                    <a:lnTo>
                      <a:pt x="2536" y="347"/>
                    </a:lnTo>
                    <a:lnTo>
                      <a:pt x="2563" y="381"/>
                    </a:lnTo>
                    <a:lnTo>
                      <a:pt x="2563" y="381"/>
                    </a:lnTo>
                    <a:lnTo>
                      <a:pt x="2535" y="348"/>
                    </a:lnTo>
                    <a:lnTo>
                      <a:pt x="2506" y="317"/>
                    </a:lnTo>
                    <a:lnTo>
                      <a:pt x="2475" y="287"/>
                    </a:lnTo>
                    <a:lnTo>
                      <a:pt x="2444" y="258"/>
                    </a:lnTo>
                    <a:lnTo>
                      <a:pt x="2411" y="232"/>
                    </a:lnTo>
                    <a:lnTo>
                      <a:pt x="2377" y="207"/>
                    </a:lnTo>
                    <a:lnTo>
                      <a:pt x="2341" y="182"/>
                    </a:lnTo>
                    <a:lnTo>
                      <a:pt x="2306" y="159"/>
                    </a:lnTo>
                    <a:lnTo>
                      <a:pt x="2306" y="159"/>
                    </a:lnTo>
                    <a:lnTo>
                      <a:pt x="2269" y="138"/>
                    </a:lnTo>
                    <a:lnTo>
                      <a:pt x="2232" y="118"/>
                    </a:lnTo>
                    <a:lnTo>
                      <a:pt x="2194" y="99"/>
                    </a:lnTo>
                    <a:lnTo>
                      <a:pt x="2155" y="83"/>
                    </a:lnTo>
                    <a:lnTo>
                      <a:pt x="2115" y="70"/>
                    </a:lnTo>
                    <a:lnTo>
                      <a:pt x="2074" y="57"/>
                    </a:lnTo>
                    <a:lnTo>
                      <a:pt x="2034" y="46"/>
                    </a:lnTo>
                    <a:lnTo>
                      <a:pt x="1992" y="37"/>
                    </a:lnTo>
                    <a:lnTo>
                      <a:pt x="1992" y="37"/>
                    </a:lnTo>
                    <a:lnTo>
                      <a:pt x="1951" y="32"/>
                    </a:lnTo>
                    <a:lnTo>
                      <a:pt x="1908" y="26"/>
                    </a:lnTo>
                    <a:lnTo>
                      <a:pt x="1867" y="23"/>
                    </a:lnTo>
                    <a:lnTo>
                      <a:pt x="1824" y="22"/>
                    </a:lnTo>
                    <a:lnTo>
                      <a:pt x="1782" y="23"/>
                    </a:lnTo>
                    <a:lnTo>
                      <a:pt x="1740" y="27"/>
                    </a:lnTo>
                    <a:lnTo>
                      <a:pt x="1699" y="32"/>
                    </a:lnTo>
                    <a:lnTo>
                      <a:pt x="1657" y="40"/>
                    </a:lnTo>
                    <a:lnTo>
                      <a:pt x="1657" y="40"/>
                    </a:lnTo>
                    <a:lnTo>
                      <a:pt x="1616" y="49"/>
                    </a:lnTo>
                    <a:lnTo>
                      <a:pt x="1576" y="61"/>
                    </a:lnTo>
                    <a:lnTo>
                      <a:pt x="1536" y="75"/>
                    </a:lnTo>
                    <a:lnTo>
                      <a:pt x="1496" y="90"/>
                    </a:lnTo>
                    <a:lnTo>
                      <a:pt x="1457" y="106"/>
                    </a:lnTo>
                    <a:lnTo>
                      <a:pt x="1418" y="124"/>
                    </a:lnTo>
                    <a:lnTo>
                      <a:pt x="1341" y="158"/>
                    </a:lnTo>
                    <a:lnTo>
                      <a:pt x="1341" y="158"/>
                    </a:lnTo>
                    <a:lnTo>
                      <a:pt x="1261" y="192"/>
                    </a:lnTo>
                    <a:lnTo>
                      <a:pt x="1221" y="207"/>
                    </a:lnTo>
                    <a:lnTo>
                      <a:pt x="1182" y="223"/>
                    </a:lnTo>
                    <a:lnTo>
                      <a:pt x="1141" y="237"/>
                    </a:lnTo>
                    <a:lnTo>
                      <a:pt x="1100" y="250"/>
                    </a:lnTo>
                    <a:lnTo>
                      <a:pt x="1060" y="263"/>
                    </a:lnTo>
                    <a:lnTo>
                      <a:pt x="1018" y="276"/>
                    </a:lnTo>
                    <a:lnTo>
                      <a:pt x="1018" y="276"/>
                    </a:lnTo>
                    <a:lnTo>
                      <a:pt x="977" y="287"/>
                    </a:lnTo>
                    <a:lnTo>
                      <a:pt x="935" y="298"/>
                    </a:lnTo>
                    <a:lnTo>
                      <a:pt x="894" y="307"/>
                    </a:lnTo>
                    <a:lnTo>
                      <a:pt x="851" y="316"/>
                    </a:lnTo>
                    <a:lnTo>
                      <a:pt x="810" y="325"/>
                    </a:lnTo>
                    <a:lnTo>
                      <a:pt x="767" y="332"/>
                    </a:lnTo>
                    <a:lnTo>
                      <a:pt x="726" y="339"/>
                    </a:lnTo>
                    <a:lnTo>
                      <a:pt x="683" y="346"/>
                    </a:lnTo>
                    <a:lnTo>
                      <a:pt x="683" y="346"/>
                    </a:lnTo>
                    <a:lnTo>
                      <a:pt x="598" y="356"/>
                    </a:lnTo>
                    <a:lnTo>
                      <a:pt x="513" y="364"/>
                    </a:lnTo>
                    <a:lnTo>
                      <a:pt x="427" y="371"/>
                    </a:lnTo>
                    <a:lnTo>
                      <a:pt x="342" y="377"/>
                    </a:lnTo>
                    <a:lnTo>
                      <a:pt x="342" y="377"/>
                    </a:lnTo>
                    <a:lnTo>
                      <a:pt x="257" y="379"/>
                    </a:lnTo>
                    <a:lnTo>
                      <a:pt x="172" y="382"/>
                    </a:lnTo>
                    <a:lnTo>
                      <a:pt x="87" y="382"/>
                    </a:lnTo>
                    <a:lnTo>
                      <a:pt x="0" y="381"/>
                    </a:lnTo>
                    <a:lnTo>
                      <a:pt x="0" y="381"/>
                    </a:lnTo>
                    <a:close/>
                  </a:path>
                </a:pathLst>
              </a:custGeom>
              <a:solidFill>
                <a:srgbClr val="EAE4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7" name="Google Shape;57;p3"/>
              <p:cNvSpPr/>
              <p:nvPr/>
            </p:nvSpPr>
            <p:spPr>
              <a:xfrm>
                <a:off x="3424238" y="3735554"/>
                <a:ext cx="1023938" cy="303213"/>
              </a:xfrm>
              <a:custGeom>
                <a:avLst/>
                <a:gdLst/>
                <a:ahLst/>
                <a:cxnLst/>
                <a:rect l="l" t="t" r="r" b="b"/>
                <a:pathLst>
                  <a:path w="1291" h="381" extrusionOk="0">
                    <a:moveTo>
                      <a:pt x="0" y="174"/>
                    </a:moveTo>
                    <a:lnTo>
                      <a:pt x="0" y="174"/>
                    </a:lnTo>
                    <a:lnTo>
                      <a:pt x="81" y="136"/>
                    </a:lnTo>
                    <a:lnTo>
                      <a:pt x="162" y="97"/>
                    </a:lnTo>
                    <a:lnTo>
                      <a:pt x="203" y="78"/>
                    </a:lnTo>
                    <a:lnTo>
                      <a:pt x="245" y="61"/>
                    </a:lnTo>
                    <a:lnTo>
                      <a:pt x="286" y="46"/>
                    </a:lnTo>
                    <a:lnTo>
                      <a:pt x="330" y="32"/>
                    </a:lnTo>
                    <a:lnTo>
                      <a:pt x="330" y="32"/>
                    </a:lnTo>
                    <a:lnTo>
                      <a:pt x="352" y="25"/>
                    </a:lnTo>
                    <a:lnTo>
                      <a:pt x="374" y="19"/>
                    </a:lnTo>
                    <a:lnTo>
                      <a:pt x="419" y="11"/>
                    </a:lnTo>
                    <a:lnTo>
                      <a:pt x="464" y="4"/>
                    </a:lnTo>
                    <a:lnTo>
                      <a:pt x="509" y="1"/>
                    </a:lnTo>
                    <a:lnTo>
                      <a:pt x="509" y="1"/>
                    </a:lnTo>
                    <a:lnTo>
                      <a:pt x="555" y="0"/>
                    </a:lnTo>
                    <a:lnTo>
                      <a:pt x="600" y="1"/>
                    </a:lnTo>
                    <a:lnTo>
                      <a:pt x="644" y="4"/>
                    </a:lnTo>
                    <a:lnTo>
                      <a:pt x="691" y="10"/>
                    </a:lnTo>
                    <a:lnTo>
                      <a:pt x="691" y="10"/>
                    </a:lnTo>
                    <a:lnTo>
                      <a:pt x="734" y="18"/>
                    </a:lnTo>
                    <a:lnTo>
                      <a:pt x="779" y="29"/>
                    </a:lnTo>
                    <a:lnTo>
                      <a:pt x="823" y="41"/>
                    </a:lnTo>
                    <a:lnTo>
                      <a:pt x="866" y="56"/>
                    </a:lnTo>
                    <a:lnTo>
                      <a:pt x="866" y="56"/>
                    </a:lnTo>
                    <a:lnTo>
                      <a:pt x="907" y="74"/>
                    </a:lnTo>
                    <a:lnTo>
                      <a:pt x="949" y="93"/>
                    </a:lnTo>
                    <a:lnTo>
                      <a:pt x="989" y="114"/>
                    </a:lnTo>
                    <a:lnTo>
                      <a:pt x="1028" y="137"/>
                    </a:lnTo>
                    <a:lnTo>
                      <a:pt x="1028" y="137"/>
                    </a:lnTo>
                    <a:lnTo>
                      <a:pt x="1066" y="162"/>
                    </a:lnTo>
                    <a:lnTo>
                      <a:pt x="1102" y="189"/>
                    </a:lnTo>
                    <a:lnTo>
                      <a:pt x="1137" y="216"/>
                    </a:lnTo>
                    <a:lnTo>
                      <a:pt x="1171" y="246"/>
                    </a:lnTo>
                    <a:lnTo>
                      <a:pt x="1204" y="278"/>
                    </a:lnTo>
                    <a:lnTo>
                      <a:pt x="1234" y="311"/>
                    </a:lnTo>
                    <a:lnTo>
                      <a:pt x="1264" y="344"/>
                    </a:lnTo>
                    <a:lnTo>
                      <a:pt x="1291" y="381"/>
                    </a:lnTo>
                    <a:lnTo>
                      <a:pt x="1291" y="381"/>
                    </a:lnTo>
                    <a:lnTo>
                      <a:pt x="1261" y="347"/>
                    </a:lnTo>
                    <a:lnTo>
                      <a:pt x="1229" y="316"/>
                    </a:lnTo>
                    <a:lnTo>
                      <a:pt x="1197" y="284"/>
                    </a:lnTo>
                    <a:lnTo>
                      <a:pt x="1163" y="256"/>
                    </a:lnTo>
                    <a:lnTo>
                      <a:pt x="1163" y="256"/>
                    </a:lnTo>
                    <a:lnTo>
                      <a:pt x="1128" y="228"/>
                    </a:lnTo>
                    <a:lnTo>
                      <a:pt x="1092" y="202"/>
                    </a:lnTo>
                    <a:lnTo>
                      <a:pt x="1056" y="177"/>
                    </a:lnTo>
                    <a:lnTo>
                      <a:pt x="1018" y="154"/>
                    </a:lnTo>
                    <a:lnTo>
                      <a:pt x="1018" y="154"/>
                    </a:lnTo>
                    <a:lnTo>
                      <a:pt x="978" y="132"/>
                    </a:lnTo>
                    <a:lnTo>
                      <a:pt x="939" y="113"/>
                    </a:lnTo>
                    <a:lnTo>
                      <a:pt x="899" y="94"/>
                    </a:lnTo>
                    <a:lnTo>
                      <a:pt x="858" y="78"/>
                    </a:lnTo>
                    <a:lnTo>
                      <a:pt x="815" y="64"/>
                    </a:lnTo>
                    <a:lnTo>
                      <a:pt x="772" y="53"/>
                    </a:lnTo>
                    <a:lnTo>
                      <a:pt x="730" y="42"/>
                    </a:lnTo>
                    <a:lnTo>
                      <a:pt x="686" y="34"/>
                    </a:lnTo>
                    <a:lnTo>
                      <a:pt x="686" y="34"/>
                    </a:lnTo>
                    <a:lnTo>
                      <a:pt x="642" y="29"/>
                    </a:lnTo>
                    <a:lnTo>
                      <a:pt x="598" y="25"/>
                    </a:lnTo>
                    <a:lnTo>
                      <a:pt x="554" y="24"/>
                    </a:lnTo>
                    <a:lnTo>
                      <a:pt x="510" y="24"/>
                    </a:lnTo>
                    <a:lnTo>
                      <a:pt x="466" y="28"/>
                    </a:lnTo>
                    <a:lnTo>
                      <a:pt x="422" y="33"/>
                    </a:lnTo>
                    <a:lnTo>
                      <a:pt x="378" y="40"/>
                    </a:lnTo>
                    <a:lnTo>
                      <a:pt x="335" y="51"/>
                    </a:lnTo>
                    <a:lnTo>
                      <a:pt x="335" y="51"/>
                    </a:lnTo>
                    <a:lnTo>
                      <a:pt x="292" y="62"/>
                    </a:lnTo>
                    <a:lnTo>
                      <a:pt x="251" y="77"/>
                    </a:lnTo>
                    <a:lnTo>
                      <a:pt x="208" y="92"/>
                    </a:lnTo>
                    <a:lnTo>
                      <a:pt x="167" y="108"/>
                    </a:lnTo>
                    <a:lnTo>
                      <a:pt x="167" y="108"/>
                    </a:lnTo>
                    <a:lnTo>
                      <a:pt x="84" y="142"/>
                    </a:lnTo>
                    <a:lnTo>
                      <a:pt x="42" y="158"/>
                    </a:lnTo>
                    <a:lnTo>
                      <a:pt x="0" y="174"/>
                    </a:lnTo>
                    <a:lnTo>
                      <a:pt x="0" y="174"/>
                    </a:lnTo>
                    <a:close/>
                  </a:path>
                </a:pathLst>
              </a:custGeom>
              <a:solidFill>
                <a:srgbClr val="EAE4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8" name="Google Shape;58;p3"/>
              <p:cNvSpPr/>
              <p:nvPr/>
            </p:nvSpPr>
            <p:spPr>
              <a:xfrm>
                <a:off x="2354263" y="3905417"/>
                <a:ext cx="1069975" cy="165100"/>
              </a:xfrm>
              <a:custGeom>
                <a:avLst/>
                <a:gdLst/>
                <a:ahLst/>
                <a:cxnLst/>
                <a:rect l="l" t="t" r="r" b="b"/>
                <a:pathLst>
                  <a:path w="1348" h="210" extrusionOk="0">
                    <a:moveTo>
                      <a:pt x="0" y="206"/>
                    </a:moveTo>
                    <a:lnTo>
                      <a:pt x="0" y="206"/>
                    </a:lnTo>
                    <a:lnTo>
                      <a:pt x="171" y="198"/>
                    </a:lnTo>
                    <a:lnTo>
                      <a:pt x="257" y="192"/>
                    </a:lnTo>
                    <a:lnTo>
                      <a:pt x="342" y="187"/>
                    </a:lnTo>
                    <a:lnTo>
                      <a:pt x="342" y="187"/>
                    </a:lnTo>
                    <a:lnTo>
                      <a:pt x="427" y="181"/>
                    </a:lnTo>
                    <a:lnTo>
                      <a:pt x="513" y="173"/>
                    </a:lnTo>
                    <a:lnTo>
                      <a:pt x="598" y="164"/>
                    </a:lnTo>
                    <a:lnTo>
                      <a:pt x="682" y="153"/>
                    </a:lnTo>
                    <a:lnTo>
                      <a:pt x="682" y="153"/>
                    </a:lnTo>
                    <a:lnTo>
                      <a:pt x="767" y="141"/>
                    </a:lnTo>
                    <a:lnTo>
                      <a:pt x="851" y="127"/>
                    </a:lnTo>
                    <a:lnTo>
                      <a:pt x="935" y="112"/>
                    </a:lnTo>
                    <a:lnTo>
                      <a:pt x="1019" y="95"/>
                    </a:lnTo>
                    <a:lnTo>
                      <a:pt x="1019" y="95"/>
                    </a:lnTo>
                    <a:lnTo>
                      <a:pt x="1102" y="75"/>
                    </a:lnTo>
                    <a:lnTo>
                      <a:pt x="1185" y="52"/>
                    </a:lnTo>
                    <a:lnTo>
                      <a:pt x="1226" y="40"/>
                    </a:lnTo>
                    <a:lnTo>
                      <a:pt x="1267" y="28"/>
                    </a:lnTo>
                    <a:lnTo>
                      <a:pt x="1307" y="14"/>
                    </a:lnTo>
                    <a:lnTo>
                      <a:pt x="1348" y="0"/>
                    </a:lnTo>
                    <a:lnTo>
                      <a:pt x="1348" y="0"/>
                    </a:lnTo>
                    <a:lnTo>
                      <a:pt x="1308" y="17"/>
                    </a:lnTo>
                    <a:lnTo>
                      <a:pt x="1269" y="33"/>
                    </a:lnTo>
                    <a:lnTo>
                      <a:pt x="1229" y="50"/>
                    </a:lnTo>
                    <a:lnTo>
                      <a:pt x="1189" y="65"/>
                    </a:lnTo>
                    <a:lnTo>
                      <a:pt x="1147" y="77"/>
                    </a:lnTo>
                    <a:lnTo>
                      <a:pt x="1107" y="90"/>
                    </a:lnTo>
                    <a:lnTo>
                      <a:pt x="1065" y="103"/>
                    </a:lnTo>
                    <a:lnTo>
                      <a:pt x="1024" y="113"/>
                    </a:lnTo>
                    <a:lnTo>
                      <a:pt x="1024" y="113"/>
                    </a:lnTo>
                    <a:lnTo>
                      <a:pt x="981" y="123"/>
                    </a:lnTo>
                    <a:lnTo>
                      <a:pt x="940" y="134"/>
                    </a:lnTo>
                    <a:lnTo>
                      <a:pt x="856" y="151"/>
                    </a:lnTo>
                    <a:lnTo>
                      <a:pt x="771" y="165"/>
                    </a:lnTo>
                    <a:lnTo>
                      <a:pt x="685" y="177"/>
                    </a:lnTo>
                    <a:lnTo>
                      <a:pt x="685" y="177"/>
                    </a:lnTo>
                    <a:lnTo>
                      <a:pt x="600" y="188"/>
                    </a:lnTo>
                    <a:lnTo>
                      <a:pt x="515" y="196"/>
                    </a:lnTo>
                    <a:lnTo>
                      <a:pt x="429" y="203"/>
                    </a:lnTo>
                    <a:lnTo>
                      <a:pt x="343" y="206"/>
                    </a:lnTo>
                    <a:lnTo>
                      <a:pt x="343" y="206"/>
                    </a:lnTo>
                    <a:lnTo>
                      <a:pt x="257" y="210"/>
                    </a:lnTo>
                    <a:lnTo>
                      <a:pt x="172" y="210"/>
                    </a:lnTo>
                    <a:lnTo>
                      <a:pt x="85" y="209"/>
                    </a:lnTo>
                    <a:lnTo>
                      <a:pt x="0" y="206"/>
                    </a:lnTo>
                    <a:lnTo>
                      <a:pt x="0" y="206"/>
                    </a:lnTo>
                    <a:close/>
                  </a:path>
                </a:pathLst>
              </a:custGeom>
              <a:solidFill>
                <a:srgbClr val="EAE4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9" name="Google Shape;59;p3"/>
              <p:cNvSpPr/>
              <p:nvPr/>
            </p:nvSpPr>
            <p:spPr>
              <a:xfrm>
                <a:off x="4695826" y="3829217"/>
                <a:ext cx="2033588" cy="301625"/>
              </a:xfrm>
              <a:custGeom>
                <a:avLst/>
                <a:gdLst/>
                <a:ahLst/>
                <a:cxnLst/>
                <a:rect l="l" t="t" r="r" b="b"/>
                <a:pathLst>
                  <a:path w="2563" h="382" extrusionOk="0">
                    <a:moveTo>
                      <a:pt x="2563" y="381"/>
                    </a:moveTo>
                    <a:lnTo>
                      <a:pt x="2563" y="381"/>
                    </a:lnTo>
                    <a:lnTo>
                      <a:pt x="2476" y="382"/>
                    </a:lnTo>
                    <a:lnTo>
                      <a:pt x="2391" y="382"/>
                    </a:lnTo>
                    <a:lnTo>
                      <a:pt x="2306" y="379"/>
                    </a:lnTo>
                    <a:lnTo>
                      <a:pt x="2221" y="377"/>
                    </a:lnTo>
                    <a:lnTo>
                      <a:pt x="2221" y="377"/>
                    </a:lnTo>
                    <a:lnTo>
                      <a:pt x="2136" y="371"/>
                    </a:lnTo>
                    <a:lnTo>
                      <a:pt x="2050" y="364"/>
                    </a:lnTo>
                    <a:lnTo>
                      <a:pt x="1965" y="356"/>
                    </a:lnTo>
                    <a:lnTo>
                      <a:pt x="1880" y="346"/>
                    </a:lnTo>
                    <a:lnTo>
                      <a:pt x="1880" y="346"/>
                    </a:lnTo>
                    <a:lnTo>
                      <a:pt x="1837" y="339"/>
                    </a:lnTo>
                    <a:lnTo>
                      <a:pt x="1796" y="332"/>
                    </a:lnTo>
                    <a:lnTo>
                      <a:pt x="1753" y="325"/>
                    </a:lnTo>
                    <a:lnTo>
                      <a:pt x="1712" y="316"/>
                    </a:lnTo>
                    <a:lnTo>
                      <a:pt x="1669" y="307"/>
                    </a:lnTo>
                    <a:lnTo>
                      <a:pt x="1628" y="298"/>
                    </a:lnTo>
                    <a:lnTo>
                      <a:pt x="1586" y="287"/>
                    </a:lnTo>
                    <a:lnTo>
                      <a:pt x="1545" y="276"/>
                    </a:lnTo>
                    <a:lnTo>
                      <a:pt x="1545" y="276"/>
                    </a:lnTo>
                    <a:lnTo>
                      <a:pt x="1503" y="263"/>
                    </a:lnTo>
                    <a:lnTo>
                      <a:pt x="1463" y="250"/>
                    </a:lnTo>
                    <a:lnTo>
                      <a:pt x="1422" y="237"/>
                    </a:lnTo>
                    <a:lnTo>
                      <a:pt x="1381" y="223"/>
                    </a:lnTo>
                    <a:lnTo>
                      <a:pt x="1342" y="207"/>
                    </a:lnTo>
                    <a:lnTo>
                      <a:pt x="1302" y="192"/>
                    </a:lnTo>
                    <a:lnTo>
                      <a:pt x="1222" y="158"/>
                    </a:lnTo>
                    <a:lnTo>
                      <a:pt x="1222" y="158"/>
                    </a:lnTo>
                    <a:lnTo>
                      <a:pt x="1145" y="124"/>
                    </a:lnTo>
                    <a:lnTo>
                      <a:pt x="1106" y="106"/>
                    </a:lnTo>
                    <a:lnTo>
                      <a:pt x="1067" y="90"/>
                    </a:lnTo>
                    <a:lnTo>
                      <a:pt x="1027" y="75"/>
                    </a:lnTo>
                    <a:lnTo>
                      <a:pt x="987" y="61"/>
                    </a:lnTo>
                    <a:lnTo>
                      <a:pt x="947" y="49"/>
                    </a:lnTo>
                    <a:lnTo>
                      <a:pt x="906" y="40"/>
                    </a:lnTo>
                    <a:lnTo>
                      <a:pt x="906" y="40"/>
                    </a:lnTo>
                    <a:lnTo>
                      <a:pt x="864" y="32"/>
                    </a:lnTo>
                    <a:lnTo>
                      <a:pt x="823" y="27"/>
                    </a:lnTo>
                    <a:lnTo>
                      <a:pt x="781" y="23"/>
                    </a:lnTo>
                    <a:lnTo>
                      <a:pt x="739" y="22"/>
                    </a:lnTo>
                    <a:lnTo>
                      <a:pt x="696" y="23"/>
                    </a:lnTo>
                    <a:lnTo>
                      <a:pt x="655" y="26"/>
                    </a:lnTo>
                    <a:lnTo>
                      <a:pt x="612" y="32"/>
                    </a:lnTo>
                    <a:lnTo>
                      <a:pt x="571" y="37"/>
                    </a:lnTo>
                    <a:lnTo>
                      <a:pt x="571" y="37"/>
                    </a:lnTo>
                    <a:lnTo>
                      <a:pt x="529" y="46"/>
                    </a:lnTo>
                    <a:lnTo>
                      <a:pt x="489" y="57"/>
                    </a:lnTo>
                    <a:lnTo>
                      <a:pt x="448" y="70"/>
                    </a:lnTo>
                    <a:lnTo>
                      <a:pt x="408" y="83"/>
                    </a:lnTo>
                    <a:lnTo>
                      <a:pt x="369" y="99"/>
                    </a:lnTo>
                    <a:lnTo>
                      <a:pt x="331" y="118"/>
                    </a:lnTo>
                    <a:lnTo>
                      <a:pt x="294" y="138"/>
                    </a:lnTo>
                    <a:lnTo>
                      <a:pt x="257" y="159"/>
                    </a:lnTo>
                    <a:lnTo>
                      <a:pt x="257" y="159"/>
                    </a:lnTo>
                    <a:lnTo>
                      <a:pt x="222" y="182"/>
                    </a:lnTo>
                    <a:lnTo>
                      <a:pt x="186" y="207"/>
                    </a:lnTo>
                    <a:lnTo>
                      <a:pt x="152" y="232"/>
                    </a:lnTo>
                    <a:lnTo>
                      <a:pt x="119" y="258"/>
                    </a:lnTo>
                    <a:lnTo>
                      <a:pt x="88" y="287"/>
                    </a:lnTo>
                    <a:lnTo>
                      <a:pt x="57" y="317"/>
                    </a:lnTo>
                    <a:lnTo>
                      <a:pt x="28" y="348"/>
                    </a:lnTo>
                    <a:lnTo>
                      <a:pt x="0" y="381"/>
                    </a:lnTo>
                    <a:lnTo>
                      <a:pt x="0" y="381"/>
                    </a:lnTo>
                    <a:lnTo>
                      <a:pt x="27" y="347"/>
                    </a:lnTo>
                    <a:lnTo>
                      <a:pt x="55" y="315"/>
                    </a:lnTo>
                    <a:lnTo>
                      <a:pt x="85" y="284"/>
                    </a:lnTo>
                    <a:lnTo>
                      <a:pt x="114" y="254"/>
                    </a:lnTo>
                    <a:lnTo>
                      <a:pt x="147" y="225"/>
                    </a:lnTo>
                    <a:lnTo>
                      <a:pt x="180" y="199"/>
                    </a:lnTo>
                    <a:lnTo>
                      <a:pt x="215" y="173"/>
                    </a:lnTo>
                    <a:lnTo>
                      <a:pt x="250" y="149"/>
                    </a:lnTo>
                    <a:lnTo>
                      <a:pt x="287" y="126"/>
                    </a:lnTo>
                    <a:lnTo>
                      <a:pt x="325" y="105"/>
                    </a:lnTo>
                    <a:lnTo>
                      <a:pt x="363" y="87"/>
                    </a:lnTo>
                    <a:lnTo>
                      <a:pt x="402" y="70"/>
                    </a:lnTo>
                    <a:lnTo>
                      <a:pt x="443" y="53"/>
                    </a:lnTo>
                    <a:lnTo>
                      <a:pt x="484" y="40"/>
                    </a:lnTo>
                    <a:lnTo>
                      <a:pt x="526" y="28"/>
                    </a:lnTo>
                    <a:lnTo>
                      <a:pt x="567" y="19"/>
                    </a:lnTo>
                    <a:lnTo>
                      <a:pt x="567" y="19"/>
                    </a:lnTo>
                    <a:lnTo>
                      <a:pt x="610" y="11"/>
                    </a:lnTo>
                    <a:lnTo>
                      <a:pt x="652" y="5"/>
                    </a:lnTo>
                    <a:lnTo>
                      <a:pt x="696" y="2"/>
                    </a:lnTo>
                    <a:lnTo>
                      <a:pt x="739" y="0"/>
                    </a:lnTo>
                    <a:lnTo>
                      <a:pt x="739" y="0"/>
                    </a:lnTo>
                    <a:lnTo>
                      <a:pt x="782" y="2"/>
                    </a:lnTo>
                    <a:lnTo>
                      <a:pt x="825" y="4"/>
                    </a:lnTo>
                    <a:lnTo>
                      <a:pt x="868" y="10"/>
                    </a:lnTo>
                    <a:lnTo>
                      <a:pt x="910" y="18"/>
                    </a:lnTo>
                    <a:lnTo>
                      <a:pt x="910" y="18"/>
                    </a:lnTo>
                    <a:lnTo>
                      <a:pt x="953" y="27"/>
                    </a:lnTo>
                    <a:lnTo>
                      <a:pt x="994" y="40"/>
                    </a:lnTo>
                    <a:lnTo>
                      <a:pt x="1035" y="52"/>
                    </a:lnTo>
                    <a:lnTo>
                      <a:pt x="1075" y="68"/>
                    </a:lnTo>
                    <a:lnTo>
                      <a:pt x="1115" y="85"/>
                    </a:lnTo>
                    <a:lnTo>
                      <a:pt x="1154" y="101"/>
                    </a:lnTo>
                    <a:lnTo>
                      <a:pt x="1233" y="135"/>
                    </a:lnTo>
                    <a:lnTo>
                      <a:pt x="1233" y="135"/>
                    </a:lnTo>
                    <a:lnTo>
                      <a:pt x="1311" y="169"/>
                    </a:lnTo>
                    <a:lnTo>
                      <a:pt x="1350" y="185"/>
                    </a:lnTo>
                    <a:lnTo>
                      <a:pt x="1390" y="200"/>
                    </a:lnTo>
                    <a:lnTo>
                      <a:pt x="1430" y="215"/>
                    </a:lnTo>
                    <a:lnTo>
                      <a:pt x="1470" y="229"/>
                    </a:lnTo>
                    <a:lnTo>
                      <a:pt x="1510" y="241"/>
                    </a:lnTo>
                    <a:lnTo>
                      <a:pt x="1551" y="254"/>
                    </a:lnTo>
                    <a:lnTo>
                      <a:pt x="1551" y="254"/>
                    </a:lnTo>
                    <a:lnTo>
                      <a:pt x="1592" y="265"/>
                    </a:lnTo>
                    <a:lnTo>
                      <a:pt x="1633" y="276"/>
                    </a:lnTo>
                    <a:lnTo>
                      <a:pt x="1674" y="286"/>
                    </a:lnTo>
                    <a:lnTo>
                      <a:pt x="1715" y="295"/>
                    </a:lnTo>
                    <a:lnTo>
                      <a:pt x="1799" y="311"/>
                    </a:lnTo>
                    <a:lnTo>
                      <a:pt x="1883" y="326"/>
                    </a:lnTo>
                    <a:lnTo>
                      <a:pt x="1883" y="326"/>
                    </a:lnTo>
                    <a:lnTo>
                      <a:pt x="1967" y="339"/>
                    </a:lnTo>
                    <a:lnTo>
                      <a:pt x="2051" y="350"/>
                    </a:lnTo>
                    <a:lnTo>
                      <a:pt x="2137" y="358"/>
                    </a:lnTo>
                    <a:lnTo>
                      <a:pt x="2222" y="364"/>
                    </a:lnTo>
                    <a:lnTo>
                      <a:pt x="2222" y="364"/>
                    </a:lnTo>
                    <a:lnTo>
                      <a:pt x="2306" y="370"/>
                    </a:lnTo>
                    <a:lnTo>
                      <a:pt x="2391" y="375"/>
                    </a:lnTo>
                    <a:lnTo>
                      <a:pt x="2476" y="378"/>
                    </a:lnTo>
                    <a:lnTo>
                      <a:pt x="2563" y="381"/>
                    </a:lnTo>
                    <a:lnTo>
                      <a:pt x="2563" y="381"/>
                    </a:lnTo>
                    <a:close/>
                  </a:path>
                </a:pathLst>
              </a:custGeom>
              <a:solidFill>
                <a:srgbClr val="EAE4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0" name="Google Shape;60;p3"/>
              <p:cNvSpPr/>
              <p:nvPr/>
            </p:nvSpPr>
            <p:spPr>
              <a:xfrm>
                <a:off x="4695826" y="3735554"/>
                <a:ext cx="1023938" cy="303213"/>
              </a:xfrm>
              <a:custGeom>
                <a:avLst/>
                <a:gdLst/>
                <a:ahLst/>
                <a:cxnLst/>
                <a:rect l="l" t="t" r="r" b="b"/>
                <a:pathLst>
                  <a:path w="1291" h="381" extrusionOk="0">
                    <a:moveTo>
                      <a:pt x="1291" y="174"/>
                    </a:moveTo>
                    <a:lnTo>
                      <a:pt x="1291" y="174"/>
                    </a:lnTo>
                    <a:lnTo>
                      <a:pt x="1249" y="158"/>
                    </a:lnTo>
                    <a:lnTo>
                      <a:pt x="1207" y="142"/>
                    </a:lnTo>
                    <a:lnTo>
                      <a:pt x="1124" y="108"/>
                    </a:lnTo>
                    <a:lnTo>
                      <a:pt x="1124" y="108"/>
                    </a:lnTo>
                    <a:lnTo>
                      <a:pt x="1083" y="92"/>
                    </a:lnTo>
                    <a:lnTo>
                      <a:pt x="1040" y="77"/>
                    </a:lnTo>
                    <a:lnTo>
                      <a:pt x="999" y="62"/>
                    </a:lnTo>
                    <a:lnTo>
                      <a:pt x="956" y="51"/>
                    </a:lnTo>
                    <a:lnTo>
                      <a:pt x="956" y="51"/>
                    </a:lnTo>
                    <a:lnTo>
                      <a:pt x="913" y="40"/>
                    </a:lnTo>
                    <a:lnTo>
                      <a:pt x="869" y="33"/>
                    </a:lnTo>
                    <a:lnTo>
                      <a:pt x="825" y="28"/>
                    </a:lnTo>
                    <a:lnTo>
                      <a:pt x="781" y="24"/>
                    </a:lnTo>
                    <a:lnTo>
                      <a:pt x="737" y="24"/>
                    </a:lnTo>
                    <a:lnTo>
                      <a:pt x="693" y="25"/>
                    </a:lnTo>
                    <a:lnTo>
                      <a:pt x="649" y="29"/>
                    </a:lnTo>
                    <a:lnTo>
                      <a:pt x="605" y="34"/>
                    </a:lnTo>
                    <a:lnTo>
                      <a:pt x="605" y="34"/>
                    </a:lnTo>
                    <a:lnTo>
                      <a:pt x="561" y="42"/>
                    </a:lnTo>
                    <a:lnTo>
                      <a:pt x="519" y="53"/>
                    </a:lnTo>
                    <a:lnTo>
                      <a:pt x="476" y="64"/>
                    </a:lnTo>
                    <a:lnTo>
                      <a:pt x="433" y="78"/>
                    </a:lnTo>
                    <a:lnTo>
                      <a:pt x="392" y="94"/>
                    </a:lnTo>
                    <a:lnTo>
                      <a:pt x="352" y="113"/>
                    </a:lnTo>
                    <a:lnTo>
                      <a:pt x="313" y="132"/>
                    </a:lnTo>
                    <a:lnTo>
                      <a:pt x="273" y="154"/>
                    </a:lnTo>
                    <a:lnTo>
                      <a:pt x="273" y="154"/>
                    </a:lnTo>
                    <a:lnTo>
                      <a:pt x="235" y="177"/>
                    </a:lnTo>
                    <a:lnTo>
                      <a:pt x="199" y="202"/>
                    </a:lnTo>
                    <a:lnTo>
                      <a:pt x="163" y="228"/>
                    </a:lnTo>
                    <a:lnTo>
                      <a:pt x="128" y="256"/>
                    </a:lnTo>
                    <a:lnTo>
                      <a:pt x="128" y="256"/>
                    </a:lnTo>
                    <a:lnTo>
                      <a:pt x="94" y="284"/>
                    </a:lnTo>
                    <a:lnTo>
                      <a:pt x="62" y="316"/>
                    </a:lnTo>
                    <a:lnTo>
                      <a:pt x="30" y="347"/>
                    </a:lnTo>
                    <a:lnTo>
                      <a:pt x="0" y="381"/>
                    </a:lnTo>
                    <a:lnTo>
                      <a:pt x="0" y="381"/>
                    </a:lnTo>
                    <a:lnTo>
                      <a:pt x="27" y="344"/>
                    </a:lnTo>
                    <a:lnTo>
                      <a:pt x="57" y="311"/>
                    </a:lnTo>
                    <a:lnTo>
                      <a:pt x="87" y="278"/>
                    </a:lnTo>
                    <a:lnTo>
                      <a:pt x="119" y="246"/>
                    </a:lnTo>
                    <a:lnTo>
                      <a:pt x="154" y="216"/>
                    </a:lnTo>
                    <a:lnTo>
                      <a:pt x="189" y="189"/>
                    </a:lnTo>
                    <a:lnTo>
                      <a:pt x="225" y="162"/>
                    </a:lnTo>
                    <a:lnTo>
                      <a:pt x="263" y="137"/>
                    </a:lnTo>
                    <a:lnTo>
                      <a:pt x="263" y="137"/>
                    </a:lnTo>
                    <a:lnTo>
                      <a:pt x="302" y="114"/>
                    </a:lnTo>
                    <a:lnTo>
                      <a:pt x="342" y="93"/>
                    </a:lnTo>
                    <a:lnTo>
                      <a:pt x="384" y="74"/>
                    </a:lnTo>
                    <a:lnTo>
                      <a:pt x="425" y="56"/>
                    </a:lnTo>
                    <a:lnTo>
                      <a:pt x="425" y="56"/>
                    </a:lnTo>
                    <a:lnTo>
                      <a:pt x="468" y="41"/>
                    </a:lnTo>
                    <a:lnTo>
                      <a:pt x="512" y="29"/>
                    </a:lnTo>
                    <a:lnTo>
                      <a:pt x="557" y="18"/>
                    </a:lnTo>
                    <a:lnTo>
                      <a:pt x="600" y="10"/>
                    </a:lnTo>
                    <a:lnTo>
                      <a:pt x="600" y="10"/>
                    </a:lnTo>
                    <a:lnTo>
                      <a:pt x="647" y="4"/>
                    </a:lnTo>
                    <a:lnTo>
                      <a:pt x="691" y="1"/>
                    </a:lnTo>
                    <a:lnTo>
                      <a:pt x="736" y="0"/>
                    </a:lnTo>
                    <a:lnTo>
                      <a:pt x="782" y="1"/>
                    </a:lnTo>
                    <a:lnTo>
                      <a:pt x="782" y="1"/>
                    </a:lnTo>
                    <a:lnTo>
                      <a:pt x="827" y="4"/>
                    </a:lnTo>
                    <a:lnTo>
                      <a:pt x="872" y="11"/>
                    </a:lnTo>
                    <a:lnTo>
                      <a:pt x="917" y="19"/>
                    </a:lnTo>
                    <a:lnTo>
                      <a:pt x="939" y="25"/>
                    </a:lnTo>
                    <a:lnTo>
                      <a:pt x="961" y="32"/>
                    </a:lnTo>
                    <a:lnTo>
                      <a:pt x="961" y="32"/>
                    </a:lnTo>
                    <a:lnTo>
                      <a:pt x="1005" y="46"/>
                    </a:lnTo>
                    <a:lnTo>
                      <a:pt x="1046" y="61"/>
                    </a:lnTo>
                    <a:lnTo>
                      <a:pt x="1088" y="78"/>
                    </a:lnTo>
                    <a:lnTo>
                      <a:pt x="1129" y="97"/>
                    </a:lnTo>
                    <a:lnTo>
                      <a:pt x="1210" y="136"/>
                    </a:lnTo>
                    <a:lnTo>
                      <a:pt x="1291" y="174"/>
                    </a:lnTo>
                    <a:lnTo>
                      <a:pt x="1291" y="174"/>
                    </a:lnTo>
                    <a:close/>
                  </a:path>
                </a:pathLst>
              </a:custGeom>
              <a:solidFill>
                <a:srgbClr val="EAE4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 name="Google Shape;61;p3"/>
              <p:cNvSpPr/>
              <p:nvPr/>
            </p:nvSpPr>
            <p:spPr>
              <a:xfrm>
                <a:off x="5719763" y="3905417"/>
                <a:ext cx="1069975" cy="165100"/>
              </a:xfrm>
              <a:custGeom>
                <a:avLst/>
                <a:gdLst/>
                <a:ahLst/>
                <a:cxnLst/>
                <a:rect l="l" t="t" r="r" b="b"/>
                <a:pathLst>
                  <a:path w="1348" h="210" extrusionOk="0">
                    <a:moveTo>
                      <a:pt x="1348" y="206"/>
                    </a:moveTo>
                    <a:lnTo>
                      <a:pt x="1348" y="206"/>
                    </a:lnTo>
                    <a:lnTo>
                      <a:pt x="1263" y="209"/>
                    </a:lnTo>
                    <a:lnTo>
                      <a:pt x="1176" y="210"/>
                    </a:lnTo>
                    <a:lnTo>
                      <a:pt x="1091" y="210"/>
                    </a:lnTo>
                    <a:lnTo>
                      <a:pt x="1005" y="206"/>
                    </a:lnTo>
                    <a:lnTo>
                      <a:pt x="1005" y="206"/>
                    </a:lnTo>
                    <a:lnTo>
                      <a:pt x="919" y="203"/>
                    </a:lnTo>
                    <a:lnTo>
                      <a:pt x="833" y="196"/>
                    </a:lnTo>
                    <a:lnTo>
                      <a:pt x="748" y="188"/>
                    </a:lnTo>
                    <a:lnTo>
                      <a:pt x="663" y="177"/>
                    </a:lnTo>
                    <a:lnTo>
                      <a:pt x="663" y="177"/>
                    </a:lnTo>
                    <a:lnTo>
                      <a:pt x="577" y="165"/>
                    </a:lnTo>
                    <a:lnTo>
                      <a:pt x="492" y="151"/>
                    </a:lnTo>
                    <a:lnTo>
                      <a:pt x="408" y="134"/>
                    </a:lnTo>
                    <a:lnTo>
                      <a:pt x="367" y="123"/>
                    </a:lnTo>
                    <a:lnTo>
                      <a:pt x="324" y="113"/>
                    </a:lnTo>
                    <a:lnTo>
                      <a:pt x="324" y="113"/>
                    </a:lnTo>
                    <a:lnTo>
                      <a:pt x="283" y="103"/>
                    </a:lnTo>
                    <a:lnTo>
                      <a:pt x="241" y="90"/>
                    </a:lnTo>
                    <a:lnTo>
                      <a:pt x="201" y="77"/>
                    </a:lnTo>
                    <a:lnTo>
                      <a:pt x="159" y="65"/>
                    </a:lnTo>
                    <a:lnTo>
                      <a:pt x="119" y="50"/>
                    </a:lnTo>
                    <a:lnTo>
                      <a:pt x="79" y="33"/>
                    </a:lnTo>
                    <a:lnTo>
                      <a:pt x="40" y="17"/>
                    </a:lnTo>
                    <a:lnTo>
                      <a:pt x="0" y="0"/>
                    </a:lnTo>
                    <a:lnTo>
                      <a:pt x="0" y="0"/>
                    </a:lnTo>
                    <a:lnTo>
                      <a:pt x="41" y="14"/>
                    </a:lnTo>
                    <a:lnTo>
                      <a:pt x="81" y="28"/>
                    </a:lnTo>
                    <a:lnTo>
                      <a:pt x="122" y="40"/>
                    </a:lnTo>
                    <a:lnTo>
                      <a:pt x="163" y="52"/>
                    </a:lnTo>
                    <a:lnTo>
                      <a:pt x="246" y="75"/>
                    </a:lnTo>
                    <a:lnTo>
                      <a:pt x="329" y="95"/>
                    </a:lnTo>
                    <a:lnTo>
                      <a:pt x="329" y="95"/>
                    </a:lnTo>
                    <a:lnTo>
                      <a:pt x="413" y="112"/>
                    </a:lnTo>
                    <a:lnTo>
                      <a:pt x="497" y="127"/>
                    </a:lnTo>
                    <a:lnTo>
                      <a:pt x="581" y="141"/>
                    </a:lnTo>
                    <a:lnTo>
                      <a:pt x="666" y="153"/>
                    </a:lnTo>
                    <a:lnTo>
                      <a:pt x="666" y="153"/>
                    </a:lnTo>
                    <a:lnTo>
                      <a:pt x="750" y="164"/>
                    </a:lnTo>
                    <a:lnTo>
                      <a:pt x="835" y="173"/>
                    </a:lnTo>
                    <a:lnTo>
                      <a:pt x="921" y="181"/>
                    </a:lnTo>
                    <a:lnTo>
                      <a:pt x="1006" y="187"/>
                    </a:lnTo>
                    <a:lnTo>
                      <a:pt x="1006" y="187"/>
                    </a:lnTo>
                    <a:lnTo>
                      <a:pt x="1091" y="192"/>
                    </a:lnTo>
                    <a:lnTo>
                      <a:pt x="1177" y="198"/>
                    </a:lnTo>
                    <a:lnTo>
                      <a:pt x="1348" y="206"/>
                    </a:lnTo>
                    <a:lnTo>
                      <a:pt x="1348" y="206"/>
                    </a:lnTo>
                    <a:close/>
                  </a:path>
                </a:pathLst>
              </a:custGeom>
              <a:solidFill>
                <a:srgbClr val="EAE4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62" name="Google Shape;62;p3"/>
            <p:cNvSpPr/>
            <p:nvPr/>
          </p:nvSpPr>
          <p:spPr>
            <a:xfrm>
              <a:off x="4211565" y="3933056"/>
              <a:ext cx="711000" cy="711000"/>
            </a:xfrm>
            <a:custGeom>
              <a:avLst/>
              <a:gdLst/>
              <a:ahLst/>
              <a:cxnLst/>
              <a:rect l="l" t="t" r="r" b="b"/>
              <a:pathLst>
                <a:path w="1600" h="1600" extrusionOk="0">
                  <a:moveTo>
                    <a:pt x="1600" y="800"/>
                  </a:moveTo>
                  <a:cubicBezTo>
                    <a:pt x="1600" y="1240"/>
                    <a:pt x="1240" y="1600"/>
                    <a:pt x="800" y="1600"/>
                  </a:cubicBezTo>
                  <a:cubicBezTo>
                    <a:pt x="360" y="1600"/>
                    <a:pt x="0" y="1240"/>
                    <a:pt x="0" y="800"/>
                  </a:cubicBezTo>
                  <a:cubicBezTo>
                    <a:pt x="0" y="800"/>
                    <a:pt x="0" y="800"/>
                    <a:pt x="0" y="800"/>
                  </a:cubicBezTo>
                  <a:cubicBezTo>
                    <a:pt x="0" y="360"/>
                    <a:pt x="360" y="0"/>
                    <a:pt x="800" y="0"/>
                  </a:cubicBezTo>
                  <a:cubicBezTo>
                    <a:pt x="1240" y="0"/>
                    <a:pt x="1600" y="360"/>
                    <a:pt x="1600" y="800"/>
                  </a:cubicBezTo>
                  <a:close/>
                </a:path>
              </a:pathLst>
            </a:custGeom>
            <a:solidFill>
              <a:srgbClr val="A1D4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3" name="Google Shape;63;p3"/>
            <p:cNvSpPr/>
            <p:nvPr/>
          </p:nvSpPr>
          <p:spPr>
            <a:xfrm>
              <a:off x="2057500" y="5125377"/>
              <a:ext cx="711000" cy="711000"/>
            </a:xfrm>
            <a:custGeom>
              <a:avLst/>
              <a:gdLst/>
              <a:ahLst/>
              <a:cxnLst/>
              <a:rect l="l" t="t" r="r" b="b"/>
              <a:pathLst>
                <a:path w="1600" h="1600" extrusionOk="0">
                  <a:moveTo>
                    <a:pt x="1600" y="800"/>
                  </a:moveTo>
                  <a:cubicBezTo>
                    <a:pt x="1600" y="1240"/>
                    <a:pt x="1240" y="1600"/>
                    <a:pt x="800" y="1600"/>
                  </a:cubicBezTo>
                  <a:cubicBezTo>
                    <a:pt x="800" y="1600"/>
                    <a:pt x="800" y="1600"/>
                    <a:pt x="800" y="1600"/>
                  </a:cubicBezTo>
                  <a:cubicBezTo>
                    <a:pt x="360" y="1600"/>
                    <a:pt x="0" y="1240"/>
                    <a:pt x="0" y="800"/>
                  </a:cubicBezTo>
                  <a:cubicBezTo>
                    <a:pt x="0" y="800"/>
                    <a:pt x="0" y="800"/>
                    <a:pt x="0" y="800"/>
                  </a:cubicBezTo>
                  <a:cubicBezTo>
                    <a:pt x="0" y="360"/>
                    <a:pt x="360" y="0"/>
                    <a:pt x="800" y="0"/>
                  </a:cubicBezTo>
                  <a:cubicBezTo>
                    <a:pt x="800" y="0"/>
                    <a:pt x="800" y="0"/>
                    <a:pt x="800" y="0"/>
                  </a:cubicBezTo>
                  <a:cubicBezTo>
                    <a:pt x="1240" y="0"/>
                    <a:pt x="1600" y="360"/>
                    <a:pt x="1600" y="800"/>
                  </a:cubicBezTo>
                  <a:close/>
                </a:path>
              </a:pathLst>
            </a:custGeom>
            <a:solidFill>
              <a:srgbClr val="FA754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 name="Google Shape;64;p3"/>
            <p:cNvSpPr/>
            <p:nvPr/>
          </p:nvSpPr>
          <p:spPr>
            <a:xfrm>
              <a:off x="6372326" y="5139664"/>
              <a:ext cx="711000" cy="711000"/>
            </a:xfrm>
            <a:custGeom>
              <a:avLst/>
              <a:gdLst/>
              <a:ahLst/>
              <a:cxnLst/>
              <a:rect l="l" t="t" r="r" b="b"/>
              <a:pathLst>
                <a:path w="1600" h="1600" extrusionOk="0">
                  <a:moveTo>
                    <a:pt x="1600" y="800"/>
                  </a:moveTo>
                  <a:cubicBezTo>
                    <a:pt x="1600" y="1240"/>
                    <a:pt x="1240" y="1600"/>
                    <a:pt x="800" y="1600"/>
                  </a:cubicBezTo>
                  <a:cubicBezTo>
                    <a:pt x="800" y="1600"/>
                    <a:pt x="800" y="1600"/>
                    <a:pt x="800" y="1600"/>
                  </a:cubicBezTo>
                  <a:cubicBezTo>
                    <a:pt x="360" y="1600"/>
                    <a:pt x="0" y="1240"/>
                    <a:pt x="0" y="800"/>
                  </a:cubicBezTo>
                  <a:cubicBezTo>
                    <a:pt x="0" y="360"/>
                    <a:pt x="360" y="0"/>
                    <a:pt x="800" y="0"/>
                  </a:cubicBezTo>
                  <a:cubicBezTo>
                    <a:pt x="800" y="0"/>
                    <a:pt x="800" y="0"/>
                    <a:pt x="800" y="0"/>
                  </a:cubicBezTo>
                  <a:cubicBezTo>
                    <a:pt x="1240" y="0"/>
                    <a:pt x="1600" y="360"/>
                    <a:pt x="1600" y="80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5" name="Google Shape;65;p3"/>
            <p:cNvSpPr/>
            <p:nvPr/>
          </p:nvSpPr>
          <p:spPr>
            <a:xfrm>
              <a:off x="2874729" y="4253493"/>
              <a:ext cx="711000" cy="711000"/>
            </a:xfrm>
            <a:custGeom>
              <a:avLst/>
              <a:gdLst/>
              <a:ahLst/>
              <a:cxnLst/>
              <a:rect l="l" t="t" r="r" b="b"/>
              <a:pathLst>
                <a:path w="1600" h="1600" extrusionOk="0">
                  <a:moveTo>
                    <a:pt x="1600" y="800"/>
                  </a:moveTo>
                  <a:cubicBezTo>
                    <a:pt x="1600" y="1240"/>
                    <a:pt x="1240" y="1600"/>
                    <a:pt x="800" y="1600"/>
                  </a:cubicBezTo>
                  <a:cubicBezTo>
                    <a:pt x="800" y="1600"/>
                    <a:pt x="800" y="1600"/>
                    <a:pt x="800" y="1600"/>
                  </a:cubicBezTo>
                  <a:cubicBezTo>
                    <a:pt x="360" y="1600"/>
                    <a:pt x="0" y="1240"/>
                    <a:pt x="0" y="800"/>
                  </a:cubicBezTo>
                  <a:cubicBezTo>
                    <a:pt x="0" y="360"/>
                    <a:pt x="360" y="0"/>
                    <a:pt x="800" y="0"/>
                  </a:cubicBezTo>
                  <a:cubicBezTo>
                    <a:pt x="800" y="0"/>
                    <a:pt x="800" y="0"/>
                    <a:pt x="800" y="0"/>
                  </a:cubicBezTo>
                  <a:cubicBezTo>
                    <a:pt x="1240" y="0"/>
                    <a:pt x="1600" y="360"/>
                    <a:pt x="1600" y="800"/>
                  </a:cubicBezTo>
                  <a:close/>
                </a:path>
              </a:pathLst>
            </a:custGeom>
            <a:solidFill>
              <a:srgbClr val="FFCE5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6" name="Google Shape;66;p3"/>
            <p:cNvSpPr/>
            <p:nvPr/>
          </p:nvSpPr>
          <p:spPr>
            <a:xfrm>
              <a:off x="5548406" y="4319071"/>
              <a:ext cx="711001" cy="710995"/>
            </a:xfrm>
            <a:custGeom>
              <a:avLst/>
              <a:gdLst/>
              <a:ahLst/>
              <a:cxnLst/>
              <a:rect l="l" t="t" r="r" b="b"/>
              <a:pathLst>
                <a:path w="1600" h="1600" extrusionOk="0">
                  <a:moveTo>
                    <a:pt x="1600" y="800"/>
                  </a:moveTo>
                  <a:cubicBezTo>
                    <a:pt x="1600" y="1240"/>
                    <a:pt x="1240" y="1600"/>
                    <a:pt x="800" y="1600"/>
                  </a:cubicBezTo>
                  <a:cubicBezTo>
                    <a:pt x="800" y="1600"/>
                    <a:pt x="800" y="1600"/>
                    <a:pt x="800" y="1600"/>
                  </a:cubicBezTo>
                  <a:cubicBezTo>
                    <a:pt x="360" y="1600"/>
                    <a:pt x="0" y="1240"/>
                    <a:pt x="0" y="800"/>
                  </a:cubicBezTo>
                  <a:cubicBezTo>
                    <a:pt x="0" y="800"/>
                    <a:pt x="0" y="800"/>
                    <a:pt x="0" y="800"/>
                  </a:cubicBezTo>
                  <a:cubicBezTo>
                    <a:pt x="0" y="360"/>
                    <a:pt x="360" y="0"/>
                    <a:pt x="800" y="0"/>
                  </a:cubicBezTo>
                  <a:cubicBezTo>
                    <a:pt x="800" y="0"/>
                    <a:pt x="800" y="0"/>
                    <a:pt x="800" y="0"/>
                  </a:cubicBezTo>
                  <a:cubicBezTo>
                    <a:pt x="1240" y="0"/>
                    <a:pt x="1600" y="360"/>
                    <a:pt x="1600" y="800"/>
                  </a:cubicBezTo>
                  <a:close/>
                </a:path>
              </a:pathLst>
            </a:custGeom>
            <a:solidFill>
              <a:srgbClr val="49CFA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67" name="Google Shape;67;p3"/>
            <p:cNvPicPr preferRelativeResize="0"/>
            <p:nvPr/>
          </p:nvPicPr>
          <p:blipFill rotWithShape="1">
            <a:blip r:embed="rId2">
              <a:alphaModFix/>
            </a:blip>
            <a:srcRect/>
            <a:stretch/>
          </p:blipFill>
          <p:spPr>
            <a:xfrm>
              <a:off x="5501117" y="4411372"/>
              <a:ext cx="747959" cy="517280"/>
            </a:xfrm>
            <a:prstGeom prst="rect">
              <a:avLst/>
            </a:prstGeom>
            <a:noFill/>
            <a:ln>
              <a:noFill/>
            </a:ln>
          </p:spPr>
        </p:pic>
        <p:pic>
          <p:nvPicPr>
            <p:cNvPr id="68" name="Google Shape;68;p3"/>
            <p:cNvPicPr preferRelativeResize="0"/>
            <p:nvPr/>
          </p:nvPicPr>
          <p:blipFill rotWithShape="1">
            <a:blip r:embed="rId3">
              <a:alphaModFix/>
            </a:blip>
            <a:srcRect/>
            <a:stretch/>
          </p:blipFill>
          <p:spPr>
            <a:xfrm>
              <a:off x="1927868" y="5172423"/>
              <a:ext cx="933521" cy="645613"/>
            </a:xfrm>
            <a:prstGeom prst="rect">
              <a:avLst/>
            </a:prstGeom>
            <a:noFill/>
            <a:ln>
              <a:noFill/>
            </a:ln>
          </p:spPr>
        </p:pic>
        <p:pic>
          <p:nvPicPr>
            <p:cNvPr id="69" name="Google Shape;69;p3"/>
            <p:cNvPicPr preferRelativeResize="0"/>
            <p:nvPr/>
          </p:nvPicPr>
          <p:blipFill rotWithShape="1">
            <a:blip r:embed="rId4">
              <a:alphaModFix/>
            </a:blip>
            <a:srcRect/>
            <a:stretch/>
          </p:blipFill>
          <p:spPr>
            <a:xfrm>
              <a:off x="6299784" y="5200080"/>
              <a:ext cx="825507" cy="570911"/>
            </a:xfrm>
            <a:prstGeom prst="rect">
              <a:avLst/>
            </a:prstGeom>
            <a:noFill/>
            <a:ln>
              <a:noFill/>
            </a:ln>
          </p:spPr>
        </p:pic>
        <p:pic>
          <p:nvPicPr>
            <p:cNvPr id="70" name="Google Shape;70;p3"/>
            <p:cNvPicPr preferRelativeResize="0"/>
            <p:nvPr/>
          </p:nvPicPr>
          <p:blipFill rotWithShape="1">
            <a:blip r:embed="rId5">
              <a:alphaModFix/>
            </a:blip>
            <a:srcRect/>
            <a:stretch/>
          </p:blipFill>
          <p:spPr>
            <a:xfrm>
              <a:off x="4180291" y="4023025"/>
              <a:ext cx="773987" cy="535281"/>
            </a:xfrm>
            <a:prstGeom prst="rect">
              <a:avLst/>
            </a:prstGeom>
            <a:noFill/>
            <a:ln>
              <a:noFill/>
            </a:ln>
          </p:spPr>
        </p:pic>
        <p:pic>
          <p:nvPicPr>
            <p:cNvPr id="71" name="Google Shape;71;p3"/>
            <p:cNvPicPr preferRelativeResize="0"/>
            <p:nvPr/>
          </p:nvPicPr>
          <p:blipFill rotWithShape="1">
            <a:blip r:embed="rId6">
              <a:alphaModFix/>
            </a:blip>
            <a:srcRect/>
            <a:stretch/>
          </p:blipFill>
          <p:spPr>
            <a:xfrm>
              <a:off x="2784160" y="4358722"/>
              <a:ext cx="801569" cy="554356"/>
            </a:xfrm>
            <a:prstGeom prst="rect">
              <a:avLst/>
            </a:prstGeom>
            <a:noFill/>
            <a:ln>
              <a:noFill/>
            </a:ln>
          </p:spPr>
        </p:pic>
      </p:grpSp>
      <p:sp>
        <p:nvSpPr>
          <p:cNvPr id="72" name="Google Shape;72;p3"/>
          <p:cNvSpPr txBox="1">
            <a:spLocks noGrp="1"/>
          </p:cNvSpPr>
          <p:nvPr>
            <p:ph type="ftr" idx="11"/>
          </p:nvPr>
        </p:nvSpPr>
        <p:spPr>
          <a:xfrm>
            <a:off x="3517514" y="6285122"/>
            <a:ext cx="4724400"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
          <p:cNvSpPr>
            <a:spLocks noGrp="1"/>
          </p:cNvSpPr>
          <p:nvPr>
            <p:ph type="sldNum" idx="12"/>
          </p:nvPr>
        </p:nvSpPr>
        <p:spPr>
          <a:xfrm>
            <a:off x="8461438" y="6247810"/>
            <a:ext cx="502920" cy="502920"/>
          </a:xfrm>
          <a:prstGeom prst="ellipse">
            <a:avLst/>
          </a:prstGeom>
          <a:noFill/>
          <a:ln w="19050" cap="flat" cmpd="sng">
            <a:solidFill>
              <a:srgbClr val="FFFFFF"/>
            </a:solidFill>
            <a:prstDash val="solid"/>
            <a:round/>
            <a:headEnd type="none" w="sm" len="sm"/>
            <a:tailEnd type="none" w="sm" len="sm"/>
          </a:ln>
        </p:spPr>
        <p:txBody>
          <a:bodyPr spcFirstLastPara="1" wrap="square" lIns="9125" tIns="9125" rIns="9125" bIns="9125" anchor="ctr" anchorCtr="0">
            <a:noAutofit/>
          </a:bodyPr>
          <a:lstStyle>
            <a:lvl1pPr marL="0" lvl="0" indent="0" algn="ctr">
              <a:spcBef>
                <a:spcPts val="0"/>
              </a:spcBef>
              <a:spcAft>
                <a:spcPts val="0"/>
              </a:spcAft>
              <a:buNone/>
              <a:defRPr sz="1650">
                <a:solidFill>
                  <a:schemeClr val="lt1"/>
                </a:solidFill>
                <a:latin typeface="Arial"/>
                <a:ea typeface="Arial"/>
                <a:cs typeface="Arial"/>
                <a:sym typeface="Arial"/>
              </a:defRPr>
            </a:lvl1pPr>
            <a:lvl2pPr marL="0" lvl="1" indent="0" algn="ctr">
              <a:spcBef>
                <a:spcPts val="0"/>
              </a:spcBef>
              <a:spcAft>
                <a:spcPts val="0"/>
              </a:spcAft>
              <a:buNone/>
              <a:defRPr sz="1650">
                <a:solidFill>
                  <a:schemeClr val="lt1"/>
                </a:solidFill>
                <a:latin typeface="Arial"/>
                <a:ea typeface="Arial"/>
                <a:cs typeface="Arial"/>
                <a:sym typeface="Arial"/>
              </a:defRPr>
            </a:lvl2pPr>
            <a:lvl3pPr marL="0" lvl="2" indent="0" algn="ctr">
              <a:spcBef>
                <a:spcPts val="0"/>
              </a:spcBef>
              <a:spcAft>
                <a:spcPts val="0"/>
              </a:spcAft>
              <a:buNone/>
              <a:defRPr sz="1650">
                <a:solidFill>
                  <a:schemeClr val="lt1"/>
                </a:solidFill>
                <a:latin typeface="Arial"/>
                <a:ea typeface="Arial"/>
                <a:cs typeface="Arial"/>
                <a:sym typeface="Arial"/>
              </a:defRPr>
            </a:lvl3pPr>
            <a:lvl4pPr marL="0" lvl="3" indent="0" algn="ctr">
              <a:spcBef>
                <a:spcPts val="0"/>
              </a:spcBef>
              <a:spcAft>
                <a:spcPts val="0"/>
              </a:spcAft>
              <a:buNone/>
              <a:defRPr sz="1650">
                <a:solidFill>
                  <a:schemeClr val="lt1"/>
                </a:solidFill>
                <a:latin typeface="Arial"/>
                <a:ea typeface="Arial"/>
                <a:cs typeface="Arial"/>
                <a:sym typeface="Arial"/>
              </a:defRPr>
            </a:lvl4pPr>
            <a:lvl5pPr marL="0" lvl="4" indent="0" algn="ctr">
              <a:spcBef>
                <a:spcPts val="0"/>
              </a:spcBef>
              <a:spcAft>
                <a:spcPts val="0"/>
              </a:spcAft>
              <a:buNone/>
              <a:defRPr sz="1650">
                <a:solidFill>
                  <a:schemeClr val="lt1"/>
                </a:solidFill>
                <a:latin typeface="Arial"/>
                <a:ea typeface="Arial"/>
                <a:cs typeface="Arial"/>
                <a:sym typeface="Arial"/>
              </a:defRPr>
            </a:lvl5pPr>
            <a:lvl6pPr marL="0" lvl="5" indent="0" algn="ctr">
              <a:spcBef>
                <a:spcPts val="0"/>
              </a:spcBef>
              <a:spcAft>
                <a:spcPts val="0"/>
              </a:spcAft>
              <a:buNone/>
              <a:defRPr sz="1650">
                <a:solidFill>
                  <a:schemeClr val="lt1"/>
                </a:solidFill>
                <a:latin typeface="Arial"/>
                <a:ea typeface="Arial"/>
                <a:cs typeface="Arial"/>
                <a:sym typeface="Arial"/>
              </a:defRPr>
            </a:lvl6pPr>
            <a:lvl7pPr marL="0" lvl="6" indent="0" algn="ctr">
              <a:spcBef>
                <a:spcPts val="0"/>
              </a:spcBef>
              <a:spcAft>
                <a:spcPts val="0"/>
              </a:spcAft>
              <a:buNone/>
              <a:defRPr sz="1650">
                <a:solidFill>
                  <a:schemeClr val="lt1"/>
                </a:solidFill>
                <a:latin typeface="Arial"/>
                <a:ea typeface="Arial"/>
                <a:cs typeface="Arial"/>
                <a:sym typeface="Arial"/>
              </a:defRPr>
            </a:lvl7pPr>
            <a:lvl8pPr marL="0" lvl="7" indent="0" algn="ctr">
              <a:spcBef>
                <a:spcPts val="0"/>
              </a:spcBef>
              <a:spcAft>
                <a:spcPts val="0"/>
              </a:spcAft>
              <a:buNone/>
              <a:defRPr sz="1650">
                <a:solidFill>
                  <a:schemeClr val="lt1"/>
                </a:solidFill>
                <a:latin typeface="Arial"/>
                <a:ea typeface="Arial"/>
                <a:cs typeface="Arial"/>
                <a:sym typeface="Arial"/>
              </a:defRPr>
            </a:lvl8pPr>
            <a:lvl9pPr marL="0" lvl="8" indent="0" algn="ctr">
              <a:spcBef>
                <a:spcPts val="0"/>
              </a:spcBef>
              <a:spcAft>
                <a:spcPts val="0"/>
              </a:spcAft>
              <a:buNone/>
              <a:defRPr sz="165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zh-TW"/>
              <a:t>‹#›</a:t>
            </a:fld>
            <a:endParaRPr/>
          </a:p>
        </p:txBody>
      </p:sp>
      <p:sp>
        <p:nvSpPr>
          <p:cNvPr id="74" name="Google Shape;74;p3"/>
          <p:cNvSpPr txBox="1"/>
          <p:nvPr/>
        </p:nvSpPr>
        <p:spPr>
          <a:xfrm>
            <a:off x="2433366" y="6470267"/>
            <a:ext cx="2339102"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1400">
                <a:solidFill>
                  <a:schemeClr val="lt1"/>
                </a:solidFill>
                <a:latin typeface="Microsoft JhengHei"/>
                <a:ea typeface="Microsoft JhengHei"/>
                <a:cs typeface="Microsoft JhengHei"/>
                <a:sym typeface="Microsoft JhengHei"/>
              </a:rPr>
              <a:t>技職傾向學生升學管道介紹</a:t>
            </a:r>
            <a:endParaRPr sz="1400">
              <a:solidFill>
                <a:schemeClr val="lt1"/>
              </a:solidFill>
              <a:latin typeface="Microsoft JhengHei"/>
              <a:ea typeface="Microsoft JhengHei"/>
              <a:cs typeface="Microsoft JhengHei"/>
              <a:sym typeface="Microsoft JhengHei"/>
            </a:endParaRPr>
          </a:p>
        </p:txBody>
      </p:sp>
    </p:spTree>
    <p:extLst>
      <p:ext uri="{BB962C8B-B14F-4D97-AF65-F5344CB8AC3E}">
        <p14:creationId xmlns:p14="http://schemas.microsoft.com/office/powerpoint/2010/main" val="1932140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標題投影片">
  <p:cSld name="1_標題投影片">
    <p:spTree>
      <p:nvGrpSpPr>
        <p:cNvPr id="1" name="Shape 20"/>
        <p:cNvGrpSpPr/>
        <p:nvPr/>
      </p:nvGrpSpPr>
      <p:grpSpPr>
        <a:xfrm>
          <a:off x="0" y="0"/>
          <a:ext cx="0" cy="0"/>
          <a:chOff x="0" y="0"/>
          <a:chExt cx="0" cy="0"/>
        </a:xfrm>
      </p:grpSpPr>
      <p:sp>
        <p:nvSpPr>
          <p:cNvPr id="21" name="Google Shape;21;p2"/>
          <p:cNvSpPr/>
          <p:nvPr/>
        </p:nvSpPr>
        <p:spPr>
          <a:xfrm>
            <a:off x="0" y="0"/>
            <a:ext cx="9140825" cy="6858000"/>
          </a:xfrm>
          <a:prstGeom prst="rect">
            <a:avLst/>
          </a:prstGeom>
          <a:gradFill>
            <a:gsLst>
              <a:gs pos="0">
                <a:srgbClr val="CCFFCC"/>
              </a:gs>
              <a:gs pos="25000">
                <a:srgbClr val="C1EFFF"/>
              </a:gs>
              <a:gs pos="54000">
                <a:srgbClr val="F2F2F2"/>
              </a:gs>
              <a:gs pos="78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 name="Google Shape;22;p2"/>
          <p:cNvSpPr/>
          <p:nvPr/>
        </p:nvSpPr>
        <p:spPr>
          <a:xfrm>
            <a:off x="0" y="6116637"/>
            <a:ext cx="9140825" cy="741363"/>
          </a:xfrm>
          <a:custGeom>
            <a:avLst/>
            <a:gdLst/>
            <a:ahLst/>
            <a:cxnLst/>
            <a:rect l="l" t="t" r="r" b="b"/>
            <a:pathLst>
              <a:path w="11516" h="933" extrusionOk="0">
                <a:moveTo>
                  <a:pt x="11516" y="0"/>
                </a:moveTo>
                <a:lnTo>
                  <a:pt x="0" y="507"/>
                </a:lnTo>
                <a:lnTo>
                  <a:pt x="0" y="933"/>
                </a:lnTo>
                <a:lnTo>
                  <a:pt x="11516" y="933"/>
                </a:lnTo>
                <a:lnTo>
                  <a:pt x="11516" y="0"/>
                </a:lnTo>
                <a:close/>
              </a:path>
            </a:pathLst>
          </a:custGeom>
          <a:solidFill>
            <a:srgbClr val="FB6E5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23;p2"/>
          <p:cNvSpPr/>
          <p:nvPr/>
        </p:nvSpPr>
        <p:spPr>
          <a:xfrm>
            <a:off x="2354263" y="4246725"/>
            <a:ext cx="4433888" cy="1230313"/>
          </a:xfrm>
          <a:custGeom>
            <a:avLst/>
            <a:gdLst/>
            <a:ahLst/>
            <a:cxnLst/>
            <a:rect l="l" t="t" r="r" b="b"/>
            <a:pathLst>
              <a:path w="5585" h="1550" extrusionOk="0">
                <a:moveTo>
                  <a:pt x="5585" y="1550"/>
                </a:moveTo>
                <a:lnTo>
                  <a:pt x="5585" y="1550"/>
                </a:lnTo>
                <a:lnTo>
                  <a:pt x="5557" y="1506"/>
                </a:lnTo>
                <a:lnTo>
                  <a:pt x="5528" y="1464"/>
                </a:lnTo>
                <a:lnTo>
                  <a:pt x="5499" y="1421"/>
                </a:lnTo>
                <a:lnTo>
                  <a:pt x="5471" y="1380"/>
                </a:lnTo>
                <a:lnTo>
                  <a:pt x="5439" y="1338"/>
                </a:lnTo>
                <a:lnTo>
                  <a:pt x="5409" y="1297"/>
                </a:lnTo>
                <a:lnTo>
                  <a:pt x="5377" y="1256"/>
                </a:lnTo>
                <a:lnTo>
                  <a:pt x="5345" y="1216"/>
                </a:lnTo>
                <a:lnTo>
                  <a:pt x="5313" y="1177"/>
                </a:lnTo>
                <a:lnTo>
                  <a:pt x="5279" y="1138"/>
                </a:lnTo>
                <a:lnTo>
                  <a:pt x="5246" y="1100"/>
                </a:lnTo>
                <a:lnTo>
                  <a:pt x="5211" y="1062"/>
                </a:lnTo>
                <a:lnTo>
                  <a:pt x="5176" y="1024"/>
                </a:lnTo>
                <a:lnTo>
                  <a:pt x="5141" y="987"/>
                </a:lnTo>
                <a:lnTo>
                  <a:pt x="5104" y="951"/>
                </a:lnTo>
                <a:lnTo>
                  <a:pt x="5067" y="915"/>
                </a:lnTo>
                <a:lnTo>
                  <a:pt x="5030" y="881"/>
                </a:lnTo>
                <a:lnTo>
                  <a:pt x="4992" y="846"/>
                </a:lnTo>
                <a:lnTo>
                  <a:pt x="4954" y="812"/>
                </a:lnTo>
                <a:lnTo>
                  <a:pt x="4915" y="778"/>
                </a:lnTo>
                <a:lnTo>
                  <a:pt x="4876" y="746"/>
                </a:lnTo>
                <a:lnTo>
                  <a:pt x="4836" y="714"/>
                </a:lnTo>
                <a:lnTo>
                  <a:pt x="4795" y="681"/>
                </a:lnTo>
                <a:lnTo>
                  <a:pt x="4755" y="651"/>
                </a:lnTo>
                <a:lnTo>
                  <a:pt x="4714" y="620"/>
                </a:lnTo>
                <a:lnTo>
                  <a:pt x="4671" y="590"/>
                </a:lnTo>
                <a:lnTo>
                  <a:pt x="4630" y="562"/>
                </a:lnTo>
                <a:lnTo>
                  <a:pt x="4586" y="534"/>
                </a:lnTo>
                <a:lnTo>
                  <a:pt x="4543" y="506"/>
                </a:lnTo>
                <a:lnTo>
                  <a:pt x="4499" y="479"/>
                </a:lnTo>
                <a:lnTo>
                  <a:pt x="4454" y="452"/>
                </a:lnTo>
                <a:lnTo>
                  <a:pt x="4411" y="427"/>
                </a:lnTo>
                <a:lnTo>
                  <a:pt x="4365" y="401"/>
                </a:lnTo>
                <a:lnTo>
                  <a:pt x="4320" y="377"/>
                </a:lnTo>
                <a:lnTo>
                  <a:pt x="4274" y="353"/>
                </a:lnTo>
                <a:lnTo>
                  <a:pt x="4228" y="330"/>
                </a:lnTo>
                <a:lnTo>
                  <a:pt x="4180" y="308"/>
                </a:lnTo>
                <a:lnTo>
                  <a:pt x="4133" y="286"/>
                </a:lnTo>
                <a:lnTo>
                  <a:pt x="4086" y="265"/>
                </a:lnTo>
                <a:lnTo>
                  <a:pt x="4037" y="246"/>
                </a:lnTo>
                <a:lnTo>
                  <a:pt x="3989" y="226"/>
                </a:lnTo>
                <a:lnTo>
                  <a:pt x="3941" y="208"/>
                </a:lnTo>
                <a:lnTo>
                  <a:pt x="3892" y="189"/>
                </a:lnTo>
                <a:lnTo>
                  <a:pt x="3843" y="173"/>
                </a:lnTo>
                <a:lnTo>
                  <a:pt x="3792" y="156"/>
                </a:lnTo>
                <a:lnTo>
                  <a:pt x="3743" y="141"/>
                </a:lnTo>
                <a:lnTo>
                  <a:pt x="3692" y="126"/>
                </a:lnTo>
                <a:lnTo>
                  <a:pt x="3641" y="112"/>
                </a:lnTo>
                <a:lnTo>
                  <a:pt x="3590" y="98"/>
                </a:lnTo>
                <a:lnTo>
                  <a:pt x="3539" y="87"/>
                </a:lnTo>
                <a:lnTo>
                  <a:pt x="3487" y="75"/>
                </a:lnTo>
                <a:lnTo>
                  <a:pt x="3435" y="64"/>
                </a:lnTo>
                <a:lnTo>
                  <a:pt x="3382" y="55"/>
                </a:lnTo>
                <a:lnTo>
                  <a:pt x="3330" y="45"/>
                </a:lnTo>
                <a:lnTo>
                  <a:pt x="3277" y="37"/>
                </a:lnTo>
                <a:lnTo>
                  <a:pt x="3224" y="29"/>
                </a:lnTo>
                <a:lnTo>
                  <a:pt x="3170" y="22"/>
                </a:lnTo>
                <a:lnTo>
                  <a:pt x="3117" y="17"/>
                </a:lnTo>
                <a:lnTo>
                  <a:pt x="3063" y="12"/>
                </a:lnTo>
                <a:lnTo>
                  <a:pt x="3009" y="9"/>
                </a:lnTo>
                <a:lnTo>
                  <a:pt x="2953" y="5"/>
                </a:lnTo>
                <a:lnTo>
                  <a:pt x="2899" y="3"/>
                </a:lnTo>
                <a:lnTo>
                  <a:pt x="2844" y="2"/>
                </a:lnTo>
                <a:lnTo>
                  <a:pt x="2789" y="0"/>
                </a:lnTo>
                <a:lnTo>
                  <a:pt x="2789" y="0"/>
                </a:lnTo>
                <a:lnTo>
                  <a:pt x="2735" y="2"/>
                </a:lnTo>
                <a:lnTo>
                  <a:pt x="2679" y="3"/>
                </a:lnTo>
                <a:lnTo>
                  <a:pt x="2625" y="5"/>
                </a:lnTo>
                <a:lnTo>
                  <a:pt x="2571" y="9"/>
                </a:lnTo>
                <a:lnTo>
                  <a:pt x="2517" y="12"/>
                </a:lnTo>
                <a:lnTo>
                  <a:pt x="2463" y="17"/>
                </a:lnTo>
                <a:lnTo>
                  <a:pt x="2410" y="22"/>
                </a:lnTo>
                <a:lnTo>
                  <a:pt x="2356" y="29"/>
                </a:lnTo>
                <a:lnTo>
                  <a:pt x="2303" y="36"/>
                </a:lnTo>
                <a:lnTo>
                  <a:pt x="2251" y="44"/>
                </a:lnTo>
                <a:lnTo>
                  <a:pt x="2198" y="53"/>
                </a:lnTo>
                <a:lnTo>
                  <a:pt x="2146" y="64"/>
                </a:lnTo>
                <a:lnTo>
                  <a:pt x="2094" y="74"/>
                </a:lnTo>
                <a:lnTo>
                  <a:pt x="2042" y="86"/>
                </a:lnTo>
                <a:lnTo>
                  <a:pt x="1990" y="98"/>
                </a:lnTo>
                <a:lnTo>
                  <a:pt x="1940" y="111"/>
                </a:lnTo>
                <a:lnTo>
                  <a:pt x="1889" y="125"/>
                </a:lnTo>
                <a:lnTo>
                  <a:pt x="1839" y="140"/>
                </a:lnTo>
                <a:lnTo>
                  <a:pt x="1789" y="156"/>
                </a:lnTo>
                <a:lnTo>
                  <a:pt x="1739" y="172"/>
                </a:lnTo>
                <a:lnTo>
                  <a:pt x="1690" y="188"/>
                </a:lnTo>
                <a:lnTo>
                  <a:pt x="1641" y="207"/>
                </a:lnTo>
                <a:lnTo>
                  <a:pt x="1593" y="225"/>
                </a:lnTo>
                <a:lnTo>
                  <a:pt x="1545" y="245"/>
                </a:lnTo>
                <a:lnTo>
                  <a:pt x="1496" y="264"/>
                </a:lnTo>
                <a:lnTo>
                  <a:pt x="1449" y="285"/>
                </a:lnTo>
                <a:lnTo>
                  <a:pt x="1402" y="306"/>
                </a:lnTo>
                <a:lnTo>
                  <a:pt x="1356" y="329"/>
                </a:lnTo>
                <a:lnTo>
                  <a:pt x="1310" y="351"/>
                </a:lnTo>
                <a:lnTo>
                  <a:pt x="1263" y="375"/>
                </a:lnTo>
                <a:lnTo>
                  <a:pt x="1217" y="399"/>
                </a:lnTo>
                <a:lnTo>
                  <a:pt x="1172" y="423"/>
                </a:lnTo>
                <a:lnTo>
                  <a:pt x="1129" y="450"/>
                </a:lnTo>
                <a:lnTo>
                  <a:pt x="1084" y="475"/>
                </a:lnTo>
                <a:lnTo>
                  <a:pt x="1040" y="503"/>
                </a:lnTo>
                <a:lnTo>
                  <a:pt x="997" y="530"/>
                </a:lnTo>
                <a:lnTo>
                  <a:pt x="955" y="558"/>
                </a:lnTo>
                <a:lnTo>
                  <a:pt x="912" y="587"/>
                </a:lnTo>
                <a:lnTo>
                  <a:pt x="871" y="617"/>
                </a:lnTo>
                <a:lnTo>
                  <a:pt x="829" y="647"/>
                </a:lnTo>
                <a:lnTo>
                  <a:pt x="788" y="678"/>
                </a:lnTo>
                <a:lnTo>
                  <a:pt x="747" y="709"/>
                </a:lnTo>
                <a:lnTo>
                  <a:pt x="708" y="741"/>
                </a:lnTo>
                <a:lnTo>
                  <a:pt x="669" y="774"/>
                </a:lnTo>
                <a:lnTo>
                  <a:pt x="630" y="807"/>
                </a:lnTo>
                <a:lnTo>
                  <a:pt x="592" y="840"/>
                </a:lnTo>
                <a:lnTo>
                  <a:pt x="554" y="875"/>
                </a:lnTo>
                <a:lnTo>
                  <a:pt x="517" y="910"/>
                </a:lnTo>
                <a:lnTo>
                  <a:pt x="480" y="945"/>
                </a:lnTo>
                <a:lnTo>
                  <a:pt x="443" y="981"/>
                </a:lnTo>
                <a:lnTo>
                  <a:pt x="409" y="1018"/>
                </a:lnTo>
                <a:lnTo>
                  <a:pt x="373" y="1055"/>
                </a:lnTo>
                <a:lnTo>
                  <a:pt x="338" y="1093"/>
                </a:lnTo>
                <a:lnTo>
                  <a:pt x="305" y="1131"/>
                </a:lnTo>
                <a:lnTo>
                  <a:pt x="272" y="1170"/>
                </a:lnTo>
                <a:lnTo>
                  <a:pt x="239" y="1209"/>
                </a:lnTo>
                <a:lnTo>
                  <a:pt x="207" y="1248"/>
                </a:lnTo>
                <a:lnTo>
                  <a:pt x="175" y="1289"/>
                </a:lnTo>
                <a:lnTo>
                  <a:pt x="145" y="1330"/>
                </a:lnTo>
                <a:lnTo>
                  <a:pt x="114" y="1370"/>
                </a:lnTo>
                <a:lnTo>
                  <a:pt x="85" y="1413"/>
                </a:lnTo>
                <a:lnTo>
                  <a:pt x="56" y="1455"/>
                </a:lnTo>
                <a:lnTo>
                  <a:pt x="27" y="1497"/>
                </a:lnTo>
                <a:lnTo>
                  <a:pt x="0" y="1541"/>
                </a:lnTo>
              </a:path>
            </a:pathLst>
          </a:custGeom>
          <a:noFill/>
          <a:ln w="19050" cap="flat" cmpd="sng">
            <a:solidFill>
              <a:srgbClr val="D8D8D8"/>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24" name="Google Shape;24;p2"/>
          <p:cNvGrpSpPr/>
          <p:nvPr/>
        </p:nvGrpSpPr>
        <p:grpSpPr>
          <a:xfrm>
            <a:off x="1560380" y="5699768"/>
            <a:ext cx="6020066" cy="734428"/>
            <a:chOff x="1995488" y="3649829"/>
            <a:chExt cx="5153025" cy="628651"/>
          </a:xfrm>
        </p:grpSpPr>
        <p:sp>
          <p:nvSpPr>
            <p:cNvPr id="25" name="Google Shape;25;p2"/>
            <p:cNvSpPr/>
            <p:nvPr/>
          </p:nvSpPr>
          <p:spPr>
            <a:xfrm>
              <a:off x="2011363" y="3891129"/>
              <a:ext cx="5121275" cy="371475"/>
            </a:xfrm>
            <a:custGeom>
              <a:avLst/>
              <a:gdLst/>
              <a:ahLst/>
              <a:cxnLst/>
              <a:rect l="l" t="t" r="r" b="b"/>
              <a:pathLst>
                <a:path w="6454" h="467" extrusionOk="0">
                  <a:moveTo>
                    <a:pt x="6451" y="390"/>
                  </a:moveTo>
                  <a:lnTo>
                    <a:pt x="6451" y="390"/>
                  </a:lnTo>
                  <a:lnTo>
                    <a:pt x="6454" y="393"/>
                  </a:lnTo>
                  <a:lnTo>
                    <a:pt x="6454" y="396"/>
                  </a:lnTo>
                  <a:lnTo>
                    <a:pt x="6454" y="396"/>
                  </a:lnTo>
                  <a:lnTo>
                    <a:pt x="6451" y="399"/>
                  </a:lnTo>
                  <a:lnTo>
                    <a:pt x="6449" y="400"/>
                  </a:lnTo>
                  <a:lnTo>
                    <a:pt x="3518" y="400"/>
                  </a:lnTo>
                  <a:lnTo>
                    <a:pt x="3518" y="400"/>
                  </a:lnTo>
                  <a:lnTo>
                    <a:pt x="3516" y="400"/>
                  </a:lnTo>
                  <a:lnTo>
                    <a:pt x="3514" y="401"/>
                  </a:lnTo>
                  <a:lnTo>
                    <a:pt x="3514" y="401"/>
                  </a:lnTo>
                  <a:lnTo>
                    <a:pt x="3507" y="408"/>
                  </a:lnTo>
                  <a:lnTo>
                    <a:pt x="3498" y="415"/>
                  </a:lnTo>
                  <a:lnTo>
                    <a:pt x="3486" y="420"/>
                  </a:lnTo>
                  <a:lnTo>
                    <a:pt x="3473" y="427"/>
                  </a:lnTo>
                  <a:lnTo>
                    <a:pt x="3460" y="433"/>
                  </a:lnTo>
                  <a:lnTo>
                    <a:pt x="3444" y="438"/>
                  </a:lnTo>
                  <a:lnTo>
                    <a:pt x="3426" y="443"/>
                  </a:lnTo>
                  <a:lnTo>
                    <a:pt x="3409" y="448"/>
                  </a:lnTo>
                  <a:lnTo>
                    <a:pt x="3369" y="456"/>
                  </a:lnTo>
                  <a:lnTo>
                    <a:pt x="3325" y="462"/>
                  </a:lnTo>
                  <a:lnTo>
                    <a:pt x="3277" y="465"/>
                  </a:lnTo>
                  <a:lnTo>
                    <a:pt x="3227" y="467"/>
                  </a:lnTo>
                  <a:lnTo>
                    <a:pt x="3227" y="467"/>
                  </a:lnTo>
                  <a:lnTo>
                    <a:pt x="3176" y="465"/>
                  </a:lnTo>
                  <a:lnTo>
                    <a:pt x="3129" y="462"/>
                  </a:lnTo>
                  <a:lnTo>
                    <a:pt x="3085" y="456"/>
                  </a:lnTo>
                  <a:lnTo>
                    <a:pt x="3045" y="448"/>
                  </a:lnTo>
                  <a:lnTo>
                    <a:pt x="3027" y="443"/>
                  </a:lnTo>
                  <a:lnTo>
                    <a:pt x="3010" y="438"/>
                  </a:lnTo>
                  <a:lnTo>
                    <a:pt x="2994" y="433"/>
                  </a:lnTo>
                  <a:lnTo>
                    <a:pt x="2981" y="427"/>
                  </a:lnTo>
                  <a:lnTo>
                    <a:pt x="2968" y="420"/>
                  </a:lnTo>
                  <a:lnTo>
                    <a:pt x="2956" y="415"/>
                  </a:lnTo>
                  <a:lnTo>
                    <a:pt x="2947" y="408"/>
                  </a:lnTo>
                  <a:lnTo>
                    <a:pt x="2940" y="401"/>
                  </a:lnTo>
                  <a:lnTo>
                    <a:pt x="2940" y="401"/>
                  </a:lnTo>
                  <a:lnTo>
                    <a:pt x="2938" y="400"/>
                  </a:lnTo>
                  <a:lnTo>
                    <a:pt x="2936" y="400"/>
                  </a:lnTo>
                  <a:lnTo>
                    <a:pt x="5" y="400"/>
                  </a:lnTo>
                  <a:lnTo>
                    <a:pt x="5" y="400"/>
                  </a:lnTo>
                  <a:lnTo>
                    <a:pt x="3" y="399"/>
                  </a:lnTo>
                  <a:lnTo>
                    <a:pt x="0" y="396"/>
                  </a:lnTo>
                  <a:lnTo>
                    <a:pt x="0" y="396"/>
                  </a:lnTo>
                  <a:lnTo>
                    <a:pt x="0" y="393"/>
                  </a:lnTo>
                  <a:lnTo>
                    <a:pt x="3" y="390"/>
                  </a:lnTo>
                  <a:lnTo>
                    <a:pt x="325" y="185"/>
                  </a:lnTo>
                  <a:lnTo>
                    <a:pt x="2428" y="0"/>
                  </a:lnTo>
                  <a:lnTo>
                    <a:pt x="3227" y="185"/>
                  </a:lnTo>
                  <a:lnTo>
                    <a:pt x="3956" y="28"/>
                  </a:lnTo>
                  <a:lnTo>
                    <a:pt x="6129" y="185"/>
                  </a:lnTo>
                  <a:lnTo>
                    <a:pt x="6451" y="390"/>
                  </a:lnTo>
                  <a:close/>
                </a:path>
              </a:pathLst>
            </a:custGeom>
            <a:solidFill>
              <a:srgbClr val="646D7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26;p2"/>
            <p:cNvSpPr/>
            <p:nvPr/>
          </p:nvSpPr>
          <p:spPr>
            <a:xfrm>
              <a:off x="1995488" y="3876842"/>
              <a:ext cx="5153025" cy="401638"/>
            </a:xfrm>
            <a:custGeom>
              <a:avLst/>
              <a:gdLst/>
              <a:ahLst/>
              <a:cxnLst/>
              <a:rect l="l" t="t" r="r" b="b"/>
              <a:pathLst>
                <a:path w="6492" h="506" extrusionOk="0">
                  <a:moveTo>
                    <a:pt x="3246" y="506"/>
                  </a:moveTo>
                  <a:lnTo>
                    <a:pt x="3246" y="506"/>
                  </a:lnTo>
                  <a:lnTo>
                    <a:pt x="3196" y="504"/>
                  </a:lnTo>
                  <a:lnTo>
                    <a:pt x="3149" y="500"/>
                  </a:lnTo>
                  <a:lnTo>
                    <a:pt x="3106" y="495"/>
                  </a:lnTo>
                  <a:lnTo>
                    <a:pt x="3064" y="488"/>
                  </a:lnTo>
                  <a:lnTo>
                    <a:pt x="3046" y="483"/>
                  </a:lnTo>
                  <a:lnTo>
                    <a:pt x="3027" y="477"/>
                  </a:lnTo>
                  <a:lnTo>
                    <a:pt x="3011" y="472"/>
                  </a:lnTo>
                  <a:lnTo>
                    <a:pt x="2996" y="466"/>
                  </a:lnTo>
                  <a:lnTo>
                    <a:pt x="2982" y="460"/>
                  </a:lnTo>
                  <a:lnTo>
                    <a:pt x="2970" y="453"/>
                  </a:lnTo>
                  <a:lnTo>
                    <a:pt x="2959" y="446"/>
                  </a:lnTo>
                  <a:lnTo>
                    <a:pt x="2950" y="438"/>
                  </a:lnTo>
                  <a:lnTo>
                    <a:pt x="24" y="438"/>
                  </a:lnTo>
                  <a:lnTo>
                    <a:pt x="24" y="438"/>
                  </a:lnTo>
                  <a:lnTo>
                    <a:pt x="17" y="437"/>
                  </a:lnTo>
                  <a:lnTo>
                    <a:pt x="10" y="434"/>
                  </a:lnTo>
                  <a:lnTo>
                    <a:pt x="4" y="428"/>
                  </a:lnTo>
                  <a:lnTo>
                    <a:pt x="1" y="421"/>
                  </a:lnTo>
                  <a:lnTo>
                    <a:pt x="1" y="421"/>
                  </a:lnTo>
                  <a:lnTo>
                    <a:pt x="0" y="413"/>
                  </a:lnTo>
                  <a:lnTo>
                    <a:pt x="2" y="406"/>
                  </a:lnTo>
                  <a:lnTo>
                    <a:pt x="5" y="399"/>
                  </a:lnTo>
                  <a:lnTo>
                    <a:pt x="11" y="394"/>
                  </a:lnTo>
                  <a:lnTo>
                    <a:pt x="338" y="187"/>
                  </a:lnTo>
                  <a:lnTo>
                    <a:pt x="343" y="187"/>
                  </a:lnTo>
                  <a:lnTo>
                    <a:pt x="2448" y="0"/>
                  </a:lnTo>
                  <a:lnTo>
                    <a:pt x="3246" y="186"/>
                  </a:lnTo>
                  <a:lnTo>
                    <a:pt x="3974" y="28"/>
                  </a:lnTo>
                  <a:lnTo>
                    <a:pt x="3976" y="28"/>
                  </a:lnTo>
                  <a:lnTo>
                    <a:pt x="6154" y="187"/>
                  </a:lnTo>
                  <a:lnTo>
                    <a:pt x="6481" y="394"/>
                  </a:lnTo>
                  <a:lnTo>
                    <a:pt x="6481" y="394"/>
                  </a:lnTo>
                  <a:lnTo>
                    <a:pt x="6487" y="399"/>
                  </a:lnTo>
                  <a:lnTo>
                    <a:pt x="6490" y="406"/>
                  </a:lnTo>
                  <a:lnTo>
                    <a:pt x="6492" y="413"/>
                  </a:lnTo>
                  <a:lnTo>
                    <a:pt x="6491" y="421"/>
                  </a:lnTo>
                  <a:lnTo>
                    <a:pt x="6491" y="421"/>
                  </a:lnTo>
                  <a:lnTo>
                    <a:pt x="6490" y="424"/>
                  </a:lnTo>
                  <a:lnTo>
                    <a:pt x="6488" y="428"/>
                  </a:lnTo>
                  <a:lnTo>
                    <a:pt x="6481" y="436"/>
                  </a:lnTo>
                  <a:lnTo>
                    <a:pt x="6470" y="443"/>
                  </a:lnTo>
                  <a:lnTo>
                    <a:pt x="6454" y="452"/>
                  </a:lnTo>
                  <a:lnTo>
                    <a:pt x="3529" y="452"/>
                  </a:lnTo>
                  <a:lnTo>
                    <a:pt x="3529" y="452"/>
                  </a:lnTo>
                  <a:lnTo>
                    <a:pt x="3522" y="457"/>
                  </a:lnTo>
                  <a:lnTo>
                    <a:pt x="3513" y="462"/>
                  </a:lnTo>
                  <a:lnTo>
                    <a:pt x="3503" y="467"/>
                  </a:lnTo>
                  <a:lnTo>
                    <a:pt x="3490" y="472"/>
                  </a:lnTo>
                  <a:lnTo>
                    <a:pt x="3461" y="481"/>
                  </a:lnTo>
                  <a:lnTo>
                    <a:pt x="3426" y="489"/>
                  </a:lnTo>
                  <a:lnTo>
                    <a:pt x="3386" y="496"/>
                  </a:lnTo>
                  <a:lnTo>
                    <a:pt x="3343" y="502"/>
                  </a:lnTo>
                  <a:lnTo>
                    <a:pt x="3296" y="504"/>
                  </a:lnTo>
                  <a:lnTo>
                    <a:pt x="3246" y="506"/>
                  </a:lnTo>
                  <a:lnTo>
                    <a:pt x="3246" y="506"/>
                  </a:lnTo>
                  <a:close/>
                  <a:moveTo>
                    <a:pt x="71" y="401"/>
                  </a:moveTo>
                  <a:lnTo>
                    <a:pt x="2955" y="401"/>
                  </a:lnTo>
                  <a:lnTo>
                    <a:pt x="2955" y="401"/>
                  </a:lnTo>
                  <a:lnTo>
                    <a:pt x="2959" y="401"/>
                  </a:lnTo>
                  <a:lnTo>
                    <a:pt x="2964" y="402"/>
                  </a:lnTo>
                  <a:lnTo>
                    <a:pt x="2968" y="405"/>
                  </a:lnTo>
                  <a:lnTo>
                    <a:pt x="2972" y="408"/>
                  </a:lnTo>
                  <a:lnTo>
                    <a:pt x="2972" y="408"/>
                  </a:lnTo>
                  <a:lnTo>
                    <a:pt x="2979" y="414"/>
                  </a:lnTo>
                  <a:lnTo>
                    <a:pt x="2986" y="420"/>
                  </a:lnTo>
                  <a:lnTo>
                    <a:pt x="2996" y="424"/>
                  </a:lnTo>
                  <a:lnTo>
                    <a:pt x="3008" y="430"/>
                  </a:lnTo>
                  <a:lnTo>
                    <a:pt x="3020" y="435"/>
                  </a:lnTo>
                  <a:lnTo>
                    <a:pt x="3034" y="440"/>
                  </a:lnTo>
                  <a:lnTo>
                    <a:pt x="3068" y="449"/>
                  </a:lnTo>
                  <a:lnTo>
                    <a:pt x="3106" y="457"/>
                  </a:lnTo>
                  <a:lnTo>
                    <a:pt x="3148" y="462"/>
                  </a:lnTo>
                  <a:lnTo>
                    <a:pt x="3195" y="467"/>
                  </a:lnTo>
                  <a:lnTo>
                    <a:pt x="3221" y="468"/>
                  </a:lnTo>
                  <a:lnTo>
                    <a:pt x="3246" y="468"/>
                  </a:lnTo>
                  <a:lnTo>
                    <a:pt x="3246" y="468"/>
                  </a:lnTo>
                  <a:lnTo>
                    <a:pt x="3271" y="468"/>
                  </a:lnTo>
                  <a:lnTo>
                    <a:pt x="3297" y="467"/>
                  </a:lnTo>
                  <a:lnTo>
                    <a:pt x="3344" y="462"/>
                  </a:lnTo>
                  <a:lnTo>
                    <a:pt x="3386" y="457"/>
                  </a:lnTo>
                  <a:lnTo>
                    <a:pt x="3424" y="449"/>
                  </a:lnTo>
                  <a:lnTo>
                    <a:pt x="3458" y="440"/>
                  </a:lnTo>
                  <a:lnTo>
                    <a:pt x="3472" y="435"/>
                  </a:lnTo>
                  <a:lnTo>
                    <a:pt x="3484" y="430"/>
                  </a:lnTo>
                  <a:lnTo>
                    <a:pt x="3496" y="424"/>
                  </a:lnTo>
                  <a:lnTo>
                    <a:pt x="3505" y="420"/>
                  </a:lnTo>
                  <a:lnTo>
                    <a:pt x="3513" y="414"/>
                  </a:lnTo>
                  <a:lnTo>
                    <a:pt x="3520" y="408"/>
                  </a:lnTo>
                  <a:lnTo>
                    <a:pt x="3520" y="408"/>
                  </a:lnTo>
                  <a:lnTo>
                    <a:pt x="3524" y="405"/>
                  </a:lnTo>
                  <a:lnTo>
                    <a:pt x="3528" y="402"/>
                  </a:lnTo>
                  <a:lnTo>
                    <a:pt x="3533" y="401"/>
                  </a:lnTo>
                  <a:lnTo>
                    <a:pt x="3537" y="401"/>
                  </a:lnTo>
                  <a:lnTo>
                    <a:pt x="6421" y="401"/>
                  </a:lnTo>
                  <a:lnTo>
                    <a:pt x="6142" y="224"/>
                  </a:lnTo>
                  <a:lnTo>
                    <a:pt x="3976" y="66"/>
                  </a:lnTo>
                  <a:lnTo>
                    <a:pt x="3246" y="225"/>
                  </a:lnTo>
                  <a:lnTo>
                    <a:pt x="2446" y="38"/>
                  </a:lnTo>
                  <a:lnTo>
                    <a:pt x="350" y="224"/>
                  </a:lnTo>
                  <a:lnTo>
                    <a:pt x="71" y="401"/>
                  </a:lnTo>
                  <a:close/>
                </a:path>
              </a:pathLst>
            </a:custGeom>
            <a:solidFill>
              <a:srgbClr val="A9B2B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27;p2"/>
            <p:cNvSpPr/>
            <p:nvPr/>
          </p:nvSpPr>
          <p:spPr>
            <a:xfrm>
              <a:off x="2089151" y="3649829"/>
              <a:ext cx="4965700" cy="544513"/>
            </a:xfrm>
            <a:custGeom>
              <a:avLst/>
              <a:gdLst/>
              <a:ahLst/>
              <a:cxnLst/>
              <a:rect l="l" t="t" r="r" b="b"/>
              <a:pathLst>
                <a:path w="6256" h="686" extrusionOk="0">
                  <a:moveTo>
                    <a:pt x="6256" y="660"/>
                  </a:moveTo>
                  <a:lnTo>
                    <a:pt x="6256" y="660"/>
                  </a:lnTo>
                  <a:lnTo>
                    <a:pt x="6099" y="660"/>
                  </a:lnTo>
                  <a:lnTo>
                    <a:pt x="5901" y="659"/>
                  </a:lnTo>
                  <a:lnTo>
                    <a:pt x="5789" y="656"/>
                  </a:lnTo>
                  <a:lnTo>
                    <a:pt x="5670" y="654"/>
                  </a:lnTo>
                  <a:lnTo>
                    <a:pt x="5544" y="649"/>
                  </a:lnTo>
                  <a:lnTo>
                    <a:pt x="5413" y="644"/>
                  </a:lnTo>
                  <a:lnTo>
                    <a:pt x="5277" y="634"/>
                  </a:lnTo>
                  <a:lnTo>
                    <a:pt x="5139" y="624"/>
                  </a:lnTo>
                  <a:lnTo>
                    <a:pt x="5070" y="618"/>
                  </a:lnTo>
                  <a:lnTo>
                    <a:pt x="4999" y="610"/>
                  </a:lnTo>
                  <a:lnTo>
                    <a:pt x="4929" y="603"/>
                  </a:lnTo>
                  <a:lnTo>
                    <a:pt x="4859" y="594"/>
                  </a:lnTo>
                  <a:lnTo>
                    <a:pt x="4789" y="585"/>
                  </a:lnTo>
                  <a:lnTo>
                    <a:pt x="4718" y="575"/>
                  </a:lnTo>
                  <a:lnTo>
                    <a:pt x="4648" y="563"/>
                  </a:lnTo>
                  <a:lnTo>
                    <a:pt x="4579" y="551"/>
                  </a:lnTo>
                  <a:lnTo>
                    <a:pt x="4510" y="538"/>
                  </a:lnTo>
                  <a:lnTo>
                    <a:pt x="4443" y="524"/>
                  </a:lnTo>
                  <a:lnTo>
                    <a:pt x="4375" y="509"/>
                  </a:lnTo>
                  <a:lnTo>
                    <a:pt x="4310" y="493"/>
                  </a:lnTo>
                  <a:lnTo>
                    <a:pt x="4310" y="493"/>
                  </a:lnTo>
                  <a:lnTo>
                    <a:pt x="4250" y="478"/>
                  </a:lnTo>
                  <a:lnTo>
                    <a:pt x="4193" y="466"/>
                  </a:lnTo>
                  <a:lnTo>
                    <a:pt x="4139" y="457"/>
                  </a:lnTo>
                  <a:lnTo>
                    <a:pt x="4086" y="451"/>
                  </a:lnTo>
                  <a:lnTo>
                    <a:pt x="4037" y="447"/>
                  </a:lnTo>
                  <a:lnTo>
                    <a:pt x="3989" y="444"/>
                  </a:lnTo>
                  <a:lnTo>
                    <a:pt x="3943" y="443"/>
                  </a:lnTo>
                  <a:lnTo>
                    <a:pt x="3901" y="445"/>
                  </a:lnTo>
                  <a:lnTo>
                    <a:pt x="3859" y="448"/>
                  </a:lnTo>
                  <a:lnTo>
                    <a:pt x="3821" y="454"/>
                  </a:lnTo>
                  <a:lnTo>
                    <a:pt x="3784" y="459"/>
                  </a:lnTo>
                  <a:lnTo>
                    <a:pt x="3750" y="466"/>
                  </a:lnTo>
                  <a:lnTo>
                    <a:pt x="3716" y="475"/>
                  </a:lnTo>
                  <a:lnTo>
                    <a:pt x="3687" y="485"/>
                  </a:lnTo>
                  <a:lnTo>
                    <a:pt x="3657" y="496"/>
                  </a:lnTo>
                  <a:lnTo>
                    <a:pt x="3630" y="507"/>
                  </a:lnTo>
                  <a:lnTo>
                    <a:pt x="3605" y="519"/>
                  </a:lnTo>
                  <a:lnTo>
                    <a:pt x="3582" y="532"/>
                  </a:lnTo>
                  <a:lnTo>
                    <a:pt x="3560" y="545"/>
                  </a:lnTo>
                  <a:lnTo>
                    <a:pt x="3540" y="557"/>
                  </a:lnTo>
                  <a:lnTo>
                    <a:pt x="3522" y="570"/>
                  </a:lnTo>
                  <a:lnTo>
                    <a:pt x="3505" y="584"/>
                  </a:lnTo>
                  <a:lnTo>
                    <a:pt x="3490" y="596"/>
                  </a:lnTo>
                  <a:lnTo>
                    <a:pt x="3476" y="609"/>
                  </a:lnTo>
                  <a:lnTo>
                    <a:pt x="3453" y="632"/>
                  </a:lnTo>
                  <a:lnTo>
                    <a:pt x="3435" y="653"/>
                  </a:lnTo>
                  <a:lnTo>
                    <a:pt x="3423" y="669"/>
                  </a:lnTo>
                  <a:lnTo>
                    <a:pt x="3416" y="681"/>
                  </a:lnTo>
                  <a:lnTo>
                    <a:pt x="3416" y="681"/>
                  </a:lnTo>
                  <a:lnTo>
                    <a:pt x="3414" y="682"/>
                  </a:lnTo>
                  <a:lnTo>
                    <a:pt x="3412" y="683"/>
                  </a:lnTo>
                  <a:lnTo>
                    <a:pt x="3412" y="683"/>
                  </a:lnTo>
                  <a:lnTo>
                    <a:pt x="3410" y="683"/>
                  </a:lnTo>
                  <a:lnTo>
                    <a:pt x="3408" y="682"/>
                  </a:lnTo>
                  <a:lnTo>
                    <a:pt x="3408" y="682"/>
                  </a:lnTo>
                  <a:lnTo>
                    <a:pt x="3400" y="676"/>
                  </a:lnTo>
                  <a:lnTo>
                    <a:pt x="3389" y="669"/>
                  </a:lnTo>
                  <a:lnTo>
                    <a:pt x="3364" y="656"/>
                  </a:lnTo>
                  <a:lnTo>
                    <a:pt x="3333" y="644"/>
                  </a:lnTo>
                  <a:lnTo>
                    <a:pt x="3296" y="631"/>
                  </a:lnTo>
                  <a:lnTo>
                    <a:pt x="3257" y="621"/>
                  </a:lnTo>
                  <a:lnTo>
                    <a:pt x="3236" y="616"/>
                  </a:lnTo>
                  <a:lnTo>
                    <a:pt x="3216" y="613"/>
                  </a:lnTo>
                  <a:lnTo>
                    <a:pt x="3194" y="609"/>
                  </a:lnTo>
                  <a:lnTo>
                    <a:pt x="3172" y="607"/>
                  </a:lnTo>
                  <a:lnTo>
                    <a:pt x="3150" y="606"/>
                  </a:lnTo>
                  <a:lnTo>
                    <a:pt x="3128" y="606"/>
                  </a:lnTo>
                  <a:lnTo>
                    <a:pt x="3128" y="606"/>
                  </a:lnTo>
                  <a:lnTo>
                    <a:pt x="3105" y="606"/>
                  </a:lnTo>
                  <a:lnTo>
                    <a:pt x="3083" y="607"/>
                  </a:lnTo>
                  <a:lnTo>
                    <a:pt x="3060" y="609"/>
                  </a:lnTo>
                  <a:lnTo>
                    <a:pt x="3038" y="613"/>
                  </a:lnTo>
                  <a:lnTo>
                    <a:pt x="3016" y="617"/>
                  </a:lnTo>
                  <a:lnTo>
                    <a:pt x="2996" y="622"/>
                  </a:lnTo>
                  <a:lnTo>
                    <a:pt x="2975" y="626"/>
                  </a:lnTo>
                  <a:lnTo>
                    <a:pt x="2955" y="632"/>
                  </a:lnTo>
                  <a:lnTo>
                    <a:pt x="2918" y="645"/>
                  </a:lnTo>
                  <a:lnTo>
                    <a:pt x="2887" y="659"/>
                  </a:lnTo>
                  <a:lnTo>
                    <a:pt x="2875" y="666"/>
                  </a:lnTo>
                  <a:lnTo>
                    <a:pt x="2863" y="671"/>
                  </a:lnTo>
                  <a:lnTo>
                    <a:pt x="2853" y="678"/>
                  </a:lnTo>
                  <a:lnTo>
                    <a:pt x="2845" y="685"/>
                  </a:lnTo>
                  <a:lnTo>
                    <a:pt x="2845" y="685"/>
                  </a:lnTo>
                  <a:lnTo>
                    <a:pt x="2842" y="686"/>
                  </a:lnTo>
                  <a:lnTo>
                    <a:pt x="2840" y="686"/>
                  </a:lnTo>
                  <a:lnTo>
                    <a:pt x="2840" y="686"/>
                  </a:lnTo>
                  <a:lnTo>
                    <a:pt x="2838" y="685"/>
                  </a:lnTo>
                  <a:lnTo>
                    <a:pt x="2837" y="684"/>
                  </a:lnTo>
                  <a:lnTo>
                    <a:pt x="2837" y="684"/>
                  </a:lnTo>
                  <a:lnTo>
                    <a:pt x="2829" y="672"/>
                  </a:lnTo>
                  <a:lnTo>
                    <a:pt x="2817" y="655"/>
                  </a:lnTo>
                  <a:lnTo>
                    <a:pt x="2800" y="634"/>
                  </a:lnTo>
                  <a:lnTo>
                    <a:pt x="2777" y="610"/>
                  </a:lnTo>
                  <a:lnTo>
                    <a:pt x="2763" y="598"/>
                  </a:lnTo>
                  <a:lnTo>
                    <a:pt x="2748" y="585"/>
                  </a:lnTo>
                  <a:lnTo>
                    <a:pt x="2731" y="572"/>
                  </a:lnTo>
                  <a:lnTo>
                    <a:pt x="2712" y="558"/>
                  </a:lnTo>
                  <a:lnTo>
                    <a:pt x="2693" y="546"/>
                  </a:lnTo>
                  <a:lnTo>
                    <a:pt x="2671" y="533"/>
                  </a:lnTo>
                  <a:lnTo>
                    <a:pt x="2648" y="520"/>
                  </a:lnTo>
                  <a:lnTo>
                    <a:pt x="2622" y="508"/>
                  </a:lnTo>
                  <a:lnTo>
                    <a:pt x="2596" y="496"/>
                  </a:lnTo>
                  <a:lnTo>
                    <a:pt x="2567" y="486"/>
                  </a:lnTo>
                  <a:lnTo>
                    <a:pt x="2537" y="477"/>
                  </a:lnTo>
                  <a:lnTo>
                    <a:pt x="2504" y="467"/>
                  </a:lnTo>
                  <a:lnTo>
                    <a:pt x="2469" y="460"/>
                  </a:lnTo>
                  <a:lnTo>
                    <a:pt x="2434" y="454"/>
                  </a:lnTo>
                  <a:lnTo>
                    <a:pt x="2394" y="449"/>
                  </a:lnTo>
                  <a:lnTo>
                    <a:pt x="2354" y="445"/>
                  </a:lnTo>
                  <a:lnTo>
                    <a:pt x="2312" y="444"/>
                  </a:lnTo>
                  <a:lnTo>
                    <a:pt x="2265" y="444"/>
                  </a:lnTo>
                  <a:lnTo>
                    <a:pt x="2218" y="447"/>
                  </a:lnTo>
                  <a:lnTo>
                    <a:pt x="2169" y="451"/>
                  </a:lnTo>
                  <a:lnTo>
                    <a:pt x="2117" y="457"/>
                  </a:lnTo>
                  <a:lnTo>
                    <a:pt x="2063" y="466"/>
                  </a:lnTo>
                  <a:lnTo>
                    <a:pt x="2005" y="478"/>
                  </a:lnTo>
                  <a:lnTo>
                    <a:pt x="1946" y="493"/>
                  </a:lnTo>
                  <a:lnTo>
                    <a:pt x="1946" y="493"/>
                  </a:lnTo>
                  <a:lnTo>
                    <a:pt x="1881" y="509"/>
                  </a:lnTo>
                  <a:lnTo>
                    <a:pt x="1814" y="524"/>
                  </a:lnTo>
                  <a:lnTo>
                    <a:pt x="1746" y="538"/>
                  </a:lnTo>
                  <a:lnTo>
                    <a:pt x="1677" y="551"/>
                  </a:lnTo>
                  <a:lnTo>
                    <a:pt x="1608" y="563"/>
                  </a:lnTo>
                  <a:lnTo>
                    <a:pt x="1538" y="575"/>
                  </a:lnTo>
                  <a:lnTo>
                    <a:pt x="1467" y="585"/>
                  </a:lnTo>
                  <a:lnTo>
                    <a:pt x="1397" y="594"/>
                  </a:lnTo>
                  <a:lnTo>
                    <a:pt x="1327" y="603"/>
                  </a:lnTo>
                  <a:lnTo>
                    <a:pt x="1257" y="610"/>
                  </a:lnTo>
                  <a:lnTo>
                    <a:pt x="1186" y="618"/>
                  </a:lnTo>
                  <a:lnTo>
                    <a:pt x="1117" y="624"/>
                  </a:lnTo>
                  <a:lnTo>
                    <a:pt x="979" y="634"/>
                  </a:lnTo>
                  <a:lnTo>
                    <a:pt x="843" y="644"/>
                  </a:lnTo>
                  <a:lnTo>
                    <a:pt x="713" y="649"/>
                  </a:lnTo>
                  <a:lnTo>
                    <a:pt x="586" y="654"/>
                  </a:lnTo>
                  <a:lnTo>
                    <a:pt x="467" y="656"/>
                  </a:lnTo>
                  <a:lnTo>
                    <a:pt x="355" y="659"/>
                  </a:lnTo>
                  <a:lnTo>
                    <a:pt x="157" y="660"/>
                  </a:lnTo>
                  <a:lnTo>
                    <a:pt x="0" y="660"/>
                  </a:lnTo>
                  <a:lnTo>
                    <a:pt x="256" y="413"/>
                  </a:lnTo>
                  <a:lnTo>
                    <a:pt x="256" y="413"/>
                  </a:lnTo>
                  <a:lnTo>
                    <a:pt x="387" y="412"/>
                  </a:lnTo>
                  <a:lnTo>
                    <a:pt x="512" y="409"/>
                  </a:lnTo>
                  <a:lnTo>
                    <a:pt x="628" y="403"/>
                  </a:lnTo>
                  <a:lnTo>
                    <a:pt x="737" y="395"/>
                  </a:lnTo>
                  <a:lnTo>
                    <a:pt x="840" y="386"/>
                  </a:lnTo>
                  <a:lnTo>
                    <a:pt x="937" y="375"/>
                  </a:lnTo>
                  <a:lnTo>
                    <a:pt x="1026" y="363"/>
                  </a:lnTo>
                  <a:lnTo>
                    <a:pt x="1110" y="349"/>
                  </a:lnTo>
                  <a:lnTo>
                    <a:pt x="1190" y="334"/>
                  </a:lnTo>
                  <a:lnTo>
                    <a:pt x="1264" y="318"/>
                  </a:lnTo>
                  <a:lnTo>
                    <a:pt x="1333" y="300"/>
                  </a:lnTo>
                  <a:lnTo>
                    <a:pt x="1397" y="282"/>
                  </a:lnTo>
                  <a:lnTo>
                    <a:pt x="1458" y="263"/>
                  </a:lnTo>
                  <a:lnTo>
                    <a:pt x="1515" y="245"/>
                  </a:lnTo>
                  <a:lnTo>
                    <a:pt x="1569" y="225"/>
                  </a:lnTo>
                  <a:lnTo>
                    <a:pt x="1619" y="206"/>
                  </a:lnTo>
                  <a:lnTo>
                    <a:pt x="1667" y="187"/>
                  </a:lnTo>
                  <a:lnTo>
                    <a:pt x="1713" y="168"/>
                  </a:lnTo>
                  <a:lnTo>
                    <a:pt x="1798" y="130"/>
                  </a:lnTo>
                  <a:lnTo>
                    <a:pt x="1879" y="95"/>
                  </a:lnTo>
                  <a:lnTo>
                    <a:pt x="1918" y="79"/>
                  </a:lnTo>
                  <a:lnTo>
                    <a:pt x="1957" y="64"/>
                  </a:lnTo>
                  <a:lnTo>
                    <a:pt x="1995" y="50"/>
                  </a:lnTo>
                  <a:lnTo>
                    <a:pt x="2034" y="38"/>
                  </a:lnTo>
                  <a:lnTo>
                    <a:pt x="2074" y="26"/>
                  </a:lnTo>
                  <a:lnTo>
                    <a:pt x="2116" y="17"/>
                  </a:lnTo>
                  <a:lnTo>
                    <a:pt x="2158" y="10"/>
                  </a:lnTo>
                  <a:lnTo>
                    <a:pt x="2202" y="4"/>
                  </a:lnTo>
                  <a:lnTo>
                    <a:pt x="2248" y="1"/>
                  </a:lnTo>
                  <a:lnTo>
                    <a:pt x="2298" y="0"/>
                  </a:lnTo>
                  <a:lnTo>
                    <a:pt x="2298" y="0"/>
                  </a:lnTo>
                  <a:lnTo>
                    <a:pt x="2346" y="1"/>
                  </a:lnTo>
                  <a:lnTo>
                    <a:pt x="2394" y="4"/>
                  </a:lnTo>
                  <a:lnTo>
                    <a:pt x="2442" y="10"/>
                  </a:lnTo>
                  <a:lnTo>
                    <a:pt x="2487" y="17"/>
                  </a:lnTo>
                  <a:lnTo>
                    <a:pt x="2530" y="26"/>
                  </a:lnTo>
                  <a:lnTo>
                    <a:pt x="2572" y="38"/>
                  </a:lnTo>
                  <a:lnTo>
                    <a:pt x="2613" y="50"/>
                  </a:lnTo>
                  <a:lnTo>
                    <a:pt x="2652" y="64"/>
                  </a:lnTo>
                  <a:lnTo>
                    <a:pt x="2690" y="79"/>
                  </a:lnTo>
                  <a:lnTo>
                    <a:pt x="2727" y="95"/>
                  </a:lnTo>
                  <a:lnTo>
                    <a:pt x="2762" y="112"/>
                  </a:lnTo>
                  <a:lnTo>
                    <a:pt x="2795" y="130"/>
                  </a:lnTo>
                  <a:lnTo>
                    <a:pt x="2826" y="148"/>
                  </a:lnTo>
                  <a:lnTo>
                    <a:pt x="2857" y="168"/>
                  </a:lnTo>
                  <a:lnTo>
                    <a:pt x="2886" y="187"/>
                  </a:lnTo>
                  <a:lnTo>
                    <a:pt x="2913" y="206"/>
                  </a:lnTo>
                  <a:lnTo>
                    <a:pt x="2939" y="225"/>
                  </a:lnTo>
                  <a:lnTo>
                    <a:pt x="2962" y="245"/>
                  </a:lnTo>
                  <a:lnTo>
                    <a:pt x="2985" y="263"/>
                  </a:lnTo>
                  <a:lnTo>
                    <a:pt x="3006" y="282"/>
                  </a:lnTo>
                  <a:lnTo>
                    <a:pt x="3043" y="318"/>
                  </a:lnTo>
                  <a:lnTo>
                    <a:pt x="3074" y="349"/>
                  </a:lnTo>
                  <a:lnTo>
                    <a:pt x="3097" y="375"/>
                  </a:lnTo>
                  <a:lnTo>
                    <a:pt x="3114" y="395"/>
                  </a:lnTo>
                  <a:lnTo>
                    <a:pt x="3128" y="413"/>
                  </a:lnTo>
                  <a:lnTo>
                    <a:pt x="3128" y="413"/>
                  </a:lnTo>
                  <a:lnTo>
                    <a:pt x="3142" y="395"/>
                  </a:lnTo>
                  <a:lnTo>
                    <a:pt x="3159" y="375"/>
                  </a:lnTo>
                  <a:lnTo>
                    <a:pt x="3182" y="349"/>
                  </a:lnTo>
                  <a:lnTo>
                    <a:pt x="3213" y="318"/>
                  </a:lnTo>
                  <a:lnTo>
                    <a:pt x="3250" y="282"/>
                  </a:lnTo>
                  <a:lnTo>
                    <a:pt x="3271" y="263"/>
                  </a:lnTo>
                  <a:lnTo>
                    <a:pt x="3294" y="245"/>
                  </a:lnTo>
                  <a:lnTo>
                    <a:pt x="3317" y="225"/>
                  </a:lnTo>
                  <a:lnTo>
                    <a:pt x="3343" y="206"/>
                  </a:lnTo>
                  <a:lnTo>
                    <a:pt x="3370" y="187"/>
                  </a:lnTo>
                  <a:lnTo>
                    <a:pt x="3399" y="168"/>
                  </a:lnTo>
                  <a:lnTo>
                    <a:pt x="3430" y="148"/>
                  </a:lnTo>
                  <a:lnTo>
                    <a:pt x="3461" y="130"/>
                  </a:lnTo>
                  <a:lnTo>
                    <a:pt x="3494" y="112"/>
                  </a:lnTo>
                  <a:lnTo>
                    <a:pt x="3530" y="95"/>
                  </a:lnTo>
                  <a:lnTo>
                    <a:pt x="3566" y="79"/>
                  </a:lnTo>
                  <a:lnTo>
                    <a:pt x="3604" y="64"/>
                  </a:lnTo>
                  <a:lnTo>
                    <a:pt x="3643" y="50"/>
                  </a:lnTo>
                  <a:lnTo>
                    <a:pt x="3684" y="38"/>
                  </a:lnTo>
                  <a:lnTo>
                    <a:pt x="3726" y="26"/>
                  </a:lnTo>
                  <a:lnTo>
                    <a:pt x="3769" y="17"/>
                  </a:lnTo>
                  <a:lnTo>
                    <a:pt x="3816" y="10"/>
                  </a:lnTo>
                  <a:lnTo>
                    <a:pt x="3862" y="4"/>
                  </a:lnTo>
                  <a:lnTo>
                    <a:pt x="3910" y="1"/>
                  </a:lnTo>
                  <a:lnTo>
                    <a:pt x="3959" y="0"/>
                  </a:lnTo>
                  <a:lnTo>
                    <a:pt x="3959" y="0"/>
                  </a:lnTo>
                  <a:lnTo>
                    <a:pt x="4008" y="1"/>
                  </a:lnTo>
                  <a:lnTo>
                    <a:pt x="4054" y="4"/>
                  </a:lnTo>
                  <a:lnTo>
                    <a:pt x="4099" y="10"/>
                  </a:lnTo>
                  <a:lnTo>
                    <a:pt x="4140" y="17"/>
                  </a:lnTo>
                  <a:lnTo>
                    <a:pt x="4182" y="26"/>
                  </a:lnTo>
                  <a:lnTo>
                    <a:pt x="4222" y="38"/>
                  </a:lnTo>
                  <a:lnTo>
                    <a:pt x="4261" y="50"/>
                  </a:lnTo>
                  <a:lnTo>
                    <a:pt x="4299" y="64"/>
                  </a:lnTo>
                  <a:lnTo>
                    <a:pt x="4338" y="79"/>
                  </a:lnTo>
                  <a:lnTo>
                    <a:pt x="4377" y="95"/>
                  </a:lnTo>
                  <a:lnTo>
                    <a:pt x="4458" y="130"/>
                  </a:lnTo>
                  <a:lnTo>
                    <a:pt x="4543" y="168"/>
                  </a:lnTo>
                  <a:lnTo>
                    <a:pt x="4589" y="187"/>
                  </a:lnTo>
                  <a:lnTo>
                    <a:pt x="4637" y="206"/>
                  </a:lnTo>
                  <a:lnTo>
                    <a:pt x="4687" y="225"/>
                  </a:lnTo>
                  <a:lnTo>
                    <a:pt x="4741" y="245"/>
                  </a:lnTo>
                  <a:lnTo>
                    <a:pt x="4798" y="263"/>
                  </a:lnTo>
                  <a:lnTo>
                    <a:pt x="4859" y="282"/>
                  </a:lnTo>
                  <a:lnTo>
                    <a:pt x="4923" y="300"/>
                  </a:lnTo>
                  <a:lnTo>
                    <a:pt x="4992" y="318"/>
                  </a:lnTo>
                  <a:lnTo>
                    <a:pt x="5066" y="334"/>
                  </a:lnTo>
                  <a:lnTo>
                    <a:pt x="5146" y="349"/>
                  </a:lnTo>
                  <a:lnTo>
                    <a:pt x="5230" y="363"/>
                  </a:lnTo>
                  <a:lnTo>
                    <a:pt x="5319" y="375"/>
                  </a:lnTo>
                  <a:lnTo>
                    <a:pt x="5416" y="386"/>
                  </a:lnTo>
                  <a:lnTo>
                    <a:pt x="5519" y="395"/>
                  </a:lnTo>
                  <a:lnTo>
                    <a:pt x="5628" y="403"/>
                  </a:lnTo>
                  <a:lnTo>
                    <a:pt x="5744" y="409"/>
                  </a:lnTo>
                  <a:lnTo>
                    <a:pt x="5869" y="412"/>
                  </a:lnTo>
                  <a:lnTo>
                    <a:pt x="6001" y="413"/>
                  </a:lnTo>
                  <a:lnTo>
                    <a:pt x="6256" y="660"/>
                  </a:lnTo>
                  <a:close/>
                </a:path>
              </a:pathLst>
            </a:custGeom>
            <a:solidFill>
              <a:srgbClr val="F7F2D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28;p2"/>
            <p:cNvSpPr/>
            <p:nvPr/>
          </p:nvSpPr>
          <p:spPr>
            <a:xfrm>
              <a:off x="4325938" y="4114967"/>
              <a:ext cx="492125" cy="109538"/>
            </a:xfrm>
            <a:custGeom>
              <a:avLst/>
              <a:gdLst/>
              <a:ahLst/>
              <a:cxnLst/>
              <a:rect l="l" t="t" r="r" b="b"/>
              <a:pathLst>
                <a:path w="620" h="137" extrusionOk="0">
                  <a:moveTo>
                    <a:pt x="19" y="137"/>
                  </a:moveTo>
                  <a:lnTo>
                    <a:pt x="19" y="137"/>
                  </a:lnTo>
                  <a:lnTo>
                    <a:pt x="13" y="136"/>
                  </a:lnTo>
                  <a:lnTo>
                    <a:pt x="7" y="133"/>
                  </a:lnTo>
                  <a:lnTo>
                    <a:pt x="7" y="133"/>
                  </a:lnTo>
                  <a:lnTo>
                    <a:pt x="4" y="130"/>
                  </a:lnTo>
                  <a:lnTo>
                    <a:pt x="3" y="127"/>
                  </a:lnTo>
                  <a:lnTo>
                    <a:pt x="1" y="123"/>
                  </a:lnTo>
                  <a:lnTo>
                    <a:pt x="0" y="120"/>
                  </a:lnTo>
                  <a:lnTo>
                    <a:pt x="0" y="116"/>
                  </a:lnTo>
                  <a:lnTo>
                    <a:pt x="1" y="113"/>
                  </a:lnTo>
                  <a:lnTo>
                    <a:pt x="3" y="109"/>
                  </a:lnTo>
                  <a:lnTo>
                    <a:pt x="5" y="106"/>
                  </a:lnTo>
                  <a:lnTo>
                    <a:pt x="5" y="106"/>
                  </a:lnTo>
                  <a:lnTo>
                    <a:pt x="13" y="98"/>
                  </a:lnTo>
                  <a:lnTo>
                    <a:pt x="23" y="90"/>
                  </a:lnTo>
                  <a:lnTo>
                    <a:pt x="36" y="81"/>
                  </a:lnTo>
                  <a:lnTo>
                    <a:pt x="51" y="71"/>
                  </a:lnTo>
                  <a:lnTo>
                    <a:pt x="67" y="63"/>
                  </a:lnTo>
                  <a:lnTo>
                    <a:pt x="84" y="54"/>
                  </a:lnTo>
                  <a:lnTo>
                    <a:pt x="104" y="46"/>
                  </a:lnTo>
                  <a:lnTo>
                    <a:pt x="123" y="38"/>
                  </a:lnTo>
                  <a:lnTo>
                    <a:pt x="145" y="30"/>
                  </a:lnTo>
                  <a:lnTo>
                    <a:pt x="167" y="23"/>
                  </a:lnTo>
                  <a:lnTo>
                    <a:pt x="190" y="16"/>
                  </a:lnTo>
                  <a:lnTo>
                    <a:pt x="214" y="12"/>
                  </a:lnTo>
                  <a:lnTo>
                    <a:pt x="237" y="7"/>
                  </a:lnTo>
                  <a:lnTo>
                    <a:pt x="262" y="3"/>
                  </a:lnTo>
                  <a:lnTo>
                    <a:pt x="286" y="1"/>
                  </a:lnTo>
                  <a:lnTo>
                    <a:pt x="310" y="0"/>
                  </a:lnTo>
                  <a:lnTo>
                    <a:pt x="310" y="0"/>
                  </a:lnTo>
                  <a:lnTo>
                    <a:pt x="334" y="1"/>
                  </a:lnTo>
                  <a:lnTo>
                    <a:pt x="357" y="3"/>
                  </a:lnTo>
                  <a:lnTo>
                    <a:pt x="381" y="7"/>
                  </a:lnTo>
                  <a:lnTo>
                    <a:pt x="406" y="12"/>
                  </a:lnTo>
                  <a:lnTo>
                    <a:pt x="429" y="17"/>
                  </a:lnTo>
                  <a:lnTo>
                    <a:pt x="452" y="24"/>
                  </a:lnTo>
                  <a:lnTo>
                    <a:pt x="474" y="31"/>
                  </a:lnTo>
                  <a:lnTo>
                    <a:pt x="494" y="39"/>
                  </a:lnTo>
                  <a:lnTo>
                    <a:pt x="515" y="47"/>
                  </a:lnTo>
                  <a:lnTo>
                    <a:pt x="533" y="56"/>
                  </a:lnTo>
                  <a:lnTo>
                    <a:pt x="552" y="65"/>
                  </a:lnTo>
                  <a:lnTo>
                    <a:pt x="568" y="74"/>
                  </a:lnTo>
                  <a:lnTo>
                    <a:pt x="582" y="82"/>
                  </a:lnTo>
                  <a:lnTo>
                    <a:pt x="594" y="90"/>
                  </a:lnTo>
                  <a:lnTo>
                    <a:pt x="606" y="98"/>
                  </a:lnTo>
                  <a:lnTo>
                    <a:pt x="614" y="105"/>
                  </a:lnTo>
                  <a:lnTo>
                    <a:pt x="614" y="105"/>
                  </a:lnTo>
                  <a:lnTo>
                    <a:pt x="616" y="108"/>
                  </a:lnTo>
                  <a:lnTo>
                    <a:pt x="619" y="111"/>
                  </a:lnTo>
                  <a:lnTo>
                    <a:pt x="620" y="114"/>
                  </a:lnTo>
                  <a:lnTo>
                    <a:pt x="620" y="119"/>
                  </a:lnTo>
                  <a:lnTo>
                    <a:pt x="620" y="122"/>
                  </a:lnTo>
                  <a:lnTo>
                    <a:pt x="619" y="126"/>
                  </a:lnTo>
                  <a:lnTo>
                    <a:pt x="617" y="129"/>
                  </a:lnTo>
                  <a:lnTo>
                    <a:pt x="615" y="131"/>
                  </a:lnTo>
                  <a:lnTo>
                    <a:pt x="615" y="131"/>
                  </a:lnTo>
                  <a:lnTo>
                    <a:pt x="612" y="134"/>
                  </a:lnTo>
                  <a:lnTo>
                    <a:pt x="608" y="136"/>
                  </a:lnTo>
                  <a:lnTo>
                    <a:pt x="605" y="137"/>
                  </a:lnTo>
                  <a:lnTo>
                    <a:pt x="601" y="137"/>
                  </a:lnTo>
                  <a:lnTo>
                    <a:pt x="598" y="137"/>
                  </a:lnTo>
                  <a:lnTo>
                    <a:pt x="594" y="136"/>
                  </a:lnTo>
                  <a:lnTo>
                    <a:pt x="591" y="135"/>
                  </a:lnTo>
                  <a:lnTo>
                    <a:pt x="589" y="133"/>
                  </a:lnTo>
                  <a:lnTo>
                    <a:pt x="589" y="133"/>
                  </a:lnTo>
                  <a:lnTo>
                    <a:pt x="582" y="127"/>
                  </a:lnTo>
                  <a:lnTo>
                    <a:pt x="573" y="120"/>
                  </a:lnTo>
                  <a:lnTo>
                    <a:pt x="548" y="106"/>
                  </a:lnTo>
                  <a:lnTo>
                    <a:pt x="517" y="90"/>
                  </a:lnTo>
                  <a:lnTo>
                    <a:pt x="482" y="75"/>
                  </a:lnTo>
                  <a:lnTo>
                    <a:pt x="462" y="67"/>
                  </a:lnTo>
                  <a:lnTo>
                    <a:pt x="441" y="60"/>
                  </a:lnTo>
                  <a:lnTo>
                    <a:pt x="421" y="54"/>
                  </a:lnTo>
                  <a:lnTo>
                    <a:pt x="399" y="48"/>
                  </a:lnTo>
                  <a:lnTo>
                    <a:pt x="377" y="44"/>
                  </a:lnTo>
                  <a:lnTo>
                    <a:pt x="355" y="42"/>
                  </a:lnTo>
                  <a:lnTo>
                    <a:pt x="332" y="39"/>
                  </a:lnTo>
                  <a:lnTo>
                    <a:pt x="310" y="38"/>
                  </a:lnTo>
                  <a:lnTo>
                    <a:pt x="310" y="38"/>
                  </a:lnTo>
                  <a:lnTo>
                    <a:pt x="286" y="39"/>
                  </a:lnTo>
                  <a:lnTo>
                    <a:pt x="260" y="43"/>
                  </a:lnTo>
                  <a:lnTo>
                    <a:pt x="235" y="47"/>
                  </a:lnTo>
                  <a:lnTo>
                    <a:pt x="211" y="54"/>
                  </a:lnTo>
                  <a:lnTo>
                    <a:pt x="187" y="61"/>
                  </a:lnTo>
                  <a:lnTo>
                    <a:pt x="163" y="70"/>
                  </a:lnTo>
                  <a:lnTo>
                    <a:pt x="141" y="78"/>
                  </a:lnTo>
                  <a:lnTo>
                    <a:pt x="120" y="88"/>
                  </a:lnTo>
                  <a:lnTo>
                    <a:pt x="83" y="106"/>
                  </a:lnTo>
                  <a:lnTo>
                    <a:pt x="54" y="120"/>
                  </a:lnTo>
                  <a:lnTo>
                    <a:pt x="37" y="130"/>
                  </a:lnTo>
                  <a:lnTo>
                    <a:pt x="34" y="131"/>
                  </a:lnTo>
                  <a:lnTo>
                    <a:pt x="32" y="131"/>
                  </a:lnTo>
                  <a:lnTo>
                    <a:pt x="34" y="131"/>
                  </a:lnTo>
                  <a:lnTo>
                    <a:pt x="34" y="131"/>
                  </a:lnTo>
                  <a:lnTo>
                    <a:pt x="30" y="134"/>
                  </a:lnTo>
                  <a:lnTo>
                    <a:pt x="27" y="136"/>
                  </a:lnTo>
                  <a:lnTo>
                    <a:pt x="23" y="137"/>
                  </a:lnTo>
                  <a:lnTo>
                    <a:pt x="19" y="137"/>
                  </a:lnTo>
                  <a:lnTo>
                    <a:pt x="19" y="137"/>
                  </a:lnTo>
                  <a:close/>
                </a:path>
              </a:pathLst>
            </a:custGeom>
            <a:solidFill>
              <a:srgbClr val="A9B2B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29;p2"/>
            <p:cNvSpPr/>
            <p:nvPr/>
          </p:nvSpPr>
          <p:spPr>
            <a:xfrm>
              <a:off x="2414588" y="3829217"/>
              <a:ext cx="2033588" cy="301625"/>
            </a:xfrm>
            <a:custGeom>
              <a:avLst/>
              <a:gdLst/>
              <a:ahLst/>
              <a:cxnLst/>
              <a:rect l="l" t="t" r="r" b="b"/>
              <a:pathLst>
                <a:path w="2563" h="382" extrusionOk="0">
                  <a:moveTo>
                    <a:pt x="0" y="381"/>
                  </a:moveTo>
                  <a:lnTo>
                    <a:pt x="0" y="381"/>
                  </a:lnTo>
                  <a:lnTo>
                    <a:pt x="87" y="378"/>
                  </a:lnTo>
                  <a:lnTo>
                    <a:pt x="172" y="375"/>
                  </a:lnTo>
                  <a:lnTo>
                    <a:pt x="257" y="370"/>
                  </a:lnTo>
                  <a:lnTo>
                    <a:pt x="341" y="364"/>
                  </a:lnTo>
                  <a:lnTo>
                    <a:pt x="341" y="364"/>
                  </a:lnTo>
                  <a:lnTo>
                    <a:pt x="426" y="358"/>
                  </a:lnTo>
                  <a:lnTo>
                    <a:pt x="512" y="350"/>
                  </a:lnTo>
                  <a:lnTo>
                    <a:pt x="596" y="339"/>
                  </a:lnTo>
                  <a:lnTo>
                    <a:pt x="680" y="326"/>
                  </a:lnTo>
                  <a:lnTo>
                    <a:pt x="680" y="326"/>
                  </a:lnTo>
                  <a:lnTo>
                    <a:pt x="764" y="311"/>
                  </a:lnTo>
                  <a:lnTo>
                    <a:pt x="848" y="295"/>
                  </a:lnTo>
                  <a:lnTo>
                    <a:pt x="889" y="286"/>
                  </a:lnTo>
                  <a:lnTo>
                    <a:pt x="930" y="276"/>
                  </a:lnTo>
                  <a:lnTo>
                    <a:pt x="971" y="265"/>
                  </a:lnTo>
                  <a:lnTo>
                    <a:pt x="1012" y="254"/>
                  </a:lnTo>
                  <a:lnTo>
                    <a:pt x="1012" y="254"/>
                  </a:lnTo>
                  <a:lnTo>
                    <a:pt x="1053" y="241"/>
                  </a:lnTo>
                  <a:lnTo>
                    <a:pt x="1093" y="229"/>
                  </a:lnTo>
                  <a:lnTo>
                    <a:pt x="1133" y="215"/>
                  </a:lnTo>
                  <a:lnTo>
                    <a:pt x="1173" y="200"/>
                  </a:lnTo>
                  <a:lnTo>
                    <a:pt x="1213" y="185"/>
                  </a:lnTo>
                  <a:lnTo>
                    <a:pt x="1252" y="169"/>
                  </a:lnTo>
                  <a:lnTo>
                    <a:pt x="1330" y="135"/>
                  </a:lnTo>
                  <a:lnTo>
                    <a:pt x="1330" y="135"/>
                  </a:lnTo>
                  <a:lnTo>
                    <a:pt x="1409" y="101"/>
                  </a:lnTo>
                  <a:lnTo>
                    <a:pt x="1448" y="85"/>
                  </a:lnTo>
                  <a:lnTo>
                    <a:pt x="1488" y="68"/>
                  </a:lnTo>
                  <a:lnTo>
                    <a:pt x="1528" y="52"/>
                  </a:lnTo>
                  <a:lnTo>
                    <a:pt x="1569" y="40"/>
                  </a:lnTo>
                  <a:lnTo>
                    <a:pt x="1610" y="27"/>
                  </a:lnTo>
                  <a:lnTo>
                    <a:pt x="1653" y="18"/>
                  </a:lnTo>
                  <a:lnTo>
                    <a:pt x="1653" y="18"/>
                  </a:lnTo>
                  <a:lnTo>
                    <a:pt x="1695" y="10"/>
                  </a:lnTo>
                  <a:lnTo>
                    <a:pt x="1738" y="4"/>
                  </a:lnTo>
                  <a:lnTo>
                    <a:pt x="1781" y="2"/>
                  </a:lnTo>
                  <a:lnTo>
                    <a:pt x="1824" y="0"/>
                  </a:lnTo>
                  <a:lnTo>
                    <a:pt x="1824" y="0"/>
                  </a:lnTo>
                  <a:lnTo>
                    <a:pt x="1867" y="2"/>
                  </a:lnTo>
                  <a:lnTo>
                    <a:pt x="1911" y="5"/>
                  </a:lnTo>
                  <a:lnTo>
                    <a:pt x="1953" y="11"/>
                  </a:lnTo>
                  <a:lnTo>
                    <a:pt x="1996" y="19"/>
                  </a:lnTo>
                  <a:lnTo>
                    <a:pt x="1996" y="19"/>
                  </a:lnTo>
                  <a:lnTo>
                    <a:pt x="2037" y="28"/>
                  </a:lnTo>
                  <a:lnTo>
                    <a:pt x="2079" y="40"/>
                  </a:lnTo>
                  <a:lnTo>
                    <a:pt x="2120" y="53"/>
                  </a:lnTo>
                  <a:lnTo>
                    <a:pt x="2161" y="70"/>
                  </a:lnTo>
                  <a:lnTo>
                    <a:pt x="2200" y="87"/>
                  </a:lnTo>
                  <a:lnTo>
                    <a:pt x="2238" y="105"/>
                  </a:lnTo>
                  <a:lnTo>
                    <a:pt x="2276" y="126"/>
                  </a:lnTo>
                  <a:lnTo>
                    <a:pt x="2313" y="149"/>
                  </a:lnTo>
                  <a:lnTo>
                    <a:pt x="2348" y="173"/>
                  </a:lnTo>
                  <a:lnTo>
                    <a:pt x="2383" y="199"/>
                  </a:lnTo>
                  <a:lnTo>
                    <a:pt x="2416" y="225"/>
                  </a:lnTo>
                  <a:lnTo>
                    <a:pt x="2449" y="254"/>
                  </a:lnTo>
                  <a:lnTo>
                    <a:pt x="2478" y="284"/>
                  </a:lnTo>
                  <a:lnTo>
                    <a:pt x="2508" y="315"/>
                  </a:lnTo>
                  <a:lnTo>
                    <a:pt x="2536" y="347"/>
                  </a:lnTo>
                  <a:lnTo>
                    <a:pt x="2563" y="381"/>
                  </a:lnTo>
                  <a:lnTo>
                    <a:pt x="2563" y="381"/>
                  </a:lnTo>
                  <a:lnTo>
                    <a:pt x="2535" y="348"/>
                  </a:lnTo>
                  <a:lnTo>
                    <a:pt x="2506" y="317"/>
                  </a:lnTo>
                  <a:lnTo>
                    <a:pt x="2475" y="287"/>
                  </a:lnTo>
                  <a:lnTo>
                    <a:pt x="2444" y="258"/>
                  </a:lnTo>
                  <a:lnTo>
                    <a:pt x="2411" y="232"/>
                  </a:lnTo>
                  <a:lnTo>
                    <a:pt x="2377" y="207"/>
                  </a:lnTo>
                  <a:lnTo>
                    <a:pt x="2341" y="182"/>
                  </a:lnTo>
                  <a:lnTo>
                    <a:pt x="2306" y="159"/>
                  </a:lnTo>
                  <a:lnTo>
                    <a:pt x="2306" y="159"/>
                  </a:lnTo>
                  <a:lnTo>
                    <a:pt x="2269" y="138"/>
                  </a:lnTo>
                  <a:lnTo>
                    <a:pt x="2232" y="118"/>
                  </a:lnTo>
                  <a:lnTo>
                    <a:pt x="2194" y="99"/>
                  </a:lnTo>
                  <a:lnTo>
                    <a:pt x="2155" y="83"/>
                  </a:lnTo>
                  <a:lnTo>
                    <a:pt x="2115" y="70"/>
                  </a:lnTo>
                  <a:lnTo>
                    <a:pt x="2074" y="57"/>
                  </a:lnTo>
                  <a:lnTo>
                    <a:pt x="2034" y="46"/>
                  </a:lnTo>
                  <a:lnTo>
                    <a:pt x="1992" y="37"/>
                  </a:lnTo>
                  <a:lnTo>
                    <a:pt x="1992" y="37"/>
                  </a:lnTo>
                  <a:lnTo>
                    <a:pt x="1951" y="32"/>
                  </a:lnTo>
                  <a:lnTo>
                    <a:pt x="1908" y="26"/>
                  </a:lnTo>
                  <a:lnTo>
                    <a:pt x="1867" y="23"/>
                  </a:lnTo>
                  <a:lnTo>
                    <a:pt x="1824" y="22"/>
                  </a:lnTo>
                  <a:lnTo>
                    <a:pt x="1782" y="23"/>
                  </a:lnTo>
                  <a:lnTo>
                    <a:pt x="1740" y="27"/>
                  </a:lnTo>
                  <a:lnTo>
                    <a:pt x="1699" y="32"/>
                  </a:lnTo>
                  <a:lnTo>
                    <a:pt x="1657" y="40"/>
                  </a:lnTo>
                  <a:lnTo>
                    <a:pt x="1657" y="40"/>
                  </a:lnTo>
                  <a:lnTo>
                    <a:pt x="1616" y="49"/>
                  </a:lnTo>
                  <a:lnTo>
                    <a:pt x="1576" y="61"/>
                  </a:lnTo>
                  <a:lnTo>
                    <a:pt x="1536" y="75"/>
                  </a:lnTo>
                  <a:lnTo>
                    <a:pt x="1496" y="90"/>
                  </a:lnTo>
                  <a:lnTo>
                    <a:pt x="1457" y="106"/>
                  </a:lnTo>
                  <a:lnTo>
                    <a:pt x="1418" y="124"/>
                  </a:lnTo>
                  <a:lnTo>
                    <a:pt x="1341" y="158"/>
                  </a:lnTo>
                  <a:lnTo>
                    <a:pt x="1341" y="158"/>
                  </a:lnTo>
                  <a:lnTo>
                    <a:pt x="1261" y="192"/>
                  </a:lnTo>
                  <a:lnTo>
                    <a:pt x="1221" y="207"/>
                  </a:lnTo>
                  <a:lnTo>
                    <a:pt x="1182" y="223"/>
                  </a:lnTo>
                  <a:lnTo>
                    <a:pt x="1141" y="237"/>
                  </a:lnTo>
                  <a:lnTo>
                    <a:pt x="1100" y="250"/>
                  </a:lnTo>
                  <a:lnTo>
                    <a:pt x="1060" y="263"/>
                  </a:lnTo>
                  <a:lnTo>
                    <a:pt x="1018" y="276"/>
                  </a:lnTo>
                  <a:lnTo>
                    <a:pt x="1018" y="276"/>
                  </a:lnTo>
                  <a:lnTo>
                    <a:pt x="977" y="287"/>
                  </a:lnTo>
                  <a:lnTo>
                    <a:pt x="935" y="298"/>
                  </a:lnTo>
                  <a:lnTo>
                    <a:pt x="894" y="307"/>
                  </a:lnTo>
                  <a:lnTo>
                    <a:pt x="851" y="316"/>
                  </a:lnTo>
                  <a:lnTo>
                    <a:pt x="810" y="325"/>
                  </a:lnTo>
                  <a:lnTo>
                    <a:pt x="767" y="332"/>
                  </a:lnTo>
                  <a:lnTo>
                    <a:pt x="726" y="339"/>
                  </a:lnTo>
                  <a:lnTo>
                    <a:pt x="683" y="346"/>
                  </a:lnTo>
                  <a:lnTo>
                    <a:pt x="683" y="346"/>
                  </a:lnTo>
                  <a:lnTo>
                    <a:pt x="598" y="356"/>
                  </a:lnTo>
                  <a:lnTo>
                    <a:pt x="513" y="364"/>
                  </a:lnTo>
                  <a:lnTo>
                    <a:pt x="427" y="371"/>
                  </a:lnTo>
                  <a:lnTo>
                    <a:pt x="342" y="377"/>
                  </a:lnTo>
                  <a:lnTo>
                    <a:pt x="342" y="377"/>
                  </a:lnTo>
                  <a:lnTo>
                    <a:pt x="257" y="379"/>
                  </a:lnTo>
                  <a:lnTo>
                    <a:pt x="172" y="382"/>
                  </a:lnTo>
                  <a:lnTo>
                    <a:pt x="87" y="382"/>
                  </a:lnTo>
                  <a:lnTo>
                    <a:pt x="0" y="381"/>
                  </a:lnTo>
                  <a:lnTo>
                    <a:pt x="0" y="381"/>
                  </a:lnTo>
                  <a:close/>
                </a:path>
              </a:pathLst>
            </a:custGeom>
            <a:solidFill>
              <a:srgbClr val="EAE4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30;p2"/>
            <p:cNvSpPr/>
            <p:nvPr/>
          </p:nvSpPr>
          <p:spPr>
            <a:xfrm>
              <a:off x="3424238" y="3735554"/>
              <a:ext cx="1023938" cy="303213"/>
            </a:xfrm>
            <a:custGeom>
              <a:avLst/>
              <a:gdLst/>
              <a:ahLst/>
              <a:cxnLst/>
              <a:rect l="l" t="t" r="r" b="b"/>
              <a:pathLst>
                <a:path w="1291" h="381" extrusionOk="0">
                  <a:moveTo>
                    <a:pt x="0" y="174"/>
                  </a:moveTo>
                  <a:lnTo>
                    <a:pt x="0" y="174"/>
                  </a:lnTo>
                  <a:lnTo>
                    <a:pt x="81" y="136"/>
                  </a:lnTo>
                  <a:lnTo>
                    <a:pt x="162" y="97"/>
                  </a:lnTo>
                  <a:lnTo>
                    <a:pt x="203" y="78"/>
                  </a:lnTo>
                  <a:lnTo>
                    <a:pt x="245" y="61"/>
                  </a:lnTo>
                  <a:lnTo>
                    <a:pt x="286" y="46"/>
                  </a:lnTo>
                  <a:lnTo>
                    <a:pt x="330" y="32"/>
                  </a:lnTo>
                  <a:lnTo>
                    <a:pt x="330" y="32"/>
                  </a:lnTo>
                  <a:lnTo>
                    <a:pt x="352" y="25"/>
                  </a:lnTo>
                  <a:lnTo>
                    <a:pt x="374" y="19"/>
                  </a:lnTo>
                  <a:lnTo>
                    <a:pt x="419" y="11"/>
                  </a:lnTo>
                  <a:lnTo>
                    <a:pt x="464" y="4"/>
                  </a:lnTo>
                  <a:lnTo>
                    <a:pt x="509" y="1"/>
                  </a:lnTo>
                  <a:lnTo>
                    <a:pt x="509" y="1"/>
                  </a:lnTo>
                  <a:lnTo>
                    <a:pt x="555" y="0"/>
                  </a:lnTo>
                  <a:lnTo>
                    <a:pt x="600" y="1"/>
                  </a:lnTo>
                  <a:lnTo>
                    <a:pt x="644" y="4"/>
                  </a:lnTo>
                  <a:lnTo>
                    <a:pt x="691" y="10"/>
                  </a:lnTo>
                  <a:lnTo>
                    <a:pt x="691" y="10"/>
                  </a:lnTo>
                  <a:lnTo>
                    <a:pt x="734" y="18"/>
                  </a:lnTo>
                  <a:lnTo>
                    <a:pt x="779" y="29"/>
                  </a:lnTo>
                  <a:lnTo>
                    <a:pt x="823" y="41"/>
                  </a:lnTo>
                  <a:lnTo>
                    <a:pt x="866" y="56"/>
                  </a:lnTo>
                  <a:lnTo>
                    <a:pt x="866" y="56"/>
                  </a:lnTo>
                  <a:lnTo>
                    <a:pt x="907" y="74"/>
                  </a:lnTo>
                  <a:lnTo>
                    <a:pt x="949" y="93"/>
                  </a:lnTo>
                  <a:lnTo>
                    <a:pt x="989" y="114"/>
                  </a:lnTo>
                  <a:lnTo>
                    <a:pt x="1028" y="137"/>
                  </a:lnTo>
                  <a:lnTo>
                    <a:pt x="1028" y="137"/>
                  </a:lnTo>
                  <a:lnTo>
                    <a:pt x="1066" y="162"/>
                  </a:lnTo>
                  <a:lnTo>
                    <a:pt x="1102" y="189"/>
                  </a:lnTo>
                  <a:lnTo>
                    <a:pt x="1137" y="216"/>
                  </a:lnTo>
                  <a:lnTo>
                    <a:pt x="1171" y="246"/>
                  </a:lnTo>
                  <a:lnTo>
                    <a:pt x="1204" y="278"/>
                  </a:lnTo>
                  <a:lnTo>
                    <a:pt x="1234" y="311"/>
                  </a:lnTo>
                  <a:lnTo>
                    <a:pt x="1264" y="344"/>
                  </a:lnTo>
                  <a:lnTo>
                    <a:pt x="1291" y="381"/>
                  </a:lnTo>
                  <a:lnTo>
                    <a:pt x="1291" y="381"/>
                  </a:lnTo>
                  <a:lnTo>
                    <a:pt x="1261" y="347"/>
                  </a:lnTo>
                  <a:lnTo>
                    <a:pt x="1229" y="316"/>
                  </a:lnTo>
                  <a:lnTo>
                    <a:pt x="1197" y="284"/>
                  </a:lnTo>
                  <a:lnTo>
                    <a:pt x="1163" y="256"/>
                  </a:lnTo>
                  <a:lnTo>
                    <a:pt x="1163" y="256"/>
                  </a:lnTo>
                  <a:lnTo>
                    <a:pt x="1128" y="228"/>
                  </a:lnTo>
                  <a:lnTo>
                    <a:pt x="1092" y="202"/>
                  </a:lnTo>
                  <a:lnTo>
                    <a:pt x="1056" y="177"/>
                  </a:lnTo>
                  <a:lnTo>
                    <a:pt x="1018" y="154"/>
                  </a:lnTo>
                  <a:lnTo>
                    <a:pt x="1018" y="154"/>
                  </a:lnTo>
                  <a:lnTo>
                    <a:pt x="978" y="132"/>
                  </a:lnTo>
                  <a:lnTo>
                    <a:pt x="939" y="113"/>
                  </a:lnTo>
                  <a:lnTo>
                    <a:pt x="899" y="94"/>
                  </a:lnTo>
                  <a:lnTo>
                    <a:pt x="858" y="78"/>
                  </a:lnTo>
                  <a:lnTo>
                    <a:pt x="815" y="64"/>
                  </a:lnTo>
                  <a:lnTo>
                    <a:pt x="772" y="53"/>
                  </a:lnTo>
                  <a:lnTo>
                    <a:pt x="730" y="42"/>
                  </a:lnTo>
                  <a:lnTo>
                    <a:pt x="686" y="34"/>
                  </a:lnTo>
                  <a:lnTo>
                    <a:pt x="686" y="34"/>
                  </a:lnTo>
                  <a:lnTo>
                    <a:pt x="642" y="29"/>
                  </a:lnTo>
                  <a:lnTo>
                    <a:pt x="598" y="25"/>
                  </a:lnTo>
                  <a:lnTo>
                    <a:pt x="554" y="24"/>
                  </a:lnTo>
                  <a:lnTo>
                    <a:pt x="510" y="24"/>
                  </a:lnTo>
                  <a:lnTo>
                    <a:pt x="466" y="28"/>
                  </a:lnTo>
                  <a:lnTo>
                    <a:pt x="422" y="33"/>
                  </a:lnTo>
                  <a:lnTo>
                    <a:pt x="378" y="40"/>
                  </a:lnTo>
                  <a:lnTo>
                    <a:pt x="335" y="51"/>
                  </a:lnTo>
                  <a:lnTo>
                    <a:pt x="335" y="51"/>
                  </a:lnTo>
                  <a:lnTo>
                    <a:pt x="292" y="62"/>
                  </a:lnTo>
                  <a:lnTo>
                    <a:pt x="251" y="77"/>
                  </a:lnTo>
                  <a:lnTo>
                    <a:pt x="208" y="92"/>
                  </a:lnTo>
                  <a:lnTo>
                    <a:pt x="167" y="108"/>
                  </a:lnTo>
                  <a:lnTo>
                    <a:pt x="167" y="108"/>
                  </a:lnTo>
                  <a:lnTo>
                    <a:pt x="84" y="142"/>
                  </a:lnTo>
                  <a:lnTo>
                    <a:pt x="42" y="158"/>
                  </a:lnTo>
                  <a:lnTo>
                    <a:pt x="0" y="174"/>
                  </a:lnTo>
                  <a:lnTo>
                    <a:pt x="0" y="174"/>
                  </a:lnTo>
                  <a:close/>
                </a:path>
              </a:pathLst>
            </a:custGeom>
            <a:solidFill>
              <a:srgbClr val="EAE4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31;p2"/>
            <p:cNvSpPr/>
            <p:nvPr/>
          </p:nvSpPr>
          <p:spPr>
            <a:xfrm>
              <a:off x="2354263" y="3905417"/>
              <a:ext cx="1069975" cy="165100"/>
            </a:xfrm>
            <a:custGeom>
              <a:avLst/>
              <a:gdLst/>
              <a:ahLst/>
              <a:cxnLst/>
              <a:rect l="l" t="t" r="r" b="b"/>
              <a:pathLst>
                <a:path w="1348" h="210" extrusionOk="0">
                  <a:moveTo>
                    <a:pt x="0" y="206"/>
                  </a:moveTo>
                  <a:lnTo>
                    <a:pt x="0" y="206"/>
                  </a:lnTo>
                  <a:lnTo>
                    <a:pt x="171" y="198"/>
                  </a:lnTo>
                  <a:lnTo>
                    <a:pt x="257" y="192"/>
                  </a:lnTo>
                  <a:lnTo>
                    <a:pt x="342" y="187"/>
                  </a:lnTo>
                  <a:lnTo>
                    <a:pt x="342" y="187"/>
                  </a:lnTo>
                  <a:lnTo>
                    <a:pt x="427" y="181"/>
                  </a:lnTo>
                  <a:lnTo>
                    <a:pt x="513" y="173"/>
                  </a:lnTo>
                  <a:lnTo>
                    <a:pt x="598" y="164"/>
                  </a:lnTo>
                  <a:lnTo>
                    <a:pt x="682" y="153"/>
                  </a:lnTo>
                  <a:lnTo>
                    <a:pt x="682" y="153"/>
                  </a:lnTo>
                  <a:lnTo>
                    <a:pt x="767" y="141"/>
                  </a:lnTo>
                  <a:lnTo>
                    <a:pt x="851" y="127"/>
                  </a:lnTo>
                  <a:lnTo>
                    <a:pt x="935" y="112"/>
                  </a:lnTo>
                  <a:lnTo>
                    <a:pt x="1019" y="95"/>
                  </a:lnTo>
                  <a:lnTo>
                    <a:pt x="1019" y="95"/>
                  </a:lnTo>
                  <a:lnTo>
                    <a:pt x="1102" y="75"/>
                  </a:lnTo>
                  <a:lnTo>
                    <a:pt x="1185" y="52"/>
                  </a:lnTo>
                  <a:lnTo>
                    <a:pt x="1226" y="40"/>
                  </a:lnTo>
                  <a:lnTo>
                    <a:pt x="1267" y="28"/>
                  </a:lnTo>
                  <a:lnTo>
                    <a:pt x="1307" y="14"/>
                  </a:lnTo>
                  <a:lnTo>
                    <a:pt x="1348" y="0"/>
                  </a:lnTo>
                  <a:lnTo>
                    <a:pt x="1348" y="0"/>
                  </a:lnTo>
                  <a:lnTo>
                    <a:pt x="1308" y="17"/>
                  </a:lnTo>
                  <a:lnTo>
                    <a:pt x="1269" y="33"/>
                  </a:lnTo>
                  <a:lnTo>
                    <a:pt x="1229" y="50"/>
                  </a:lnTo>
                  <a:lnTo>
                    <a:pt x="1189" y="65"/>
                  </a:lnTo>
                  <a:lnTo>
                    <a:pt x="1147" y="77"/>
                  </a:lnTo>
                  <a:lnTo>
                    <a:pt x="1107" y="90"/>
                  </a:lnTo>
                  <a:lnTo>
                    <a:pt x="1065" y="103"/>
                  </a:lnTo>
                  <a:lnTo>
                    <a:pt x="1024" y="113"/>
                  </a:lnTo>
                  <a:lnTo>
                    <a:pt x="1024" y="113"/>
                  </a:lnTo>
                  <a:lnTo>
                    <a:pt x="981" y="123"/>
                  </a:lnTo>
                  <a:lnTo>
                    <a:pt x="940" y="134"/>
                  </a:lnTo>
                  <a:lnTo>
                    <a:pt x="856" y="151"/>
                  </a:lnTo>
                  <a:lnTo>
                    <a:pt x="771" y="165"/>
                  </a:lnTo>
                  <a:lnTo>
                    <a:pt x="685" y="177"/>
                  </a:lnTo>
                  <a:lnTo>
                    <a:pt x="685" y="177"/>
                  </a:lnTo>
                  <a:lnTo>
                    <a:pt x="600" y="188"/>
                  </a:lnTo>
                  <a:lnTo>
                    <a:pt x="515" y="196"/>
                  </a:lnTo>
                  <a:lnTo>
                    <a:pt x="429" y="203"/>
                  </a:lnTo>
                  <a:lnTo>
                    <a:pt x="343" y="206"/>
                  </a:lnTo>
                  <a:lnTo>
                    <a:pt x="343" y="206"/>
                  </a:lnTo>
                  <a:lnTo>
                    <a:pt x="257" y="210"/>
                  </a:lnTo>
                  <a:lnTo>
                    <a:pt x="172" y="210"/>
                  </a:lnTo>
                  <a:lnTo>
                    <a:pt x="85" y="209"/>
                  </a:lnTo>
                  <a:lnTo>
                    <a:pt x="0" y="206"/>
                  </a:lnTo>
                  <a:lnTo>
                    <a:pt x="0" y="206"/>
                  </a:lnTo>
                  <a:close/>
                </a:path>
              </a:pathLst>
            </a:custGeom>
            <a:solidFill>
              <a:srgbClr val="EAE4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32;p2"/>
            <p:cNvSpPr/>
            <p:nvPr/>
          </p:nvSpPr>
          <p:spPr>
            <a:xfrm>
              <a:off x="4695826" y="3829217"/>
              <a:ext cx="2033588" cy="301625"/>
            </a:xfrm>
            <a:custGeom>
              <a:avLst/>
              <a:gdLst/>
              <a:ahLst/>
              <a:cxnLst/>
              <a:rect l="l" t="t" r="r" b="b"/>
              <a:pathLst>
                <a:path w="2563" h="382" extrusionOk="0">
                  <a:moveTo>
                    <a:pt x="2563" y="381"/>
                  </a:moveTo>
                  <a:lnTo>
                    <a:pt x="2563" y="381"/>
                  </a:lnTo>
                  <a:lnTo>
                    <a:pt x="2476" y="382"/>
                  </a:lnTo>
                  <a:lnTo>
                    <a:pt x="2391" y="382"/>
                  </a:lnTo>
                  <a:lnTo>
                    <a:pt x="2306" y="379"/>
                  </a:lnTo>
                  <a:lnTo>
                    <a:pt x="2221" y="377"/>
                  </a:lnTo>
                  <a:lnTo>
                    <a:pt x="2221" y="377"/>
                  </a:lnTo>
                  <a:lnTo>
                    <a:pt x="2136" y="371"/>
                  </a:lnTo>
                  <a:lnTo>
                    <a:pt x="2050" y="364"/>
                  </a:lnTo>
                  <a:lnTo>
                    <a:pt x="1965" y="356"/>
                  </a:lnTo>
                  <a:lnTo>
                    <a:pt x="1880" y="346"/>
                  </a:lnTo>
                  <a:lnTo>
                    <a:pt x="1880" y="346"/>
                  </a:lnTo>
                  <a:lnTo>
                    <a:pt x="1837" y="339"/>
                  </a:lnTo>
                  <a:lnTo>
                    <a:pt x="1796" y="332"/>
                  </a:lnTo>
                  <a:lnTo>
                    <a:pt x="1753" y="325"/>
                  </a:lnTo>
                  <a:lnTo>
                    <a:pt x="1712" y="316"/>
                  </a:lnTo>
                  <a:lnTo>
                    <a:pt x="1669" y="307"/>
                  </a:lnTo>
                  <a:lnTo>
                    <a:pt x="1628" y="298"/>
                  </a:lnTo>
                  <a:lnTo>
                    <a:pt x="1586" y="287"/>
                  </a:lnTo>
                  <a:lnTo>
                    <a:pt x="1545" y="276"/>
                  </a:lnTo>
                  <a:lnTo>
                    <a:pt x="1545" y="276"/>
                  </a:lnTo>
                  <a:lnTo>
                    <a:pt x="1503" y="263"/>
                  </a:lnTo>
                  <a:lnTo>
                    <a:pt x="1463" y="250"/>
                  </a:lnTo>
                  <a:lnTo>
                    <a:pt x="1422" y="237"/>
                  </a:lnTo>
                  <a:lnTo>
                    <a:pt x="1381" y="223"/>
                  </a:lnTo>
                  <a:lnTo>
                    <a:pt x="1342" y="207"/>
                  </a:lnTo>
                  <a:lnTo>
                    <a:pt x="1302" y="192"/>
                  </a:lnTo>
                  <a:lnTo>
                    <a:pt x="1222" y="158"/>
                  </a:lnTo>
                  <a:lnTo>
                    <a:pt x="1222" y="158"/>
                  </a:lnTo>
                  <a:lnTo>
                    <a:pt x="1145" y="124"/>
                  </a:lnTo>
                  <a:lnTo>
                    <a:pt x="1106" y="106"/>
                  </a:lnTo>
                  <a:lnTo>
                    <a:pt x="1067" y="90"/>
                  </a:lnTo>
                  <a:lnTo>
                    <a:pt x="1027" y="75"/>
                  </a:lnTo>
                  <a:lnTo>
                    <a:pt x="987" y="61"/>
                  </a:lnTo>
                  <a:lnTo>
                    <a:pt x="947" y="49"/>
                  </a:lnTo>
                  <a:lnTo>
                    <a:pt x="906" y="40"/>
                  </a:lnTo>
                  <a:lnTo>
                    <a:pt x="906" y="40"/>
                  </a:lnTo>
                  <a:lnTo>
                    <a:pt x="864" y="32"/>
                  </a:lnTo>
                  <a:lnTo>
                    <a:pt x="823" y="27"/>
                  </a:lnTo>
                  <a:lnTo>
                    <a:pt x="781" y="23"/>
                  </a:lnTo>
                  <a:lnTo>
                    <a:pt x="739" y="22"/>
                  </a:lnTo>
                  <a:lnTo>
                    <a:pt x="696" y="23"/>
                  </a:lnTo>
                  <a:lnTo>
                    <a:pt x="655" y="26"/>
                  </a:lnTo>
                  <a:lnTo>
                    <a:pt x="612" y="32"/>
                  </a:lnTo>
                  <a:lnTo>
                    <a:pt x="571" y="37"/>
                  </a:lnTo>
                  <a:lnTo>
                    <a:pt x="571" y="37"/>
                  </a:lnTo>
                  <a:lnTo>
                    <a:pt x="529" y="46"/>
                  </a:lnTo>
                  <a:lnTo>
                    <a:pt x="489" y="57"/>
                  </a:lnTo>
                  <a:lnTo>
                    <a:pt x="448" y="70"/>
                  </a:lnTo>
                  <a:lnTo>
                    <a:pt x="408" y="83"/>
                  </a:lnTo>
                  <a:lnTo>
                    <a:pt x="369" y="99"/>
                  </a:lnTo>
                  <a:lnTo>
                    <a:pt x="331" y="118"/>
                  </a:lnTo>
                  <a:lnTo>
                    <a:pt x="294" y="138"/>
                  </a:lnTo>
                  <a:lnTo>
                    <a:pt x="257" y="159"/>
                  </a:lnTo>
                  <a:lnTo>
                    <a:pt x="257" y="159"/>
                  </a:lnTo>
                  <a:lnTo>
                    <a:pt x="222" y="182"/>
                  </a:lnTo>
                  <a:lnTo>
                    <a:pt x="186" y="207"/>
                  </a:lnTo>
                  <a:lnTo>
                    <a:pt x="152" y="232"/>
                  </a:lnTo>
                  <a:lnTo>
                    <a:pt x="119" y="258"/>
                  </a:lnTo>
                  <a:lnTo>
                    <a:pt x="88" y="287"/>
                  </a:lnTo>
                  <a:lnTo>
                    <a:pt x="57" y="317"/>
                  </a:lnTo>
                  <a:lnTo>
                    <a:pt x="28" y="348"/>
                  </a:lnTo>
                  <a:lnTo>
                    <a:pt x="0" y="381"/>
                  </a:lnTo>
                  <a:lnTo>
                    <a:pt x="0" y="381"/>
                  </a:lnTo>
                  <a:lnTo>
                    <a:pt x="27" y="347"/>
                  </a:lnTo>
                  <a:lnTo>
                    <a:pt x="55" y="315"/>
                  </a:lnTo>
                  <a:lnTo>
                    <a:pt x="85" y="284"/>
                  </a:lnTo>
                  <a:lnTo>
                    <a:pt x="114" y="254"/>
                  </a:lnTo>
                  <a:lnTo>
                    <a:pt x="147" y="225"/>
                  </a:lnTo>
                  <a:lnTo>
                    <a:pt x="180" y="199"/>
                  </a:lnTo>
                  <a:lnTo>
                    <a:pt x="215" y="173"/>
                  </a:lnTo>
                  <a:lnTo>
                    <a:pt x="250" y="149"/>
                  </a:lnTo>
                  <a:lnTo>
                    <a:pt x="287" y="126"/>
                  </a:lnTo>
                  <a:lnTo>
                    <a:pt x="325" y="105"/>
                  </a:lnTo>
                  <a:lnTo>
                    <a:pt x="363" y="87"/>
                  </a:lnTo>
                  <a:lnTo>
                    <a:pt x="402" y="70"/>
                  </a:lnTo>
                  <a:lnTo>
                    <a:pt x="443" y="53"/>
                  </a:lnTo>
                  <a:lnTo>
                    <a:pt x="484" y="40"/>
                  </a:lnTo>
                  <a:lnTo>
                    <a:pt x="526" y="28"/>
                  </a:lnTo>
                  <a:lnTo>
                    <a:pt x="567" y="19"/>
                  </a:lnTo>
                  <a:lnTo>
                    <a:pt x="567" y="19"/>
                  </a:lnTo>
                  <a:lnTo>
                    <a:pt x="610" y="11"/>
                  </a:lnTo>
                  <a:lnTo>
                    <a:pt x="652" y="5"/>
                  </a:lnTo>
                  <a:lnTo>
                    <a:pt x="696" y="2"/>
                  </a:lnTo>
                  <a:lnTo>
                    <a:pt x="739" y="0"/>
                  </a:lnTo>
                  <a:lnTo>
                    <a:pt x="739" y="0"/>
                  </a:lnTo>
                  <a:lnTo>
                    <a:pt x="782" y="2"/>
                  </a:lnTo>
                  <a:lnTo>
                    <a:pt x="825" y="4"/>
                  </a:lnTo>
                  <a:lnTo>
                    <a:pt x="868" y="10"/>
                  </a:lnTo>
                  <a:lnTo>
                    <a:pt x="910" y="18"/>
                  </a:lnTo>
                  <a:lnTo>
                    <a:pt x="910" y="18"/>
                  </a:lnTo>
                  <a:lnTo>
                    <a:pt x="953" y="27"/>
                  </a:lnTo>
                  <a:lnTo>
                    <a:pt x="994" y="40"/>
                  </a:lnTo>
                  <a:lnTo>
                    <a:pt x="1035" y="52"/>
                  </a:lnTo>
                  <a:lnTo>
                    <a:pt x="1075" y="68"/>
                  </a:lnTo>
                  <a:lnTo>
                    <a:pt x="1115" y="85"/>
                  </a:lnTo>
                  <a:lnTo>
                    <a:pt x="1154" y="101"/>
                  </a:lnTo>
                  <a:lnTo>
                    <a:pt x="1233" y="135"/>
                  </a:lnTo>
                  <a:lnTo>
                    <a:pt x="1233" y="135"/>
                  </a:lnTo>
                  <a:lnTo>
                    <a:pt x="1311" y="169"/>
                  </a:lnTo>
                  <a:lnTo>
                    <a:pt x="1350" y="185"/>
                  </a:lnTo>
                  <a:lnTo>
                    <a:pt x="1390" y="200"/>
                  </a:lnTo>
                  <a:lnTo>
                    <a:pt x="1430" y="215"/>
                  </a:lnTo>
                  <a:lnTo>
                    <a:pt x="1470" y="229"/>
                  </a:lnTo>
                  <a:lnTo>
                    <a:pt x="1510" y="241"/>
                  </a:lnTo>
                  <a:lnTo>
                    <a:pt x="1551" y="254"/>
                  </a:lnTo>
                  <a:lnTo>
                    <a:pt x="1551" y="254"/>
                  </a:lnTo>
                  <a:lnTo>
                    <a:pt x="1592" y="265"/>
                  </a:lnTo>
                  <a:lnTo>
                    <a:pt x="1633" y="276"/>
                  </a:lnTo>
                  <a:lnTo>
                    <a:pt x="1674" y="286"/>
                  </a:lnTo>
                  <a:lnTo>
                    <a:pt x="1715" y="295"/>
                  </a:lnTo>
                  <a:lnTo>
                    <a:pt x="1799" y="311"/>
                  </a:lnTo>
                  <a:lnTo>
                    <a:pt x="1883" y="326"/>
                  </a:lnTo>
                  <a:lnTo>
                    <a:pt x="1883" y="326"/>
                  </a:lnTo>
                  <a:lnTo>
                    <a:pt x="1967" y="339"/>
                  </a:lnTo>
                  <a:lnTo>
                    <a:pt x="2051" y="350"/>
                  </a:lnTo>
                  <a:lnTo>
                    <a:pt x="2137" y="358"/>
                  </a:lnTo>
                  <a:lnTo>
                    <a:pt x="2222" y="364"/>
                  </a:lnTo>
                  <a:lnTo>
                    <a:pt x="2222" y="364"/>
                  </a:lnTo>
                  <a:lnTo>
                    <a:pt x="2306" y="370"/>
                  </a:lnTo>
                  <a:lnTo>
                    <a:pt x="2391" y="375"/>
                  </a:lnTo>
                  <a:lnTo>
                    <a:pt x="2476" y="378"/>
                  </a:lnTo>
                  <a:lnTo>
                    <a:pt x="2563" y="381"/>
                  </a:lnTo>
                  <a:lnTo>
                    <a:pt x="2563" y="381"/>
                  </a:lnTo>
                  <a:close/>
                </a:path>
              </a:pathLst>
            </a:custGeom>
            <a:solidFill>
              <a:srgbClr val="EAE4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 name="Google Shape;33;p2"/>
            <p:cNvSpPr/>
            <p:nvPr/>
          </p:nvSpPr>
          <p:spPr>
            <a:xfrm>
              <a:off x="4695826" y="3735554"/>
              <a:ext cx="1023938" cy="303213"/>
            </a:xfrm>
            <a:custGeom>
              <a:avLst/>
              <a:gdLst/>
              <a:ahLst/>
              <a:cxnLst/>
              <a:rect l="l" t="t" r="r" b="b"/>
              <a:pathLst>
                <a:path w="1291" h="381" extrusionOk="0">
                  <a:moveTo>
                    <a:pt x="1291" y="174"/>
                  </a:moveTo>
                  <a:lnTo>
                    <a:pt x="1291" y="174"/>
                  </a:lnTo>
                  <a:lnTo>
                    <a:pt x="1249" y="158"/>
                  </a:lnTo>
                  <a:lnTo>
                    <a:pt x="1207" y="142"/>
                  </a:lnTo>
                  <a:lnTo>
                    <a:pt x="1124" y="108"/>
                  </a:lnTo>
                  <a:lnTo>
                    <a:pt x="1124" y="108"/>
                  </a:lnTo>
                  <a:lnTo>
                    <a:pt x="1083" y="92"/>
                  </a:lnTo>
                  <a:lnTo>
                    <a:pt x="1040" y="77"/>
                  </a:lnTo>
                  <a:lnTo>
                    <a:pt x="999" y="62"/>
                  </a:lnTo>
                  <a:lnTo>
                    <a:pt x="956" y="51"/>
                  </a:lnTo>
                  <a:lnTo>
                    <a:pt x="956" y="51"/>
                  </a:lnTo>
                  <a:lnTo>
                    <a:pt x="913" y="40"/>
                  </a:lnTo>
                  <a:lnTo>
                    <a:pt x="869" y="33"/>
                  </a:lnTo>
                  <a:lnTo>
                    <a:pt x="825" y="28"/>
                  </a:lnTo>
                  <a:lnTo>
                    <a:pt x="781" y="24"/>
                  </a:lnTo>
                  <a:lnTo>
                    <a:pt x="737" y="24"/>
                  </a:lnTo>
                  <a:lnTo>
                    <a:pt x="693" y="25"/>
                  </a:lnTo>
                  <a:lnTo>
                    <a:pt x="649" y="29"/>
                  </a:lnTo>
                  <a:lnTo>
                    <a:pt x="605" y="34"/>
                  </a:lnTo>
                  <a:lnTo>
                    <a:pt x="605" y="34"/>
                  </a:lnTo>
                  <a:lnTo>
                    <a:pt x="561" y="42"/>
                  </a:lnTo>
                  <a:lnTo>
                    <a:pt x="519" y="53"/>
                  </a:lnTo>
                  <a:lnTo>
                    <a:pt x="476" y="64"/>
                  </a:lnTo>
                  <a:lnTo>
                    <a:pt x="433" y="78"/>
                  </a:lnTo>
                  <a:lnTo>
                    <a:pt x="392" y="94"/>
                  </a:lnTo>
                  <a:lnTo>
                    <a:pt x="352" y="113"/>
                  </a:lnTo>
                  <a:lnTo>
                    <a:pt x="313" y="132"/>
                  </a:lnTo>
                  <a:lnTo>
                    <a:pt x="273" y="154"/>
                  </a:lnTo>
                  <a:lnTo>
                    <a:pt x="273" y="154"/>
                  </a:lnTo>
                  <a:lnTo>
                    <a:pt x="235" y="177"/>
                  </a:lnTo>
                  <a:lnTo>
                    <a:pt x="199" y="202"/>
                  </a:lnTo>
                  <a:lnTo>
                    <a:pt x="163" y="228"/>
                  </a:lnTo>
                  <a:lnTo>
                    <a:pt x="128" y="256"/>
                  </a:lnTo>
                  <a:lnTo>
                    <a:pt x="128" y="256"/>
                  </a:lnTo>
                  <a:lnTo>
                    <a:pt x="94" y="284"/>
                  </a:lnTo>
                  <a:lnTo>
                    <a:pt x="62" y="316"/>
                  </a:lnTo>
                  <a:lnTo>
                    <a:pt x="30" y="347"/>
                  </a:lnTo>
                  <a:lnTo>
                    <a:pt x="0" y="381"/>
                  </a:lnTo>
                  <a:lnTo>
                    <a:pt x="0" y="381"/>
                  </a:lnTo>
                  <a:lnTo>
                    <a:pt x="27" y="344"/>
                  </a:lnTo>
                  <a:lnTo>
                    <a:pt x="57" y="311"/>
                  </a:lnTo>
                  <a:lnTo>
                    <a:pt x="87" y="278"/>
                  </a:lnTo>
                  <a:lnTo>
                    <a:pt x="119" y="246"/>
                  </a:lnTo>
                  <a:lnTo>
                    <a:pt x="154" y="216"/>
                  </a:lnTo>
                  <a:lnTo>
                    <a:pt x="189" y="189"/>
                  </a:lnTo>
                  <a:lnTo>
                    <a:pt x="225" y="162"/>
                  </a:lnTo>
                  <a:lnTo>
                    <a:pt x="263" y="137"/>
                  </a:lnTo>
                  <a:lnTo>
                    <a:pt x="263" y="137"/>
                  </a:lnTo>
                  <a:lnTo>
                    <a:pt x="302" y="114"/>
                  </a:lnTo>
                  <a:lnTo>
                    <a:pt x="342" y="93"/>
                  </a:lnTo>
                  <a:lnTo>
                    <a:pt x="384" y="74"/>
                  </a:lnTo>
                  <a:lnTo>
                    <a:pt x="425" y="56"/>
                  </a:lnTo>
                  <a:lnTo>
                    <a:pt x="425" y="56"/>
                  </a:lnTo>
                  <a:lnTo>
                    <a:pt x="468" y="41"/>
                  </a:lnTo>
                  <a:lnTo>
                    <a:pt x="512" y="29"/>
                  </a:lnTo>
                  <a:lnTo>
                    <a:pt x="557" y="18"/>
                  </a:lnTo>
                  <a:lnTo>
                    <a:pt x="600" y="10"/>
                  </a:lnTo>
                  <a:lnTo>
                    <a:pt x="600" y="10"/>
                  </a:lnTo>
                  <a:lnTo>
                    <a:pt x="647" y="4"/>
                  </a:lnTo>
                  <a:lnTo>
                    <a:pt x="691" y="1"/>
                  </a:lnTo>
                  <a:lnTo>
                    <a:pt x="736" y="0"/>
                  </a:lnTo>
                  <a:lnTo>
                    <a:pt x="782" y="1"/>
                  </a:lnTo>
                  <a:lnTo>
                    <a:pt x="782" y="1"/>
                  </a:lnTo>
                  <a:lnTo>
                    <a:pt x="827" y="4"/>
                  </a:lnTo>
                  <a:lnTo>
                    <a:pt x="872" y="11"/>
                  </a:lnTo>
                  <a:lnTo>
                    <a:pt x="917" y="19"/>
                  </a:lnTo>
                  <a:lnTo>
                    <a:pt x="939" y="25"/>
                  </a:lnTo>
                  <a:lnTo>
                    <a:pt x="961" y="32"/>
                  </a:lnTo>
                  <a:lnTo>
                    <a:pt x="961" y="32"/>
                  </a:lnTo>
                  <a:lnTo>
                    <a:pt x="1005" y="46"/>
                  </a:lnTo>
                  <a:lnTo>
                    <a:pt x="1046" y="61"/>
                  </a:lnTo>
                  <a:lnTo>
                    <a:pt x="1088" y="78"/>
                  </a:lnTo>
                  <a:lnTo>
                    <a:pt x="1129" y="97"/>
                  </a:lnTo>
                  <a:lnTo>
                    <a:pt x="1210" y="136"/>
                  </a:lnTo>
                  <a:lnTo>
                    <a:pt x="1291" y="174"/>
                  </a:lnTo>
                  <a:lnTo>
                    <a:pt x="1291" y="174"/>
                  </a:lnTo>
                  <a:close/>
                </a:path>
              </a:pathLst>
            </a:custGeom>
            <a:solidFill>
              <a:srgbClr val="EAE4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 name="Google Shape;34;p2"/>
            <p:cNvSpPr/>
            <p:nvPr/>
          </p:nvSpPr>
          <p:spPr>
            <a:xfrm>
              <a:off x="5719763" y="3905417"/>
              <a:ext cx="1069975" cy="165100"/>
            </a:xfrm>
            <a:custGeom>
              <a:avLst/>
              <a:gdLst/>
              <a:ahLst/>
              <a:cxnLst/>
              <a:rect l="l" t="t" r="r" b="b"/>
              <a:pathLst>
                <a:path w="1348" h="210" extrusionOk="0">
                  <a:moveTo>
                    <a:pt x="1348" y="206"/>
                  </a:moveTo>
                  <a:lnTo>
                    <a:pt x="1348" y="206"/>
                  </a:lnTo>
                  <a:lnTo>
                    <a:pt x="1263" y="209"/>
                  </a:lnTo>
                  <a:lnTo>
                    <a:pt x="1176" y="210"/>
                  </a:lnTo>
                  <a:lnTo>
                    <a:pt x="1091" y="210"/>
                  </a:lnTo>
                  <a:lnTo>
                    <a:pt x="1005" y="206"/>
                  </a:lnTo>
                  <a:lnTo>
                    <a:pt x="1005" y="206"/>
                  </a:lnTo>
                  <a:lnTo>
                    <a:pt x="919" y="203"/>
                  </a:lnTo>
                  <a:lnTo>
                    <a:pt x="833" y="196"/>
                  </a:lnTo>
                  <a:lnTo>
                    <a:pt x="748" y="188"/>
                  </a:lnTo>
                  <a:lnTo>
                    <a:pt x="663" y="177"/>
                  </a:lnTo>
                  <a:lnTo>
                    <a:pt x="663" y="177"/>
                  </a:lnTo>
                  <a:lnTo>
                    <a:pt x="577" y="165"/>
                  </a:lnTo>
                  <a:lnTo>
                    <a:pt x="492" y="151"/>
                  </a:lnTo>
                  <a:lnTo>
                    <a:pt x="408" y="134"/>
                  </a:lnTo>
                  <a:lnTo>
                    <a:pt x="367" y="123"/>
                  </a:lnTo>
                  <a:lnTo>
                    <a:pt x="324" y="113"/>
                  </a:lnTo>
                  <a:lnTo>
                    <a:pt x="324" y="113"/>
                  </a:lnTo>
                  <a:lnTo>
                    <a:pt x="283" y="103"/>
                  </a:lnTo>
                  <a:lnTo>
                    <a:pt x="241" y="90"/>
                  </a:lnTo>
                  <a:lnTo>
                    <a:pt x="201" y="77"/>
                  </a:lnTo>
                  <a:lnTo>
                    <a:pt x="159" y="65"/>
                  </a:lnTo>
                  <a:lnTo>
                    <a:pt x="119" y="50"/>
                  </a:lnTo>
                  <a:lnTo>
                    <a:pt x="79" y="33"/>
                  </a:lnTo>
                  <a:lnTo>
                    <a:pt x="40" y="17"/>
                  </a:lnTo>
                  <a:lnTo>
                    <a:pt x="0" y="0"/>
                  </a:lnTo>
                  <a:lnTo>
                    <a:pt x="0" y="0"/>
                  </a:lnTo>
                  <a:lnTo>
                    <a:pt x="41" y="14"/>
                  </a:lnTo>
                  <a:lnTo>
                    <a:pt x="81" y="28"/>
                  </a:lnTo>
                  <a:lnTo>
                    <a:pt x="122" y="40"/>
                  </a:lnTo>
                  <a:lnTo>
                    <a:pt x="163" y="52"/>
                  </a:lnTo>
                  <a:lnTo>
                    <a:pt x="246" y="75"/>
                  </a:lnTo>
                  <a:lnTo>
                    <a:pt x="329" y="95"/>
                  </a:lnTo>
                  <a:lnTo>
                    <a:pt x="329" y="95"/>
                  </a:lnTo>
                  <a:lnTo>
                    <a:pt x="413" y="112"/>
                  </a:lnTo>
                  <a:lnTo>
                    <a:pt x="497" y="127"/>
                  </a:lnTo>
                  <a:lnTo>
                    <a:pt x="581" y="141"/>
                  </a:lnTo>
                  <a:lnTo>
                    <a:pt x="666" y="153"/>
                  </a:lnTo>
                  <a:lnTo>
                    <a:pt x="666" y="153"/>
                  </a:lnTo>
                  <a:lnTo>
                    <a:pt x="750" y="164"/>
                  </a:lnTo>
                  <a:lnTo>
                    <a:pt x="835" y="173"/>
                  </a:lnTo>
                  <a:lnTo>
                    <a:pt x="921" y="181"/>
                  </a:lnTo>
                  <a:lnTo>
                    <a:pt x="1006" y="187"/>
                  </a:lnTo>
                  <a:lnTo>
                    <a:pt x="1006" y="187"/>
                  </a:lnTo>
                  <a:lnTo>
                    <a:pt x="1091" y="192"/>
                  </a:lnTo>
                  <a:lnTo>
                    <a:pt x="1177" y="198"/>
                  </a:lnTo>
                  <a:lnTo>
                    <a:pt x="1348" y="206"/>
                  </a:lnTo>
                  <a:lnTo>
                    <a:pt x="1348" y="206"/>
                  </a:lnTo>
                  <a:close/>
                </a:path>
              </a:pathLst>
            </a:custGeom>
            <a:solidFill>
              <a:srgbClr val="EAE4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5" name="Google Shape;35;p2"/>
          <p:cNvSpPr/>
          <p:nvPr/>
        </p:nvSpPr>
        <p:spPr>
          <a:xfrm>
            <a:off x="4211565" y="3933056"/>
            <a:ext cx="711000" cy="711000"/>
          </a:xfrm>
          <a:custGeom>
            <a:avLst/>
            <a:gdLst/>
            <a:ahLst/>
            <a:cxnLst/>
            <a:rect l="l" t="t" r="r" b="b"/>
            <a:pathLst>
              <a:path w="1600" h="1600" extrusionOk="0">
                <a:moveTo>
                  <a:pt x="1600" y="800"/>
                </a:moveTo>
                <a:cubicBezTo>
                  <a:pt x="1600" y="1240"/>
                  <a:pt x="1240" y="1600"/>
                  <a:pt x="800" y="1600"/>
                </a:cubicBezTo>
                <a:cubicBezTo>
                  <a:pt x="360" y="1600"/>
                  <a:pt x="0" y="1240"/>
                  <a:pt x="0" y="800"/>
                </a:cubicBezTo>
                <a:cubicBezTo>
                  <a:pt x="0" y="800"/>
                  <a:pt x="0" y="800"/>
                  <a:pt x="0" y="800"/>
                </a:cubicBezTo>
                <a:cubicBezTo>
                  <a:pt x="0" y="360"/>
                  <a:pt x="360" y="0"/>
                  <a:pt x="800" y="0"/>
                </a:cubicBezTo>
                <a:cubicBezTo>
                  <a:pt x="1240" y="0"/>
                  <a:pt x="1600" y="360"/>
                  <a:pt x="1600" y="800"/>
                </a:cubicBezTo>
                <a:close/>
              </a:path>
            </a:pathLst>
          </a:custGeom>
          <a:solidFill>
            <a:srgbClr val="A1D4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 name="Google Shape;36;p2"/>
          <p:cNvSpPr/>
          <p:nvPr/>
        </p:nvSpPr>
        <p:spPr>
          <a:xfrm>
            <a:off x="2057500" y="5125377"/>
            <a:ext cx="711000" cy="711000"/>
          </a:xfrm>
          <a:custGeom>
            <a:avLst/>
            <a:gdLst/>
            <a:ahLst/>
            <a:cxnLst/>
            <a:rect l="l" t="t" r="r" b="b"/>
            <a:pathLst>
              <a:path w="1600" h="1600" extrusionOk="0">
                <a:moveTo>
                  <a:pt x="1600" y="800"/>
                </a:moveTo>
                <a:cubicBezTo>
                  <a:pt x="1600" y="1240"/>
                  <a:pt x="1240" y="1600"/>
                  <a:pt x="800" y="1600"/>
                </a:cubicBezTo>
                <a:cubicBezTo>
                  <a:pt x="800" y="1600"/>
                  <a:pt x="800" y="1600"/>
                  <a:pt x="800" y="1600"/>
                </a:cubicBezTo>
                <a:cubicBezTo>
                  <a:pt x="360" y="1600"/>
                  <a:pt x="0" y="1240"/>
                  <a:pt x="0" y="800"/>
                </a:cubicBezTo>
                <a:cubicBezTo>
                  <a:pt x="0" y="800"/>
                  <a:pt x="0" y="800"/>
                  <a:pt x="0" y="800"/>
                </a:cubicBezTo>
                <a:cubicBezTo>
                  <a:pt x="0" y="360"/>
                  <a:pt x="360" y="0"/>
                  <a:pt x="800" y="0"/>
                </a:cubicBezTo>
                <a:cubicBezTo>
                  <a:pt x="800" y="0"/>
                  <a:pt x="800" y="0"/>
                  <a:pt x="800" y="0"/>
                </a:cubicBezTo>
                <a:cubicBezTo>
                  <a:pt x="1240" y="0"/>
                  <a:pt x="1600" y="360"/>
                  <a:pt x="1600" y="800"/>
                </a:cubicBezTo>
                <a:close/>
              </a:path>
            </a:pathLst>
          </a:custGeom>
          <a:solidFill>
            <a:srgbClr val="FA754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7" name="Google Shape;37;p2"/>
          <p:cNvSpPr/>
          <p:nvPr/>
        </p:nvSpPr>
        <p:spPr>
          <a:xfrm>
            <a:off x="6372326" y="5139664"/>
            <a:ext cx="711000" cy="711000"/>
          </a:xfrm>
          <a:custGeom>
            <a:avLst/>
            <a:gdLst/>
            <a:ahLst/>
            <a:cxnLst/>
            <a:rect l="l" t="t" r="r" b="b"/>
            <a:pathLst>
              <a:path w="1600" h="1600" extrusionOk="0">
                <a:moveTo>
                  <a:pt x="1600" y="800"/>
                </a:moveTo>
                <a:cubicBezTo>
                  <a:pt x="1600" y="1240"/>
                  <a:pt x="1240" y="1600"/>
                  <a:pt x="800" y="1600"/>
                </a:cubicBezTo>
                <a:cubicBezTo>
                  <a:pt x="800" y="1600"/>
                  <a:pt x="800" y="1600"/>
                  <a:pt x="800" y="1600"/>
                </a:cubicBezTo>
                <a:cubicBezTo>
                  <a:pt x="360" y="1600"/>
                  <a:pt x="0" y="1240"/>
                  <a:pt x="0" y="800"/>
                </a:cubicBezTo>
                <a:cubicBezTo>
                  <a:pt x="0" y="360"/>
                  <a:pt x="360" y="0"/>
                  <a:pt x="800" y="0"/>
                </a:cubicBezTo>
                <a:cubicBezTo>
                  <a:pt x="800" y="0"/>
                  <a:pt x="800" y="0"/>
                  <a:pt x="800" y="0"/>
                </a:cubicBezTo>
                <a:cubicBezTo>
                  <a:pt x="1240" y="0"/>
                  <a:pt x="1600" y="360"/>
                  <a:pt x="1600" y="80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8" name="Google Shape;38;p2"/>
          <p:cNvSpPr/>
          <p:nvPr/>
        </p:nvSpPr>
        <p:spPr>
          <a:xfrm>
            <a:off x="2874729" y="4253493"/>
            <a:ext cx="711000" cy="711000"/>
          </a:xfrm>
          <a:custGeom>
            <a:avLst/>
            <a:gdLst/>
            <a:ahLst/>
            <a:cxnLst/>
            <a:rect l="l" t="t" r="r" b="b"/>
            <a:pathLst>
              <a:path w="1600" h="1600" extrusionOk="0">
                <a:moveTo>
                  <a:pt x="1600" y="800"/>
                </a:moveTo>
                <a:cubicBezTo>
                  <a:pt x="1600" y="1240"/>
                  <a:pt x="1240" y="1600"/>
                  <a:pt x="800" y="1600"/>
                </a:cubicBezTo>
                <a:cubicBezTo>
                  <a:pt x="800" y="1600"/>
                  <a:pt x="800" y="1600"/>
                  <a:pt x="800" y="1600"/>
                </a:cubicBezTo>
                <a:cubicBezTo>
                  <a:pt x="360" y="1600"/>
                  <a:pt x="0" y="1240"/>
                  <a:pt x="0" y="800"/>
                </a:cubicBezTo>
                <a:cubicBezTo>
                  <a:pt x="0" y="360"/>
                  <a:pt x="360" y="0"/>
                  <a:pt x="800" y="0"/>
                </a:cubicBezTo>
                <a:cubicBezTo>
                  <a:pt x="800" y="0"/>
                  <a:pt x="800" y="0"/>
                  <a:pt x="800" y="0"/>
                </a:cubicBezTo>
                <a:cubicBezTo>
                  <a:pt x="1240" y="0"/>
                  <a:pt x="1600" y="360"/>
                  <a:pt x="1600" y="800"/>
                </a:cubicBezTo>
                <a:close/>
              </a:path>
            </a:pathLst>
          </a:custGeom>
          <a:solidFill>
            <a:srgbClr val="FFCE5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9" name="Google Shape;39;p2"/>
          <p:cNvSpPr/>
          <p:nvPr/>
        </p:nvSpPr>
        <p:spPr>
          <a:xfrm>
            <a:off x="5548406" y="4319071"/>
            <a:ext cx="711001" cy="710995"/>
          </a:xfrm>
          <a:custGeom>
            <a:avLst/>
            <a:gdLst/>
            <a:ahLst/>
            <a:cxnLst/>
            <a:rect l="l" t="t" r="r" b="b"/>
            <a:pathLst>
              <a:path w="1600" h="1600" extrusionOk="0">
                <a:moveTo>
                  <a:pt x="1600" y="800"/>
                </a:moveTo>
                <a:cubicBezTo>
                  <a:pt x="1600" y="1240"/>
                  <a:pt x="1240" y="1600"/>
                  <a:pt x="800" y="1600"/>
                </a:cubicBezTo>
                <a:cubicBezTo>
                  <a:pt x="800" y="1600"/>
                  <a:pt x="800" y="1600"/>
                  <a:pt x="800" y="1600"/>
                </a:cubicBezTo>
                <a:cubicBezTo>
                  <a:pt x="360" y="1600"/>
                  <a:pt x="0" y="1240"/>
                  <a:pt x="0" y="800"/>
                </a:cubicBezTo>
                <a:cubicBezTo>
                  <a:pt x="0" y="800"/>
                  <a:pt x="0" y="800"/>
                  <a:pt x="0" y="800"/>
                </a:cubicBezTo>
                <a:cubicBezTo>
                  <a:pt x="0" y="360"/>
                  <a:pt x="360" y="0"/>
                  <a:pt x="800" y="0"/>
                </a:cubicBezTo>
                <a:cubicBezTo>
                  <a:pt x="800" y="0"/>
                  <a:pt x="800" y="0"/>
                  <a:pt x="800" y="0"/>
                </a:cubicBezTo>
                <a:cubicBezTo>
                  <a:pt x="1240" y="0"/>
                  <a:pt x="1600" y="360"/>
                  <a:pt x="1600" y="800"/>
                </a:cubicBezTo>
                <a:close/>
              </a:path>
            </a:pathLst>
          </a:custGeom>
          <a:solidFill>
            <a:srgbClr val="49CFA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40" name="Google Shape;40;p2"/>
          <p:cNvPicPr preferRelativeResize="0"/>
          <p:nvPr/>
        </p:nvPicPr>
        <p:blipFill rotWithShape="1">
          <a:blip r:embed="rId2">
            <a:alphaModFix/>
          </a:blip>
          <a:srcRect/>
          <a:stretch/>
        </p:blipFill>
        <p:spPr>
          <a:xfrm>
            <a:off x="5501117" y="4411372"/>
            <a:ext cx="747959" cy="517280"/>
          </a:xfrm>
          <a:prstGeom prst="rect">
            <a:avLst/>
          </a:prstGeom>
          <a:noFill/>
          <a:ln>
            <a:noFill/>
          </a:ln>
        </p:spPr>
      </p:pic>
      <p:pic>
        <p:nvPicPr>
          <p:cNvPr id="41" name="Google Shape;41;p2"/>
          <p:cNvPicPr preferRelativeResize="0"/>
          <p:nvPr/>
        </p:nvPicPr>
        <p:blipFill rotWithShape="1">
          <a:blip r:embed="rId3">
            <a:alphaModFix/>
          </a:blip>
          <a:srcRect/>
          <a:stretch/>
        </p:blipFill>
        <p:spPr>
          <a:xfrm>
            <a:off x="1927868" y="5172423"/>
            <a:ext cx="933521" cy="645613"/>
          </a:xfrm>
          <a:prstGeom prst="rect">
            <a:avLst/>
          </a:prstGeom>
          <a:noFill/>
          <a:ln>
            <a:noFill/>
          </a:ln>
        </p:spPr>
      </p:pic>
      <p:pic>
        <p:nvPicPr>
          <p:cNvPr id="42" name="Google Shape;42;p2"/>
          <p:cNvPicPr preferRelativeResize="0"/>
          <p:nvPr/>
        </p:nvPicPr>
        <p:blipFill rotWithShape="1">
          <a:blip r:embed="rId4">
            <a:alphaModFix/>
          </a:blip>
          <a:srcRect/>
          <a:stretch/>
        </p:blipFill>
        <p:spPr>
          <a:xfrm>
            <a:off x="6299784" y="5200080"/>
            <a:ext cx="825507" cy="570911"/>
          </a:xfrm>
          <a:prstGeom prst="rect">
            <a:avLst/>
          </a:prstGeom>
          <a:noFill/>
          <a:ln>
            <a:noFill/>
          </a:ln>
        </p:spPr>
      </p:pic>
      <p:pic>
        <p:nvPicPr>
          <p:cNvPr id="43" name="Google Shape;43;p2"/>
          <p:cNvPicPr preferRelativeResize="0"/>
          <p:nvPr/>
        </p:nvPicPr>
        <p:blipFill rotWithShape="1">
          <a:blip r:embed="rId5">
            <a:alphaModFix/>
          </a:blip>
          <a:srcRect/>
          <a:stretch/>
        </p:blipFill>
        <p:spPr>
          <a:xfrm>
            <a:off x="4180291" y="4023025"/>
            <a:ext cx="773987" cy="535281"/>
          </a:xfrm>
          <a:prstGeom prst="rect">
            <a:avLst/>
          </a:prstGeom>
          <a:noFill/>
          <a:ln>
            <a:noFill/>
          </a:ln>
        </p:spPr>
      </p:pic>
      <p:pic>
        <p:nvPicPr>
          <p:cNvPr id="44" name="Google Shape;44;p2"/>
          <p:cNvPicPr preferRelativeResize="0"/>
          <p:nvPr/>
        </p:nvPicPr>
        <p:blipFill rotWithShape="1">
          <a:blip r:embed="rId6">
            <a:alphaModFix/>
          </a:blip>
          <a:srcRect/>
          <a:stretch/>
        </p:blipFill>
        <p:spPr>
          <a:xfrm>
            <a:off x="2784160" y="4358722"/>
            <a:ext cx="801569" cy="554356"/>
          </a:xfrm>
          <a:prstGeom prst="rect">
            <a:avLst/>
          </a:prstGeom>
          <a:noFill/>
          <a:ln>
            <a:noFill/>
          </a:ln>
        </p:spPr>
      </p:pic>
      <p:sp>
        <p:nvSpPr>
          <p:cNvPr id="45" name="Google Shape;45;p2"/>
          <p:cNvSpPr txBox="1">
            <a:spLocks noGrp="1"/>
          </p:cNvSpPr>
          <p:nvPr>
            <p:ph type="ftr" idx="11"/>
          </p:nvPr>
        </p:nvSpPr>
        <p:spPr>
          <a:xfrm>
            <a:off x="3517514" y="6285122"/>
            <a:ext cx="4724400"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
          <p:cNvSpPr>
            <a:spLocks noGrp="1"/>
          </p:cNvSpPr>
          <p:nvPr>
            <p:ph type="sldNum" idx="12"/>
          </p:nvPr>
        </p:nvSpPr>
        <p:spPr>
          <a:xfrm>
            <a:off x="8401038" y="6170822"/>
            <a:ext cx="502920" cy="502920"/>
          </a:xfrm>
          <a:prstGeom prst="ellipse">
            <a:avLst/>
          </a:prstGeom>
          <a:noFill/>
          <a:ln w="19050" cap="flat" cmpd="sng">
            <a:solidFill>
              <a:srgbClr val="FFFFFF"/>
            </a:solidFill>
            <a:prstDash val="solid"/>
            <a:round/>
            <a:headEnd type="none" w="sm" len="sm"/>
            <a:tailEnd type="none" w="sm" len="sm"/>
          </a:ln>
        </p:spPr>
        <p:txBody>
          <a:bodyPr spcFirstLastPara="1" wrap="square" lIns="9125" tIns="9125" rIns="9125" bIns="9125" anchor="ctr" anchorCtr="0">
            <a:noAutofit/>
          </a:bodyPr>
          <a:lstStyle>
            <a:lvl1pPr marL="0" lvl="0" indent="0" algn="ctr">
              <a:spcBef>
                <a:spcPts val="0"/>
              </a:spcBef>
              <a:spcAft>
                <a:spcPts val="0"/>
              </a:spcAft>
              <a:buNone/>
              <a:defRPr>
                <a:solidFill>
                  <a:srgbClr val="888888"/>
                </a:solidFill>
              </a:defRPr>
            </a:lvl1pPr>
            <a:lvl2pPr marL="0" lvl="1" indent="0" algn="ctr">
              <a:spcBef>
                <a:spcPts val="0"/>
              </a:spcBef>
              <a:spcAft>
                <a:spcPts val="0"/>
              </a:spcAft>
              <a:buNone/>
              <a:defRPr>
                <a:solidFill>
                  <a:srgbClr val="888888"/>
                </a:solidFill>
              </a:defRPr>
            </a:lvl2pPr>
            <a:lvl3pPr marL="0" lvl="2" indent="0" algn="ctr">
              <a:spcBef>
                <a:spcPts val="0"/>
              </a:spcBef>
              <a:spcAft>
                <a:spcPts val="0"/>
              </a:spcAft>
              <a:buNone/>
              <a:defRPr>
                <a:solidFill>
                  <a:srgbClr val="888888"/>
                </a:solidFill>
              </a:defRPr>
            </a:lvl3pPr>
            <a:lvl4pPr marL="0" lvl="3" indent="0" algn="ctr">
              <a:spcBef>
                <a:spcPts val="0"/>
              </a:spcBef>
              <a:spcAft>
                <a:spcPts val="0"/>
              </a:spcAft>
              <a:buNone/>
              <a:defRPr>
                <a:solidFill>
                  <a:srgbClr val="888888"/>
                </a:solidFill>
              </a:defRPr>
            </a:lvl4pPr>
            <a:lvl5pPr marL="0" lvl="4" indent="0" algn="ctr">
              <a:spcBef>
                <a:spcPts val="0"/>
              </a:spcBef>
              <a:spcAft>
                <a:spcPts val="0"/>
              </a:spcAft>
              <a:buNone/>
              <a:defRPr>
                <a:solidFill>
                  <a:srgbClr val="888888"/>
                </a:solidFill>
              </a:defRPr>
            </a:lvl5pPr>
            <a:lvl6pPr marL="0" lvl="5" indent="0" algn="ctr">
              <a:spcBef>
                <a:spcPts val="0"/>
              </a:spcBef>
              <a:spcAft>
                <a:spcPts val="0"/>
              </a:spcAft>
              <a:buNone/>
              <a:defRPr>
                <a:solidFill>
                  <a:srgbClr val="888888"/>
                </a:solidFill>
              </a:defRPr>
            </a:lvl6pPr>
            <a:lvl7pPr marL="0" lvl="6" indent="0" algn="ctr">
              <a:spcBef>
                <a:spcPts val="0"/>
              </a:spcBef>
              <a:spcAft>
                <a:spcPts val="0"/>
              </a:spcAft>
              <a:buNone/>
              <a:defRPr>
                <a:solidFill>
                  <a:srgbClr val="888888"/>
                </a:solidFill>
              </a:defRPr>
            </a:lvl7pPr>
            <a:lvl8pPr marL="0" lvl="7" indent="0" algn="ctr">
              <a:spcBef>
                <a:spcPts val="0"/>
              </a:spcBef>
              <a:spcAft>
                <a:spcPts val="0"/>
              </a:spcAft>
              <a:buNone/>
              <a:defRPr>
                <a:solidFill>
                  <a:srgbClr val="888888"/>
                </a:solidFill>
              </a:defRPr>
            </a:lvl8pPr>
            <a:lvl9pPr marL="0" lvl="8" indent="0" algn="ctr">
              <a:spcBef>
                <a:spcPts val="0"/>
              </a:spcBef>
              <a:spcAft>
                <a:spcPts val="0"/>
              </a:spcAft>
              <a:buNone/>
              <a:defRPr>
                <a:solidFill>
                  <a:srgbClr val="888888"/>
                </a:solidFill>
              </a:defRPr>
            </a:lvl9pPr>
          </a:lstStyle>
          <a:p>
            <a:pPr marL="0" lvl="0" indent="0" algn="ctr" rtl="0">
              <a:spcBef>
                <a:spcPts val="0"/>
              </a:spcBef>
              <a:spcAft>
                <a:spcPts val="0"/>
              </a:spcAft>
              <a:buNone/>
            </a:pPr>
            <a:fld id="{00000000-1234-1234-1234-123412341234}" type="slidenum">
              <a:rPr lang="zh-TW"/>
              <a:t>‹#›</a:t>
            </a:fld>
            <a:endParaRPr/>
          </a:p>
        </p:txBody>
      </p:sp>
    </p:spTree>
    <p:extLst>
      <p:ext uri="{BB962C8B-B14F-4D97-AF65-F5344CB8AC3E}">
        <p14:creationId xmlns:p14="http://schemas.microsoft.com/office/powerpoint/2010/main" val="1020430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18133" y="1620723"/>
            <a:ext cx="7107732" cy="78168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87220" y="3536060"/>
            <a:ext cx="6369558" cy="1122679"/>
          </a:xfrm>
          <a:prstGeom prst="rect">
            <a:avLst/>
          </a:prstGeom>
        </p:spPr>
        <p:txBody>
          <a:bodyPr wrap="square" lIns="0" tIns="0" rIns="0" bIns="0">
            <a:spAutoFit/>
          </a:bodyPr>
          <a:lstStyle>
            <a:lvl1pPr>
              <a:defRPr sz="3600" b="0" i="0">
                <a:solidFill>
                  <a:srgbClr val="375F92"/>
                </a:solidFill>
                <a:latin typeface="UKIJ CJK"/>
                <a:cs typeface="UKIJ CJ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69039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375F92"/>
                </a:solidFill>
                <a:latin typeface="Noto Sans CJK JP Medium"/>
                <a:cs typeface="Noto Sans CJK JP Medium"/>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2/9/2021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13739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583436" y="1358011"/>
            <a:ext cx="1037590" cy="4934585"/>
          </a:xfrm>
          <a:custGeom>
            <a:avLst/>
            <a:gdLst/>
            <a:ahLst/>
            <a:cxnLst/>
            <a:rect l="l" t="t" r="r" b="b"/>
            <a:pathLst>
              <a:path w="1037589" h="4934585">
                <a:moveTo>
                  <a:pt x="15239" y="0"/>
                </a:moveTo>
                <a:lnTo>
                  <a:pt x="49305" y="34529"/>
                </a:lnTo>
                <a:lnTo>
                  <a:pt x="82793" y="69411"/>
                </a:lnTo>
                <a:lnTo>
                  <a:pt x="115703" y="104639"/>
                </a:lnTo>
                <a:lnTo>
                  <a:pt x="148037" y="140208"/>
                </a:lnTo>
                <a:lnTo>
                  <a:pt x="179792" y="176112"/>
                </a:lnTo>
                <a:lnTo>
                  <a:pt x="210971" y="212344"/>
                </a:lnTo>
                <a:lnTo>
                  <a:pt x="241572" y="248899"/>
                </a:lnTo>
                <a:lnTo>
                  <a:pt x="271596" y="285770"/>
                </a:lnTo>
                <a:lnTo>
                  <a:pt x="301042" y="322952"/>
                </a:lnTo>
                <a:lnTo>
                  <a:pt x="329911" y="360438"/>
                </a:lnTo>
                <a:lnTo>
                  <a:pt x="358202" y="398222"/>
                </a:lnTo>
                <a:lnTo>
                  <a:pt x="385917" y="436299"/>
                </a:lnTo>
                <a:lnTo>
                  <a:pt x="413053" y="474663"/>
                </a:lnTo>
                <a:lnTo>
                  <a:pt x="439613" y="513306"/>
                </a:lnTo>
                <a:lnTo>
                  <a:pt x="465595" y="552224"/>
                </a:lnTo>
                <a:lnTo>
                  <a:pt x="491000" y="591411"/>
                </a:lnTo>
                <a:lnTo>
                  <a:pt x="515827" y="630859"/>
                </a:lnTo>
                <a:lnTo>
                  <a:pt x="540077" y="670564"/>
                </a:lnTo>
                <a:lnTo>
                  <a:pt x="563749" y="710519"/>
                </a:lnTo>
                <a:lnTo>
                  <a:pt x="586844" y="750718"/>
                </a:lnTo>
                <a:lnTo>
                  <a:pt x="609362" y="791155"/>
                </a:lnTo>
                <a:lnTo>
                  <a:pt x="631303" y="831824"/>
                </a:lnTo>
                <a:lnTo>
                  <a:pt x="652666" y="872720"/>
                </a:lnTo>
                <a:lnTo>
                  <a:pt x="673451" y="913835"/>
                </a:lnTo>
                <a:lnTo>
                  <a:pt x="693659" y="955164"/>
                </a:lnTo>
                <a:lnTo>
                  <a:pt x="713290" y="996702"/>
                </a:lnTo>
                <a:lnTo>
                  <a:pt x="732344" y="1038441"/>
                </a:lnTo>
                <a:lnTo>
                  <a:pt x="750820" y="1080376"/>
                </a:lnTo>
                <a:lnTo>
                  <a:pt x="768719" y="1122502"/>
                </a:lnTo>
                <a:lnTo>
                  <a:pt x="786040" y="1164811"/>
                </a:lnTo>
                <a:lnTo>
                  <a:pt x="802784" y="1207298"/>
                </a:lnTo>
                <a:lnTo>
                  <a:pt x="818951" y="1249956"/>
                </a:lnTo>
                <a:lnTo>
                  <a:pt x="834540" y="1292781"/>
                </a:lnTo>
                <a:lnTo>
                  <a:pt x="849552" y="1335765"/>
                </a:lnTo>
                <a:lnTo>
                  <a:pt x="863986" y="1378903"/>
                </a:lnTo>
                <a:lnTo>
                  <a:pt x="877843" y="1422189"/>
                </a:lnTo>
                <a:lnTo>
                  <a:pt x="891123" y="1465617"/>
                </a:lnTo>
                <a:lnTo>
                  <a:pt x="903825" y="1509180"/>
                </a:lnTo>
                <a:lnTo>
                  <a:pt x="915950" y="1552872"/>
                </a:lnTo>
                <a:lnTo>
                  <a:pt x="927498" y="1596689"/>
                </a:lnTo>
                <a:lnTo>
                  <a:pt x="938468" y="1640623"/>
                </a:lnTo>
                <a:lnTo>
                  <a:pt x="948861" y="1684668"/>
                </a:lnTo>
                <a:lnTo>
                  <a:pt x="958676" y="1728819"/>
                </a:lnTo>
                <a:lnTo>
                  <a:pt x="967914" y="1773070"/>
                </a:lnTo>
                <a:lnTo>
                  <a:pt x="976575" y="1817413"/>
                </a:lnTo>
                <a:lnTo>
                  <a:pt x="984658" y="1861845"/>
                </a:lnTo>
                <a:lnTo>
                  <a:pt x="992164" y="1906357"/>
                </a:lnTo>
                <a:lnTo>
                  <a:pt x="999093" y="1950946"/>
                </a:lnTo>
                <a:lnTo>
                  <a:pt x="1005444" y="1995603"/>
                </a:lnTo>
                <a:lnTo>
                  <a:pt x="1011218" y="2040324"/>
                </a:lnTo>
                <a:lnTo>
                  <a:pt x="1016414" y="2085102"/>
                </a:lnTo>
                <a:lnTo>
                  <a:pt x="1021033" y="2129931"/>
                </a:lnTo>
                <a:lnTo>
                  <a:pt x="1025075" y="2174806"/>
                </a:lnTo>
                <a:lnTo>
                  <a:pt x="1028539" y="2219719"/>
                </a:lnTo>
                <a:lnTo>
                  <a:pt x="1031426" y="2264666"/>
                </a:lnTo>
                <a:lnTo>
                  <a:pt x="1033736" y="2309640"/>
                </a:lnTo>
                <a:lnTo>
                  <a:pt x="1035468" y="2354635"/>
                </a:lnTo>
                <a:lnTo>
                  <a:pt x="1036622" y="2399646"/>
                </a:lnTo>
                <a:lnTo>
                  <a:pt x="1037200" y="2444665"/>
                </a:lnTo>
                <a:lnTo>
                  <a:pt x="1037200" y="2489687"/>
                </a:lnTo>
                <a:lnTo>
                  <a:pt x="1036622" y="2534707"/>
                </a:lnTo>
                <a:lnTo>
                  <a:pt x="1035468" y="2579717"/>
                </a:lnTo>
                <a:lnTo>
                  <a:pt x="1033736" y="2624712"/>
                </a:lnTo>
                <a:lnTo>
                  <a:pt x="1031426" y="2669686"/>
                </a:lnTo>
                <a:lnTo>
                  <a:pt x="1028539" y="2714634"/>
                </a:lnTo>
                <a:lnTo>
                  <a:pt x="1025075" y="2759547"/>
                </a:lnTo>
                <a:lnTo>
                  <a:pt x="1021033" y="2804422"/>
                </a:lnTo>
                <a:lnTo>
                  <a:pt x="1016414" y="2849252"/>
                </a:lnTo>
                <a:lnTo>
                  <a:pt x="1011218" y="2894030"/>
                </a:lnTo>
                <a:lnTo>
                  <a:pt x="1005444" y="2938751"/>
                </a:lnTo>
                <a:lnTo>
                  <a:pt x="999093" y="2983409"/>
                </a:lnTo>
                <a:lnTo>
                  <a:pt x="992164" y="3027998"/>
                </a:lnTo>
                <a:lnTo>
                  <a:pt x="984658" y="3072511"/>
                </a:lnTo>
                <a:lnTo>
                  <a:pt x="976575" y="3116943"/>
                </a:lnTo>
                <a:lnTo>
                  <a:pt x="967914" y="3161287"/>
                </a:lnTo>
                <a:lnTo>
                  <a:pt x="958676" y="3205538"/>
                </a:lnTo>
                <a:lnTo>
                  <a:pt x="948861" y="3249690"/>
                </a:lnTo>
                <a:lnTo>
                  <a:pt x="938468" y="3293736"/>
                </a:lnTo>
                <a:lnTo>
                  <a:pt x="927498" y="3337671"/>
                </a:lnTo>
                <a:lnTo>
                  <a:pt x="915950" y="3381488"/>
                </a:lnTo>
                <a:lnTo>
                  <a:pt x="903825" y="3425181"/>
                </a:lnTo>
                <a:lnTo>
                  <a:pt x="891123" y="3468745"/>
                </a:lnTo>
                <a:lnTo>
                  <a:pt x="877843" y="3512173"/>
                </a:lnTo>
                <a:lnTo>
                  <a:pt x="863986" y="3555460"/>
                </a:lnTo>
                <a:lnTo>
                  <a:pt x="849552" y="3598599"/>
                </a:lnTo>
                <a:lnTo>
                  <a:pt x="834540" y="3641584"/>
                </a:lnTo>
                <a:lnTo>
                  <a:pt x="818951" y="3684410"/>
                </a:lnTo>
                <a:lnTo>
                  <a:pt x="802784" y="3727070"/>
                </a:lnTo>
                <a:lnTo>
                  <a:pt x="786040" y="3769558"/>
                </a:lnTo>
                <a:lnTo>
                  <a:pt x="768719" y="3811868"/>
                </a:lnTo>
                <a:lnTo>
                  <a:pt x="750820" y="3853994"/>
                </a:lnTo>
                <a:lnTo>
                  <a:pt x="732344" y="3895931"/>
                </a:lnTo>
                <a:lnTo>
                  <a:pt x="713290" y="3937672"/>
                </a:lnTo>
                <a:lnTo>
                  <a:pt x="693659" y="3979210"/>
                </a:lnTo>
                <a:lnTo>
                  <a:pt x="673451" y="4020541"/>
                </a:lnTo>
                <a:lnTo>
                  <a:pt x="652666" y="4061658"/>
                </a:lnTo>
                <a:lnTo>
                  <a:pt x="631303" y="4102555"/>
                </a:lnTo>
                <a:lnTo>
                  <a:pt x="609362" y="4143225"/>
                </a:lnTo>
                <a:lnTo>
                  <a:pt x="586844" y="4183664"/>
                </a:lnTo>
                <a:lnTo>
                  <a:pt x="563749" y="4223864"/>
                </a:lnTo>
                <a:lnTo>
                  <a:pt x="540077" y="4263821"/>
                </a:lnTo>
                <a:lnTo>
                  <a:pt x="515827" y="4303527"/>
                </a:lnTo>
                <a:lnTo>
                  <a:pt x="491000" y="4342977"/>
                </a:lnTo>
                <a:lnTo>
                  <a:pt x="465595" y="4382165"/>
                </a:lnTo>
                <a:lnTo>
                  <a:pt x="439613" y="4421085"/>
                </a:lnTo>
                <a:lnTo>
                  <a:pt x="413053" y="4459730"/>
                </a:lnTo>
                <a:lnTo>
                  <a:pt x="385917" y="4498095"/>
                </a:lnTo>
                <a:lnTo>
                  <a:pt x="358202" y="4536174"/>
                </a:lnTo>
                <a:lnTo>
                  <a:pt x="329911" y="4573960"/>
                </a:lnTo>
                <a:lnTo>
                  <a:pt x="301042" y="4611449"/>
                </a:lnTo>
                <a:lnTo>
                  <a:pt x="271596" y="4648632"/>
                </a:lnTo>
                <a:lnTo>
                  <a:pt x="241572" y="4685505"/>
                </a:lnTo>
                <a:lnTo>
                  <a:pt x="210971" y="4722062"/>
                </a:lnTo>
                <a:lnTo>
                  <a:pt x="179792" y="4758296"/>
                </a:lnTo>
                <a:lnTo>
                  <a:pt x="148037" y="4794202"/>
                </a:lnTo>
                <a:lnTo>
                  <a:pt x="115703" y="4829773"/>
                </a:lnTo>
                <a:lnTo>
                  <a:pt x="82793" y="4865004"/>
                </a:lnTo>
                <a:lnTo>
                  <a:pt x="49305" y="4899888"/>
                </a:lnTo>
                <a:lnTo>
                  <a:pt x="15239" y="4934419"/>
                </a:lnTo>
                <a:lnTo>
                  <a:pt x="0" y="4919116"/>
                </a:lnTo>
                <a:lnTo>
                  <a:pt x="33852" y="4884802"/>
                </a:lnTo>
                <a:lnTo>
                  <a:pt x="67131" y="4850137"/>
                </a:lnTo>
                <a:lnTo>
                  <a:pt x="99836" y="4815128"/>
                </a:lnTo>
                <a:lnTo>
                  <a:pt x="131967" y="4779780"/>
                </a:lnTo>
                <a:lnTo>
                  <a:pt x="163525" y="4744099"/>
                </a:lnTo>
                <a:lnTo>
                  <a:pt x="194509" y="4708092"/>
                </a:lnTo>
                <a:lnTo>
                  <a:pt x="224919" y="4671765"/>
                </a:lnTo>
                <a:lnTo>
                  <a:pt x="254755" y="4635122"/>
                </a:lnTo>
                <a:lnTo>
                  <a:pt x="284017" y="4598172"/>
                </a:lnTo>
                <a:lnTo>
                  <a:pt x="312706" y="4560918"/>
                </a:lnTo>
                <a:lnTo>
                  <a:pt x="340821" y="4523368"/>
                </a:lnTo>
                <a:lnTo>
                  <a:pt x="368362" y="4485528"/>
                </a:lnTo>
                <a:lnTo>
                  <a:pt x="395329" y="4447402"/>
                </a:lnTo>
                <a:lnTo>
                  <a:pt x="421723" y="4408999"/>
                </a:lnTo>
                <a:lnTo>
                  <a:pt x="447543" y="4370322"/>
                </a:lnTo>
                <a:lnTo>
                  <a:pt x="472789" y="4331379"/>
                </a:lnTo>
                <a:lnTo>
                  <a:pt x="497461" y="4292175"/>
                </a:lnTo>
                <a:lnTo>
                  <a:pt x="521560" y="4252716"/>
                </a:lnTo>
                <a:lnTo>
                  <a:pt x="545084" y="4213009"/>
                </a:lnTo>
                <a:lnTo>
                  <a:pt x="568035" y="4173059"/>
                </a:lnTo>
                <a:lnTo>
                  <a:pt x="590412" y="4132873"/>
                </a:lnTo>
                <a:lnTo>
                  <a:pt x="612216" y="4092455"/>
                </a:lnTo>
                <a:lnTo>
                  <a:pt x="633445" y="4051813"/>
                </a:lnTo>
                <a:lnTo>
                  <a:pt x="654101" y="4010953"/>
                </a:lnTo>
                <a:lnTo>
                  <a:pt x="674183" y="3969879"/>
                </a:lnTo>
                <a:lnTo>
                  <a:pt x="693692" y="3928599"/>
                </a:lnTo>
                <a:lnTo>
                  <a:pt x="712626" y="3887118"/>
                </a:lnTo>
                <a:lnTo>
                  <a:pt x="730987" y="3845442"/>
                </a:lnTo>
                <a:lnTo>
                  <a:pt x="748774" y="3803578"/>
                </a:lnTo>
                <a:lnTo>
                  <a:pt x="765987" y="3761530"/>
                </a:lnTo>
                <a:lnTo>
                  <a:pt x="782627" y="3719306"/>
                </a:lnTo>
                <a:lnTo>
                  <a:pt x="798692" y="3676912"/>
                </a:lnTo>
                <a:lnTo>
                  <a:pt x="814184" y="3634352"/>
                </a:lnTo>
                <a:lnTo>
                  <a:pt x="829102" y="3591634"/>
                </a:lnTo>
                <a:lnTo>
                  <a:pt x="843446" y="3548762"/>
                </a:lnTo>
                <a:lnTo>
                  <a:pt x="857217" y="3505744"/>
                </a:lnTo>
                <a:lnTo>
                  <a:pt x="870414" y="3462585"/>
                </a:lnTo>
                <a:lnTo>
                  <a:pt x="883037" y="3419292"/>
                </a:lnTo>
                <a:lnTo>
                  <a:pt x="895086" y="3375869"/>
                </a:lnTo>
                <a:lnTo>
                  <a:pt x="906562" y="3332324"/>
                </a:lnTo>
                <a:lnTo>
                  <a:pt x="917463" y="3288661"/>
                </a:lnTo>
                <a:lnTo>
                  <a:pt x="927791" y="3244888"/>
                </a:lnTo>
                <a:lnTo>
                  <a:pt x="937545" y="3201010"/>
                </a:lnTo>
                <a:lnTo>
                  <a:pt x="946726" y="3157033"/>
                </a:lnTo>
                <a:lnTo>
                  <a:pt x="955332" y="3112964"/>
                </a:lnTo>
                <a:lnTo>
                  <a:pt x="963365" y="3068807"/>
                </a:lnTo>
                <a:lnTo>
                  <a:pt x="970824" y="3024569"/>
                </a:lnTo>
                <a:lnTo>
                  <a:pt x="977709" y="2980257"/>
                </a:lnTo>
                <a:lnTo>
                  <a:pt x="984021" y="2935875"/>
                </a:lnTo>
                <a:lnTo>
                  <a:pt x="989759" y="2891431"/>
                </a:lnTo>
                <a:lnTo>
                  <a:pt x="994923" y="2846930"/>
                </a:lnTo>
                <a:lnTo>
                  <a:pt x="999513" y="2802377"/>
                </a:lnTo>
                <a:lnTo>
                  <a:pt x="1003529" y="2757780"/>
                </a:lnTo>
                <a:lnTo>
                  <a:pt x="1006972" y="2713144"/>
                </a:lnTo>
                <a:lnTo>
                  <a:pt x="1009841" y="2668475"/>
                </a:lnTo>
                <a:lnTo>
                  <a:pt x="1012136" y="2623778"/>
                </a:lnTo>
                <a:lnTo>
                  <a:pt x="1013857" y="2579061"/>
                </a:lnTo>
                <a:lnTo>
                  <a:pt x="1015005" y="2534329"/>
                </a:lnTo>
                <a:lnTo>
                  <a:pt x="1015579" y="2489588"/>
                </a:lnTo>
                <a:lnTo>
                  <a:pt x="1015579" y="2444844"/>
                </a:lnTo>
                <a:lnTo>
                  <a:pt x="1015005" y="2400102"/>
                </a:lnTo>
                <a:lnTo>
                  <a:pt x="1013857" y="2355370"/>
                </a:lnTo>
                <a:lnTo>
                  <a:pt x="1012136" y="2310653"/>
                </a:lnTo>
                <a:lnTo>
                  <a:pt x="1009841" y="2265957"/>
                </a:lnTo>
                <a:lnTo>
                  <a:pt x="1006972" y="2221287"/>
                </a:lnTo>
                <a:lnTo>
                  <a:pt x="1003529" y="2176651"/>
                </a:lnTo>
                <a:lnTo>
                  <a:pt x="999513" y="2132053"/>
                </a:lnTo>
                <a:lnTo>
                  <a:pt x="994923" y="2087500"/>
                </a:lnTo>
                <a:lnTo>
                  <a:pt x="989759" y="2042999"/>
                </a:lnTo>
                <a:lnTo>
                  <a:pt x="984021" y="1998554"/>
                </a:lnTo>
                <a:lnTo>
                  <a:pt x="977709" y="1954172"/>
                </a:lnTo>
                <a:lnTo>
                  <a:pt x="970824" y="1909859"/>
                </a:lnTo>
                <a:lnTo>
                  <a:pt x="963365" y="1865621"/>
                </a:lnTo>
                <a:lnTo>
                  <a:pt x="955332" y="1821463"/>
                </a:lnTo>
                <a:lnTo>
                  <a:pt x="946726" y="1777393"/>
                </a:lnTo>
                <a:lnTo>
                  <a:pt x="937545" y="1733415"/>
                </a:lnTo>
                <a:lnTo>
                  <a:pt x="927791" y="1689537"/>
                </a:lnTo>
                <a:lnTo>
                  <a:pt x="917463" y="1645763"/>
                </a:lnTo>
                <a:lnTo>
                  <a:pt x="906562" y="1602100"/>
                </a:lnTo>
                <a:lnTo>
                  <a:pt x="895086" y="1558553"/>
                </a:lnTo>
                <a:lnTo>
                  <a:pt x="883037" y="1515130"/>
                </a:lnTo>
                <a:lnTo>
                  <a:pt x="870414" y="1471835"/>
                </a:lnTo>
                <a:lnTo>
                  <a:pt x="857217" y="1428675"/>
                </a:lnTo>
                <a:lnTo>
                  <a:pt x="843446" y="1385656"/>
                </a:lnTo>
                <a:lnTo>
                  <a:pt x="829102" y="1342784"/>
                </a:lnTo>
                <a:lnTo>
                  <a:pt x="814184" y="1300065"/>
                </a:lnTo>
                <a:lnTo>
                  <a:pt x="798692" y="1257504"/>
                </a:lnTo>
                <a:lnTo>
                  <a:pt x="782627" y="1215108"/>
                </a:lnTo>
                <a:lnTo>
                  <a:pt x="765987" y="1172882"/>
                </a:lnTo>
                <a:lnTo>
                  <a:pt x="748774" y="1130834"/>
                </a:lnTo>
                <a:lnTo>
                  <a:pt x="730987" y="1088968"/>
                </a:lnTo>
                <a:lnTo>
                  <a:pt x="712626" y="1047291"/>
                </a:lnTo>
                <a:lnTo>
                  <a:pt x="693692" y="1005809"/>
                </a:lnTo>
                <a:lnTo>
                  <a:pt x="674183" y="964527"/>
                </a:lnTo>
                <a:lnTo>
                  <a:pt x="654101" y="923452"/>
                </a:lnTo>
                <a:lnTo>
                  <a:pt x="633445" y="882590"/>
                </a:lnTo>
                <a:lnTo>
                  <a:pt x="612216" y="841946"/>
                </a:lnTo>
                <a:lnTo>
                  <a:pt x="590412" y="801527"/>
                </a:lnTo>
                <a:lnTo>
                  <a:pt x="568035" y="761339"/>
                </a:lnTo>
                <a:lnTo>
                  <a:pt x="545084" y="721387"/>
                </a:lnTo>
                <a:lnTo>
                  <a:pt x="521560" y="681678"/>
                </a:lnTo>
                <a:lnTo>
                  <a:pt x="497461" y="642218"/>
                </a:lnTo>
                <a:lnTo>
                  <a:pt x="472789" y="603012"/>
                </a:lnTo>
                <a:lnTo>
                  <a:pt x="447543" y="564067"/>
                </a:lnTo>
                <a:lnTo>
                  <a:pt x="421723" y="525389"/>
                </a:lnTo>
                <a:lnTo>
                  <a:pt x="395329" y="486983"/>
                </a:lnTo>
                <a:lnTo>
                  <a:pt x="368362" y="448855"/>
                </a:lnTo>
                <a:lnTo>
                  <a:pt x="340821" y="411013"/>
                </a:lnTo>
                <a:lnTo>
                  <a:pt x="312706" y="373461"/>
                </a:lnTo>
                <a:lnTo>
                  <a:pt x="284017" y="336205"/>
                </a:lnTo>
                <a:lnTo>
                  <a:pt x="254755" y="299252"/>
                </a:lnTo>
                <a:lnTo>
                  <a:pt x="224919" y="262608"/>
                </a:lnTo>
                <a:lnTo>
                  <a:pt x="194509" y="226278"/>
                </a:lnTo>
                <a:lnTo>
                  <a:pt x="163525" y="190268"/>
                </a:lnTo>
                <a:lnTo>
                  <a:pt x="131967" y="154586"/>
                </a:lnTo>
                <a:lnTo>
                  <a:pt x="99836" y="119235"/>
                </a:lnTo>
                <a:lnTo>
                  <a:pt x="67131" y="84224"/>
                </a:lnTo>
                <a:lnTo>
                  <a:pt x="33852" y="49556"/>
                </a:lnTo>
                <a:lnTo>
                  <a:pt x="0" y="15239"/>
                </a:lnTo>
                <a:lnTo>
                  <a:pt x="15239" y="0"/>
                </a:lnTo>
                <a:close/>
              </a:path>
            </a:pathLst>
          </a:custGeom>
          <a:ln w="6350">
            <a:solidFill>
              <a:srgbClr val="344152"/>
            </a:solidFill>
          </a:ln>
        </p:spPr>
        <p:txBody>
          <a:bodyPr wrap="square" lIns="0" tIns="0" rIns="0" bIns="0" rtlCol="0"/>
          <a:lstStyle/>
          <a:p>
            <a:endParaRPr/>
          </a:p>
        </p:txBody>
      </p:sp>
      <p:sp>
        <p:nvSpPr>
          <p:cNvPr id="17" name="bk object 17"/>
          <p:cNvSpPr/>
          <p:nvPr/>
        </p:nvSpPr>
        <p:spPr>
          <a:xfrm>
            <a:off x="1919985" y="1506143"/>
            <a:ext cx="6447155" cy="546100"/>
          </a:xfrm>
          <a:custGeom>
            <a:avLst/>
            <a:gdLst/>
            <a:ahLst/>
            <a:cxnLst/>
            <a:rect l="l" t="t" r="r" b="b"/>
            <a:pathLst>
              <a:path w="6447155" h="546100">
                <a:moveTo>
                  <a:pt x="0" y="545795"/>
                </a:moveTo>
                <a:lnTo>
                  <a:pt x="6446773" y="545795"/>
                </a:lnTo>
                <a:lnTo>
                  <a:pt x="6446773" y="0"/>
                </a:lnTo>
                <a:lnTo>
                  <a:pt x="0" y="0"/>
                </a:lnTo>
                <a:lnTo>
                  <a:pt x="0" y="545795"/>
                </a:lnTo>
                <a:close/>
              </a:path>
            </a:pathLst>
          </a:custGeom>
          <a:solidFill>
            <a:srgbClr val="FF0000"/>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defRPr sz="1050" b="0" i="0">
                <a:solidFill>
                  <a:schemeClr val="bg1"/>
                </a:solidFill>
                <a:latin typeface="Microsoft JhengHei"/>
                <a:cs typeface="Microsoft JhengHei"/>
              </a:defRPr>
            </a:lvl1pPr>
          </a:lstStyle>
          <a:p>
            <a:pPr marL="12700">
              <a:lnSpc>
                <a:spcPct val="100000"/>
              </a:lnSpc>
              <a:spcBef>
                <a:spcPts val="185"/>
              </a:spcBef>
            </a:pPr>
            <a:r>
              <a:rPr spc="5" dirty="0"/>
              <a:t>技職傾向學生</a:t>
            </a:r>
            <a:r>
              <a:rPr spc="-10" dirty="0"/>
              <a:t>升</a:t>
            </a:r>
            <a:r>
              <a:rPr spc="5" dirty="0"/>
              <a:t>學</a:t>
            </a:r>
            <a:r>
              <a:rPr spc="-10" dirty="0"/>
              <a:t>管</a:t>
            </a:r>
            <a:r>
              <a:rPr spc="5" dirty="0"/>
              <a:t>道</a:t>
            </a:r>
            <a:r>
              <a:rPr spc="-10" dirty="0"/>
              <a:t>介</a:t>
            </a:r>
            <a:r>
              <a:rPr spc="5" dirty="0"/>
              <a:t>紹</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2/9/2021</a:t>
            </a:fld>
            <a:endParaRPr lang="en-US"/>
          </a:p>
        </p:txBody>
      </p:sp>
      <p:sp>
        <p:nvSpPr>
          <p:cNvPr id="4" name="Holder 4"/>
          <p:cNvSpPr>
            <a:spLocks noGrp="1"/>
          </p:cNvSpPr>
          <p:nvPr>
            <p:ph type="sldNum" sz="quarter" idx="7"/>
          </p:nvPr>
        </p:nvSpPr>
        <p:spPr/>
        <p:txBody>
          <a:bodyPr lIns="0" tIns="0" rIns="0" bIns="0"/>
          <a:lstStyle>
            <a:lvl1pPr>
              <a:defRPr sz="800" b="0" i="0">
                <a:solidFill>
                  <a:schemeClr val="bg1"/>
                </a:solidFill>
                <a:latin typeface="Microsoft JhengHei"/>
                <a:cs typeface="Microsoft JhengHei"/>
              </a:defRPr>
            </a:lvl1pPr>
          </a:lstStyle>
          <a:p>
            <a:pPr marL="86360">
              <a:lnSpc>
                <a:spcPct val="100000"/>
              </a:lnSpc>
              <a:spcBef>
                <a:spcPts val="190"/>
              </a:spcBef>
            </a:pPr>
            <a:fld id="{81D60167-4931-47E6-BA6A-407CBD079E47}" type="slidenum">
              <a:rPr spc="15" dirty="0"/>
              <a:t>‹#›</a:t>
            </a:fld>
            <a:endParaRPr spc="15" dirty="0"/>
          </a:p>
        </p:txBody>
      </p:sp>
    </p:spTree>
    <p:extLst>
      <p:ext uri="{BB962C8B-B14F-4D97-AF65-F5344CB8AC3E}">
        <p14:creationId xmlns:p14="http://schemas.microsoft.com/office/powerpoint/2010/main" val="3714321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 Templateswise.com">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950189"/>
            <a:ext cx="7772400" cy="1010543"/>
          </a:xfrm>
        </p:spPr>
        <p:txBody>
          <a:bodyPr/>
          <a:lstStyle>
            <a:lvl1pPr>
              <a:defRPr>
                <a:solidFill>
                  <a:schemeClr val="bg1"/>
                </a:solidFill>
              </a:defRPr>
            </a:lvl1pPr>
          </a:lstStyle>
          <a:p>
            <a:r>
              <a:rPr lang="en-US" noProof="0" dirty="0"/>
              <a:t>NAME OF PRESENTATION</a:t>
            </a:r>
          </a:p>
        </p:txBody>
      </p:sp>
      <p:sp>
        <p:nvSpPr>
          <p:cNvPr id="3" name="Subtitle 2"/>
          <p:cNvSpPr>
            <a:spLocks noGrp="1"/>
          </p:cNvSpPr>
          <p:nvPr>
            <p:ph type="subTitle" idx="1" hasCustomPrompt="1"/>
          </p:nvPr>
        </p:nvSpPr>
        <p:spPr>
          <a:xfrm>
            <a:off x="1371600" y="1672699"/>
            <a:ext cx="6400800" cy="796199"/>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noProof="0" dirty="0"/>
              <a:t>Company Name</a:t>
            </a:r>
          </a:p>
        </p:txBody>
      </p:sp>
    </p:spTree>
    <p:extLst>
      <p:ext uri="{BB962C8B-B14F-4D97-AF65-F5344CB8AC3E}">
        <p14:creationId xmlns:p14="http://schemas.microsoft.com/office/powerpoint/2010/main" val="3701555529"/>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 Templateswise.c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6661"/>
            <a:ext cx="8229600" cy="1143000"/>
          </a:xfrm>
        </p:spPr>
        <p:txBody>
          <a:bodyPr/>
          <a:lstStyle>
            <a:lvl1pPr>
              <a:defRPr>
                <a:solidFill>
                  <a:schemeClr val="tx1">
                    <a:lumMod val="75000"/>
                    <a:lumOff val="25000"/>
                  </a:schemeClr>
                </a:solidFill>
              </a:defRPr>
            </a:lvl1pPr>
          </a:lstStyle>
          <a:p>
            <a:r>
              <a:rPr lang="en-US" noProof="0" dirty="0"/>
              <a:t>Title</a:t>
            </a:r>
          </a:p>
        </p:txBody>
      </p:sp>
      <p:sp>
        <p:nvSpPr>
          <p:cNvPr id="3" name="Content Placeholder 2"/>
          <p:cNvSpPr>
            <a:spLocks noGrp="1"/>
          </p:cNvSpPr>
          <p:nvPr>
            <p:ph idx="1" hasCustomPrompt="1"/>
          </p:nvPr>
        </p:nvSpPr>
        <p:spPr>
          <a:xfrm>
            <a:off x="457200" y="1792226"/>
            <a:ext cx="8229600" cy="4805129"/>
          </a:xfrm>
        </p:spPr>
        <p:txBody>
          <a:bodyPr/>
          <a:lstStyle>
            <a:lvl1pPr marL="0" indent="0" algn="ctr">
              <a:buNone/>
              <a:defRPr>
                <a:solidFill>
                  <a:schemeClr val="tx1">
                    <a:lumMod val="75000"/>
                    <a:lumOff val="25000"/>
                  </a:schemeClr>
                </a:solidFill>
              </a:defRPr>
            </a:lvl1pPr>
          </a:lstStyle>
          <a:p>
            <a:pPr lvl="0"/>
            <a:r>
              <a:rPr lang="en-US" noProof="0" dirty="0" err="1"/>
              <a:t>Lorem</a:t>
            </a:r>
            <a:r>
              <a:rPr lang="en-US" noProof="0" dirty="0"/>
              <a:t> </a:t>
            </a:r>
            <a:r>
              <a:rPr lang="en-US" noProof="0" dirty="0" err="1"/>
              <a:t>ipsum</a:t>
            </a:r>
            <a:r>
              <a:rPr lang="en-US" noProof="0" dirty="0"/>
              <a:t>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a:t>
            </a:r>
            <a:r>
              <a:rPr lang="en-US" noProof="0" dirty="0" err="1"/>
              <a:t>Vivamus</a:t>
            </a:r>
            <a:r>
              <a:rPr lang="en-US" noProof="0" dirty="0"/>
              <a:t> et magna. </a:t>
            </a:r>
            <a:r>
              <a:rPr lang="en-US" noProof="0" dirty="0" err="1"/>
              <a:t>Fusce</a:t>
            </a:r>
            <a:r>
              <a:rPr lang="en-US" noProof="0" dirty="0"/>
              <a:t> </a:t>
            </a:r>
            <a:r>
              <a:rPr lang="en-US" noProof="0" dirty="0" err="1"/>
              <a:t>sed</a:t>
            </a:r>
            <a:r>
              <a:rPr lang="en-US" noProof="0" dirty="0"/>
              <a:t> </a:t>
            </a:r>
            <a:r>
              <a:rPr lang="en-US" noProof="0" dirty="0" err="1"/>
              <a:t>sem</a:t>
            </a:r>
            <a:r>
              <a:rPr lang="en-US" noProof="0" dirty="0"/>
              <a:t> </a:t>
            </a:r>
            <a:r>
              <a:rPr lang="en-US" noProof="0" dirty="0" err="1"/>
              <a:t>sed</a:t>
            </a:r>
            <a:r>
              <a:rPr lang="en-US" noProof="0" dirty="0"/>
              <a:t> magna </a:t>
            </a:r>
            <a:r>
              <a:rPr lang="en-US" noProof="0" dirty="0" err="1"/>
              <a:t>suscipit</a:t>
            </a:r>
            <a:r>
              <a:rPr lang="en-US" noProof="0" dirty="0"/>
              <a:t> </a:t>
            </a:r>
            <a:r>
              <a:rPr lang="en-US" noProof="0" dirty="0" err="1"/>
              <a:t>egestas</a:t>
            </a:r>
            <a:r>
              <a:rPr lang="en-US" noProof="0" dirty="0"/>
              <a:t>. </a:t>
            </a:r>
          </a:p>
        </p:txBody>
      </p:sp>
    </p:spTree>
    <p:extLst>
      <p:ext uri="{BB962C8B-B14F-4D97-AF65-F5344CB8AC3E}">
        <p14:creationId xmlns:p14="http://schemas.microsoft.com/office/powerpoint/2010/main" val="3145402851"/>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2 - Templateswise.com">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555776" y="471257"/>
            <a:ext cx="6131024" cy="1143000"/>
          </a:xfrm>
        </p:spPr>
        <p:txBody>
          <a:bodyPr/>
          <a:lstStyle>
            <a:lvl1pPr algn="l">
              <a:defRPr>
                <a:solidFill>
                  <a:schemeClr val="tx1">
                    <a:lumMod val="75000"/>
                    <a:lumOff val="25000"/>
                  </a:schemeClr>
                </a:solidFill>
              </a:defRPr>
            </a:lvl1pPr>
          </a:lstStyle>
          <a:p>
            <a:r>
              <a:rPr lang="en-US" noProof="0" dirty="0"/>
              <a:t>Title</a:t>
            </a:r>
          </a:p>
        </p:txBody>
      </p:sp>
      <p:sp>
        <p:nvSpPr>
          <p:cNvPr id="8" name="Content Placeholder 2"/>
          <p:cNvSpPr>
            <a:spLocks noGrp="1"/>
          </p:cNvSpPr>
          <p:nvPr>
            <p:ph idx="1" hasCustomPrompt="1"/>
          </p:nvPr>
        </p:nvSpPr>
        <p:spPr>
          <a:xfrm>
            <a:off x="2555776" y="1796824"/>
            <a:ext cx="6131024" cy="4805129"/>
          </a:xfrm>
        </p:spPr>
        <p:txBody>
          <a:bodyPr/>
          <a:lstStyle>
            <a:lvl1pPr>
              <a:defRPr>
                <a:solidFill>
                  <a:schemeClr val="tx1">
                    <a:lumMod val="75000"/>
                    <a:lumOff val="25000"/>
                  </a:schemeClr>
                </a:solidFill>
              </a:defRPr>
            </a:lvl1pPr>
          </a:lstStyle>
          <a:p>
            <a:pPr lvl="0"/>
            <a:r>
              <a:rPr lang="en-US" noProof="0" dirty="0" err="1"/>
              <a:t>Lorem</a:t>
            </a:r>
            <a:r>
              <a:rPr lang="en-US" noProof="0" dirty="0"/>
              <a:t> </a:t>
            </a:r>
            <a:r>
              <a:rPr lang="en-US" noProof="0" dirty="0" err="1"/>
              <a:t>ipsum</a:t>
            </a:r>
            <a:r>
              <a:rPr lang="en-US" noProof="0" dirty="0"/>
              <a:t>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a:t>
            </a:r>
            <a:r>
              <a:rPr lang="en-US" noProof="0" dirty="0" err="1"/>
              <a:t>Vivamus</a:t>
            </a:r>
            <a:r>
              <a:rPr lang="en-US" noProof="0" dirty="0"/>
              <a:t> et magna. </a:t>
            </a:r>
            <a:r>
              <a:rPr lang="en-US" noProof="0" dirty="0" err="1"/>
              <a:t>Fusce</a:t>
            </a:r>
            <a:r>
              <a:rPr lang="en-US" noProof="0" dirty="0"/>
              <a:t> </a:t>
            </a:r>
            <a:r>
              <a:rPr lang="en-US" noProof="0" dirty="0" err="1"/>
              <a:t>sed</a:t>
            </a:r>
            <a:r>
              <a:rPr lang="en-US" noProof="0" dirty="0"/>
              <a:t> </a:t>
            </a:r>
            <a:r>
              <a:rPr lang="en-US" noProof="0" dirty="0" err="1"/>
              <a:t>sem</a:t>
            </a:r>
            <a:r>
              <a:rPr lang="en-US" noProof="0" dirty="0"/>
              <a:t> </a:t>
            </a:r>
            <a:r>
              <a:rPr lang="en-US" noProof="0" dirty="0" err="1"/>
              <a:t>sed</a:t>
            </a:r>
            <a:r>
              <a:rPr lang="en-US" noProof="0" dirty="0"/>
              <a:t> magna </a:t>
            </a:r>
            <a:r>
              <a:rPr lang="en-US" noProof="0" dirty="0" err="1"/>
              <a:t>suscipit</a:t>
            </a:r>
            <a:r>
              <a:rPr lang="en-US" noProof="0" dirty="0"/>
              <a:t> </a:t>
            </a:r>
            <a:r>
              <a:rPr lang="en-US" noProof="0" dirty="0" err="1"/>
              <a:t>egestas</a:t>
            </a:r>
            <a:r>
              <a:rPr lang="en-US" noProof="0" dirty="0"/>
              <a:t>. </a:t>
            </a:r>
          </a:p>
        </p:txBody>
      </p:sp>
    </p:spTree>
    <p:extLst>
      <p:ext uri="{BB962C8B-B14F-4D97-AF65-F5344CB8AC3E}">
        <p14:creationId xmlns:p14="http://schemas.microsoft.com/office/powerpoint/2010/main" val="1240596031"/>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1" baseline="0">
                <a:solidFill>
                  <a:schemeClr val="accent1">
                    <a:lumMod val="75000"/>
                  </a:schemeClr>
                </a:solidFill>
                <a:latin typeface="Goudy Old Style" panose="02020502050305020303" pitchFamily="18" charset="0"/>
                <a:ea typeface="微軟正黑體" panose="020B0604030504040204" pitchFamily="34" charset="-120"/>
              </a:defRPr>
            </a:lvl1pPr>
          </a:lstStyle>
          <a:p>
            <a:r>
              <a:rPr lang="zh-TW" altLang="en-US"/>
              <a:t>按一下以編輯母片標題樣式</a:t>
            </a:r>
            <a:endParaRPr lang="zh-TW" altLang="en-US" dirty="0"/>
          </a:p>
        </p:txBody>
      </p:sp>
      <p:sp>
        <p:nvSpPr>
          <p:cNvPr id="3" name="內容版面配置區 2"/>
          <p:cNvSpPr>
            <a:spLocks noGrp="1"/>
          </p:cNvSpPr>
          <p:nvPr>
            <p:ph idx="1"/>
          </p:nvPr>
        </p:nvSpPr>
        <p:spPr/>
        <p:txBody>
          <a:bodyPr/>
          <a:lstStyle>
            <a:lvl1pPr marL="342900" indent="-342900">
              <a:buClr>
                <a:schemeClr val="accent6">
                  <a:lumMod val="75000"/>
                </a:schemeClr>
              </a:buClr>
              <a:buFont typeface="Times New Roman" panose="02020603050405020304" pitchFamily="18" charset="0"/>
              <a:buChar char="►"/>
              <a:defRPr baseline="0">
                <a:latin typeface="Times New Roman" panose="02020603050405020304" pitchFamily="18" charset="0"/>
                <a:ea typeface="標楷體" panose="03000509000000000000" pitchFamily="65" charset="-120"/>
              </a:defRPr>
            </a:lvl1pPr>
            <a:lvl2pPr marL="742950" indent="-285750">
              <a:buClr>
                <a:schemeClr val="accent6">
                  <a:lumMod val="75000"/>
                </a:schemeClr>
              </a:buClr>
              <a:buFont typeface="Wingdings" panose="05000000000000000000" pitchFamily="2" charset="2"/>
              <a:buChar char="l"/>
              <a:defRPr baseline="0">
                <a:latin typeface="Times New Roman" panose="02020603050405020304" pitchFamily="18" charset="0"/>
                <a:ea typeface="標楷體" panose="03000509000000000000" pitchFamily="65" charset="-120"/>
              </a:defRPr>
            </a:lvl2pPr>
            <a:lvl3pPr marL="1143000" indent="-228600">
              <a:buClr>
                <a:schemeClr val="accent6">
                  <a:lumMod val="75000"/>
                </a:schemeClr>
              </a:buClr>
              <a:buFont typeface="Wingdings" panose="05000000000000000000" pitchFamily="2" charset="2"/>
              <a:buChar char="n"/>
              <a:defRPr baseline="0">
                <a:latin typeface="Times New Roman" panose="02020603050405020304" pitchFamily="18" charset="0"/>
                <a:ea typeface="標楷體" panose="03000509000000000000" pitchFamily="65" charset="-120"/>
              </a:defRPr>
            </a:lvl3pPr>
            <a:lvl4pPr marL="1600200" indent="-228600">
              <a:buClr>
                <a:schemeClr val="accent6">
                  <a:lumMod val="75000"/>
                </a:schemeClr>
              </a:buClr>
              <a:buFont typeface="Wingdings" panose="05000000000000000000" pitchFamily="2" charset="2"/>
              <a:buChar char="Ø"/>
              <a:defRPr baseline="0">
                <a:latin typeface="Times New Roman" panose="02020603050405020304" pitchFamily="18" charset="0"/>
                <a:ea typeface="標楷體" panose="03000509000000000000" pitchFamily="65" charset="-120"/>
              </a:defRPr>
            </a:lvl4pPr>
            <a:lvl5pPr marL="2057400" indent="-228600">
              <a:buClr>
                <a:schemeClr val="accent6">
                  <a:lumMod val="75000"/>
                </a:schemeClr>
              </a:buClr>
              <a:buFont typeface="Wingdings" panose="05000000000000000000" pitchFamily="2" charset="2"/>
              <a:buChar char="ü"/>
              <a:defRPr baseline="0">
                <a:latin typeface="Times New Roman" panose="02020603050405020304" pitchFamily="18" charset="0"/>
                <a:ea typeface="標楷體" panose="03000509000000000000" pitchFamily="65"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4" name="日期版面配置區 3"/>
          <p:cNvSpPr>
            <a:spLocks noGrp="1"/>
          </p:cNvSpPr>
          <p:nvPr>
            <p:ph type="dt" sz="half" idx="10"/>
          </p:nvPr>
        </p:nvSpPr>
        <p:spPr/>
        <p:txBody>
          <a:bodyPr/>
          <a:lstStyle/>
          <a:p>
            <a:fld id="{20FACA19-B544-4ED9-8BC1-CC07DF570886}" type="datetimeFigureOut">
              <a:rPr lang="zh-TW" altLang="en-US" smtClean="0"/>
              <a:t>2021/2/9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5D26385-5915-4D3F-8F49-F30EBFAED118}" type="slidenum">
              <a:rPr lang="zh-TW" altLang="en-US" smtClean="0"/>
              <a:t>‹#›</a:t>
            </a:fld>
            <a:endParaRPr lang="zh-TW" altLang="en-US"/>
          </a:p>
        </p:txBody>
      </p:sp>
    </p:spTree>
    <p:extLst>
      <p:ext uri="{BB962C8B-B14F-4D97-AF65-F5344CB8AC3E}">
        <p14:creationId xmlns:p14="http://schemas.microsoft.com/office/powerpoint/2010/main" val="829714416"/>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3 - Templateswise.com">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466661"/>
            <a:ext cx="8229600" cy="1143000"/>
          </a:xfrm>
        </p:spPr>
        <p:txBody>
          <a:bodyPr/>
          <a:lstStyle>
            <a:lvl1pPr>
              <a:defRPr>
                <a:solidFill>
                  <a:schemeClr val="tx1">
                    <a:lumMod val="75000"/>
                    <a:lumOff val="25000"/>
                  </a:schemeClr>
                </a:solidFill>
              </a:defRPr>
            </a:lvl1pPr>
          </a:lstStyle>
          <a:p>
            <a:r>
              <a:rPr lang="en-US" noProof="0" dirty="0"/>
              <a:t>Title</a:t>
            </a:r>
          </a:p>
        </p:txBody>
      </p:sp>
      <p:sp>
        <p:nvSpPr>
          <p:cNvPr id="9" name="Content Placeholder 2"/>
          <p:cNvSpPr>
            <a:spLocks noGrp="1"/>
          </p:cNvSpPr>
          <p:nvPr>
            <p:ph idx="1" hasCustomPrompt="1"/>
          </p:nvPr>
        </p:nvSpPr>
        <p:spPr>
          <a:xfrm>
            <a:off x="457200" y="1792226"/>
            <a:ext cx="8229600" cy="4805129"/>
          </a:xfrm>
        </p:spPr>
        <p:txBody>
          <a:bodyPr/>
          <a:lstStyle>
            <a:lvl1pPr marL="0" indent="0" algn="ctr">
              <a:buNone/>
              <a:defRPr>
                <a:solidFill>
                  <a:schemeClr val="tx1">
                    <a:lumMod val="75000"/>
                    <a:lumOff val="25000"/>
                  </a:schemeClr>
                </a:solidFill>
              </a:defRPr>
            </a:lvl1pPr>
          </a:lstStyle>
          <a:p>
            <a:pPr lvl="0"/>
            <a:r>
              <a:rPr lang="en-US" noProof="0" dirty="0" err="1"/>
              <a:t>Lorem</a:t>
            </a:r>
            <a:r>
              <a:rPr lang="en-US" noProof="0" dirty="0"/>
              <a:t> </a:t>
            </a:r>
            <a:r>
              <a:rPr lang="en-US" noProof="0" dirty="0" err="1"/>
              <a:t>ipsum</a:t>
            </a:r>
            <a:r>
              <a:rPr lang="en-US" noProof="0" dirty="0"/>
              <a:t>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a:t>
            </a:r>
            <a:r>
              <a:rPr lang="en-US" noProof="0" dirty="0" err="1"/>
              <a:t>Vivamus</a:t>
            </a:r>
            <a:r>
              <a:rPr lang="en-US" noProof="0" dirty="0"/>
              <a:t> et magna. </a:t>
            </a:r>
            <a:r>
              <a:rPr lang="en-US" noProof="0" dirty="0" err="1"/>
              <a:t>Fusce</a:t>
            </a:r>
            <a:r>
              <a:rPr lang="en-US" noProof="0" dirty="0"/>
              <a:t> </a:t>
            </a:r>
            <a:r>
              <a:rPr lang="en-US" noProof="0" dirty="0" err="1"/>
              <a:t>sed</a:t>
            </a:r>
            <a:r>
              <a:rPr lang="en-US" noProof="0" dirty="0"/>
              <a:t> </a:t>
            </a:r>
            <a:r>
              <a:rPr lang="en-US" noProof="0" dirty="0" err="1"/>
              <a:t>sem</a:t>
            </a:r>
            <a:r>
              <a:rPr lang="en-US" noProof="0" dirty="0"/>
              <a:t> </a:t>
            </a:r>
            <a:r>
              <a:rPr lang="en-US" noProof="0" dirty="0" err="1"/>
              <a:t>sed</a:t>
            </a:r>
            <a:r>
              <a:rPr lang="en-US" noProof="0" dirty="0"/>
              <a:t> magna </a:t>
            </a:r>
            <a:r>
              <a:rPr lang="en-US" noProof="0" dirty="0" err="1"/>
              <a:t>suscipit</a:t>
            </a:r>
            <a:r>
              <a:rPr lang="en-US" noProof="0" dirty="0"/>
              <a:t> </a:t>
            </a:r>
            <a:r>
              <a:rPr lang="en-US" noProof="0" dirty="0" err="1"/>
              <a:t>egestas</a:t>
            </a:r>
            <a:r>
              <a:rPr lang="en-US" noProof="0" dirty="0"/>
              <a:t>. </a:t>
            </a:r>
          </a:p>
        </p:txBody>
      </p:sp>
    </p:spTree>
    <p:extLst>
      <p:ext uri="{BB962C8B-B14F-4D97-AF65-F5344CB8AC3E}">
        <p14:creationId xmlns:p14="http://schemas.microsoft.com/office/powerpoint/2010/main" val="3195215769"/>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0FACA19-B544-4ED9-8BC1-CC07DF570886}" type="datetimeFigureOut">
              <a:rPr lang="zh-TW" altLang="en-US" smtClean="0"/>
              <a:t>2021/2/9</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55D26385-5915-4D3F-8F49-F30EBFAED118}" type="slidenum">
              <a:rPr lang="zh-TW" altLang="en-US" smtClean="0"/>
              <a:t>‹#›</a:t>
            </a:fld>
            <a:endParaRPr lang="zh-TW" altLang="en-US"/>
          </a:p>
        </p:txBody>
      </p:sp>
    </p:spTree>
    <p:extLst>
      <p:ext uri="{BB962C8B-B14F-4D97-AF65-F5344CB8AC3E}">
        <p14:creationId xmlns:p14="http://schemas.microsoft.com/office/powerpoint/2010/main" val="3477718015"/>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標題及物件">
  <p:cSld name="標題及物件">
    <p:spTree>
      <p:nvGrpSpPr>
        <p:cNvPr id="1" name="Shape 47"/>
        <p:cNvGrpSpPr/>
        <p:nvPr/>
      </p:nvGrpSpPr>
      <p:grpSpPr>
        <a:xfrm>
          <a:off x="0" y="0"/>
          <a:ext cx="0" cy="0"/>
          <a:chOff x="0" y="0"/>
          <a:chExt cx="0" cy="0"/>
        </a:xfrm>
      </p:grpSpPr>
      <p:sp>
        <p:nvSpPr>
          <p:cNvPr id="48" name="Google Shape;48;p3"/>
          <p:cNvSpPr/>
          <p:nvPr/>
        </p:nvSpPr>
        <p:spPr>
          <a:xfrm>
            <a:off x="0" y="6116637"/>
            <a:ext cx="9140825" cy="741363"/>
          </a:xfrm>
          <a:custGeom>
            <a:avLst/>
            <a:gdLst/>
            <a:ahLst/>
            <a:cxnLst/>
            <a:rect l="l" t="t" r="r" b="b"/>
            <a:pathLst>
              <a:path w="11516" h="933" extrusionOk="0">
                <a:moveTo>
                  <a:pt x="11516" y="0"/>
                </a:moveTo>
                <a:lnTo>
                  <a:pt x="0" y="507"/>
                </a:lnTo>
                <a:lnTo>
                  <a:pt x="0" y="933"/>
                </a:lnTo>
                <a:lnTo>
                  <a:pt x="11516" y="933"/>
                </a:lnTo>
                <a:lnTo>
                  <a:pt x="11516" y="0"/>
                </a:lnTo>
                <a:close/>
              </a:path>
            </a:pathLst>
          </a:custGeom>
          <a:solidFill>
            <a:srgbClr val="FB6E5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49" name="Google Shape;49;p3"/>
          <p:cNvGrpSpPr/>
          <p:nvPr/>
        </p:nvGrpSpPr>
        <p:grpSpPr>
          <a:xfrm>
            <a:off x="286883" y="5877272"/>
            <a:ext cx="2156724" cy="896048"/>
            <a:chOff x="1560380" y="3933056"/>
            <a:chExt cx="6020066" cy="2501141"/>
          </a:xfrm>
        </p:grpSpPr>
        <p:sp>
          <p:nvSpPr>
            <p:cNvPr id="50" name="Google Shape;50;p3"/>
            <p:cNvSpPr/>
            <p:nvPr/>
          </p:nvSpPr>
          <p:spPr>
            <a:xfrm>
              <a:off x="2354263" y="4246725"/>
              <a:ext cx="4433888" cy="1230313"/>
            </a:xfrm>
            <a:custGeom>
              <a:avLst/>
              <a:gdLst/>
              <a:ahLst/>
              <a:cxnLst/>
              <a:rect l="l" t="t" r="r" b="b"/>
              <a:pathLst>
                <a:path w="5585" h="1550" extrusionOk="0">
                  <a:moveTo>
                    <a:pt x="5585" y="1550"/>
                  </a:moveTo>
                  <a:lnTo>
                    <a:pt x="5585" y="1550"/>
                  </a:lnTo>
                  <a:lnTo>
                    <a:pt x="5557" y="1506"/>
                  </a:lnTo>
                  <a:lnTo>
                    <a:pt x="5528" y="1464"/>
                  </a:lnTo>
                  <a:lnTo>
                    <a:pt x="5499" y="1421"/>
                  </a:lnTo>
                  <a:lnTo>
                    <a:pt x="5471" y="1380"/>
                  </a:lnTo>
                  <a:lnTo>
                    <a:pt x="5439" y="1338"/>
                  </a:lnTo>
                  <a:lnTo>
                    <a:pt x="5409" y="1297"/>
                  </a:lnTo>
                  <a:lnTo>
                    <a:pt x="5377" y="1256"/>
                  </a:lnTo>
                  <a:lnTo>
                    <a:pt x="5345" y="1216"/>
                  </a:lnTo>
                  <a:lnTo>
                    <a:pt x="5313" y="1177"/>
                  </a:lnTo>
                  <a:lnTo>
                    <a:pt x="5279" y="1138"/>
                  </a:lnTo>
                  <a:lnTo>
                    <a:pt x="5246" y="1100"/>
                  </a:lnTo>
                  <a:lnTo>
                    <a:pt x="5211" y="1062"/>
                  </a:lnTo>
                  <a:lnTo>
                    <a:pt x="5176" y="1024"/>
                  </a:lnTo>
                  <a:lnTo>
                    <a:pt x="5141" y="987"/>
                  </a:lnTo>
                  <a:lnTo>
                    <a:pt x="5104" y="951"/>
                  </a:lnTo>
                  <a:lnTo>
                    <a:pt x="5067" y="915"/>
                  </a:lnTo>
                  <a:lnTo>
                    <a:pt x="5030" y="881"/>
                  </a:lnTo>
                  <a:lnTo>
                    <a:pt x="4992" y="846"/>
                  </a:lnTo>
                  <a:lnTo>
                    <a:pt x="4954" y="812"/>
                  </a:lnTo>
                  <a:lnTo>
                    <a:pt x="4915" y="778"/>
                  </a:lnTo>
                  <a:lnTo>
                    <a:pt x="4876" y="746"/>
                  </a:lnTo>
                  <a:lnTo>
                    <a:pt x="4836" y="714"/>
                  </a:lnTo>
                  <a:lnTo>
                    <a:pt x="4795" y="681"/>
                  </a:lnTo>
                  <a:lnTo>
                    <a:pt x="4755" y="651"/>
                  </a:lnTo>
                  <a:lnTo>
                    <a:pt x="4714" y="620"/>
                  </a:lnTo>
                  <a:lnTo>
                    <a:pt x="4671" y="590"/>
                  </a:lnTo>
                  <a:lnTo>
                    <a:pt x="4630" y="562"/>
                  </a:lnTo>
                  <a:lnTo>
                    <a:pt x="4586" y="534"/>
                  </a:lnTo>
                  <a:lnTo>
                    <a:pt x="4543" y="506"/>
                  </a:lnTo>
                  <a:lnTo>
                    <a:pt x="4499" y="479"/>
                  </a:lnTo>
                  <a:lnTo>
                    <a:pt x="4454" y="452"/>
                  </a:lnTo>
                  <a:lnTo>
                    <a:pt x="4411" y="427"/>
                  </a:lnTo>
                  <a:lnTo>
                    <a:pt x="4365" y="401"/>
                  </a:lnTo>
                  <a:lnTo>
                    <a:pt x="4320" y="377"/>
                  </a:lnTo>
                  <a:lnTo>
                    <a:pt x="4274" y="353"/>
                  </a:lnTo>
                  <a:lnTo>
                    <a:pt x="4228" y="330"/>
                  </a:lnTo>
                  <a:lnTo>
                    <a:pt x="4180" y="308"/>
                  </a:lnTo>
                  <a:lnTo>
                    <a:pt x="4133" y="286"/>
                  </a:lnTo>
                  <a:lnTo>
                    <a:pt x="4086" y="265"/>
                  </a:lnTo>
                  <a:lnTo>
                    <a:pt x="4037" y="246"/>
                  </a:lnTo>
                  <a:lnTo>
                    <a:pt x="3989" y="226"/>
                  </a:lnTo>
                  <a:lnTo>
                    <a:pt x="3941" y="208"/>
                  </a:lnTo>
                  <a:lnTo>
                    <a:pt x="3892" y="189"/>
                  </a:lnTo>
                  <a:lnTo>
                    <a:pt x="3843" y="173"/>
                  </a:lnTo>
                  <a:lnTo>
                    <a:pt x="3792" y="156"/>
                  </a:lnTo>
                  <a:lnTo>
                    <a:pt x="3743" y="141"/>
                  </a:lnTo>
                  <a:lnTo>
                    <a:pt x="3692" y="126"/>
                  </a:lnTo>
                  <a:lnTo>
                    <a:pt x="3641" y="112"/>
                  </a:lnTo>
                  <a:lnTo>
                    <a:pt x="3590" y="98"/>
                  </a:lnTo>
                  <a:lnTo>
                    <a:pt x="3539" y="87"/>
                  </a:lnTo>
                  <a:lnTo>
                    <a:pt x="3487" y="75"/>
                  </a:lnTo>
                  <a:lnTo>
                    <a:pt x="3435" y="64"/>
                  </a:lnTo>
                  <a:lnTo>
                    <a:pt x="3382" y="55"/>
                  </a:lnTo>
                  <a:lnTo>
                    <a:pt x="3330" y="45"/>
                  </a:lnTo>
                  <a:lnTo>
                    <a:pt x="3277" y="37"/>
                  </a:lnTo>
                  <a:lnTo>
                    <a:pt x="3224" y="29"/>
                  </a:lnTo>
                  <a:lnTo>
                    <a:pt x="3170" y="22"/>
                  </a:lnTo>
                  <a:lnTo>
                    <a:pt x="3117" y="17"/>
                  </a:lnTo>
                  <a:lnTo>
                    <a:pt x="3063" y="12"/>
                  </a:lnTo>
                  <a:lnTo>
                    <a:pt x="3009" y="9"/>
                  </a:lnTo>
                  <a:lnTo>
                    <a:pt x="2953" y="5"/>
                  </a:lnTo>
                  <a:lnTo>
                    <a:pt x="2899" y="3"/>
                  </a:lnTo>
                  <a:lnTo>
                    <a:pt x="2844" y="2"/>
                  </a:lnTo>
                  <a:lnTo>
                    <a:pt x="2789" y="0"/>
                  </a:lnTo>
                  <a:lnTo>
                    <a:pt x="2789" y="0"/>
                  </a:lnTo>
                  <a:lnTo>
                    <a:pt x="2735" y="2"/>
                  </a:lnTo>
                  <a:lnTo>
                    <a:pt x="2679" y="3"/>
                  </a:lnTo>
                  <a:lnTo>
                    <a:pt x="2625" y="5"/>
                  </a:lnTo>
                  <a:lnTo>
                    <a:pt x="2571" y="9"/>
                  </a:lnTo>
                  <a:lnTo>
                    <a:pt x="2517" y="12"/>
                  </a:lnTo>
                  <a:lnTo>
                    <a:pt x="2463" y="17"/>
                  </a:lnTo>
                  <a:lnTo>
                    <a:pt x="2410" y="22"/>
                  </a:lnTo>
                  <a:lnTo>
                    <a:pt x="2356" y="29"/>
                  </a:lnTo>
                  <a:lnTo>
                    <a:pt x="2303" y="36"/>
                  </a:lnTo>
                  <a:lnTo>
                    <a:pt x="2251" y="44"/>
                  </a:lnTo>
                  <a:lnTo>
                    <a:pt x="2198" y="53"/>
                  </a:lnTo>
                  <a:lnTo>
                    <a:pt x="2146" y="64"/>
                  </a:lnTo>
                  <a:lnTo>
                    <a:pt x="2094" y="74"/>
                  </a:lnTo>
                  <a:lnTo>
                    <a:pt x="2042" y="86"/>
                  </a:lnTo>
                  <a:lnTo>
                    <a:pt x="1990" y="98"/>
                  </a:lnTo>
                  <a:lnTo>
                    <a:pt x="1940" y="111"/>
                  </a:lnTo>
                  <a:lnTo>
                    <a:pt x="1889" y="125"/>
                  </a:lnTo>
                  <a:lnTo>
                    <a:pt x="1839" y="140"/>
                  </a:lnTo>
                  <a:lnTo>
                    <a:pt x="1789" y="156"/>
                  </a:lnTo>
                  <a:lnTo>
                    <a:pt x="1739" y="172"/>
                  </a:lnTo>
                  <a:lnTo>
                    <a:pt x="1690" y="188"/>
                  </a:lnTo>
                  <a:lnTo>
                    <a:pt x="1641" y="207"/>
                  </a:lnTo>
                  <a:lnTo>
                    <a:pt x="1593" y="225"/>
                  </a:lnTo>
                  <a:lnTo>
                    <a:pt x="1545" y="245"/>
                  </a:lnTo>
                  <a:lnTo>
                    <a:pt x="1496" y="264"/>
                  </a:lnTo>
                  <a:lnTo>
                    <a:pt x="1449" y="285"/>
                  </a:lnTo>
                  <a:lnTo>
                    <a:pt x="1402" y="306"/>
                  </a:lnTo>
                  <a:lnTo>
                    <a:pt x="1356" y="329"/>
                  </a:lnTo>
                  <a:lnTo>
                    <a:pt x="1310" y="351"/>
                  </a:lnTo>
                  <a:lnTo>
                    <a:pt x="1263" y="375"/>
                  </a:lnTo>
                  <a:lnTo>
                    <a:pt x="1217" y="399"/>
                  </a:lnTo>
                  <a:lnTo>
                    <a:pt x="1172" y="423"/>
                  </a:lnTo>
                  <a:lnTo>
                    <a:pt x="1129" y="450"/>
                  </a:lnTo>
                  <a:lnTo>
                    <a:pt x="1084" y="475"/>
                  </a:lnTo>
                  <a:lnTo>
                    <a:pt x="1040" y="503"/>
                  </a:lnTo>
                  <a:lnTo>
                    <a:pt x="997" y="530"/>
                  </a:lnTo>
                  <a:lnTo>
                    <a:pt x="955" y="558"/>
                  </a:lnTo>
                  <a:lnTo>
                    <a:pt x="912" y="587"/>
                  </a:lnTo>
                  <a:lnTo>
                    <a:pt x="871" y="617"/>
                  </a:lnTo>
                  <a:lnTo>
                    <a:pt x="829" y="647"/>
                  </a:lnTo>
                  <a:lnTo>
                    <a:pt x="788" y="678"/>
                  </a:lnTo>
                  <a:lnTo>
                    <a:pt x="747" y="709"/>
                  </a:lnTo>
                  <a:lnTo>
                    <a:pt x="708" y="741"/>
                  </a:lnTo>
                  <a:lnTo>
                    <a:pt x="669" y="774"/>
                  </a:lnTo>
                  <a:lnTo>
                    <a:pt x="630" y="807"/>
                  </a:lnTo>
                  <a:lnTo>
                    <a:pt x="592" y="840"/>
                  </a:lnTo>
                  <a:lnTo>
                    <a:pt x="554" y="875"/>
                  </a:lnTo>
                  <a:lnTo>
                    <a:pt x="517" y="910"/>
                  </a:lnTo>
                  <a:lnTo>
                    <a:pt x="480" y="945"/>
                  </a:lnTo>
                  <a:lnTo>
                    <a:pt x="443" y="981"/>
                  </a:lnTo>
                  <a:lnTo>
                    <a:pt x="409" y="1018"/>
                  </a:lnTo>
                  <a:lnTo>
                    <a:pt x="373" y="1055"/>
                  </a:lnTo>
                  <a:lnTo>
                    <a:pt x="338" y="1093"/>
                  </a:lnTo>
                  <a:lnTo>
                    <a:pt x="305" y="1131"/>
                  </a:lnTo>
                  <a:lnTo>
                    <a:pt x="272" y="1170"/>
                  </a:lnTo>
                  <a:lnTo>
                    <a:pt x="239" y="1209"/>
                  </a:lnTo>
                  <a:lnTo>
                    <a:pt x="207" y="1248"/>
                  </a:lnTo>
                  <a:lnTo>
                    <a:pt x="175" y="1289"/>
                  </a:lnTo>
                  <a:lnTo>
                    <a:pt x="145" y="1330"/>
                  </a:lnTo>
                  <a:lnTo>
                    <a:pt x="114" y="1370"/>
                  </a:lnTo>
                  <a:lnTo>
                    <a:pt x="85" y="1413"/>
                  </a:lnTo>
                  <a:lnTo>
                    <a:pt x="56" y="1455"/>
                  </a:lnTo>
                  <a:lnTo>
                    <a:pt x="27" y="1497"/>
                  </a:lnTo>
                  <a:lnTo>
                    <a:pt x="0" y="1541"/>
                  </a:lnTo>
                </a:path>
              </a:pathLst>
            </a:custGeom>
            <a:noFill/>
            <a:ln w="19050" cap="flat" cmpd="sng">
              <a:solidFill>
                <a:srgbClr val="D8D8D8"/>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51" name="Google Shape;51;p3"/>
            <p:cNvGrpSpPr/>
            <p:nvPr/>
          </p:nvGrpSpPr>
          <p:grpSpPr>
            <a:xfrm>
              <a:off x="1560380" y="5699768"/>
              <a:ext cx="6020066" cy="734428"/>
              <a:chOff x="1995488" y="3649829"/>
              <a:chExt cx="5153025" cy="628651"/>
            </a:xfrm>
          </p:grpSpPr>
          <p:sp>
            <p:nvSpPr>
              <p:cNvPr id="52" name="Google Shape;52;p3"/>
              <p:cNvSpPr/>
              <p:nvPr/>
            </p:nvSpPr>
            <p:spPr>
              <a:xfrm>
                <a:off x="2011363" y="3891129"/>
                <a:ext cx="5121275" cy="371475"/>
              </a:xfrm>
              <a:custGeom>
                <a:avLst/>
                <a:gdLst/>
                <a:ahLst/>
                <a:cxnLst/>
                <a:rect l="l" t="t" r="r" b="b"/>
                <a:pathLst>
                  <a:path w="6454" h="467" extrusionOk="0">
                    <a:moveTo>
                      <a:pt x="6451" y="390"/>
                    </a:moveTo>
                    <a:lnTo>
                      <a:pt x="6451" y="390"/>
                    </a:lnTo>
                    <a:lnTo>
                      <a:pt x="6454" y="393"/>
                    </a:lnTo>
                    <a:lnTo>
                      <a:pt x="6454" y="396"/>
                    </a:lnTo>
                    <a:lnTo>
                      <a:pt x="6454" y="396"/>
                    </a:lnTo>
                    <a:lnTo>
                      <a:pt x="6451" y="399"/>
                    </a:lnTo>
                    <a:lnTo>
                      <a:pt x="6449" y="400"/>
                    </a:lnTo>
                    <a:lnTo>
                      <a:pt x="3518" y="400"/>
                    </a:lnTo>
                    <a:lnTo>
                      <a:pt x="3518" y="400"/>
                    </a:lnTo>
                    <a:lnTo>
                      <a:pt x="3516" y="400"/>
                    </a:lnTo>
                    <a:lnTo>
                      <a:pt x="3514" y="401"/>
                    </a:lnTo>
                    <a:lnTo>
                      <a:pt x="3514" y="401"/>
                    </a:lnTo>
                    <a:lnTo>
                      <a:pt x="3507" y="408"/>
                    </a:lnTo>
                    <a:lnTo>
                      <a:pt x="3498" y="415"/>
                    </a:lnTo>
                    <a:lnTo>
                      <a:pt x="3486" y="420"/>
                    </a:lnTo>
                    <a:lnTo>
                      <a:pt x="3473" y="427"/>
                    </a:lnTo>
                    <a:lnTo>
                      <a:pt x="3460" y="433"/>
                    </a:lnTo>
                    <a:lnTo>
                      <a:pt x="3444" y="438"/>
                    </a:lnTo>
                    <a:lnTo>
                      <a:pt x="3426" y="443"/>
                    </a:lnTo>
                    <a:lnTo>
                      <a:pt x="3409" y="448"/>
                    </a:lnTo>
                    <a:lnTo>
                      <a:pt x="3369" y="456"/>
                    </a:lnTo>
                    <a:lnTo>
                      <a:pt x="3325" y="462"/>
                    </a:lnTo>
                    <a:lnTo>
                      <a:pt x="3277" y="465"/>
                    </a:lnTo>
                    <a:lnTo>
                      <a:pt x="3227" y="467"/>
                    </a:lnTo>
                    <a:lnTo>
                      <a:pt x="3227" y="467"/>
                    </a:lnTo>
                    <a:lnTo>
                      <a:pt x="3176" y="465"/>
                    </a:lnTo>
                    <a:lnTo>
                      <a:pt x="3129" y="462"/>
                    </a:lnTo>
                    <a:lnTo>
                      <a:pt x="3085" y="456"/>
                    </a:lnTo>
                    <a:lnTo>
                      <a:pt x="3045" y="448"/>
                    </a:lnTo>
                    <a:lnTo>
                      <a:pt x="3027" y="443"/>
                    </a:lnTo>
                    <a:lnTo>
                      <a:pt x="3010" y="438"/>
                    </a:lnTo>
                    <a:lnTo>
                      <a:pt x="2994" y="433"/>
                    </a:lnTo>
                    <a:lnTo>
                      <a:pt x="2981" y="427"/>
                    </a:lnTo>
                    <a:lnTo>
                      <a:pt x="2968" y="420"/>
                    </a:lnTo>
                    <a:lnTo>
                      <a:pt x="2956" y="415"/>
                    </a:lnTo>
                    <a:lnTo>
                      <a:pt x="2947" y="408"/>
                    </a:lnTo>
                    <a:lnTo>
                      <a:pt x="2940" y="401"/>
                    </a:lnTo>
                    <a:lnTo>
                      <a:pt x="2940" y="401"/>
                    </a:lnTo>
                    <a:lnTo>
                      <a:pt x="2938" y="400"/>
                    </a:lnTo>
                    <a:lnTo>
                      <a:pt x="2936" y="400"/>
                    </a:lnTo>
                    <a:lnTo>
                      <a:pt x="5" y="400"/>
                    </a:lnTo>
                    <a:lnTo>
                      <a:pt x="5" y="400"/>
                    </a:lnTo>
                    <a:lnTo>
                      <a:pt x="3" y="399"/>
                    </a:lnTo>
                    <a:lnTo>
                      <a:pt x="0" y="396"/>
                    </a:lnTo>
                    <a:lnTo>
                      <a:pt x="0" y="396"/>
                    </a:lnTo>
                    <a:lnTo>
                      <a:pt x="0" y="393"/>
                    </a:lnTo>
                    <a:lnTo>
                      <a:pt x="3" y="390"/>
                    </a:lnTo>
                    <a:lnTo>
                      <a:pt x="325" y="185"/>
                    </a:lnTo>
                    <a:lnTo>
                      <a:pt x="2428" y="0"/>
                    </a:lnTo>
                    <a:lnTo>
                      <a:pt x="3227" y="185"/>
                    </a:lnTo>
                    <a:lnTo>
                      <a:pt x="3956" y="28"/>
                    </a:lnTo>
                    <a:lnTo>
                      <a:pt x="6129" y="185"/>
                    </a:lnTo>
                    <a:lnTo>
                      <a:pt x="6451" y="390"/>
                    </a:lnTo>
                    <a:close/>
                  </a:path>
                </a:pathLst>
              </a:custGeom>
              <a:solidFill>
                <a:srgbClr val="646D7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3" name="Google Shape;53;p3"/>
              <p:cNvSpPr/>
              <p:nvPr/>
            </p:nvSpPr>
            <p:spPr>
              <a:xfrm>
                <a:off x="1995488" y="3876842"/>
                <a:ext cx="5153025" cy="401638"/>
              </a:xfrm>
              <a:custGeom>
                <a:avLst/>
                <a:gdLst/>
                <a:ahLst/>
                <a:cxnLst/>
                <a:rect l="l" t="t" r="r" b="b"/>
                <a:pathLst>
                  <a:path w="6492" h="506" extrusionOk="0">
                    <a:moveTo>
                      <a:pt x="3246" y="506"/>
                    </a:moveTo>
                    <a:lnTo>
                      <a:pt x="3246" y="506"/>
                    </a:lnTo>
                    <a:lnTo>
                      <a:pt x="3196" y="504"/>
                    </a:lnTo>
                    <a:lnTo>
                      <a:pt x="3149" y="500"/>
                    </a:lnTo>
                    <a:lnTo>
                      <a:pt x="3106" y="495"/>
                    </a:lnTo>
                    <a:lnTo>
                      <a:pt x="3064" y="488"/>
                    </a:lnTo>
                    <a:lnTo>
                      <a:pt x="3046" y="483"/>
                    </a:lnTo>
                    <a:lnTo>
                      <a:pt x="3027" y="477"/>
                    </a:lnTo>
                    <a:lnTo>
                      <a:pt x="3011" y="472"/>
                    </a:lnTo>
                    <a:lnTo>
                      <a:pt x="2996" y="466"/>
                    </a:lnTo>
                    <a:lnTo>
                      <a:pt x="2982" y="460"/>
                    </a:lnTo>
                    <a:lnTo>
                      <a:pt x="2970" y="453"/>
                    </a:lnTo>
                    <a:lnTo>
                      <a:pt x="2959" y="446"/>
                    </a:lnTo>
                    <a:lnTo>
                      <a:pt x="2950" y="438"/>
                    </a:lnTo>
                    <a:lnTo>
                      <a:pt x="24" y="438"/>
                    </a:lnTo>
                    <a:lnTo>
                      <a:pt x="24" y="438"/>
                    </a:lnTo>
                    <a:lnTo>
                      <a:pt x="17" y="437"/>
                    </a:lnTo>
                    <a:lnTo>
                      <a:pt x="10" y="434"/>
                    </a:lnTo>
                    <a:lnTo>
                      <a:pt x="4" y="428"/>
                    </a:lnTo>
                    <a:lnTo>
                      <a:pt x="1" y="421"/>
                    </a:lnTo>
                    <a:lnTo>
                      <a:pt x="1" y="421"/>
                    </a:lnTo>
                    <a:lnTo>
                      <a:pt x="0" y="413"/>
                    </a:lnTo>
                    <a:lnTo>
                      <a:pt x="2" y="406"/>
                    </a:lnTo>
                    <a:lnTo>
                      <a:pt x="5" y="399"/>
                    </a:lnTo>
                    <a:lnTo>
                      <a:pt x="11" y="394"/>
                    </a:lnTo>
                    <a:lnTo>
                      <a:pt x="338" y="187"/>
                    </a:lnTo>
                    <a:lnTo>
                      <a:pt x="343" y="187"/>
                    </a:lnTo>
                    <a:lnTo>
                      <a:pt x="2448" y="0"/>
                    </a:lnTo>
                    <a:lnTo>
                      <a:pt x="3246" y="186"/>
                    </a:lnTo>
                    <a:lnTo>
                      <a:pt x="3974" y="28"/>
                    </a:lnTo>
                    <a:lnTo>
                      <a:pt x="3976" y="28"/>
                    </a:lnTo>
                    <a:lnTo>
                      <a:pt x="6154" y="187"/>
                    </a:lnTo>
                    <a:lnTo>
                      <a:pt x="6481" y="394"/>
                    </a:lnTo>
                    <a:lnTo>
                      <a:pt x="6481" y="394"/>
                    </a:lnTo>
                    <a:lnTo>
                      <a:pt x="6487" y="399"/>
                    </a:lnTo>
                    <a:lnTo>
                      <a:pt x="6490" y="406"/>
                    </a:lnTo>
                    <a:lnTo>
                      <a:pt x="6492" y="413"/>
                    </a:lnTo>
                    <a:lnTo>
                      <a:pt x="6491" y="421"/>
                    </a:lnTo>
                    <a:lnTo>
                      <a:pt x="6491" y="421"/>
                    </a:lnTo>
                    <a:lnTo>
                      <a:pt x="6490" y="424"/>
                    </a:lnTo>
                    <a:lnTo>
                      <a:pt x="6488" y="428"/>
                    </a:lnTo>
                    <a:lnTo>
                      <a:pt x="6481" y="436"/>
                    </a:lnTo>
                    <a:lnTo>
                      <a:pt x="6470" y="443"/>
                    </a:lnTo>
                    <a:lnTo>
                      <a:pt x="6454" y="452"/>
                    </a:lnTo>
                    <a:lnTo>
                      <a:pt x="3529" y="452"/>
                    </a:lnTo>
                    <a:lnTo>
                      <a:pt x="3529" y="452"/>
                    </a:lnTo>
                    <a:lnTo>
                      <a:pt x="3522" y="457"/>
                    </a:lnTo>
                    <a:lnTo>
                      <a:pt x="3513" y="462"/>
                    </a:lnTo>
                    <a:lnTo>
                      <a:pt x="3503" y="467"/>
                    </a:lnTo>
                    <a:lnTo>
                      <a:pt x="3490" y="472"/>
                    </a:lnTo>
                    <a:lnTo>
                      <a:pt x="3461" y="481"/>
                    </a:lnTo>
                    <a:lnTo>
                      <a:pt x="3426" y="489"/>
                    </a:lnTo>
                    <a:lnTo>
                      <a:pt x="3386" y="496"/>
                    </a:lnTo>
                    <a:lnTo>
                      <a:pt x="3343" y="502"/>
                    </a:lnTo>
                    <a:lnTo>
                      <a:pt x="3296" y="504"/>
                    </a:lnTo>
                    <a:lnTo>
                      <a:pt x="3246" y="506"/>
                    </a:lnTo>
                    <a:lnTo>
                      <a:pt x="3246" y="506"/>
                    </a:lnTo>
                    <a:close/>
                    <a:moveTo>
                      <a:pt x="71" y="401"/>
                    </a:moveTo>
                    <a:lnTo>
                      <a:pt x="2955" y="401"/>
                    </a:lnTo>
                    <a:lnTo>
                      <a:pt x="2955" y="401"/>
                    </a:lnTo>
                    <a:lnTo>
                      <a:pt x="2959" y="401"/>
                    </a:lnTo>
                    <a:lnTo>
                      <a:pt x="2964" y="402"/>
                    </a:lnTo>
                    <a:lnTo>
                      <a:pt x="2968" y="405"/>
                    </a:lnTo>
                    <a:lnTo>
                      <a:pt x="2972" y="408"/>
                    </a:lnTo>
                    <a:lnTo>
                      <a:pt x="2972" y="408"/>
                    </a:lnTo>
                    <a:lnTo>
                      <a:pt x="2979" y="414"/>
                    </a:lnTo>
                    <a:lnTo>
                      <a:pt x="2986" y="420"/>
                    </a:lnTo>
                    <a:lnTo>
                      <a:pt x="2996" y="424"/>
                    </a:lnTo>
                    <a:lnTo>
                      <a:pt x="3008" y="430"/>
                    </a:lnTo>
                    <a:lnTo>
                      <a:pt x="3020" y="435"/>
                    </a:lnTo>
                    <a:lnTo>
                      <a:pt x="3034" y="440"/>
                    </a:lnTo>
                    <a:lnTo>
                      <a:pt x="3068" y="449"/>
                    </a:lnTo>
                    <a:lnTo>
                      <a:pt x="3106" y="457"/>
                    </a:lnTo>
                    <a:lnTo>
                      <a:pt x="3148" y="462"/>
                    </a:lnTo>
                    <a:lnTo>
                      <a:pt x="3195" y="467"/>
                    </a:lnTo>
                    <a:lnTo>
                      <a:pt x="3221" y="468"/>
                    </a:lnTo>
                    <a:lnTo>
                      <a:pt x="3246" y="468"/>
                    </a:lnTo>
                    <a:lnTo>
                      <a:pt x="3246" y="468"/>
                    </a:lnTo>
                    <a:lnTo>
                      <a:pt x="3271" y="468"/>
                    </a:lnTo>
                    <a:lnTo>
                      <a:pt x="3297" y="467"/>
                    </a:lnTo>
                    <a:lnTo>
                      <a:pt x="3344" y="462"/>
                    </a:lnTo>
                    <a:lnTo>
                      <a:pt x="3386" y="457"/>
                    </a:lnTo>
                    <a:lnTo>
                      <a:pt x="3424" y="449"/>
                    </a:lnTo>
                    <a:lnTo>
                      <a:pt x="3458" y="440"/>
                    </a:lnTo>
                    <a:lnTo>
                      <a:pt x="3472" y="435"/>
                    </a:lnTo>
                    <a:lnTo>
                      <a:pt x="3484" y="430"/>
                    </a:lnTo>
                    <a:lnTo>
                      <a:pt x="3496" y="424"/>
                    </a:lnTo>
                    <a:lnTo>
                      <a:pt x="3505" y="420"/>
                    </a:lnTo>
                    <a:lnTo>
                      <a:pt x="3513" y="414"/>
                    </a:lnTo>
                    <a:lnTo>
                      <a:pt x="3520" y="408"/>
                    </a:lnTo>
                    <a:lnTo>
                      <a:pt x="3520" y="408"/>
                    </a:lnTo>
                    <a:lnTo>
                      <a:pt x="3524" y="405"/>
                    </a:lnTo>
                    <a:lnTo>
                      <a:pt x="3528" y="402"/>
                    </a:lnTo>
                    <a:lnTo>
                      <a:pt x="3533" y="401"/>
                    </a:lnTo>
                    <a:lnTo>
                      <a:pt x="3537" y="401"/>
                    </a:lnTo>
                    <a:lnTo>
                      <a:pt x="6421" y="401"/>
                    </a:lnTo>
                    <a:lnTo>
                      <a:pt x="6142" y="224"/>
                    </a:lnTo>
                    <a:lnTo>
                      <a:pt x="3976" y="66"/>
                    </a:lnTo>
                    <a:lnTo>
                      <a:pt x="3246" y="225"/>
                    </a:lnTo>
                    <a:lnTo>
                      <a:pt x="2446" y="38"/>
                    </a:lnTo>
                    <a:lnTo>
                      <a:pt x="350" y="224"/>
                    </a:lnTo>
                    <a:lnTo>
                      <a:pt x="71" y="401"/>
                    </a:lnTo>
                    <a:close/>
                  </a:path>
                </a:pathLst>
              </a:custGeom>
              <a:solidFill>
                <a:srgbClr val="A9B2B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 name="Google Shape;54;p3"/>
              <p:cNvSpPr/>
              <p:nvPr/>
            </p:nvSpPr>
            <p:spPr>
              <a:xfrm>
                <a:off x="2089151" y="3649829"/>
                <a:ext cx="4965700" cy="544513"/>
              </a:xfrm>
              <a:custGeom>
                <a:avLst/>
                <a:gdLst/>
                <a:ahLst/>
                <a:cxnLst/>
                <a:rect l="l" t="t" r="r" b="b"/>
                <a:pathLst>
                  <a:path w="6256" h="686" extrusionOk="0">
                    <a:moveTo>
                      <a:pt x="6256" y="660"/>
                    </a:moveTo>
                    <a:lnTo>
                      <a:pt x="6256" y="660"/>
                    </a:lnTo>
                    <a:lnTo>
                      <a:pt x="6099" y="660"/>
                    </a:lnTo>
                    <a:lnTo>
                      <a:pt x="5901" y="659"/>
                    </a:lnTo>
                    <a:lnTo>
                      <a:pt x="5789" y="656"/>
                    </a:lnTo>
                    <a:lnTo>
                      <a:pt x="5670" y="654"/>
                    </a:lnTo>
                    <a:lnTo>
                      <a:pt x="5544" y="649"/>
                    </a:lnTo>
                    <a:lnTo>
                      <a:pt x="5413" y="644"/>
                    </a:lnTo>
                    <a:lnTo>
                      <a:pt x="5277" y="634"/>
                    </a:lnTo>
                    <a:lnTo>
                      <a:pt x="5139" y="624"/>
                    </a:lnTo>
                    <a:lnTo>
                      <a:pt x="5070" y="618"/>
                    </a:lnTo>
                    <a:lnTo>
                      <a:pt x="4999" y="610"/>
                    </a:lnTo>
                    <a:lnTo>
                      <a:pt x="4929" y="603"/>
                    </a:lnTo>
                    <a:lnTo>
                      <a:pt x="4859" y="594"/>
                    </a:lnTo>
                    <a:lnTo>
                      <a:pt x="4789" y="585"/>
                    </a:lnTo>
                    <a:lnTo>
                      <a:pt x="4718" y="575"/>
                    </a:lnTo>
                    <a:lnTo>
                      <a:pt x="4648" y="563"/>
                    </a:lnTo>
                    <a:lnTo>
                      <a:pt x="4579" y="551"/>
                    </a:lnTo>
                    <a:lnTo>
                      <a:pt x="4510" y="538"/>
                    </a:lnTo>
                    <a:lnTo>
                      <a:pt x="4443" y="524"/>
                    </a:lnTo>
                    <a:lnTo>
                      <a:pt x="4375" y="509"/>
                    </a:lnTo>
                    <a:lnTo>
                      <a:pt x="4310" y="493"/>
                    </a:lnTo>
                    <a:lnTo>
                      <a:pt x="4310" y="493"/>
                    </a:lnTo>
                    <a:lnTo>
                      <a:pt x="4250" y="478"/>
                    </a:lnTo>
                    <a:lnTo>
                      <a:pt x="4193" y="466"/>
                    </a:lnTo>
                    <a:lnTo>
                      <a:pt x="4139" y="457"/>
                    </a:lnTo>
                    <a:lnTo>
                      <a:pt x="4086" y="451"/>
                    </a:lnTo>
                    <a:lnTo>
                      <a:pt x="4037" y="447"/>
                    </a:lnTo>
                    <a:lnTo>
                      <a:pt x="3989" y="444"/>
                    </a:lnTo>
                    <a:lnTo>
                      <a:pt x="3943" y="443"/>
                    </a:lnTo>
                    <a:lnTo>
                      <a:pt x="3901" y="445"/>
                    </a:lnTo>
                    <a:lnTo>
                      <a:pt x="3859" y="448"/>
                    </a:lnTo>
                    <a:lnTo>
                      <a:pt x="3821" y="454"/>
                    </a:lnTo>
                    <a:lnTo>
                      <a:pt x="3784" y="459"/>
                    </a:lnTo>
                    <a:lnTo>
                      <a:pt x="3750" y="466"/>
                    </a:lnTo>
                    <a:lnTo>
                      <a:pt x="3716" y="475"/>
                    </a:lnTo>
                    <a:lnTo>
                      <a:pt x="3687" y="485"/>
                    </a:lnTo>
                    <a:lnTo>
                      <a:pt x="3657" y="496"/>
                    </a:lnTo>
                    <a:lnTo>
                      <a:pt x="3630" y="507"/>
                    </a:lnTo>
                    <a:lnTo>
                      <a:pt x="3605" y="519"/>
                    </a:lnTo>
                    <a:lnTo>
                      <a:pt x="3582" y="532"/>
                    </a:lnTo>
                    <a:lnTo>
                      <a:pt x="3560" y="545"/>
                    </a:lnTo>
                    <a:lnTo>
                      <a:pt x="3540" y="557"/>
                    </a:lnTo>
                    <a:lnTo>
                      <a:pt x="3522" y="570"/>
                    </a:lnTo>
                    <a:lnTo>
                      <a:pt x="3505" y="584"/>
                    </a:lnTo>
                    <a:lnTo>
                      <a:pt x="3490" y="596"/>
                    </a:lnTo>
                    <a:lnTo>
                      <a:pt x="3476" y="609"/>
                    </a:lnTo>
                    <a:lnTo>
                      <a:pt x="3453" y="632"/>
                    </a:lnTo>
                    <a:lnTo>
                      <a:pt x="3435" y="653"/>
                    </a:lnTo>
                    <a:lnTo>
                      <a:pt x="3423" y="669"/>
                    </a:lnTo>
                    <a:lnTo>
                      <a:pt x="3416" y="681"/>
                    </a:lnTo>
                    <a:lnTo>
                      <a:pt x="3416" y="681"/>
                    </a:lnTo>
                    <a:lnTo>
                      <a:pt x="3414" y="682"/>
                    </a:lnTo>
                    <a:lnTo>
                      <a:pt x="3412" y="683"/>
                    </a:lnTo>
                    <a:lnTo>
                      <a:pt x="3412" y="683"/>
                    </a:lnTo>
                    <a:lnTo>
                      <a:pt x="3410" y="683"/>
                    </a:lnTo>
                    <a:lnTo>
                      <a:pt x="3408" y="682"/>
                    </a:lnTo>
                    <a:lnTo>
                      <a:pt x="3408" y="682"/>
                    </a:lnTo>
                    <a:lnTo>
                      <a:pt x="3400" y="676"/>
                    </a:lnTo>
                    <a:lnTo>
                      <a:pt x="3389" y="669"/>
                    </a:lnTo>
                    <a:lnTo>
                      <a:pt x="3364" y="656"/>
                    </a:lnTo>
                    <a:lnTo>
                      <a:pt x="3333" y="644"/>
                    </a:lnTo>
                    <a:lnTo>
                      <a:pt x="3296" y="631"/>
                    </a:lnTo>
                    <a:lnTo>
                      <a:pt x="3257" y="621"/>
                    </a:lnTo>
                    <a:lnTo>
                      <a:pt x="3236" y="616"/>
                    </a:lnTo>
                    <a:lnTo>
                      <a:pt x="3216" y="613"/>
                    </a:lnTo>
                    <a:lnTo>
                      <a:pt x="3194" y="609"/>
                    </a:lnTo>
                    <a:lnTo>
                      <a:pt x="3172" y="607"/>
                    </a:lnTo>
                    <a:lnTo>
                      <a:pt x="3150" y="606"/>
                    </a:lnTo>
                    <a:lnTo>
                      <a:pt x="3128" y="606"/>
                    </a:lnTo>
                    <a:lnTo>
                      <a:pt x="3128" y="606"/>
                    </a:lnTo>
                    <a:lnTo>
                      <a:pt x="3105" y="606"/>
                    </a:lnTo>
                    <a:lnTo>
                      <a:pt x="3083" y="607"/>
                    </a:lnTo>
                    <a:lnTo>
                      <a:pt x="3060" y="609"/>
                    </a:lnTo>
                    <a:lnTo>
                      <a:pt x="3038" y="613"/>
                    </a:lnTo>
                    <a:lnTo>
                      <a:pt x="3016" y="617"/>
                    </a:lnTo>
                    <a:lnTo>
                      <a:pt x="2996" y="622"/>
                    </a:lnTo>
                    <a:lnTo>
                      <a:pt x="2975" y="626"/>
                    </a:lnTo>
                    <a:lnTo>
                      <a:pt x="2955" y="632"/>
                    </a:lnTo>
                    <a:lnTo>
                      <a:pt x="2918" y="645"/>
                    </a:lnTo>
                    <a:lnTo>
                      <a:pt x="2887" y="659"/>
                    </a:lnTo>
                    <a:lnTo>
                      <a:pt x="2875" y="666"/>
                    </a:lnTo>
                    <a:lnTo>
                      <a:pt x="2863" y="671"/>
                    </a:lnTo>
                    <a:lnTo>
                      <a:pt x="2853" y="678"/>
                    </a:lnTo>
                    <a:lnTo>
                      <a:pt x="2845" y="685"/>
                    </a:lnTo>
                    <a:lnTo>
                      <a:pt x="2845" y="685"/>
                    </a:lnTo>
                    <a:lnTo>
                      <a:pt x="2842" y="686"/>
                    </a:lnTo>
                    <a:lnTo>
                      <a:pt x="2840" y="686"/>
                    </a:lnTo>
                    <a:lnTo>
                      <a:pt x="2840" y="686"/>
                    </a:lnTo>
                    <a:lnTo>
                      <a:pt x="2838" y="685"/>
                    </a:lnTo>
                    <a:lnTo>
                      <a:pt x="2837" y="684"/>
                    </a:lnTo>
                    <a:lnTo>
                      <a:pt x="2837" y="684"/>
                    </a:lnTo>
                    <a:lnTo>
                      <a:pt x="2829" y="672"/>
                    </a:lnTo>
                    <a:lnTo>
                      <a:pt x="2817" y="655"/>
                    </a:lnTo>
                    <a:lnTo>
                      <a:pt x="2800" y="634"/>
                    </a:lnTo>
                    <a:lnTo>
                      <a:pt x="2777" y="610"/>
                    </a:lnTo>
                    <a:lnTo>
                      <a:pt x="2763" y="598"/>
                    </a:lnTo>
                    <a:lnTo>
                      <a:pt x="2748" y="585"/>
                    </a:lnTo>
                    <a:lnTo>
                      <a:pt x="2731" y="572"/>
                    </a:lnTo>
                    <a:lnTo>
                      <a:pt x="2712" y="558"/>
                    </a:lnTo>
                    <a:lnTo>
                      <a:pt x="2693" y="546"/>
                    </a:lnTo>
                    <a:lnTo>
                      <a:pt x="2671" y="533"/>
                    </a:lnTo>
                    <a:lnTo>
                      <a:pt x="2648" y="520"/>
                    </a:lnTo>
                    <a:lnTo>
                      <a:pt x="2622" y="508"/>
                    </a:lnTo>
                    <a:lnTo>
                      <a:pt x="2596" y="496"/>
                    </a:lnTo>
                    <a:lnTo>
                      <a:pt x="2567" y="486"/>
                    </a:lnTo>
                    <a:lnTo>
                      <a:pt x="2537" y="477"/>
                    </a:lnTo>
                    <a:lnTo>
                      <a:pt x="2504" y="467"/>
                    </a:lnTo>
                    <a:lnTo>
                      <a:pt x="2469" y="460"/>
                    </a:lnTo>
                    <a:lnTo>
                      <a:pt x="2434" y="454"/>
                    </a:lnTo>
                    <a:lnTo>
                      <a:pt x="2394" y="449"/>
                    </a:lnTo>
                    <a:lnTo>
                      <a:pt x="2354" y="445"/>
                    </a:lnTo>
                    <a:lnTo>
                      <a:pt x="2312" y="444"/>
                    </a:lnTo>
                    <a:lnTo>
                      <a:pt x="2265" y="444"/>
                    </a:lnTo>
                    <a:lnTo>
                      <a:pt x="2218" y="447"/>
                    </a:lnTo>
                    <a:lnTo>
                      <a:pt x="2169" y="451"/>
                    </a:lnTo>
                    <a:lnTo>
                      <a:pt x="2117" y="457"/>
                    </a:lnTo>
                    <a:lnTo>
                      <a:pt x="2063" y="466"/>
                    </a:lnTo>
                    <a:lnTo>
                      <a:pt x="2005" y="478"/>
                    </a:lnTo>
                    <a:lnTo>
                      <a:pt x="1946" y="493"/>
                    </a:lnTo>
                    <a:lnTo>
                      <a:pt x="1946" y="493"/>
                    </a:lnTo>
                    <a:lnTo>
                      <a:pt x="1881" y="509"/>
                    </a:lnTo>
                    <a:lnTo>
                      <a:pt x="1814" y="524"/>
                    </a:lnTo>
                    <a:lnTo>
                      <a:pt x="1746" y="538"/>
                    </a:lnTo>
                    <a:lnTo>
                      <a:pt x="1677" y="551"/>
                    </a:lnTo>
                    <a:lnTo>
                      <a:pt x="1608" y="563"/>
                    </a:lnTo>
                    <a:lnTo>
                      <a:pt x="1538" y="575"/>
                    </a:lnTo>
                    <a:lnTo>
                      <a:pt x="1467" y="585"/>
                    </a:lnTo>
                    <a:lnTo>
                      <a:pt x="1397" y="594"/>
                    </a:lnTo>
                    <a:lnTo>
                      <a:pt x="1327" y="603"/>
                    </a:lnTo>
                    <a:lnTo>
                      <a:pt x="1257" y="610"/>
                    </a:lnTo>
                    <a:lnTo>
                      <a:pt x="1186" y="618"/>
                    </a:lnTo>
                    <a:lnTo>
                      <a:pt x="1117" y="624"/>
                    </a:lnTo>
                    <a:lnTo>
                      <a:pt x="979" y="634"/>
                    </a:lnTo>
                    <a:lnTo>
                      <a:pt x="843" y="644"/>
                    </a:lnTo>
                    <a:lnTo>
                      <a:pt x="713" y="649"/>
                    </a:lnTo>
                    <a:lnTo>
                      <a:pt x="586" y="654"/>
                    </a:lnTo>
                    <a:lnTo>
                      <a:pt x="467" y="656"/>
                    </a:lnTo>
                    <a:lnTo>
                      <a:pt x="355" y="659"/>
                    </a:lnTo>
                    <a:lnTo>
                      <a:pt x="157" y="660"/>
                    </a:lnTo>
                    <a:lnTo>
                      <a:pt x="0" y="660"/>
                    </a:lnTo>
                    <a:lnTo>
                      <a:pt x="256" y="413"/>
                    </a:lnTo>
                    <a:lnTo>
                      <a:pt x="256" y="413"/>
                    </a:lnTo>
                    <a:lnTo>
                      <a:pt x="387" y="412"/>
                    </a:lnTo>
                    <a:lnTo>
                      <a:pt x="512" y="409"/>
                    </a:lnTo>
                    <a:lnTo>
                      <a:pt x="628" y="403"/>
                    </a:lnTo>
                    <a:lnTo>
                      <a:pt x="737" y="395"/>
                    </a:lnTo>
                    <a:lnTo>
                      <a:pt x="840" y="386"/>
                    </a:lnTo>
                    <a:lnTo>
                      <a:pt x="937" y="375"/>
                    </a:lnTo>
                    <a:lnTo>
                      <a:pt x="1026" y="363"/>
                    </a:lnTo>
                    <a:lnTo>
                      <a:pt x="1110" y="349"/>
                    </a:lnTo>
                    <a:lnTo>
                      <a:pt x="1190" y="334"/>
                    </a:lnTo>
                    <a:lnTo>
                      <a:pt x="1264" y="318"/>
                    </a:lnTo>
                    <a:lnTo>
                      <a:pt x="1333" y="300"/>
                    </a:lnTo>
                    <a:lnTo>
                      <a:pt x="1397" y="282"/>
                    </a:lnTo>
                    <a:lnTo>
                      <a:pt x="1458" y="263"/>
                    </a:lnTo>
                    <a:lnTo>
                      <a:pt x="1515" y="245"/>
                    </a:lnTo>
                    <a:lnTo>
                      <a:pt x="1569" y="225"/>
                    </a:lnTo>
                    <a:lnTo>
                      <a:pt x="1619" y="206"/>
                    </a:lnTo>
                    <a:lnTo>
                      <a:pt x="1667" y="187"/>
                    </a:lnTo>
                    <a:lnTo>
                      <a:pt x="1713" y="168"/>
                    </a:lnTo>
                    <a:lnTo>
                      <a:pt x="1798" y="130"/>
                    </a:lnTo>
                    <a:lnTo>
                      <a:pt x="1879" y="95"/>
                    </a:lnTo>
                    <a:lnTo>
                      <a:pt x="1918" y="79"/>
                    </a:lnTo>
                    <a:lnTo>
                      <a:pt x="1957" y="64"/>
                    </a:lnTo>
                    <a:lnTo>
                      <a:pt x="1995" y="50"/>
                    </a:lnTo>
                    <a:lnTo>
                      <a:pt x="2034" y="38"/>
                    </a:lnTo>
                    <a:lnTo>
                      <a:pt x="2074" y="26"/>
                    </a:lnTo>
                    <a:lnTo>
                      <a:pt x="2116" y="17"/>
                    </a:lnTo>
                    <a:lnTo>
                      <a:pt x="2158" y="10"/>
                    </a:lnTo>
                    <a:lnTo>
                      <a:pt x="2202" y="4"/>
                    </a:lnTo>
                    <a:lnTo>
                      <a:pt x="2248" y="1"/>
                    </a:lnTo>
                    <a:lnTo>
                      <a:pt x="2298" y="0"/>
                    </a:lnTo>
                    <a:lnTo>
                      <a:pt x="2298" y="0"/>
                    </a:lnTo>
                    <a:lnTo>
                      <a:pt x="2346" y="1"/>
                    </a:lnTo>
                    <a:lnTo>
                      <a:pt x="2394" y="4"/>
                    </a:lnTo>
                    <a:lnTo>
                      <a:pt x="2442" y="10"/>
                    </a:lnTo>
                    <a:lnTo>
                      <a:pt x="2487" y="17"/>
                    </a:lnTo>
                    <a:lnTo>
                      <a:pt x="2530" y="26"/>
                    </a:lnTo>
                    <a:lnTo>
                      <a:pt x="2572" y="38"/>
                    </a:lnTo>
                    <a:lnTo>
                      <a:pt x="2613" y="50"/>
                    </a:lnTo>
                    <a:lnTo>
                      <a:pt x="2652" y="64"/>
                    </a:lnTo>
                    <a:lnTo>
                      <a:pt x="2690" y="79"/>
                    </a:lnTo>
                    <a:lnTo>
                      <a:pt x="2727" y="95"/>
                    </a:lnTo>
                    <a:lnTo>
                      <a:pt x="2762" y="112"/>
                    </a:lnTo>
                    <a:lnTo>
                      <a:pt x="2795" y="130"/>
                    </a:lnTo>
                    <a:lnTo>
                      <a:pt x="2826" y="148"/>
                    </a:lnTo>
                    <a:lnTo>
                      <a:pt x="2857" y="168"/>
                    </a:lnTo>
                    <a:lnTo>
                      <a:pt x="2886" y="187"/>
                    </a:lnTo>
                    <a:lnTo>
                      <a:pt x="2913" y="206"/>
                    </a:lnTo>
                    <a:lnTo>
                      <a:pt x="2939" y="225"/>
                    </a:lnTo>
                    <a:lnTo>
                      <a:pt x="2962" y="245"/>
                    </a:lnTo>
                    <a:lnTo>
                      <a:pt x="2985" y="263"/>
                    </a:lnTo>
                    <a:lnTo>
                      <a:pt x="3006" y="282"/>
                    </a:lnTo>
                    <a:lnTo>
                      <a:pt x="3043" y="318"/>
                    </a:lnTo>
                    <a:lnTo>
                      <a:pt x="3074" y="349"/>
                    </a:lnTo>
                    <a:lnTo>
                      <a:pt x="3097" y="375"/>
                    </a:lnTo>
                    <a:lnTo>
                      <a:pt x="3114" y="395"/>
                    </a:lnTo>
                    <a:lnTo>
                      <a:pt x="3128" y="413"/>
                    </a:lnTo>
                    <a:lnTo>
                      <a:pt x="3128" y="413"/>
                    </a:lnTo>
                    <a:lnTo>
                      <a:pt x="3142" y="395"/>
                    </a:lnTo>
                    <a:lnTo>
                      <a:pt x="3159" y="375"/>
                    </a:lnTo>
                    <a:lnTo>
                      <a:pt x="3182" y="349"/>
                    </a:lnTo>
                    <a:lnTo>
                      <a:pt x="3213" y="318"/>
                    </a:lnTo>
                    <a:lnTo>
                      <a:pt x="3250" y="282"/>
                    </a:lnTo>
                    <a:lnTo>
                      <a:pt x="3271" y="263"/>
                    </a:lnTo>
                    <a:lnTo>
                      <a:pt x="3294" y="245"/>
                    </a:lnTo>
                    <a:lnTo>
                      <a:pt x="3317" y="225"/>
                    </a:lnTo>
                    <a:lnTo>
                      <a:pt x="3343" y="206"/>
                    </a:lnTo>
                    <a:lnTo>
                      <a:pt x="3370" y="187"/>
                    </a:lnTo>
                    <a:lnTo>
                      <a:pt x="3399" y="168"/>
                    </a:lnTo>
                    <a:lnTo>
                      <a:pt x="3430" y="148"/>
                    </a:lnTo>
                    <a:lnTo>
                      <a:pt x="3461" y="130"/>
                    </a:lnTo>
                    <a:lnTo>
                      <a:pt x="3494" y="112"/>
                    </a:lnTo>
                    <a:lnTo>
                      <a:pt x="3530" y="95"/>
                    </a:lnTo>
                    <a:lnTo>
                      <a:pt x="3566" y="79"/>
                    </a:lnTo>
                    <a:lnTo>
                      <a:pt x="3604" y="64"/>
                    </a:lnTo>
                    <a:lnTo>
                      <a:pt x="3643" y="50"/>
                    </a:lnTo>
                    <a:lnTo>
                      <a:pt x="3684" y="38"/>
                    </a:lnTo>
                    <a:lnTo>
                      <a:pt x="3726" y="26"/>
                    </a:lnTo>
                    <a:lnTo>
                      <a:pt x="3769" y="17"/>
                    </a:lnTo>
                    <a:lnTo>
                      <a:pt x="3816" y="10"/>
                    </a:lnTo>
                    <a:lnTo>
                      <a:pt x="3862" y="4"/>
                    </a:lnTo>
                    <a:lnTo>
                      <a:pt x="3910" y="1"/>
                    </a:lnTo>
                    <a:lnTo>
                      <a:pt x="3959" y="0"/>
                    </a:lnTo>
                    <a:lnTo>
                      <a:pt x="3959" y="0"/>
                    </a:lnTo>
                    <a:lnTo>
                      <a:pt x="4008" y="1"/>
                    </a:lnTo>
                    <a:lnTo>
                      <a:pt x="4054" y="4"/>
                    </a:lnTo>
                    <a:lnTo>
                      <a:pt x="4099" y="10"/>
                    </a:lnTo>
                    <a:lnTo>
                      <a:pt x="4140" y="17"/>
                    </a:lnTo>
                    <a:lnTo>
                      <a:pt x="4182" y="26"/>
                    </a:lnTo>
                    <a:lnTo>
                      <a:pt x="4222" y="38"/>
                    </a:lnTo>
                    <a:lnTo>
                      <a:pt x="4261" y="50"/>
                    </a:lnTo>
                    <a:lnTo>
                      <a:pt x="4299" y="64"/>
                    </a:lnTo>
                    <a:lnTo>
                      <a:pt x="4338" y="79"/>
                    </a:lnTo>
                    <a:lnTo>
                      <a:pt x="4377" y="95"/>
                    </a:lnTo>
                    <a:lnTo>
                      <a:pt x="4458" y="130"/>
                    </a:lnTo>
                    <a:lnTo>
                      <a:pt x="4543" y="168"/>
                    </a:lnTo>
                    <a:lnTo>
                      <a:pt x="4589" y="187"/>
                    </a:lnTo>
                    <a:lnTo>
                      <a:pt x="4637" y="206"/>
                    </a:lnTo>
                    <a:lnTo>
                      <a:pt x="4687" y="225"/>
                    </a:lnTo>
                    <a:lnTo>
                      <a:pt x="4741" y="245"/>
                    </a:lnTo>
                    <a:lnTo>
                      <a:pt x="4798" y="263"/>
                    </a:lnTo>
                    <a:lnTo>
                      <a:pt x="4859" y="282"/>
                    </a:lnTo>
                    <a:lnTo>
                      <a:pt x="4923" y="300"/>
                    </a:lnTo>
                    <a:lnTo>
                      <a:pt x="4992" y="318"/>
                    </a:lnTo>
                    <a:lnTo>
                      <a:pt x="5066" y="334"/>
                    </a:lnTo>
                    <a:lnTo>
                      <a:pt x="5146" y="349"/>
                    </a:lnTo>
                    <a:lnTo>
                      <a:pt x="5230" y="363"/>
                    </a:lnTo>
                    <a:lnTo>
                      <a:pt x="5319" y="375"/>
                    </a:lnTo>
                    <a:lnTo>
                      <a:pt x="5416" y="386"/>
                    </a:lnTo>
                    <a:lnTo>
                      <a:pt x="5519" y="395"/>
                    </a:lnTo>
                    <a:lnTo>
                      <a:pt x="5628" y="403"/>
                    </a:lnTo>
                    <a:lnTo>
                      <a:pt x="5744" y="409"/>
                    </a:lnTo>
                    <a:lnTo>
                      <a:pt x="5869" y="412"/>
                    </a:lnTo>
                    <a:lnTo>
                      <a:pt x="6001" y="413"/>
                    </a:lnTo>
                    <a:lnTo>
                      <a:pt x="6256" y="660"/>
                    </a:lnTo>
                    <a:close/>
                  </a:path>
                </a:pathLst>
              </a:custGeom>
              <a:solidFill>
                <a:srgbClr val="F7F2D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 name="Google Shape;55;p3"/>
              <p:cNvSpPr/>
              <p:nvPr/>
            </p:nvSpPr>
            <p:spPr>
              <a:xfrm>
                <a:off x="4325938" y="4114967"/>
                <a:ext cx="492125" cy="109538"/>
              </a:xfrm>
              <a:custGeom>
                <a:avLst/>
                <a:gdLst/>
                <a:ahLst/>
                <a:cxnLst/>
                <a:rect l="l" t="t" r="r" b="b"/>
                <a:pathLst>
                  <a:path w="620" h="137" extrusionOk="0">
                    <a:moveTo>
                      <a:pt x="19" y="137"/>
                    </a:moveTo>
                    <a:lnTo>
                      <a:pt x="19" y="137"/>
                    </a:lnTo>
                    <a:lnTo>
                      <a:pt x="13" y="136"/>
                    </a:lnTo>
                    <a:lnTo>
                      <a:pt x="7" y="133"/>
                    </a:lnTo>
                    <a:lnTo>
                      <a:pt x="7" y="133"/>
                    </a:lnTo>
                    <a:lnTo>
                      <a:pt x="4" y="130"/>
                    </a:lnTo>
                    <a:lnTo>
                      <a:pt x="3" y="127"/>
                    </a:lnTo>
                    <a:lnTo>
                      <a:pt x="1" y="123"/>
                    </a:lnTo>
                    <a:lnTo>
                      <a:pt x="0" y="120"/>
                    </a:lnTo>
                    <a:lnTo>
                      <a:pt x="0" y="116"/>
                    </a:lnTo>
                    <a:lnTo>
                      <a:pt x="1" y="113"/>
                    </a:lnTo>
                    <a:lnTo>
                      <a:pt x="3" y="109"/>
                    </a:lnTo>
                    <a:lnTo>
                      <a:pt x="5" y="106"/>
                    </a:lnTo>
                    <a:lnTo>
                      <a:pt x="5" y="106"/>
                    </a:lnTo>
                    <a:lnTo>
                      <a:pt x="13" y="98"/>
                    </a:lnTo>
                    <a:lnTo>
                      <a:pt x="23" y="90"/>
                    </a:lnTo>
                    <a:lnTo>
                      <a:pt x="36" y="81"/>
                    </a:lnTo>
                    <a:lnTo>
                      <a:pt x="51" y="71"/>
                    </a:lnTo>
                    <a:lnTo>
                      <a:pt x="67" y="63"/>
                    </a:lnTo>
                    <a:lnTo>
                      <a:pt x="84" y="54"/>
                    </a:lnTo>
                    <a:lnTo>
                      <a:pt x="104" y="46"/>
                    </a:lnTo>
                    <a:lnTo>
                      <a:pt x="123" y="38"/>
                    </a:lnTo>
                    <a:lnTo>
                      <a:pt x="145" y="30"/>
                    </a:lnTo>
                    <a:lnTo>
                      <a:pt x="167" y="23"/>
                    </a:lnTo>
                    <a:lnTo>
                      <a:pt x="190" y="16"/>
                    </a:lnTo>
                    <a:lnTo>
                      <a:pt x="214" y="12"/>
                    </a:lnTo>
                    <a:lnTo>
                      <a:pt x="237" y="7"/>
                    </a:lnTo>
                    <a:lnTo>
                      <a:pt x="262" y="3"/>
                    </a:lnTo>
                    <a:lnTo>
                      <a:pt x="286" y="1"/>
                    </a:lnTo>
                    <a:lnTo>
                      <a:pt x="310" y="0"/>
                    </a:lnTo>
                    <a:lnTo>
                      <a:pt x="310" y="0"/>
                    </a:lnTo>
                    <a:lnTo>
                      <a:pt x="334" y="1"/>
                    </a:lnTo>
                    <a:lnTo>
                      <a:pt x="357" y="3"/>
                    </a:lnTo>
                    <a:lnTo>
                      <a:pt x="381" y="7"/>
                    </a:lnTo>
                    <a:lnTo>
                      <a:pt x="406" y="12"/>
                    </a:lnTo>
                    <a:lnTo>
                      <a:pt x="429" y="17"/>
                    </a:lnTo>
                    <a:lnTo>
                      <a:pt x="452" y="24"/>
                    </a:lnTo>
                    <a:lnTo>
                      <a:pt x="474" y="31"/>
                    </a:lnTo>
                    <a:lnTo>
                      <a:pt x="494" y="39"/>
                    </a:lnTo>
                    <a:lnTo>
                      <a:pt x="515" y="47"/>
                    </a:lnTo>
                    <a:lnTo>
                      <a:pt x="533" y="56"/>
                    </a:lnTo>
                    <a:lnTo>
                      <a:pt x="552" y="65"/>
                    </a:lnTo>
                    <a:lnTo>
                      <a:pt x="568" y="74"/>
                    </a:lnTo>
                    <a:lnTo>
                      <a:pt x="582" y="82"/>
                    </a:lnTo>
                    <a:lnTo>
                      <a:pt x="594" y="90"/>
                    </a:lnTo>
                    <a:lnTo>
                      <a:pt x="606" y="98"/>
                    </a:lnTo>
                    <a:lnTo>
                      <a:pt x="614" y="105"/>
                    </a:lnTo>
                    <a:lnTo>
                      <a:pt x="614" y="105"/>
                    </a:lnTo>
                    <a:lnTo>
                      <a:pt x="616" y="108"/>
                    </a:lnTo>
                    <a:lnTo>
                      <a:pt x="619" y="111"/>
                    </a:lnTo>
                    <a:lnTo>
                      <a:pt x="620" y="114"/>
                    </a:lnTo>
                    <a:lnTo>
                      <a:pt x="620" y="119"/>
                    </a:lnTo>
                    <a:lnTo>
                      <a:pt x="620" y="122"/>
                    </a:lnTo>
                    <a:lnTo>
                      <a:pt x="619" y="126"/>
                    </a:lnTo>
                    <a:lnTo>
                      <a:pt x="617" y="129"/>
                    </a:lnTo>
                    <a:lnTo>
                      <a:pt x="615" y="131"/>
                    </a:lnTo>
                    <a:lnTo>
                      <a:pt x="615" y="131"/>
                    </a:lnTo>
                    <a:lnTo>
                      <a:pt x="612" y="134"/>
                    </a:lnTo>
                    <a:lnTo>
                      <a:pt x="608" y="136"/>
                    </a:lnTo>
                    <a:lnTo>
                      <a:pt x="605" y="137"/>
                    </a:lnTo>
                    <a:lnTo>
                      <a:pt x="601" y="137"/>
                    </a:lnTo>
                    <a:lnTo>
                      <a:pt x="598" y="137"/>
                    </a:lnTo>
                    <a:lnTo>
                      <a:pt x="594" y="136"/>
                    </a:lnTo>
                    <a:lnTo>
                      <a:pt x="591" y="135"/>
                    </a:lnTo>
                    <a:lnTo>
                      <a:pt x="589" y="133"/>
                    </a:lnTo>
                    <a:lnTo>
                      <a:pt x="589" y="133"/>
                    </a:lnTo>
                    <a:lnTo>
                      <a:pt x="582" y="127"/>
                    </a:lnTo>
                    <a:lnTo>
                      <a:pt x="573" y="120"/>
                    </a:lnTo>
                    <a:lnTo>
                      <a:pt x="548" y="106"/>
                    </a:lnTo>
                    <a:lnTo>
                      <a:pt x="517" y="90"/>
                    </a:lnTo>
                    <a:lnTo>
                      <a:pt x="482" y="75"/>
                    </a:lnTo>
                    <a:lnTo>
                      <a:pt x="462" y="67"/>
                    </a:lnTo>
                    <a:lnTo>
                      <a:pt x="441" y="60"/>
                    </a:lnTo>
                    <a:lnTo>
                      <a:pt x="421" y="54"/>
                    </a:lnTo>
                    <a:lnTo>
                      <a:pt x="399" y="48"/>
                    </a:lnTo>
                    <a:lnTo>
                      <a:pt x="377" y="44"/>
                    </a:lnTo>
                    <a:lnTo>
                      <a:pt x="355" y="42"/>
                    </a:lnTo>
                    <a:lnTo>
                      <a:pt x="332" y="39"/>
                    </a:lnTo>
                    <a:lnTo>
                      <a:pt x="310" y="38"/>
                    </a:lnTo>
                    <a:lnTo>
                      <a:pt x="310" y="38"/>
                    </a:lnTo>
                    <a:lnTo>
                      <a:pt x="286" y="39"/>
                    </a:lnTo>
                    <a:lnTo>
                      <a:pt x="260" y="43"/>
                    </a:lnTo>
                    <a:lnTo>
                      <a:pt x="235" y="47"/>
                    </a:lnTo>
                    <a:lnTo>
                      <a:pt x="211" y="54"/>
                    </a:lnTo>
                    <a:lnTo>
                      <a:pt x="187" y="61"/>
                    </a:lnTo>
                    <a:lnTo>
                      <a:pt x="163" y="70"/>
                    </a:lnTo>
                    <a:lnTo>
                      <a:pt x="141" y="78"/>
                    </a:lnTo>
                    <a:lnTo>
                      <a:pt x="120" y="88"/>
                    </a:lnTo>
                    <a:lnTo>
                      <a:pt x="83" y="106"/>
                    </a:lnTo>
                    <a:lnTo>
                      <a:pt x="54" y="120"/>
                    </a:lnTo>
                    <a:lnTo>
                      <a:pt x="37" y="130"/>
                    </a:lnTo>
                    <a:lnTo>
                      <a:pt x="34" y="131"/>
                    </a:lnTo>
                    <a:lnTo>
                      <a:pt x="32" y="131"/>
                    </a:lnTo>
                    <a:lnTo>
                      <a:pt x="34" y="131"/>
                    </a:lnTo>
                    <a:lnTo>
                      <a:pt x="34" y="131"/>
                    </a:lnTo>
                    <a:lnTo>
                      <a:pt x="30" y="134"/>
                    </a:lnTo>
                    <a:lnTo>
                      <a:pt x="27" y="136"/>
                    </a:lnTo>
                    <a:lnTo>
                      <a:pt x="23" y="137"/>
                    </a:lnTo>
                    <a:lnTo>
                      <a:pt x="19" y="137"/>
                    </a:lnTo>
                    <a:lnTo>
                      <a:pt x="19" y="137"/>
                    </a:lnTo>
                    <a:close/>
                  </a:path>
                </a:pathLst>
              </a:custGeom>
              <a:solidFill>
                <a:srgbClr val="A9B2B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6" name="Google Shape;56;p3"/>
              <p:cNvSpPr/>
              <p:nvPr/>
            </p:nvSpPr>
            <p:spPr>
              <a:xfrm>
                <a:off x="2414588" y="3829217"/>
                <a:ext cx="2033588" cy="301625"/>
              </a:xfrm>
              <a:custGeom>
                <a:avLst/>
                <a:gdLst/>
                <a:ahLst/>
                <a:cxnLst/>
                <a:rect l="l" t="t" r="r" b="b"/>
                <a:pathLst>
                  <a:path w="2563" h="382" extrusionOk="0">
                    <a:moveTo>
                      <a:pt x="0" y="381"/>
                    </a:moveTo>
                    <a:lnTo>
                      <a:pt x="0" y="381"/>
                    </a:lnTo>
                    <a:lnTo>
                      <a:pt x="87" y="378"/>
                    </a:lnTo>
                    <a:lnTo>
                      <a:pt x="172" y="375"/>
                    </a:lnTo>
                    <a:lnTo>
                      <a:pt x="257" y="370"/>
                    </a:lnTo>
                    <a:lnTo>
                      <a:pt x="341" y="364"/>
                    </a:lnTo>
                    <a:lnTo>
                      <a:pt x="341" y="364"/>
                    </a:lnTo>
                    <a:lnTo>
                      <a:pt x="426" y="358"/>
                    </a:lnTo>
                    <a:lnTo>
                      <a:pt x="512" y="350"/>
                    </a:lnTo>
                    <a:lnTo>
                      <a:pt x="596" y="339"/>
                    </a:lnTo>
                    <a:lnTo>
                      <a:pt x="680" y="326"/>
                    </a:lnTo>
                    <a:lnTo>
                      <a:pt x="680" y="326"/>
                    </a:lnTo>
                    <a:lnTo>
                      <a:pt x="764" y="311"/>
                    </a:lnTo>
                    <a:lnTo>
                      <a:pt x="848" y="295"/>
                    </a:lnTo>
                    <a:lnTo>
                      <a:pt x="889" y="286"/>
                    </a:lnTo>
                    <a:lnTo>
                      <a:pt x="930" y="276"/>
                    </a:lnTo>
                    <a:lnTo>
                      <a:pt x="971" y="265"/>
                    </a:lnTo>
                    <a:lnTo>
                      <a:pt x="1012" y="254"/>
                    </a:lnTo>
                    <a:lnTo>
                      <a:pt x="1012" y="254"/>
                    </a:lnTo>
                    <a:lnTo>
                      <a:pt x="1053" y="241"/>
                    </a:lnTo>
                    <a:lnTo>
                      <a:pt x="1093" y="229"/>
                    </a:lnTo>
                    <a:lnTo>
                      <a:pt x="1133" y="215"/>
                    </a:lnTo>
                    <a:lnTo>
                      <a:pt x="1173" y="200"/>
                    </a:lnTo>
                    <a:lnTo>
                      <a:pt x="1213" y="185"/>
                    </a:lnTo>
                    <a:lnTo>
                      <a:pt x="1252" y="169"/>
                    </a:lnTo>
                    <a:lnTo>
                      <a:pt x="1330" y="135"/>
                    </a:lnTo>
                    <a:lnTo>
                      <a:pt x="1330" y="135"/>
                    </a:lnTo>
                    <a:lnTo>
                      <a:pt x="1409" y="101"/>
                    </a:lnTo>
                    <a:lnTo>
                      <a:pt x="1448" y="85"/>
                    </a:lnTo>
                    <a:lnTo>
                      <a:pt x="1488" y="68"/>
                    </a:lnTo>
                    <a:lnTo>
                      <a:pt x="1528" y="52"/>
                    </a:lnTo>
                    <a:lnTo>
                      <a:pt x="1569" y="40"/>
                    </a:lnTo>
                    <a:lnTo>
                      <a:pt x="1610" y="27"/>
                    </a:lnTo>
                    <a:lnTo>
                      <a:pt x="1653" y="18"/>
                    </a:lnTo>
                    <a:lnTo>
                      <a:pt x="1653" y="18"/>
                    </a:lnTo>
                    <a:lnTo>
                      <a:pt x="1695" y="10"/>
                    </a:lnTo>
                    <a:lnTo>
                      <a:pt x="1738" y="4"/>
                    </a:lnTo>
                    <a:lnTo>
                      <a:pt x="1781" y="2"/>
                    </a:lnTo>
                    <a:lnTo>
                      <a:pt x="1824" y="0"/>
                    </a:lnTo>
                    <a:lnTo>
                      <a:pt x="1824" y="0"/>
                    </a:lnTo>
                    <a:lnTo>
                      <a:pt x="1867" y="2"/>
                    </a:lnTo>
                    <a:lnTo>
                      <a:pt x="1911" y="5"/>
                    </a:lnTo>
                    <a:lnTo>
                      <a:pt x="1953" y="11"/>
                    </a:lnTo>
                    <a:lnTo>
                      <a:pt x="1996" y="19"/>
                    </a:lnTo>
                    <a:lnTo>
                      <a:pt x="1996" y="19"/>
                    </a:lnTo>
                    <a:lnTo>
                      <a:pt x="2037" y="28"/>
                    </a:lnTo>
                    <a:lnTo>
                      <a:pt x="2079" y="40"/>
                    </a:lnTo>
                    <a:lnTo>
                      <a:pt x="2120" y="53"/>
                    </a:lnTo>
                    <a:lnTo>
                      <a:pt x="2161" y="70"/>
                    </a:lnTo>
                    <a:lnTo>
                      <a:pt x="2200" y="87"/>
                    </a:lnTo>
                    <a:lnTo>
                      <a:pt x="2238" y="105"/>
                    </a:lnTo>
                    <a:lnTo>
                      <a:pt x="2276" y="126"/>
                    </a:lnTo>
                    <a:lnTo>
                      <a:pt x="2313" y="149"/>
                    </a:lnTo>
                    <a:lnTo>
                      <a:pt x="2348" y="173"/>
                    </a:lnTo>
                    <a:lnTo>
                      <a:pt x="2383" y="199"/>
                    </a:lnTo>
                    <a:lnTo>
                      <a:pt x="2416" y="225"/>
                    </a:lnTo>
                    <a:lnTo>
                      <a:pt x="2449" y="254"/>
                    </a:lnTo>
                    <a:lnTo>
                      <a:pt x="2478" y="284"/>
                    </a:lnTo>
                    <a:lnTo>
                      <a:pt x="2508" y="315"/>
                    </a:lnTo>
                    <a:lnTo>
                      <a:pt x="2536" y="347"/>
                    </a:lnTo>
                    <a:lnTo>
                      <a:pt x="2563" y="381"/>
                    </a:lnTo>
                    <a:lnTo>
                      <a:pt x="2563" y="381"/>
                    </a:lnTo>
                    <a:lnTo>
                      <a:pt x="2535" y="348"/>
                    </a:lnTo>
                    <a:lnTo>
                      <a:pt x="2506" y="317"/>
                    </a:lnTo>
                    <a:lnTo>
                      <a:pt x="2475" y="287"/>
                    </a:lnTo>
                    <a:lnTo>
                      <a:pt x="2444" y="258"/>
                    </a:lnTo>
                    <a:lnTo>
                      <a:pt x="2411" y="232"/>
                    </a:lnTo>
                    <a:lnTo>
                      <a:pt x="2377" y="207"/>
                    </a:lnTo>
                    <a:lnTo>
                      <a:pt x="2341" y="182"/>
                    </a:lnTo>
                    <a:lnTo>
                      <a:pt x="2306" y="159"/>
                    </a:lnTo>
                    <a:lnTo>
                      <a:pt x="2306" y="159"/>
                    </a:lnTo>
                    <a:lnTo>
                      <a:pt x="2269" y="138"/>
                    </a:lnTo>
                    <a:lnTo>
                      <a:pt x="2232" y="118"/>
                    </a:lnTo>
                    <a:lnTo>
                      <a:pt x="2194" y="99"/>
                    </a:lnTo>
                    <a:lnTo>
                      <a:pt x="2155" y="83"/>
                    </a:lnTo>
                    <a:lnTo>
                      <a:pt x="2115" y="70"/>
                    </a:lnTo>
                    <a:lnTo>
                      <a:pt x="2074" y="57"/>
                    </a:lnTo>
                    <a:lnTo>
                      <a:pt x="2034" y="46"/>
                    </a:lnTo>
                    <a:lnTo>
                      <a:pt x="1992" y="37"/>
                    </a:lnTo>
                    <a:lnTo>
                      <a:pt x="1992" y="37"/>
                    </a:lnTo>
                    <a:lnTo>
                      <a:pt x="1951" y="32"/>
                    </a:lnTo>
                    <a:lnTo>
                      <a:pt x="1908" y="26"/>
                    </a:lnTo>
                    <a:lnTo>
                      <a:pt x="1867" y="23"/>
                    </a:lnTo>
                    <a:lnTo>
                      <a:pt x="1824" y="22"/>
                    </a:lnTo>
                    <a:lnTo>
                      <a:pt x="1782" y="23"/>
                    </a:lnTo>
                    <a:lnTo>
                      <a:pt x="1740" y="27"/>
                    </a:lnTo>
                    <a:lnTo>
                      <a:pt x="1699" y="32"/>
                    </a:lnTo>
                    <a:lnTo>
                      <a:pt x="1657" y="40"/>
                    </a:lnTo>
                    <a:lnTo>
                      <a:pt x="1657" y="40"/>
                    </a:lnTo>
                    <a:lnTo>
                      <a:pt x="1616" y="49"/>
                    </a:lnTo>
                    <a:lnTo>
                      <a:pt x="1576" y="61"/>
                    </a:lnTo>
                    <a:lnTo>
                      <a:pt x="1536" y="75"/>
                    </a:lnTo>
                    <a:lnTo>
                      <a:pt x="1496" y="90"/>
                    </a:lnTo>
                    <a:lnTo>
                      <a:pt x="1457" y="106"/>
                    </a:lnTo>
                    <a:lnTo>
                      <a:pt x="1418" y="124"/>
                    </a:lnTo>
                    <a:lnTo>
                      <a:pt x="1341" y="158"/>
                    </a:lnTo>
                    <a:lnTo>
                      <a:pt x="1341" y="158"/>
                    </a:lnTo>
                    <a:lnTo>
                      <a:pt x="1261" y="192"/>
                    </a:lnTo>
                    <a:lnTo>
                      <a:pt x="1221" y="207"/>
                    </a:lnTo>
                    <a:lnTo>
                      <a:pt x="1182" y="223"/>
                    </a:lnTo>
                    <a:lnTo>
                      <a:pt x="1141" y="237"/>
                    </a:lnTo>
                    <a:lnTo>
                      <a:pt x="1100" y="250"/>
                    </a:lnTo>
                    <a:lnTo>
                      <a:pt x="1060" y="263"/>
                    </a:lnTo>
                    <a:lnTo>
                      <a:pt x="1018" y="276"/>
                    </a:lnTo>
                    <a:lnTo>
                      <a:pt x="1018" y="276"/>
                    </a:lnTo>
                    <a:lnTo>
                      <a:pt x="977" y="287"/>
                    </a:lnTo>
                    <a:lnTo>
                      <a:pt x="935" y="298"/>
                    </a:lnTo>
                    <a:lnTo>
                      <a:pt x="894" y="307"/>
                    </a:lnTo>
                    <a:lnTo>
                      <a:pt x="851" y="316"/>
                    </a:lnTo>
                    <a:lnTo>
                      <a:pt x="810" y="325"/>
                    </a:lnTo>
                    <a:lnTo>
                      <a:pt x="767" y="332"/>
                    </a:lnTo>
                    <a:lnTo>
                      <a:pt x="726" y="339"/>
                    </a:lnTo>
                    <a:lnTo>
                      <a:pt x="683" y="346"/>
                    </a:lnTo>
                    <a:lnTo>
                      <a:pt x="683" y="346"/>
                    </a:lnTo>
                    <a:lnTo>
                      <a:pt x="598" y="356"/>
                    </a:lnTo>
                    <a:lnTo>
                      <a:pt x="513" y="364"/>
                    </a:lnTo>
                    <a:lnTo>
                      <a:pt x="427" y="371"/>
                    </a:lnTo>
                    <a:lnTo>
                      <a:pt x="342" y="377"/>
                    </a:lnTo>
                    <a:lnTo>
                      <a:pt x="342" y="377"/>
                    </a:lnTo>
                    <a:lnTo>
                      <a:pt x="257" y="379"/>
                    </a:lnTo>
                    <a:lnTo>
                      <a:pt x="172" y="382"/>
                    </a:lnTo>
                    <a:lnTo>
                      <a:pt x="87" y="382"/>
                    </a:lnTo>
                    <a:lnTo>
                      <a:pt x="0" y="381"/>
                    </a:lnTo>
                    <a:lnTo>
                      <a:pt x="0" y="381"/>
                    </a:lnTo>
                    <a:close/>
                  </a:path>
                </a:pathLst>
              </a:custGeom>
              <a:solidFill>
                <a:srgbClr val="EAE4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7" name="Google Shape;57;p3"/>
              <p:cNvSpPr/>
              <p:nvPr/>
            </p:nvSpPr>
            <p:spPr>
              <a:xfrm>
                <a:off x="3424238" y="3735554"/>
                <a:ext cx="1023938" cy="303213"/>
              </a:xfrm>
              <a:custGeom>
                <a:avLst/>
                <a:gdLst/>
                <a:ahLst/>
                <a:cxnLst/>
                <a:rect l="l" t="t" r="r" b="b"/>
                <a:pathLst>
                  <a:path w="1291" h="381" extrusionOk="0">
                    <a:moveTo>
                      <a:pt x="0" y="174"/>
                    </a:moveTo>
                    <a:lnTo>
                      <a:pt x="0" y="174"/>
                    </a:lnTo>
                    <a:lnTo>
                      <a:pt x="81" y="136"/>
                    </a:lnTo>
                    <a:lnTo>
                      <a:pt x="162" y="97"/>
                    </a:lnTo>
                    <a:lnTo>
                      <a:pt x="203" y="78"/>
                    </a:lnTo>
                    <a:lnTo>
                      <a:pt x="245" y="61"/>
                    </a:lnTo>
                    <a:lnTo>
                      <a:pt x="286" y="46"/>
                    </a:lnTo>
                    <a:lnTo>
                      <a:pt x="330" y="32"/>
                    </a:lnTo>
                    <a:lnTo>
                      <a:pt x="330" y="32"/>
                    </a:lnTo>
                    <a:lnTo>
                      <a:pt x="352" y="25"/>
                    </a:lnTo>
                    <a:lnTo>
                      <a:pt x="374" y="19"/>
                    </a:lnTo>
                    <a:lnTo>
                      <a:pt x="419" y="11"/>
                    </a:lnTo>
                    <a:lnTo>
                      <a:pt x="464" y="4"/>
                    </a:lnTo>
                    <a:lnTo>
                      <a:pt x="509" y="1"/>
                    </a:lnTo>
                    <a:lnTo>
                      <a:pt x="509" y="1"/>
                    </a:lnTo>
                    <a:lnTo>
                      <a:pt x="555" y="0"/>
                    </a:lnTo>
                    <a:lnTo>
                      <a:pt x="600" y="1"/>
                    </a:lnTo>
                    <a:lnTo>
                      <a:pt x="644" y="4"/>
                    </a:lnTo>
                    <a:lnTo>
                      <a:pt x="691" y="10"/>
                    </a:lnTo>
                    <a:lnTo>
                      <a:pt x="691" y="10"/>
                    </a:lnTo>
                    <a:lnTo>
                      <a:pt x="734" y="18"/>
                    </a:lnTo>
                    <a:lnTo>
                      <a:pt x="779" y="29"/>
                    </a:lnTo>
                    <a:lnTo>
                      <a:pt x="823" y="41"/>
                    </a:lnTo>
                    <a:lnTo>
                      <a:pt x="866" y="56"/>
                    </a:lnTo>
                    <a:lnTo>
                      <a:pt x="866" y="56"/>
                    </a:lnTo>
                    <a:lnTo>
                      <a:pt x="907" y="74"/>
                    </a:lnTo>
                    <a:lnTo>
                      <a:pt x="949" y="93"/>
                    </a:lnTo>
                    <a:lnTo>
                      <a:pt x="989" y="114"/>
                    </a:lnTo>
                    <a:lnTo>
                      <a:pt x="1028" y="137"/>
                    </a:lnTo>
                    <a:lnTo>
                      <a:pt x="1028" y="137"/>
                    </a:lnTo>
                    <a:lnTo>
                      <a:pt x="1066" y="162"/>
                    </a:lnTo>
                    <a:lnTo>
                      <a:pt x="1102" y="189"/>
                    </a:lnTo>
                    <a:lnTo>
                      <a:pt x="1137" y="216"/>
                    </a:lnTo>
                    <a:lnTo>
                      <a:pt x="1171" y="246"/>
                    </a:lnTo>
                    <a:lnTo>
                      <a:pt x="1204" y="278"/>
                    </a:lnTo>
                    <a:lnTo>
                      <a:pt x="1234" y="311"/>
                    </a:lnTo>
                    <a:lnTo>
                      <a:pt x="1264" y="344"/>
                    </a:lnTo>
                    <a:lnTo>
                      <a:pt x="1291" y="381"/>
                    </a:lnTo>
                    <a:lnTo>
                      <a:pt x="1291" y="381"/>
                    </a:lnTo>
                    <a:lnTo>
                      <a:pt x="1261" y="347"/>
                    </a:lnTo>
                    <a:lnTo>
                      <a:pt x="1229" y="316"/>
                    </a:lnTo>
                    <a:lnTo>
                      <a:pt x="1197" y="284"/>
                    </a:lnTo>
                    <a:lnTo>
                      <a:pt x="1163" y="256"/>
                    </a:lnTo>
                    <a:lnTo>
                      <a:pt x="1163" y="256"/>
                    </a:lnTo>
                    <a:lnTo>
                      <a:pt x="1128" y="228"/>
                    </a:lnTo>
                    <a:lnTo>
                      <a:pt x="1092" y="202"/>
                    </a:lnTo>
                    <a:lnTo>
                      <a:pt x="1056" y="177"/>
                    </a:lnTo>
                    <a:lnTo>
                      <a:pt x="1018" y="154"/>
                    </a:lnTo>
                    <a:lnTo>
                      <a:pt x="1018" y="154"/>
                    </a:lnTo>
                    <a:lnTo>
                      <a:pt x="978" y="132"/>
                    </a:lnTo>
                    <a:lnTo>
                      <a:pt x="939" y="113"/>
                    </a:lnTo>
                    <a:lnTo>
                      <a:pt x="899" y="94"/>
                    </a:lnTo>
                    <a:lnTo>
                      <a:pt x="858" y="78"/>
                    </a:lnTo>
                    <a:lnTo>
                      <a:pt x="815" y="64"/>
                    </a:lnTo>
                    <a:lnTo>
                      <a:pt x="772" y="53"/>
                    </a:lnTo>
                    <a:lnTo>
                      <a:pt x="730" y="42"/>
                    </a:lnTo>
                    <a:lnTo>
                      <a:pt x="686" y="34"/>
                    </a:lnTo>
                    <a:lnTo>
                      <a:pt x="686" y="34"/>
                    </a:lnTo>
                    <a:lnTo>
                      <a:pt x="642" y="29"/>
                    </a:lnTo>
                    <a:lnTo>
                      <a:pt x="598" y="25"/>
                    </a:lnTo>
                    <a:lnTo>
                      <a:pt x="554" y="24"/>
                    </a:lnTo>
                    <a:lnTo>
                      <a:pt x="510" y="24"/>
                    </a:lnTo>
                    <a:lnTo>
                      <a:pt x="466" y="28"/>
                    </a:lnTo>
                    <a:lnTo>
                      <a:pt x="422" y="33"/>
                    </a:lnTo>
                    <a:lnTo>
                      <a:pt x="378" y="40"/>
                    </a:lnTo>
                    <a:lnTo>
                      <a:pt x="335" y="51"/>
                    </a:lnTo>
                    <a:lnTo>
                      <a:pt x="335" y="51"/>
                    </a:lnTo>
                    <a:lnTo>
                      <a:pt x="292" y="62"/>
                    </a:lnTo>
                    <a:lnTo>
                      <a:pt x="251" y="77"/>
                    </a:lnTo>
                    <a:lnTo>
                      <a:pt x="208" y="92"/>
                    </a:lnTo>
                    <a:lnTo>
                      <a:pt x="167" y="108"/>
                    </a:lnTo>
                    <a:lnTo>
                      <a:pt x="167" y="108"/>
                    </a:lnTo>
                    <a:lnTo>
                      <a:pt x="84" y="142"/>
                    </a:lnTo>
                    <a:lnTo>
                      <a:pt x="42" y="158"/>
                    </a:lnTo>
                    <a:lnTo>
                      <a:pt x="0" y="174"/>
                    </a:lnTo>
                    <a:lnTo>
                      <a:pt x="0" y="174"/>
                    </a:lnTo>
                    <a:close/>
                  </a:path>
                </a:pathLst>
              </a:custGeom>
              <a:solidFill>
                <a:srgbClr val="EAE4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8" name="Google Shape;58;p3"/>
              <p:cNvSpPr/>
              <p:nvPr/>
            </p:nvSpPr>
            <p:spPr>
              <a:xfrm>
                <a:off x="2354263" y="3905417"/>
                <a:ext cx="1069975" cy="165100"/>
              </a:xfrm>
              <a:custGeom>
                <a:avLst/>
                <a:gdLst/>
                <a:ahLst/>
                <a:cxnLst/>
                <a:rect l="l" t="t" r="r" b="b"/>
                <a:pathLst>
                  <a:path w="1348" h="210" extrusionOk="0">
                    <a:moveTo>
                      <a:pt x="0" y="206"/>
                    </a:moveTo>
                    <a:lnTo>
                      <a:pt x="0" y="206"/>
                    </a:lnTo>
                    <a:lnTo>
                      <a:pt x="171" y="198"/>
                    </a:lnTo>
                    <a:lnTo>
                      <a:pt x="257" y="192"/>
                    </a:lnTo>
                    <a:lnTo>
                      <a:pt x="342" y="187"/>
                    </a:lnTo>
                    <a:lnTo>
                      <a:pt x="342" y="187"/>
                    </a:lnTo>
                    <a:lnTo>
                      <a:pt x="427" y="181"/>
                    </a:lnTo>
                    <a:lnTo>
                      <a:pt x="513" y="173"/>
                    </a:lnTo>
                    <a:lnTo>
                      <a:pt x="598" y="164"/>
                    </a:lnTo>
                    <a:lnTo>
                      <a:pt x="682" y="153"/>
                    </a:lnTo>
                    <a:lnTo>
                      <a:pt x="682" y="153"/>
                    </a:lnTo>
                    <a:lnTo>
                      <a:pt x="767" y="141"/>
                    </a:lnTo>
                    <a:lnTo>
                      <a:pt x="851" y="127"/>
                    </a:lnTo>
                    <a:lnTo>
                      <a:pt x="935" y="112"/>
                    </a:lnTo>
                    <a:lnTo>
                      <a:pt x="1019" y="95"/>
                    </a:lnTo>
                    <a:lnTo>
                      <a:pt x="1019" y="95"/>
                    </a:lnTo>
                    <a:lnTo>
                      <a:pt x="1102" y="75"/>
                    </a:lnTo>
                    <a:lnTo>
                      <a:pt x="1185" y="52"/>
                    </a:lnTo>
                    <a:lnTo>
                      <a:pt x="1226" y="40"/>
                    </a:lnTo>
                    <a:lnTo>
                      <a:pt x="1267" y="28"/>
                    </a:lnTo>
                    <a:lnTo>
                      <a:pt x="1307" y="14"/>
                    </a:lnTo>
                    <a:lnTo>
                      <a:pt x="1348" y="0"/>
                    </a:lnTo>
                    <a:lnTo>
                      <a:pt x="1348" y="0"/>
                    </a:lnTo>
                    <a:lnTo>
                      <a:pt x="1308" y="17"/>
                    </a:lnTo>
                    <a:lnTo>
                      <a:pt x="1269" y="33"/>
                    </a:lnTo>
                    <a:lnTo>
                      <a:pt x="1229" y="50"/>
                    </a:lnTo>
                    <a:lnTo>
                      <a:pt x="1189" y="65"/>
                    </a:lnTo>
                    <a:lnTo>
                      <a:pt x="1147" y="77"/>
                    </a:lnTo>
                    <a:lnTo>
                      <a:pt x="1107" y="90"/>
                    </a:lnTo>
                    <a:lnTo>
                      <a:pt x="1065" y="103"/>
                    </a:lnTo>
                    <a:lnTo>
                      <a:pt x="1024" y="113"/>
                    </a:lnTo>
                    <a:lnTo>
                      <a:pt x="1024" y="113"/>
                    </a:lnTo>
                    <a:lnTo>
                      <a:pt x="981" y="123"/>
                    </a:lnTo>
                    <a:lnTo>
                      <a:pt x="940" y="134"/>
                    </a:lnTo>
                    <a:lnTo>
                      <a:pt x="856" y="151"/>
                    </a:lnTo>
                    <a:lnTo>
                      <a:pt x="771" y="165"/>
                    </a:lnTo>
                    <a:lnTo>
                      <a:pt x="685" y="177"/>
                    </a:lnTo>
                    <a:lnTo>
                      <a:pt x="685" y="177"/>
                    </a:lnTo>
                    <a:lnTo>
                      <a:pt x="600" y="188"/>
                    </a:lnTo>
                    <a:lnTo>
                      <a:pt x="515" y="196"/>
                    </a:lnTo>
                    <a:lnTo>
                      <a:pt x="429" y="203"/>
                    </a:lnTo>
                    <a:lnTo>
                      <a:pt x="343" y="206"/>
                    </a:lnTo>
                    <a:lnTo>
                      <a:pt x="343" y="206"/>
                    </a:lnTo>
                    <a:lnTo>
                      <a:pt x="257" y="210"/>
                    </a:lnTo>
                    <a:lnTo>
                      <a:pt x="172" y="210"/>
                    </a:lnTo>
                    <a:lnTo>
                      <a:pt x="85" y="209"/>
                    </a:lnTo>
                    <a:lnTo>
                      <a:pt x="0" y="206"/>
                    </a:lnTo>
                    <a:lnTo>
                      <a:pt x="0" y="206"/>
                    </a:lnTo>
                    <a:close/>
                  </a:path>
                </a:pathLst>
              </a:custGeom>
              <a:solidFill>
                <a:srgbClr val="EAE4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9" name="Google Shape;59;p3"/>
              <p:cNvSpPr/>
              <p:nvPr/>
            </p:nvSpPr>
            <p:spPr>
              <a:xfrm>
                <a:off x="4695826" y="3829217"/>
                <a:ext cx="2033588" cy="301625"/>
              </a:xfrm>
              <a:custGeom>
                <a:avLst/>
                <a:gdLst/>
                <a:ahLst/>
                <a:cxnLst/>
                <a:rect l="l" t="t" r="r" b="b"/>
                <a:pathLst>
                  <a:path w="2563" h="382" extrusionOk="0">
                    <a:moveTo>
                      <a:pt x="2563" y="381"/>
                    </a:moveTo>
                    <a:lnTo>
                      <a:pt x="2563" y="381"/>
                    </a:lnTo>
                    <a:lnTo>
                      <a:pt x="2476" y="382"/>
                    </a:lnTo>
                    <a:lnTo>
                      <a:pt x="2391" y="382"/>
                    </a:lnTo>
                    <a:lnTo>
                      <a:pt x="2306" y="379"/>
                    </a:lnTo>
                    <a:lnTo>
                      <a:pt x="2221" y="377"/>
                    </a:lnTo>
                    <a:lnTo>
                      <a:pt x="2221" y="377"/>
                    </a:lnTo>
                    <a:lnTo>
                      <a:pt x="2136" y="371"/>
                    </a:lnTo>
                    <a:lnTo>
                      <a:pt x="2050" y="364"/>
                    </a:lnTo>
                    <a:lnTo>
                      <a:pt x="1965" y="356"/>
                    </a:lnTo>
                    <a:lnTo>
                      <a:pt x="1880" y="346"/>
                    </a:lnTo>
                    <a:lnTo>
                      <a:pt x="1880" y="346"/>
                    </a:lnTo>
                    <a:lnTo>
                      <a:pt x="1837" y="339"/>
                    </a:lnTo>
                    <a:lnTo>
                      <a:pt x="1796" y="332"/>
                    </a:lnTo>
                    <a:lnTo>
                      <a:pt x="1753" y="325"/>
                    </a:lnTo>
                    <a:lnTo>
                      <a:pt x="1712" y="316"/>
                    </a:lnTo>
                    <a:lnTo>
                      <a:pt x="1669" y="307"/>
                    </a:lnTo>
                    <a:lnTo>
                      <a:pt x="1628" y="298"/>
                    </a:lnTo>
                    <a:lnTo>
                      <a:pt x="1586" y="287"/>
                    </a:lnTo>
                    <a:lnTo>
                      <a:pt x="1545" y="276"/>
                    </a:lnTo>
                    <a:lnTo>
                      <a:pt x="1545" y="276"/>
                    </a:lnTo>
                    <a:lnTo>
                      <a:pt x="1503" y="263"/>
                    </a:lnTo>
                    <a:lnTo>
                      <a:pt x="1463" y="250"/>
                    </a:lnTo>
                    <a:lnTo>
                      <a:pt x="1422" y="237"/>
                    </a:lnTo>
                    <a:lnTo>
                      <a:pt x="1381" y="223"/>
                    </a:lnTo>
                    <a:lnTo>
                      <a:pt x="1342" y="207"/>
                    </a:lnTo>
                    <a:lnTo>
                      <a:pt x="1302" y="192"/>
                    </a:lnTo>
                    <a:lnTo>
                      <a:pt x="1222" y="158"/>
                    </a:lnTo>
                    <a:lnTo>
                      <a:pt x="1222" y="158"/>
                    </a:lnTo>
                    <a:lnTo>
                      <a:pt x="1145" y="124"/>
                    </a:lnTo>
                    <a:lnTo>
                      <a:pt x="1106" y="106"/>
                    </a:lnTo>
                    <a:lnTo>
                      <a:pt x="1067" y="90"/>
                    </a:lnTo>
                    <a:lnTo>
                      <a:pt x="1027" y="75"/>
                    </a:lnTo>
                    <a:lnTo>
                      <a:pt x="987" y="61"/>
                    </a:lnTo>
                    <a:lnTo>
                      <a:pt x="947" y="49"/>
                    </a:lnTo>
                    <a:lnTo>
                      <a:pt x="906" y="40"/>
                    </a:lnTo>
                    <a:lnTo>
                      <a:pt x="906" y="40"/>
                    </a:lnTo>
                    <a:lnTo>
                      <a:pt x="864" y="32"/>
                    </a:lnTo>
                    <a:lnTo>
                      <a:pt x="823" y="27"/>
                    </a:lnTo>
                    <a:lnTo>
                      <a:pt x="781" y="23"/>
                    </a:lnTo>
                    <a:lnTo>
                      <a:pt x="739" y="22"/>
                    </a:lnTo>
                    <a:lnTo>
                      <a:pt x="696" y="23"/>
                    </a:lnTo>
                    <a:lnTo>
                      <a:pt x="655" y="26"/>
                    </a:lnTo>
                    <a:lnTo>
                      <a:pt x="612" y="32"/>
                    </a:lnTo>
                    <a:lnTo>
                      <a:pt x="571" y="37"/>
                    </a:lnTo>
                    <a:lnTo>
                      <a:pt x="571" y="37"/>
                    </a:lnTo>
                    <a:lnTo>
                      <a:pt x="529" y="46"/>
                    </a:lnTo>
                    <a:lnTo>
                      <a:pt x="489" y="57"/>
                    </a:lnTo>
                    <a:lnTo>
                      <a:pt x="448" y="70"/>
                    </a:lnTo>
                    <a:lnTo>
                      <a:pt x="408" y="83"/>
                    </a:lnTo>
                    <a:lnTo>
                      <a:pt x="369" y="99"/>
                    </a:lnTo>
                    <a:lnTo>
                      <a:pt x="331" y="118"/>
                    </a:lnTo>
                    <a:lnTo>
                      <a:pt x="294" y="138"/>
                    </a:lnTo>
                    <a:lnTo>
                      <a:pt x="257" y="159"/>
                    </a:lnTo>
                    <a:lnTo>
                      <a:pt x="257" y="159"/>
                    </a:lnTo>
                    <a:lnTo>
                      <a:pt x="222" y="182"/>
                    </a:lnTo>
                    <a:lnTo>
                      <a:pt x="186" y="207"/>
                    </a:lnTo>
                    <a:lnTo>
                      <a:pt x="152" y="232"/>
                    </a:lnTo>
                    <a:lnTo>
                      <a:pt x="119" y="258"/>
                    </a:lnTo>
                    <a:lnTo>
                      <a:pt x="88" y="287"/>
                    </a:lnTo>
                    <a:lnTo>
                      <a:pt x="57" y="317"/>
                    </a:lnTo>
                    <a:lnTo>
                      <a:pt x="28" y="348"/>
                    </a:lnTo>
                    <a:lnTo>
                      <a:pt x="0" y="381"/>
                    </a:lnTo>
                    <a:lnTo>
                      <a:pt x="0" y="381"/>
                    </a:lnTo>
                    <a:lnTo>
                      <a:pt x="27" y="347"/>
                    </a:lnTo>
                    <a:lnTo>
                      <a:pt x="55" y="315"/>
                    </a:lnTo>
                    <a:lnTo>
                      <a:pt x="85" y="284"/>
                    </a:lnTo>
                    <a:lnTo>
                      <a:pt x="114" y="254"/>
                    </a:lnTo>
                    <a:lnTo>
                      <a:pt x="147" y="225"/>
                    </a:lnTo>
                    <a:lnTo>
                      <a:pt x="180" y="199"/>
                    </a:lnTo>
                    <a:lnTo>
                      <a:pt x="215" y="173"/>
                    </a:lnTo>
                    <a:lnTo>
                      <a:pt x="250" y="149"/>
                    </a:lnTo>
                    <a:lnTo>
                      <a:pt x="287" y="126"/>
                    </a:lnTo>
                    <a:lnTo>
                      <a:pt x="325" y="105"/>
                    </a:lnTo>
                    <a:lnTo>
                      <a:pt x="363" y="87"/>
                    </a:lnTo>
                    <a:lnTo>
                      <a:pt x="402" y="70"/>
                    </a:lnTo>
                    <a:lnTo>
                      <a:pt x="443" y="53"/>
                    </a:lnTo>
                    <a:lnTo>
                      <a:pt x="484" y="40"/>
                    </a:lnTo>
                    <a:lnTo>
                      <a:pt x="526" y="28"/>
                    </a:lnTo>
                    <a:lnTo>
                      <a:pt x="567" y="19"/>
                    </a:lnTo>
                    <a:lnTo>
                      <a:pt x="567" y="19"/>
                    </a:lnTo>
                    <a:lnTo>
                      <a:pt x="610" y="11"/>
                    </a:lnTo>
                    <a:lnTo>
                      <a:pt x="652" y="5"/>
                    </a:lnTo>
                    <a:lnTo>
                      <a:pt x="696" y="2"/>
                    </a:lnTo>
                    <a:lnTo>
                      <a:pt x="739" y="0"/>
                    </a:lnTo>
                    <a:lnTo>
                      <a:pt x="739" y="0"/>
                    </a:lnTo>
                    <a:lnTo>
                      <a:pt x="782" y="2"/>
                    </a:lnTo>
                    <a:lnTo>
                      <a:pt x="825" y="4"/>
                    </a:lnTo>
                    <a:lnTo>
                      <a:pt x="868" y="10"/>
                    </a:lnTo>
                    <a:lnTo>
                      <a:pt x="910" y="18"/>
                    </a:lnTo>
                    <a:lnTo>
                      <a:pt x="910" y="18"/>
                    </a:lnTo>
                    <a:lnTo>
                      <a:pt x="953" y="27"/>
                    </a:lnTo>
                    <a:lnTo>
                      <a:pt x="994" y="40"/>
                    </a:lnTo>
                    <a:lnTo>
                      <a:pt x="1035" y="52"/>
                    </a:lnTo>
                    <a:lnTo>
                      <a:pt x="1075" y="68"/>
                    </a:lnTo>
                    <a:lnTo>
                      <a:pt x="1115" y="85"/>
                    </a:lnTo>
                    <a:lnTo>
                      <a:pt x="1154" y="101"/>
                    </a:lnTo>
                    <a:lnTo>
                      <a:pt x="1233" y="135"/>
                    </a:lnTo>
                    <a:lnTo>
                      <a:pt x="1233" y="135"/>
                    </a:lnTo>
                    <a:lnTo>
                      <a:pt x="1311" y="169"/>
                    </a:lnTo>
                    <a:lnTo>
                      <a:pt x="1350" y="185"/>
                    </a:lnTo>
                    <a:lnTo>
                      <a:pt x="1390" y="200"/>
                    </a:lnTo>
                    <a:lnTo>
                      <a:pt x="1430" y="215"/>
                    </a:lnTo>
                    <a:lnTo>
                      <a:pt x="1470" y="229"/>
                    </a:lnTo>
                    <a:lnTo>
                      <a:pt x="1510" y="241"/>
                    </a:lnTo>
                    <a:lnTo>
                      <a:pt x="1551" y="254"/>
                    </a:lnTo>
                    <a:lnTo>
                      <a:pt x="1551" y="254"/>
                    </a:lnTo>
                    <a:lnTo>
                      <a:pt x="1592" y="265"/>
                    </a:lnTo>
                    <a:lnTo>
                      <a:pt x="1633" y="276"/>
                    </a:lnTo>
                    <a:lnTo>
                      <a:pt x="1674" y="286"/>
                    </a:lnTo>
                    <a:lnTo>
                      <a:pt x="1715" y="295"/>
                    </a:lnTo>
                    <a:lnTo>
                      <a:pt x="1799" y="311"/>
                    </a:lnTo>
                    <a:lnTo>
                      <a:pt x="1883" y="326"/>
                    </a:lnTo>
                    <a:lnTo>
                      <a:pt x="1883" y="326"/>
                    </a:lnTo>
                    <a:lnTo>
                      <a:pt x="1967" y="339"/>
                    </a:lnTo>
                    <a:lnTo>
                      <a:pt x="2051" y="350"/>
                    </a:lnTo>
                    <a:lnTo>
                      <a:pt x="2137" y="358"/>
                    </a:lnTo>
                    <a:lnTo>
                      <a:pt x="2222" y="364"/>
                    </a:lnTo>
                    <a:lnTo>
                      <a:pt x="2222" y="364"/>
                    </a:lnTo>
                    <a:lnTo>
                      <a:pt x="2306" y="370"/>
                    </a:lnTo>
                    <a:lnTo>
                      <a:pt x="2391" y="375"/>
                    </a:lnTo>
                    <a:lnTo>
                      <a:pt x="2476" y="378"/>
                    </a:lnTo>
                    <a:lnTo>
                      <a:pt x="2563" y="381"/>
                    </a:lnTo>
                    <a:lnTo>
                      <a:pt x="2563" y="381"/>
                    </a:lnTo>
                    <a:close/>
                  </a:path>
                </a:pathLst>
              </a:custGeom>
              <a:solidFill>
                <a:srgbClr val="EAE4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0" name="Google Shape;60;p3"/>
              <p:cNvSpPr/>
              <p:nvPr/>
            </p:nvSpPr>
            <p:spPr>
              <a:xfrm>
                <a:off x="4695826" y="3735554"/>
                <a:ext cx="1023938" cy="303213"/>
              </a:xfrm>
              <a:custGeom>
                <a:avLst/>
                <a:gdLst/>
                <a:ahLst/>
                <a:cxnLst/>
                <a:rect l="l" t="t" r="r" b="b"/>
                <a:pathLst>
                  <a:path w="1291" h="381" extrusionOk="0">
                    <a:moveTo>
                      <a:pt x="1291" y="174"/>
                    </a:moveTo>
                    <a:lnTo>
                      <a:pt x="1291" y="174"/>
                    </a:lnTo>
                    <a:lnTo>
                      <a:pt x="1249" y="158"/>
                    </a:lnTo>
                    <a:lnTo>
                      <a:pt x="1207" y="142"/>
                    </a:lnTo>
                    <a:lnTo>
                      <a:pt x="1124" y="108"/>
                    </a:lnTo>
                    <a:lnTo>
                      <a:pt x="1124" y="108"/>
                    </a:lnTo>
                    <a:lnTo>
                      <a:pt x="1083" y="92"/>
                    </a:lnTo>
                    <a:lnTo>
                      <a:pt x="1040" y="77"/>
                    </a:lnTo>
                    <a:lnTo>
                      <a:pt x="999" y="62"/>
                    </a:lnTo>
                    <a:lnTo>
                      <a:pt x="956" y="51"/>
                    </a:lnTo>
                    <a:lnTo>
                      <a:pt x="956" y="51"/>
                    </a:lnTo>
                    <a:lnTo>
                      <a:pt x="913" y="40"/>
                    </a:lnTo>
                    <a:lnTo>
                      <a:pt x="869" y="33"/>
                    </a:lnTo>
                    <a:lnTo>
                      <a:pt x="825" y="28"/>
                    </a:lnTo>
                    <a:lnTo>
                      <a:pt x="781" y="24"/>
                    </a:lnTo>
                    <a:lnTo>
                      <a:pt x="737" y="24"/>
                    </a:lnTo>
                    <a:lnTo>
                      <a:pt x="693" y="25"/>
                    </a:lnTo>
                    <a:lnTo>
                      <a:pt x="649" y="29"/>
                    </a:lnTo>
                    <a:lnTo>
                      <a:pt x="605" y="34"/>
                    </a:lnTo>
                    <a:lnTo>
                      <a:pt x="605" y="34"/>
                    </a:lnTo>
                    <a:lnTo>
                      <a:pt x="561" y="42"/>
                    </a:lnTo>
                    <a:lnTo>
                      <a:pt x="519" y="53"/>
                    </a:lnTo>
                    <a:lnTo>
                      <a:pt x="476" y="64"/>
                    </a:lnTo>
                    <a:lnTo>
                      <a:pt x="433" y="78"/>
                    </a:lnTo>
                    <a:lnTo>
                      <a:pt x="392" y="94"/>
                    </a:lnTo>
                    <a:lnTo>
                      <a:pt x="352" y="113"/>
                    </a:lnTo>
                    <a:lnTo>
                      <a:pt x="313" y="132"/>
                    </a:lnTo>
                    <a:lnTo>
                      <a:pt x="273" y="154"/>
                    </a:lnTo>
                    <a:lnTo>
                      <a:pt x="273" y="154"/>
                    </a:lnTo>
                    <a:lnTo>
                      <a:pt x="235" y="177"/>
                    </a:lnTo>
                    <a:lnTo>
                      <a:pt x="199" y="202"/>
                    </a:lnTo>
                    <a:lnTo>
                      <a:pt x="163" y="228"/>
                    </a:lnTo>
                    <a:lnTo>
                      <a:pt x="128" y="256"/>
                    </a:lnTo>
                    <a:lnTo>
                      <a:pt x="128" y="256"/>
                    </a:lnTo>
                    <a:lnTo>
                      <a:pt x="94" y="284"/>
                    </a:lnTo>
                    <a:lnTo>
                      <a:pt x="62" y="316"/>
                    </a:lnTo>
                    <a:lnTo>
                      <a:pt x="30" y="347"/>
                    </a:lnTo>
                    <a:lnTo>
                      <a:pt x="0" y="381"/>
                    </a:lnTo>
                    <a:lnTo>
                      <a:pt x="0" y="381"/>
                    </a:lnTo>
                    <a:lnTo>
                      <a:pt x="27" y="344"/>
                    </a:lnTo>
                    <a:lnTo>
                      <a:pt x="57" y="311"/>
                    </a:lnTo>
                    <a:lnTo>
                      <a:pt x="87" y="278"/>
                    </a:lnTo>
                    <a:lnTo>
                      <a:pt x="119" y="246"/>
                    </a:lnTo>
                    <a:lnTo>
                      <a:pt x="154" y="216"/>
                    </a:lnTo>
                    <a:lnTo>
                      <a:pt x="189" y="189"/>
                    </a:lnTo>
                    <a:lnTo>
                      <a:pt x="225" y="162"/>
                    </a:lnTo>
                    <a:lnTo>
                      <a:pt x="263" y="137"/>
                    </a:lnTo>
                    <a:lnTo>
                      <a:pt x="263" y="137"/>
                    </a:lnTo>
                    <a:lnTo>
                      <a:pt x="302" y="114"/>
                    </a:lnTo>
                    <a:lnTo>
                      <a:pt x="342" y="93"/>
                    </a:lnTo>
                    <a:lnTo>
                      <a:pt x="384" y="74"/>
                    </a:lnTo>
                    <a:lnTo>
                      <a:pt x="425" y="56"/>
                    </a:lnTo>
                    <a:lnTo>
                      <a:pt x="425" y="56"/>
                    </a:lnTo>
                    <a:lnTo>
                      <a:pt x="468" y="41"/>
                    </a:lnTo>
                    <a:lnTo>
                      <a:pt x="512" y="29"/>
                    </a:lnTo>
                    <a:lnTo>
                      <a:pt x="557" y="18"/>
                    </a:lnTo>
                    <a:lnTo>
                      <a:pt x="600" y="10"/>
                    </a:lnTo>
                    <a:lnTo>
                      <a:pt x="600" y="10"/>
                    </a:lnTo>
                    <a:lnTo>
                      <a:pt x="647" y="4"/>
                    </a:lnTo>
                    <a:lnTo>
                      <a:pt x="691" y="1"/>
                    </a:lnTo>
                    <a:lnTo>
                      <a:pt x="736" y="0"/>
                    </a:lnTo>
                    <a:lnTo>
                      <a:pt x="782" y="1"/>
                    </a:lnTo>
                    <a:lnTo>
                      <a:pt x="782" y="1"/>
                    </a:lnTo>
                    <a:lnTo>
                      <a:pt x="827" y="4"/>
                    </a:lnTo>
                    <a:lnTo>
                      <a:pt x="872" y="11"/>
                    </a:lnTo>
                    <a:lnTo>
                      <a:pt x="917" y="19"/>
                    </a:lnTo>
                    <a:lnTo>
                      <a:pt x="939" y="25"/>
                    </a:lnTo>
                    <a:lnTo>
                      <a:pt x="961" y="32"/>
                    </a:lnTo>
                    <a:lnTo>
                      <a:pt x="961" y="32"/>
                    </a:lnTo>
                    <a:lnTo>
                      <a:pt x="1005" y="46"/>
                    </a:lnTo>
                    <a:lnTo>
                      <a:pt x="1046" y="61"/>
                    </a:lnTo>
                    <a:lnTo>
                      <a:pt x="1088" y="78"/>
                    </a:lnTo>
                    <a:lnTo>
                      <a:pt x="1129" y="97"/>
                    </a:lnTo>
                    <a:lnTo>
                      <a:pt x="1210" y="136"/>
                    </a:lnTo>
                    <a:lnTo>
                      <a:pt x="1291" y="174"/>
                    </a:lnTo>
                    <a:lnTo>
                      <a:pt x="1291" y="174"/>
                    </a:lnTo>
                    <a:close/>
                  </a:path>
                </a:pathLst>
              </a:custGeom>
              <a:solidFill>
                <a:srgbClr val="EAE4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 name="Google Shape;61;p3"/>
              <p:cNvSpPr/>
              <p:nvPr/>
            </p:nvSpPr>
            <p:spPr>
              <a:xfrm>
                <a:off x="5719763" y="3905417"/>
                <a:ext cx="1069975" cy="165100"/>
              </a:xfrm>
              <a:custGeom>
                <a:avLst/>
                <a:gdLst/>
                <a:ahLst/>
                <a:cxnLst/>
                <a:rect l="l" t="t" r="r" b="b"/>
                <a:pathLst>
                  <a:path w="1348" h="210" extrusionOk="0">
                    <a:moveTo>
                      <a:pt x="1348" y="206"/>
                    </a:moveTo>
                    <a:lnTo>
                      <a:pt x="1348" y="206"/>
                    </a:lnTo>
                    <a:lnTo>
                      <a:pt x="1263" y="209"/>
                    </a:lnTo>
                    <a:lnTo>
                      <a:pt x="1176" y="210"/>
                    </a:lnTo>
                    <a:lnTo>
                      <a:pt x="1091" y="210"/>
                    </a:lnTo>
                    <a:lnTo>
                      <a:pt x="1005" y="206"/>
                    </a:lnTo>
                    <a:lnTo>
                      <a:pt x="1005" y="206"/>
                    </a:lnTo>
                    <a:lnTo>
                      <a:pt x="919" y="203"/>
                    </a:lnTo>
                    <a:lnTo>
                      <a:pt x="833" y="196"/>
                    </a:lnTo>
                    <a:lnTo>
                      <a:pt x="748" y="188"/>
                    </a:lnTo>
                    <a:lnTo>
                      <a:pt x="663" y="177"/>
                    </a:lnTo>
                    <a:lnTo>
                      <a:pt x="663" y="177"/>
                    </a:lnTo>
                    <a:lnTo>
                      <a:pt x="577" y="165"/>
                    </a:lnTo>
                    <a:lnTo>
                      <a:pt x="492" y="151"/>
                    </a:lnTo>
                    <a:lnTo>
                      <a:pt x="408" y="134"/>
                    </a:lnTo>
                    <a:lnTo>
                      <a:pt x="367" y="123"/>
                    </a:lnTo>
                    <a:lnTo>
                      <a:pt x="324" y="113"/>
                    </a:lnTo>
                    <a:lnTo>
                      <a:pt x="324" y="113"/>
                    </a:lnTo>
                    <a:lnTo>
                      <a:pt x="283" y="103"/>
                    </a:lnTo>
                    <a:lnTo>
                      <a:pt x="241" y="90"/>
                    </a:lnTo>
                    <a:lnTo>
                      <a:pt x="201" y="77"/>
                    </a:lnTo>
                    <a:lnTo>
                      <a:pt x="159" y="65"/>
                    </a:lnTo>
                    <a:lnTo>
                      <a:pt x="119" y="50"/>
                    </a:lnTo>
                    <a:lnTo>
                      <a:pt x="79" y="33"/>
                    </a:lnTo>
                    <a:lnTo>
                      <a:pt x="40" y="17"/>
                    </a:lnTo>
                    <a:lnTo>
                      <a:pt x="0" y="0"/>
                    </a:lnTo>
                    <a:lnTo>
                      <a:pt x="0" y="0"/>
                    </a:lnTo>
                    <a:lnTo>
                      <a:pt x="41" y="14"/>
                    </a:lnTo>
                    <a:lnTo>
                      <a:pt x="81" y="28"/>
                    </a:lnTo>
                    <a:lnTo>
                      <a:pt x="122" y="40"/>
                    </a:lnTo>
                    <a:lnTo>
                      <a:pt x="163" y="52"/>
                    </a:lnTo>
                    <a:lnTo>
                      <a:pt x="246" y="75"/>
                    </a:lnTo>
                    <a:lnTo>
                      <a:pt x="329" y="95"/>
                    </a:lnTo>
                    <a:lnTo>
                      <a:pt x="329" y="95"/>
                    </a:lnTo>
                    <a:lnTo>
                      <a:pt x="413" y="112"/>
                    </a:lnTo>
                    <a:lnTo>
                      <a:pt x="497" y="127"/>
                    </a:lnTo>
                    <a:lnTo>
                      <a:pt x="581" y="141"/>
                    </a:lnTo>
                    <a:lnTo>
                      <a:pt x="666" y="153"/>
                    </a:lnTo>
                    <a:lnTo>
                      <a:pt x="666" y="153"/>
                    </a:lnTo>
                    <a:lnTo>
                      <a:pt x="750" y="164"/>
                    </a:lnTo>
                    <a:lnTo>
                      <a:pt x="835" y="173"/>
                    </a:lnTo>
                    <a:lnTo>
                      <a:pt x="921" y="181"/>
                    </a:lnTo>
                    <a:lnTo>
                      <a:pt x="1006" y="187"/>
                    </a:lnTo>
                    <a:lnTo>
                      <a:pt x="1006" y="187"/>
                    </a:lnTo>
                    <a:lnTo>
                      <a:pt x="1091" y="192"/>
                    </a:lnTo>
                    <a:lnTo>
                      <a:pt x="1177" y="198"/>
                    </a:lnTo>
                    <a:lnTo>
                      <a:pt x="1348" y="206"/>
                    </a:lnTo>
                    <a:lnTo>
                      <a:pt x="1348" y="206"/>
                    </a:lnTo>
                    <a:close/>
                  </a:path>
                </a:pathLst>
              </a:custGeom>
              <a:solidFill>
                <a:srgbClr val="EAE4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62" name="Google Shape;62;p3"/>
            <p:cNvSpPr/>
            <p:nvPr/>
          </p:nvSpPr>
          <p:spPr>
            <a:xfrm>
              <a:off x="4211565" y="3933056"/>
              <a:ext cx="711000" cy="711000"/>
            </a:xfrm>
            <a:custGeom>
              <a:avLst/>
              <a:gdLst/>
              <a:ahLst/>
              <a:cxnLst/>
              <a:rect l="l" t="t" r="r" b="b"/>
              <a:pathLst>
                <a:path w="1600" h="1600" extrusionOk="0">
                  <a:moveTo>
                    <a:pt x="1600" y="800"/>
                  </a:moveTo>
                  <a:cubicBezTo>
                    <a:pt x="1600" y="1240"/>
                    <a:pt x="1240" y="1600"/>
                    <a:pt x="800" y="1600"/>
                  </a:cubicBezTo>
                  <a:cubicBezTo>
                    <a:pt x="360" y="1600"/>
                    <a:pt x="0" y="1240"/>
                    <a:pt x="0" y="800"/>
                  </a:cubicBezTo>
                  <a:cubicBezTo>
                    <a:pt x="0" y="800"/>
                    <a:pt x="0" y="800"/>
                    <a:pt x="0" y="800"/>
                  </a:cubicBezTo>
                  <a:cubicBezTo>
                    <a:pt x="0" y="360"/>
                    <a:pt x="360" y="0"/>
                    <a:pt x="800" y="0"/>
                  </a:cubicBezTo>
                  <a:cubicBezTo>
                    <a:pt x="1240" y="0"/>
                    <a:pt x="1600" y="360"/>
                    <a:pt x="1600" y="800"/>
                  </a:cubicBezTo>
                  <a:close/>
                </a:path>
              </a:pathLst>
            </a:custGeom>
            <a:solidFill>
              <a:srgbClr val="A1D4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3" name="Google Shape;63;p3"/>
            <p:cNvSpPr/>
            <p:nvPr/>
          </p:nvSpPr>
          <p:spPr>
            <a:xfrm>
              <a:off x="2057500" y="5125377"/>
              <a:ext cx="711000" cy="711000"/>
            </a:xfrm>
            <a:custGeom>
              <a:avLst/>
              <a:gdLst/>
              <a:ahLst/>
              <a:cxnLst/>
              <a:rect l="l" t="t" r="r" b="b"/>
              <a:pathLst>
                <a:path w="1600" h="1600" extrusionOk="0">
                  <a:moveTo>
                    <a:pt x="1600" y="800"/>
                  </a:moveTo>
                  <a:cubicBezTo>
                    <a:pt x="1600" y="1240"/>
                    <a:pt x="1240" y="1600"/>
                    <a:pt x="800" y="1600"/>
                  </a:cubicBezTo>
                  <a:cubicBezTo>
                    <a:pt x="800" y="1600"/>
                    <a:pt x="800" y="1600"/>
                    <a:pt x="800" y="1600"/>
                  </a:cubicBezTo>
                  <a:cubicBezTo>
                    <a:pt x="360" y="1600"/>
                    <a:pt x="0" y="1240"/>
                    <a:pt x="0" y="800"/>
                  </a:cubicBezTo>
                  <a:cubicBezTo>
                    <a:pt x="0" y="800"/>
                    <a:pt x="0" y="800"/>
                    <a:pt x="0" y="800"/>
                  </a:cubicBezTo>
                  <a:cubicBezTo>
                    <a:pt x="0" y="360"/>
                    <a:pt x="360" y="0"/>
                    <a:pt x="800" y="0"/>
                  </a:cubicBezTo>
                  <a:cubicBezTo>
                    <a:pt x="800" y="0"/>
                    <a:pt x="800" y="0"/>
                    <a:pt x="800" y="0"/>
                  </a:cubicBezTo>
                  <a:cubicBezTo>
                    <a:pt x="1240" y="0"/>
                    <a:pt x="1600" y="360"/>
                    <a:pt x="1600" y="800"/>
                  </a:cubicBezTo>
                  <a:close/>
                </a:path>
              </a:pathLst>
            </a:custGeom>
            <a:solidFill>
              <a:srgbClr val="FA754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 name="Google Shape;64;p3"/>
            <p:cNvSpPr/>
            <p:nvPr/>
          </p:nvSpPr>
          <p:spPr>
            <a:xfrm>
              <a:off x="6372326" y="5139664"/>
              <a:ext cx="711000" cy="711000"/>
            </a:xfrm>
            <a:custGeom>
              <a:avLst/>
              <a:gdLst/>
              <a:ahLst/>
              <a:cxnLst/>
              <a:rect l="l" t="t" r="r" b="b"/>
              <a:pathLst>
                <a:path w="1600" h="1600" extrusionOk="0">
                  <a:moveTo>
                    <a:pt x="1600" y="800"/>
                  </a:moveTo>
                  <a:cubicBezTo>
                    <a:pt x="1600" y="1240"/>
                    <a:pt x="1240" y="1600"/>
                    <a:pt x="800" y="1600"/>
                  </a:cubicBezTo>
                  <a:cubicBezTo>
                    <a:pt x="800" y="1600"/>
                    <a:pt x="800" y="1600"/>
                    <a:pt x="800" y="1600"/>
                  </a:cubicBezTo>
                  <a:cubicBezTo>
                    <a:pt x="360" y="1600"/>
                    <a:pt x="0" y="1240"/>
                    <a:pt x="0" y="800"/>
                  </a:cubicBezTo>
                  <a:cubicBezTo>
                    <a:pt x="0" y="360"/>
                    <a:pt x="360" y="0"/>
                    <a:pt x="800" y="0"/>
                  </a:cubicBezTo>
                  <a:cubicBezTo>
                    <a:pt x="800" y="0"/>
                    <a:pt x="800" y="0"/>
                    <a:pt x="800" y="0"/>
                  </a:cubicBezTo>
                  <a:cubicBezTo>
                    <a:pt x="1240" y="0"/>
                    <a:pt x="1600" y="360"/>
                    <a:pt x="1600" y="80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5" name="Google Shape;65;p3"/>
            <p:cNvSpPr/>
            <p:nvPr/>
          </p:nvSpPr>
          <p:spPr>
            <a:xfrm>
              <a:off x="2874729" y="4253493"/>
              <a:ext cx="711000" cy="711000"/>
            </a:xfrm>
            <a:custGeom>
              <a:avLst/>
              <a:gdLst/>
              <a:ahLst/>
              <a:cxnLst/>
              <a:rect l="l" t="t" r="r" b="b"/>
              <a:pathLst>
                <a:path w="1600" h="1600" extrusionOk="0">
                  <a:moveTo>
                    <a:pt x="1600" y="800"/>
                  </a:moveTo>
                  <a:cubicBezTo>
                    <a:pt x="1600" y="1240"/>
                    <a:pt x="1240" y="1600"/>
                    <a:pt x="800" y="1600"/>
                  </a:cubicBezTo>
                  <a:cubicBezTo>
                    <a:pt x="800" y="1600"/>
                    <a:pt x="800" y="1600"/>
                    <a:pt x="800" y="1600"/>
                  </a:cubicBezTo>
                  <a:cubicBezTo>
                    <a:pt x="360" y="1600"/>
                    <a:pt x="0" y="1240"/>
                    <a:pt x="0" y="800"/>
                  </a:cubicBezTo>
                  <a:cubicBezTo>
                    <a:pt x="0" y="360"/>
                    <a:pt x="360" y="0"/>
                    <a:pt x="800" y="0"/>
                  </a:cubicBezTo>
                  <a:cubicBezTo>
                    <a:pt x="800" y="0"/>
                    <a:pt x="800" y="0"/>
                    <a:pt x="800" y="0"/>
                  </a:cubicBezTo>
                  <a:cubicBezTo>
                    <a:pt x="1240" y="0"/>
                    <a:pt x="1600" y="360"/>
                    <a:pt x="1600" y="800"/>
                  </a:cubicBezTo>
                  <a:close/>
                </a:path>
              </a:pathLst>
            </a:custGeom>
            <a:solidFill>
              <a:srgbClr val="FFCE5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6" name="Google Shape;66;p3"/>
            <p:cNvSpPr/>
            <p:nvPr/>
          </p:nvSpPr>
          <p:spPr>
            <a:xfrm>
              <a:off x="5548406" y="4319071"/>
              <a:ext cx="711001" cy="710995"/>
            </a:xfrm>
            <a:custGeom>
              <a:avLst/>
              <a:gdLst/>
              <a:ahLst/>
              <a:cxnLst/>
              <a:rect l="l" t="t" r="r" b="b"/>
              <a:pathLst>
                <a:path w="1600" h="1600" extrusionOk="0">
                  <a:moveTo>
                    <a:pt x="1600" y="800"/>
                  </a:moveTo>
                  <a:cubicBezTo>
                    <a:pt x="1600" y="1240"/>
                    <a:pt x="1240" y="1600"/>
                    <a:pt x="800" y="1600"/>
                  </a:cubicBezTo>
                  <a:cubicBezTo>
                    <a:pt x="800" y="1600"/>
                    <a:pt x="800" y="1600"/>
                    <a:pt x="800" y="1600"/>
                  </a:cubicBezTo>
                  <a:cubicBezTo>
                    <a:pt x="360" y="1600"/>
                    <a:pt x="0" y="1240"/>
                    <a:pt x="0" y="800"/>
                  </a:cubicBezTo>
                  <a:cubicBezTo>
                    <a:pt x="0" y="800"/>
                    <a:pt x="0" y="800"/>
                    <a:pt x="0" y="800"/>
                  </a:cubicBezTo>
                  <a:cubicBezTo>
                    <a:pt x="0" y="360"/>
                    <a:pt x="360" y="0"/>
                    <a:pt x="800" y="0"/>
                  </a:cubicBezTo>
                  <a:cubicBezTo>
                    <a:pt x="800" y="0"/>
                    <a:pt x="800" y="0"/>
                    <a:pt x="800" y="0"/>
                  </a:cubicBezTo>
                  <a:cubicBezTo>
                    <a:pt x="1240" y="0"/>
                    <a:pt x="1600" y="360"/>
                    <a:pt x="1600" y="800"/>
                  </a:cubicBezTo>
                  <a:close/>
                </a:path>
              </a:pathLst>
            </a:custGeom>
            <a:solidFill>
              <a:srgbClr val="49CFA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67" name="Google Shape;67;p3"/>
            <p:cNvPicPr preferRelativeResize="0"/>
            <p:nvPr/>
          </p:nvPicPr>
          <p:blipFill rotWithShape="1">
            <a:blip r:embed="rId2">
              <a:alphaModFix/>
            </a:blip>
            <a:srcRect/>
            <a:stretch/>
          </p:blipFill>
          <p:spPr>
            <a:xfrm>
              <a:off x="5501117" y="4411372"/>
              <a:ext cx="747959" cy="517280"/>
            </a:xfrm>
            <a:prstGeom prst="rect">
              <a:avLst/>
            </a:prstGeom>
            <a:noFill/>
            <a:ln>
              <a:noFill/>
            </a:ln>
          </p:spPr>
        </p:pic>
        <p:pic>
          <p:nvPicPr>
            <p:cNvPr id="68" name="Google Shape;68;p3"/>
            <p:cNvPicPr preferRelativeResize="0"/>
            <p:nvPr/>
          </p:nvPicPr>
          <p:blipFill rotWithShape="1">
            <a:blip r:embed="rId3">
              <a:alphaModFix/>
            </a:blip>
            <a:srcRect/>
            <a:stretch/>
          </p:blipFill>
          <p:spPr>
            <a:xfrm>
              <a:off x="1927868" y="5172423"/>
              <a:ext cx="933521" cy="645613"/>
            </a:xfrm>
            <a:prstGeom prst="rect">
              <a:avLst/>
            </a:prstGeom>
            <a:noFill/>
            <a:ln>
              <a:noFill/>
            </a:ln>
          </p:spPr>
        </p:pic>
        <p:pic>
          <p:nvPicPr>
            <p:cNvPr id="69" name="Google Shape;69;p3"/>
            <p:cNvPicPr preferRelativeResize="0"/>
            <p:nvPr/>
          </p:nvPicPr>
          <p:blipFill rotWithShape="1">
            <a:blip r:embed="rId4">
              <a:alphaModFix/>
            </a:blip>
            <a:srcRect/>
            <a:stretch/>
          </p:blipFill>
          <p:spPr>
            <a:xfrm>
              <a:off x="6299784" y="5200080"/>
              <a:ext cx="825507" cy="570911"/>
            </a:xfrm>
            <a:prstGeom prst="rect">
              <a:avLst/>
            </a:prstGeom>
            <a:noFill/>
            <a:ln>
              <a:noFill/>
            </a:ln>
          </p:spPr>
        </p:pic>
        <p:pic>
          <p:nvPicPr>
            <p:cNvPr id="70" name="Google Shape;70;p3"/>
            <p:cNvPicPr preferRelativeResize="0"/>
            <p:nvPr/>
          </p:nvPicPr>
          <p:blipFill rotWithShape="1">
            <a:blip r:embed="rId5">
              <a:alphaModFix/>
            </a:blip>
            <a:srcRect/>
            <a:stretch/>
          </p:blipFill>
          <p:spPr>
            <a:xfrm>
              <a:off x="4180291" y="4023025"/>
              <a:ext cx="773987" cy="535281"/>
            </a:xfrm>
            <a:prstGeom prst="rect">
              <a:avLst/>
            </a:prstGeom>
            <a:noFill/>
            <a:ln>
              <a:noFill/>
            </a:ln>
          </p:spPr>
        </p:pic>
        <p:pic>
          <p:nvPicPr>
            <p:cNvPr id="71" name="Google Shape;71;p3"/>
            <p:cNvPicPr preferRelativeResize="0"/>
            <p:nvPr/>
          </p:nvPicPr>
          <p:blipFill rotWithShape="1">
            <a:blip r:embed="rId6">
              <a:alphaModFix/>
            </a:blip>
            <a:srcRect/>
            <a:stretch/>
          </p:blipFill>
          <p:spPr>
            <a:xfrm>
              <a:off x="2784160" y="4358722"/>
              <a:ext cx="801569" cy="554356"/>
            </a:xfrm>
            <a:prstGeom prst="rect">
              <a:avLst/>
            </a:prstGeom>
            <a:noFill/>
            <a:ln>
              <a:noFill/>
            </a:ln>
          </p:spPr>
        </p:pic>
      </p:grpSp>
      <p:sp>
        <p:nvSpPr>
          <p:cNvPr id="72" name="Google Shape;72;p3"/>
          <p:cNvSpPr txBox="1">
            <a:spLocks noGrp="1"/>
          </p:cNvSpPr>
          <p:nvPr>
            <p:ph type="ftr" idx="11"/>
          </p:nvPr>
        </p:nvSpPr>
        <p:spPr>
          <a:xfrm>
            <a:off x="3517514" y="6285122"/>
            <a:ext cx="4724400"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
          <p:cNvSpPr>
            <a:spLocks noGrp="1"/>
          </p:cNvSpPr>
          <p:nvPr>
            <p:ph type="sldNum" idx="12"/>
          </p:nvPr>
        </p:nvSpPr>
        <p:spPr>
          <a:xfrm>
            <a:off x="8461438" y="6247810"/>
            <a:ext cx="502920" cy="502920"/>
          </a:xfrm>
          <a:prstGeom prst="ellipse">
            <a:avLst/>
          </a:prstGeom>
          <a:noFill/>
          <a:ln w="19050" cap="flat" cmpd="sng">
            <a:solidFill>
              <a:srgbClr val="FFFFFF"/>
            </a:solidFill>
            <a:prstDash val="solid"/>
            <a:round/>
            <a:headEnd type="none" w="sm" len="sm"/>
            <a:tailEnd type="none" w="sm" len="sm"/>
          </a:ln>
        </p:spPr>
        <p:txBody>
          <a:bodyPr spcFirstLastPara="1" wrap="square" lIns="9125" tIns="9125" rIns="9125" bIns="9125" anchor="ctr" anchorCtr="0">
            <a:noAutofit/>
          </a:bodyPr>
          <a:lstStyle>
            <a:lvl1pPr marL="0" lvl="0" indent="0" algn="ctr">
              <a:spcBef>
                <a:spcPts val="0"/>
              </a:spcBef>
              <a:spcAft>
                <a:spcPts val="0"/>
              </a:spcAft>
              <a:buNone/>
              <a:defRPr sz="1650">
                <a:solidFill>
                  <a:schemeClr val="lt1"/>
                </a:solidFill>
                <a:latin typeface="Arial"/>
                <a:ea typeface="Arial"/>
                <a:cs typeface="Arial"/>
                <a:sym typeface="Arial"/>
              </a:defRPr>
            </a:lvl1pPr>
            <a:lvl2pPr marL="0" lvl="1" indent="0" algn="ctr">
              <a:spcBef>
                <a:spcPts val="0"/>
              </a:spcBef>
              <a:spcAft>
                <a:spcPts val="0"/>
              </a:spcAft>
              <a:buNone/>
              <a:defRPr sz="1650">
                <a:solidFill>
                  <a:schemeClr val="lt1"/>
                </a:solidFill>
                <a:latin typeface="Arial"/>
                <a:ea typeface="Arial"/>
                <a:cs typeface="Arial"/>
                <a:sym typeface="Arial"/>
              </a:defRPr>
            </a:lvl2pPr>
            <a:lvl3pPr marL="0" lvl="2" indent="0" algn="ctr">
              <a:spcBef>
                <a:spcPts val="0"/>
              </a:spcBef>
              <a:spcAft>
                <a:spcPts val="0"/>
              </a:spcAft>
              <a:buNone/>
              <a:defRPr sz="1650">
                <a:solidFill>
                  <a:schemeClr val="lt1"/>
                </a:solidFill>
                <a:latin typeface="Arial"/>
                <a:ea typeface="Arial"/>
                <a:cs typeface="Arial"/>
                <a:sym typeface="Arial"/>
              </a:defRPr>
            </a:lvl3pPr>
            <a:lvl4pPr marL="0" lvl="3" indent="0" algn="ctr">
              <a:spcBef>
                <a:spcPts val="0"/>
              </a:spcBef>
              <a:spcAft>
                <a:spcPts val="0"/>
              </a:spcAft>
              <a:buNone/>
              <a:defRPr sz="1650">
                <a:solidFill>
                  <a:schemeClr val="lt1"/>
                </a:solidFill>
                <a:latin typeface="Arial"/>
                <a:ea typeface="Arial"/>
                <a:cs typeface="Arial"/>
                <a:sym typeface="Arial"/>
              </a:defRPr>
            </a:lvl4pPr>
            <a:lvl5pPr marL="0" lvl="4" indent="0" algn="ctr">
              <a:spcBef>
                <a:spcPts val="0"/>
              </a:spcBef>
              <a:spcAft>
                <a:spcPts val="0"/>
              </a:spcAft>
              <a:buNone/>
              <a:defRPr sz="1650">
                <a:solidFill>
                  <a:schemeClr val="lt1"/>
                </a:solidFill>
                <a:latin typeface="Arial"/>
                <a:ea typeface="Arial"/>
                <a:cs typeface="Arial"/>
                <a:sym typeface="Arial"/>
              </a:defRPr>
            </a:lvl5pPr>
            <a:lvl6pPr marL="0" lvl="5" indent="0" algn="ctr">
              <a:spcBef>
                <a:spcPts val="0"/>
              </a:spcBef>
              <a:spcAft>
                <a:spcPts val="0"/>
              </a:spcAft>
              <a:buNone/>
              <a:defRPr sz="1650">
                <a:solidFill>
                  <a:schemeClr val="lt1"/>
                </a:solidFill>
                <a:latin typeface="Arial"/>
                <a:ea typeface="Arial"/>
                <a:cs typeface="Arial"/>
                <a:sym typeface="Arial"/>
              </a:defRPr>
            </a:lvl6pPr>
            <a:lvl7pPr marL="0" lvl="6" indent="0" algn="ctr">
              <a:spcBef>
                <a:spcPts val="0"/>
              </a:spcBef>
              <a:spcAft>
                <a:spcPts val="0"/>
              </a:spcAft>
              <a:buNone/>
              <a:defRPr sz="1650">
                <a:solidFill>
                  <a:schemeClr val="lt1"/>
                </a:solidFill>
                <a:latin typeface="Arial"/>
                <a:ea typeface="Arial"/>
                <a:cs typeface="Arial"/>
                <a:sym typeface="Arial"/>
              </a:defRPr>
            </a:lvl7pPr>
            <a:lvl8pPr marL="0" lvl="7" indent="0" algn="ctr">
              <a:spcBef>
                <a:spcPts val="0"/>
              </a:spcBef>
              <a:spcAft>
                <a:spcPts val="0"/>
              </a:spcAft>
              <a:buNone/>
              <a:defRPr sz="1650">
                <a:solidFill>
                  <a:schemeClr val="lt1"/>
                </a:solidFill>
                <a:latin typeface="Arial"/>
                <a:ea typeface="Arial"/>
                <a:cs typeface="Arial"/>
                <a:sym typeface="Arial"/>
              </a:defRPr>
            </a:lvl8pPr>
            <a:lvl9pPr marL="0" lvl="8" indent="0" algn="ctr">
              <a:spcBef>
                <a:spcPts val="0"/>
              </a:spcBef>
              <a:spcAft>
                <a:spcPts val="0"/>
              </a:spcAft>
              <a:buNone/>
              <a:defRPr sz="165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zh-TW"/>
              <a:t>‹#›</a:t>
            </a:fld>
            <a:endParaRPr/>
          </a:p>
        </p:txBody>
      </p:sp>
      <p:sp>
        <p:nvSpPr>
          <p:cNvPr id="74" name="Google Shape;74;p3"/>
          <p:cNvSpPr txBox="1"/>
          <p:nvPr/>
        </p:nvSpPr>
        <p:spPr>
          <a:xfrm>
            <a:off x="2433366" y="6470267"/>
            <a:ext cx="2339102"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1400">
                <a:solidFill>
                  <a:schemeClr val="lt1"/>
                </a:solidFill>
                <a:latin typeface="Microsoft JhengHei"/>
                <a:ea typeface="Microsoft JhengHei"/>
                <a:cs typeface="Microsoft JhengHei"/>
                <a:sym typeface="Microsoft JhengHei"/>
              </a:rPr>
              <a:t>技職傾向學生升學管道介紹</a:t>
            </a:r>
            <a:endParaRPr sz="1400">
              <a:solidFill>
                <a:schemeClr val="lt1"/>
              </a:solidFill>
              <a:latin typeface="Microsoft JhengHei"/>
              <a:ea typeface="Microsoft JhengHei"/>
              <a:cs typeface="Microsoft JhengHei"/>
              <a:sym typeface="Microsoft JhengHei"/>
            </a:endParaRPr>
          </a:p>
        </p:txBody>
      </p:sp>
    </p:spTree>
    <p:extLst>
      <p:ext uri="{BB962C8B-B14F-4D97-AF65-F5344CB8AC3E}">
        <p14:creationId xmlns:p14="http://schemas.microsoft.com/office/powerpoint/2010/main" val="2155536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18133" y="1620723"/>
            <a:ext cx="7107732" cy="78168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87220" y="3536060"/>
            <a:ext cx="6369558" cy="1122679"/>
          </a:xfrm>
          <a:prstGeom prst="rect">
            <a:avLst/>
          </a:prstGeom>
        </p:spPr>
        <p:txBody>
          <a:bodyPr wrap="square" lIns="0" tIns="0" rIns="0" bIns="0">
            <a:spAutoFit/>
          </a:bodyPr>
          <a:lstStyle>
            <a:lvl1pPr>
              <a:defRPr sz="3600" b="0" i="0">
                <a:solidFill>
                  <a:srgbClr val="375F92"/>
                </a:solidFill>
                <a:latin typeface="UKIJ CJK"/>
                <a:cs typeface="UKIJ CJ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929434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375F92"/>
                </a:solidFill>
                <a:latin typeface="Noto Sans CJK JP Medium"/>
                <a:cs typeface="Noto Sans CJK JP Medium"/>
              </a:defRPr>
            </a:lvl1pPr>
          </a:lstStyle>
          <a:p>
            <a:endParaRPr/>
          </a:p>
        </p:txBody>
      </p:sp>
      <p:sp>
        <p:nvSpPr>
          <p:cNvPr id="3" name="Holder 3"/>
          <p:cNvSpPr>
            <a:spLocks noGrp="1"/>
          </p:cNvSpPr>
          <p:nvPr>
            <p:ph type="body" idx="1"/>
          </p:nvPr>
        </p:nvSpPr>
        <p:spPr/>
        <p:txBody>
          <a:bodyPr lIns="0" tIns="0" rIns="0" bIns="0"/>
          <a:lstStyle>
            <a:lvl1pPr>
              <a:defRPr sz="3200" b="0" i="0">
                <a:solidFill>
                  <a:schemeClr val="tx1"/>
                </a:solidFill>
                <a:latin typeface="cwTeXHeiBold"/>
                <a:cs typeface="cwTeXHeiBol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323905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375F92"/>
                </a:solidFill>
                <a:latin typeface="Noto Sans CJK JP Medium"/>
                <a:cs typeface="Noto Sans CJK JP Medium"/>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2/9/2021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395744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375F92"/>
                </a:solidFill>
                <a:latin typeface="Noto Sans CJK JP Medium"/>
                <a:cs typeface="Noto Sans CJK JP Medium"/>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2/9/2021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572179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17" name="bg object 17"/>
          <p:cNvSpPr/>
          <p:nvPr/>
        </p:nvSpPr>
        <p:spPr>
          <a:xfrm>
            <a:off x="8337804" y="0"/>
            <a:ext cx="697992" cy="801624"/>
          </a:xfrm>
          <a:prstGeom prst="rect">
            <a:avLst/>
          </a:prstGeom>
          <a:blipFill>
            <a:blip r:embed="rId3" cstate="print"/>
            <a:stretch>
              <a:fillRect/>
            </a:stretch>
          </a:blipFill>
        </p:spPr>
        <p:txBody>
          <a:bodyPr wrap="square" lIns="0" tIns="0" rIns="0" bIns="0" rtlCol="0"/>
          <a:lstStyle/>
          <a:p>
            <a:endParaRPr/>
          </a:p>
        </p:txBody>
      </p:sp>
      <p:sp>
        <p:nvSpPr>
          <p:cNvPr id="18" name="bg object 18"/>
          <p:cNvSpPr/>
          <p:nvPr/>
        </p:nvSpPr>
        <p:spPr>
          <a:xfrm>
            <a:off x="8346947" y="86868"/>
            <a:ext cx="758951" cy="565403"/>
          </a:xfrm>
          <a:prstGeom prst="rect">
            <a:avLst/>
          </a:prstGeom>
          <a:blipFill>
            <a:blip r:embed="rId4" cstate="print"/>
            <a:stretch>
              <a:fillRect/>
            </a:stretch>
          </a:blipFill>
        </p:spPr>
        <p:txBody>
          <a:bodyPr wrap="square" lIns="0" tIns="0" rIns="0" bIns="0" rtlCol="0"/>
          <a:lstStyle/>
          <a:p>
            <a:endParaRPr/>
          </a:p>
        </p:txBody>
      </p:sp>
      <p:sp>
        <p:nvSpPr>
          <p:cNvPr id="19" name="bg object 19"/>
          <p:cNvSpPr/>
          <p:nvPr/>
        </p:nvSpPr>
        <p:spPr>
          <a:xfrm>
            <a:off x="8398763" y="0"/>
            <a:ext cx="576580" cy="720090"/>
          </a:xfrm>
          <a:custGeom>
            <a:avLst/>
            <a:gdLst/>
            <a:ahLst/>
            <a:cxnLst/>
            <a:rect l="l" t="t" r="r" b="b"/>
            <a:pathLst>
              <a:path w="576579" h="720090">
                <a:moveTo>
                  <a:pt x="576071" y="0"/>
                </a:moveTo>
                <a:lnTo>
                  <a:pt x="0" y="0"/>
                </a:lnTo>
                <a:lnTo>
                  <a:pt x="0" y="541527"/>
                </a:lnTo>
                <a:lnTo>
                  <a:pt x="288035" y="720089"/>
                </a:lnTo>
                <a:lnTo>
                  <a:pt x="576071" y="541527"/>
                </a:lnTo>
                <a:lnTo>
                  <a:pt x="576071" y="0"/>
                </a:lnTo>
                <a:close/>
              </a:path>
            </a:pathLst>
          </a:custGeom>
          <a:solidFill>
            <a:srgbClr val="F79546"/>
          </a:solidFill>
        </p:spPr>
        <p:txBody>
          <a:bodyPr wrap="square" lIns="0" tIns="0" rIns="0" bIns="0" rtlCol="0"/>
          <a:lstStyle/>
          <a:p>
            <a:endParaRPr/>
          </a:p>
        </p:txBody>
      </p:sp>
      <p:sp>
        <p:nvSpPr>
          <p:cNvPr id="20" name="bg object 20"/>
          <p:cNvSpPr/>
          <p:nvPr/>
        </p:nvSpPr>
        <p:spPr>
          <a:xfrm>
            <a:off x="8398763" y="0"/>
            <a:ext cx="576580" cy="720090"/>
          </a:xfrm>
          <a:custGeom>
            <a:avLst/>
            <a:gdLst/>
            <a:ahLst/>
            <a:cxnLst/>
            <a:rect l="l" t="t" r="r" b="b"/>
            <a:pathLst>
              <a:path w="576579" h="720090">
                <a:moveTo>
                  <a:pt x="576071" y="0"/>
                </a:moveTo>
                <a:lnTo>
                  <a:pt x="576071" y="541527"/>
                </a:lnTo>
                <a:lnTo>
                  <a:pt x="288035" y="720089"/>
                </a:lnTo>
                <a:lnTo>
                  <a:pt x="0" y="541527"/>
                </a:lnTo>
                <a:lnTo>
                  <a:pt x="0" y="0"/>
                </a:lnTo>
                <a:lnTo>
                  <a:pt x="576071" y="0"/>
                </a:lnTo>
                <a:close/>
              </a:path>
            </a:pathLst>
          </a:custGeom>
          <a:ln w="38100">
            <a:solidFill>
              <a:srgbClr val="FFFFFF"/>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2/9/2021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37323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20FACA19-B544-4ED9-8BC1-CC07DF570886}" type="datetimeFigureOut">
              <a:rPr lang="zh-TW" altLang="en-US" smtClean="0"/>
              <a:t>2021/2/9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5D26385-5915-4D3F-8F49-F30EBFAED118}" type="slidenum">
              <a:rPr lang="zh-TW" altLang="en-US" smtClean="0"/>
              <a:t>‹#›</a:t>
            </a:fld>
            <a:endParaRPr lang="zh-TW" altLang="en-US"/>
          </a:p>
        </p:txBody>
      </p:sp>
    </p:spTree>
    <p:extLst>
      <p:ext uri="{BB962C8B-B14F-4D97-AF65-F5344CB8AC3E}">
        <p14:creationId xmlns:p14="http://schemas.microsoft.com/office/powerpoint/2010/main" val="3248466760"/>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20FACA19-B544-4ED9-8BC1-CC07DF570886}" type="datetimeFigureOut">
              <a:rPr lang="zh-TW" altLang="en-US" smtClean="0"/>
              <a:t>2021/2/9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5D26385-5915-4D3F-8F49-F30EBFAED118}" type="slidenum">
              <a:rPr lang="zh-TW" altLang="en-US" smtClean="0"/>
              <a:t>‹#›</a:t>
            </a:fld>
            <a:endParaRPr lang="zh-TW" altLang="en-US"/>
          </a:p>
        </p:txBody>
      </p:sp>
    </p:spTree>
    <p:extLst>
      <p:ext uri="{BB962C8B-B14F-4D97-AF65-F5344CB8AC3E}">
        <p14:creationId xmlns:p14="http://schemas.microsoft.com/office/powerpoint/2010/main" val="3707847263"/>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20FACA19-B544-4ED9-8BC1-CC07DF570886}" type="datetimeFigureOut">
              <a:rPr lang="zh-TW" altLang="en-US" smtClean="0"/>
              <a:t>2021/2/9</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55D26385-5915-4D3F-8F49-F30EBFAED118}" type="slidenum">
              <a:rPr lang="zh-TW" altLang="en-US" smtClean="0"/>
              <a:t>‹#›</a:t>
            </a:fld>
            <a:endParaRPr lang="zh-TW" altLang="en-US"/>
          </a:p>
        </p:txBody>
      </p:sp>
    </p:spTree>
    <p:extLst>
      <p:ext uri="{BB962C8B-B14F-4D97-AF65-F5344CB8AC3E}">
        <p14:creationId xmlns:p14="http://schemas.microsoft.com/office/powerpoint/2010/main" val="2048108462"/>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20FACA19-B544-4ED9-8BC1-CC07DF570886}" type="datetimeFigureOut">
              <a:rPr lang="zh-TW" altLang="en-US" smtClean="0"/>
              <a:t>2021/2/9</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55D26385-5915-4D3F-8F49-F30EBFAED118}" type="slidenum">
              <a:rPr lang="zh-TW" altLang="en-US" smtClean="0"/>
              <a:t>‹#›</a:t>
            </a:fld>
            <a:endParaRPr lang="zh-TW" altLang="en-US"/>
          </a:p>
        </p:txBody>
      </p:sp>
    </p:spTree>
    <p:extLst>
      <p:ext uri="{BB962C8B-B14F-4D97-AF65-F5344CB8AC3E}">
        <p14:creationId xmlns:p14="http://schemas.microsoft.com/office/powerpoint/2010/main" val="237669160"/>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0FACA19-B544-4ED9-8BC1-CC07DF570886}" type="datetimeFigureOut">
              <a:rPr lang="zh-TW" altLang="en-US" smtClean="0"/>
              <a:t>2021/2/9</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55D26385-5915-4D3F-8F49-F30EBFAED118}" type="slidenum">
              <a:rPr lang="zh-TW" altLang="en-US" smtClean="0"/>
              <a:t>‹#›</a:t>
            </a:fld>
            <a:endParaRPr lang="zh-TW" altLang="en-US"/>
          </a:p>
        </p:txBody>
      </p:sp>
    </p:spTree>
    <p:extLst>
      <p:ext uri="{BB962C8B-B14F-4D97-AF65-F5344CB8AC3E}">
        <p14:creationId xmlns:p14="http://schemas.microsoft.com/office/powerpoint/2010/main" val="3349153770"/>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20FACA19-B544-4ED9-8BC1-CC07DF570886}" type="datetimeFigureOut">
              <a:rPr lang="zh-TW" altLang="en-US" smtClean="0"/>
              <a:t>2021/2/9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5D26385-5915-4D3F-8F49-F30EBFAED118}" type="slidenum">
              <a:rPr lang="zh-TW" altLang="en-US" smtClean="0"/>
              <a:t>‹#›</a:t>
            </a:fld>
            <a:endParaRPr lang="zh-TW" altLang="en-US"/>
          </a:p>
        </p:txBody>
      </p:sp>
    </p:spTree>
    <p:extLst>
      <p:ext uri="{BB962C8B-B14F-4D97-AF65-F5344CB8AC3E}">
        <p14:creationId xmlns:p14="http://schemas.microsoft.com/office/powerpoint/2010/main" val="608159944"/>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20FACA19-B544-4ED9-8BC1-CC07DF570886}" type="datetimeFigureOut">
              <a:rPr lang="zh-TW" altLang="en-US" smtClean="0"/>
              <a:t>2021/2/9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5D26385-5915-4D3F-8F49-F30EBFAED118}" type="slidenum">
              <a:rPr lang="zh-TW" altLang="en-US" smtClean="0"/>
              <a:t>‹#›</a:t>
            </a:fld>
            <a:endParaRPr lang="zh-TW" altLang="en-US"/>
          </a:p>
        </p:txBody>
      </p:sp>
    </p:spTree>
    <p:extLst>
      <p:ext uri="{BB962C8B-B14F-4D97-AF65-F5344CB8AC3E}">
        <p14:creationId xmlns:p14="http://schemas.microsoft.com/office/powerpoint/2010/main" val="2535313748"/>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5.xml"/><Relationship Id="rId7" Type="http://schemas.openxmlformats.org/officeDocument/2006/relationships/image" Target="../media/image13.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l="-3000" r="-3000"/>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a:effectLst>
            <a:glow rad="63500">
              <a:schemeClr val="accent5">
                <a:satMod val="175000"/>
                <a:alpha val="40000"/>
              </a:schemeClr>
            </a:glow>
          </a:effectLst>
        </p:spPr>
        <p:txBody>
          <a:bodyPr vert="horz" lIns="91440" tIns="45720" rIns="91440" bIns="45720" rtlCol="0" anchor="ctr">
            <a:normAutofit/>
          </a:bodyPr>
          <a:lstStyle/>
          <a:p>
            <a:r>
              <a:rPr lang="zh-TW" altLang="en-US" dirty="0"/>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FACA19-B544-4ED9-8BC1-CC07DF570886}" type="datetimeFigureOut">
              <a:rPr lang="zh-TW" altLang="en-US" smtClean="0"/>
              <a:t>2021/2/9</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D26385-5915-4D3F-8F49-F30EBFAED118}" type="slidenum">
              <a:rPr lang="zh-TW" altLang="en-US" smtClean="0"/>
              <a:t>‹#›</a:t>
            </a:fld>
            <a:endParaRPr lang="zh-TW" altLang="en-US"/>
          </a:p>
        </p:txBody>
      </p:sp>
      <p:sp>
        <p:nvSpPr>
          <p:cNvPr id="8" name="五邊形 7"/>
          <p:cNvSpPr/>
          <p:nvPr/>
        </p:nvSpPr>
        <p:spPr>
          <a:xfrm rot="5400000">
            <a:off x="8326760" y="72008"/>
            <a:ext cx="720080" cy="576064"/>
          </a:xfrm>
          <a:prstGeom prst="homePlate">
            <a:avLst>
              <a:gd name="adj" fmla="val 30996"/>
            </a:avLst>
          </a:prstGeom>
        </p:spPr>
        <p:style>
          <a:lnRef idx="3">
            <a:schemeClr val="lt1"/>
          </a:lnRef>
          <a:fillRef idx="1">
            <a:schemeClr val="accent6"/>
          </a:fillRef>
          <a:effectRef idx="1">
            <a:schemeClr val="accent6"/>
          </a:effectRef>
          <a:fontRef idx="minor">
            <a:schemeClr val="lt1"/>
          </a:fontRef>
        </p:style>
        <p:txBody>
          <a:bodyPr vert="vert270" rtlCol="0" anchor="ctr">
            <a:scene3d>
              <a:camera prst="orthographicFront"/>
              <a:lightRig rig="threePt" dir="t"/>
            </a:scene3d>
          </a:bodyPr>
          <a:lstStyle/>
          <a:p>
            <a:pPr algn="ctr"/>
            <a:fld id="{38C67D74-167B-4A1D-9CAF-944C5A797330}" type="slidenum">
              <a:rPr lang="en-US" altLang="zh-TW" smtClean="0">
                <a:latin typeface="Broadway BT" panose="04040905080B02020502" pitchFamily="82" charset="0"/>
              </a:rPr>
              <a:pPr algn="ctr"/>
              <a:t>‹#›</a:t>
            </a:fld>
            <a:endParaRPr lang="zh-TW" altLang="en-US" dirty="0">
              <a:latin typeface="Broadway BT" panose="04040905080B02020502" pitchFamily="82" charset="0"/>
            </a:endParaRPr>
          </a:p>
        </p:txBody>
      </p:sp>
      <p:pic>
        <p:nvPicPr>
          <p:cNvPr id="10" name="內容版面配置區 9" descr="DALI.png"/>
          <p:cNvPicPr>
            <a:picLocks noChangeAspect="1"/>
          </p:cNvPicPr>
          <p:nvPr/>
        </p:nvPicPr>
        <p:blipFill>
          <a:blip r:embed="rId19" cstate="print"/>
          <a:srcRect/>
          <a:stretch>
            <a:fillRect/>
          </a:stretch>
        </p:blipFill>
        <p:spPr bwMode="auto">
          <a:xfrm>
            <a:off x="8321588" y="6159863"/>
            <a:ext cx="730424" cy="580281"/>
          </a:xfrm>
          <a:prstGeom prst="rect">
            <a:avLst/>
          </a:prstGeom>
          <a:noFill/>
          <a:ln w="9525">
            <a:noFill/>
            <a:miter lim="800000"/>
            <a:headEnd/>
            <a:tailEnd/>
          </a:ln>
        </p:spPr>
      </p:pic>
    </p:spTree>
    <p:extLst>
      <p:ext uri="{BB962C8B-B14F-4D97-AF65-F5344CB8AC3E}">
        <p14:creationId xmlns:p14="http://schemas.microsoft.com/office/powerpoint/2010/main" val="13675421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9" r:id="rId12"/>
    <p:sldLayoutId id="2147483680" r:id="rId13"/>
    <p:sldLayoutId id="2147483681" r:id="rId14"/>
    <p:sldLayoutId id="2147483682" r:id="rId15"/>
    <p:sldLayoutId id="2147483689" r:id="rId16"/>
  </p:sldLayoutIdLst>
  <p:transition spd="med">
    <p:pull/>
  </p:transition>
  <p:txStyles>
    <p:titleStyle>
      <a:lvl1pPr algn="ctr" defTabSz="914400" rtl="0" eaLnBrk="1" latinLnBrk="0" hangingPunct="1">
        <a:spcBef>
          <a:spcPct val="0"/>
        </a:spcBef>
        <a:buNone/>
        <a:defRPr sz="4400" b="1" kern="1200">
          <a:solidFill>
            <a:schemeClr val="tx2">
              <a:lumMod val="75000"/>
            </a:schemeClr>
          </a:solidFill>
          <a:effectLst>
            <a:outerShdw blurRad="50800" dist="38100" dir="2700000" algn="tl" rotWithShape="0">
              <a:schemeClr val="tx2">
                <a:lumMod val="60000"/>
                <a:lumOff val="40000"/>
                <a:alpha val="40000"/>
              </a:schemeClr>
            </a:outerShdw>
          </a:effectLst>
          <a:latin typeface="微軟正黑體" panose="020B0604030504040204" pitchFamily="34" charset="-120"/>
          <a:ea typeface="微軟正黑體" panose="020B0604030504040204" pitchFamily="34" charset="-120"/>
          <a:cs typeface="+mj-cs"/>
        </a:defRPr>
      </a:lvl1pPr>
    </p:titleStyle>
    <p:bodyStyle>
      <a:lvl1pPr marL="342900" indent="-342900" algn="l" defTabSz="914400" rtl="0" eaLnBrk="1" latinLnBrk="0" hangingPunct="1">
        <a:spcBef>
          <a:spcPct val="20000"/>
        </a:spcBef>
        <a:buClr>
          <a:schemeClr val="accent6">
            <a:lumMod val="75000"/>
          </a:schemeClr>
        </a:buClr>
        <a:buFont typeface="Wingdings 3" panose="05040102010807070707" pitchFamily="18" charset="2"/>
        <a:buChar char="u"/>
        <a:defRPr sz="3200" kern="1200" baseline="0">
          <a:solidFill>
            <a:schemeClr val="tx1"/>
          </a:solidFill>
          <a:latin typeface="Times New Roman" panose="02020603050405020304" pitchFamily="18" charset="0"/>
          <a:ea typeface="標楷體" panose="03000509000000000000" pitchFamily="65" charset="-120"/>
          <a:cs typeface="+mn-cs"/>
        </a:defRPr>
      </a:lvl1pPr>
      <a:lvl2pPr marL="742950" indent="-285750" algn="l" defTabSz="914400" rtl="0" eaLnBrk="1" latinLnBrk="0" hangingPunct="1">
        <a:spcBef>
          <a:spcPct val="20000"/>
        </a:spcBef>
        <a:buClr>
          <a:schemeClr val="accent6">
            <a:lumMod val="75000"/>
          </a:schemeClr>
        </a:buClr>
        <a:buSzPct val="95000"/>
        <a:buFont typeface="Wingdings" panose="05000000000000000000" pitchFamily="2" charset="2"/>
        <a:buChar char="l"/>
        <a:defRPr sz="2800" kern="1200" baseline="0">
          <a:solidFill>
            <a:schemeClr val="tx1"/>
          </a:solidFill>
          <a:latin typeface="Times New Roman" panose="02020603050405020304" pitchFamily="18" charset="0"/>
          <a:ea typeface="標楷體" panose="03000509000000000000" pitchFamily="65" charset="-120"/>
          <a:cs typeface="+mn-cs"/>
        </a:defRPr>
      </a:lvl2pPr>
      <a:lvl3pPr marL="1143000" indent="-228600" algn="l" defTabSz="914400" rtl="0" eaLnBrk="1" latinLnBrk="0" hangingPunct="1">
        <a:spcBef>
          <a:spcPct val="20000"/>
        </a:spcBef>
        <a:buClr>
          <a:schemeClr val="accent6">
            <a:lumMod val="75000"/>
          </a:schemeClr>
        </a:buClr>
        <a:buSzPct val="90000"/>
        <a:buFont typeface="Wingdings" panose="05000000000000000000" pitchFamily="2" charset="2"/>
        <a:buChar char="n"/>
        <a:defRPr sz="2400" kern="1200" baseline="0">
          <a:solidFill>
            <a:schemeClr val="tx1"/>
          </a:solidFill>
          <a:latin typeface="Times New Roman" panose="02020603050405020304" pitchFamily="18" charset="0"/>
          <a:ea typeface="標楷體" panose="03000509000000000000" pitchFamily="65" charset="-120"/>
          <a:cs typeface="+mn-cs"/>
        </a:defRPr>
      </a:lvl3pPr>
      <a:lvl4pPr marL="1600200" indent="-228600" algn="l" defTabSz="914400" rtl="0" eaLnBrk="1" latinLnBrk="0" hangingPunct="1">
        <a:spcBef>
          <a:spcPct val="20000"/>
        </a:spcBef>
        <a:buClr>
          <a:schemeClr val="accent6">
            <a:lumMod val="75000"/>
          </a:schemeClr>
        </a:buClr>
        <a:buFont typeface="Wingdings" panose="05000000000000000000" pitchFamily="2" charset="2"/>
        <a:buChar char="Ø"/>
        <a:defRPr sz="2000" kern="1200" baseline="0">
          <a:solidFill>
            <a:schemeClr val="tx1"/>
          </a:solidFill>
          <a:latin typeface="Times New Roman" panose="02020603050405020304" pitchFamily="18" charset="0"/>
          <a:ea typeface="標楷體" panose="03000509000000000000" pitchFamily="65" charset="-120"/>
          <a:cs typeface="+mn-cs"/>
        </a:defRPr>
      </a:lvl4pPr>
      <a:lvl5pPr marL="2057400" indent="-228600" algn="l" defTabSz="914400" rtl="0" eaLnBrk="1" latinLnBrk="0" hangingPunct="1">
        <a:spcBef>
          <a:spcPct val="20000"/>
        </a:spcBef>
        <a:buClr>
          <a:schemeClr val="accent6">
            <a:lumMod val="75000"/>
          </a:schemeClr>
        </a:buClr>
        <a:buFont typeface="Wingdings" panose="05000000000000000000" pitchFamily="2" charset="2"/>
        <a:buChar char="ü"/>
        <a:defRPr sz="2000" kern="1200" baseline="0">
          <a:solidFill>
            <a:schemeClr val="tx1"/>
          </a:solidFill>
          <a:latin typeface="Times New Roman" panose="02020603050405020304" pitchFamily="18" charset="0"/>
          <a:ea typeface="標楷體" panose="03000509000000000000" pitchFamily="65" charset="-12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zh-TW" altLang="en-US" noProof="0"/>
              <a:t>按一下以編輯母片標題樣式</a:t>
            </a:r>
            <a:endParaRPr lang="en-US" noProof="0"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endParaRPr lang="en-US" noProof="0"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77B31B-1D7E-40C7-8996-0952FE991D1A}" type="datetimeFigureOut">
              <a:rPr lang="en-US" smtClean="0">
                <a:solidFill>
                  <a:prstClr val="black">
                    <a:tint val="75000"/>
                  </a:prstClr>
                </a:solidFill>
              </a:rPr>
              <a:pPr/>
              <a:t>2/9/2021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E5A671-CE41-4363-A714-D97DE2A6566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05777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ransition spd="med">
    <p:pull/>
  </p:transition>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lumMod val="75000"/>
              <a:lumOff val="25000"/>
            </a:schemeClr>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lumMod val="75000"/>
              <a:lumOff val="25000"/>
            </a:schemeClr>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6858000"/>
          </a:xfrm>
          <a:prstGeom prst="rect">
            <a:avLst/>
          </a:prstGeom>
          <a:blipFill>
            <a:blip r:embed="rId7" cstate="print"/>
            <a:stretch>
              <a:fillRect/>
            </a:stretch>
          </a:blipFill>
        </p:spPr>
        <p:txBody>
          <a:bodyPr wrap="square" lIns="0" tIns="0" rIns="0" bIns="0" rtlCol="0"/>
          <a:lstStyle/>
          <a:p>
            <a:endParaRPr/>
          </a:p>
        </p:txBody>
      </p:sp>
      <p:sp>
        <p:nvSpPr>
          <p:cNvPr id="17" name="bg object 17"/>
          <p:cNvSpPr/>
          <p:nvPr/>
        </p:nvSpPr>
        <p:spPr>
          <a:xfrm>
            <a:off x="8337804" y="0"/>
            <a:ext cx="697992" cy="801624"/>
          </a:xfrm>
          <a:prstGeom prst="rect">
            <a:avLst/>
          </a:prstGeom>
          <a:blipFill>
            <a:blip r:embed="rId8" cstate="print"/>
            <a:stretch>
              <a:fillRect/>
            </a:stretch>
          </a:blipFill>
        </p:spPr>
        <p:txBody>
          <a:bodyPr wrap="square" lIns="0" tIns="0" rIns="0" bIns="0" rtlCol="0"/>
          <a:lstStyle/>
          <a:p>
            <a:endParaRPr/>
          </a:p>
        </p:txBody>
      </p:sp>
      <p:sp>
        <p:nvSpPr>
          <p:cNvPr id="2" name="Holder 2"/>
          <p:cNvSpPr>
            <a:spLocks noGrp="1"/>
          </p:cNvSpPr>
          <p:nvPr>
            <p:ph type="title"/>
          </p:nvPr>
        </p:nvSpPr>
        <p:spPr>
          <a:xfrm>
            <a:off x="2319782" y="461594"/>
            <a:ext cx="4504435" cy="697230"/>
          </a:xfrm>
          <a:prstGeom prst="rect">
            <a:avLst/>
          </a:prstGeom>
        </p:spPr>
        <p:txBody>
          <a:bodyPr wrap="square" lIns="0" tIns="0" rIns="0" bIns="0">
            <a:spAutoFit/>
          </a:bodyPr>
          <a:lstStyle>
            <a:lvl1pPr>
              <a:defRPr sz="4400" b="0" i="0">
                <a:solidFill>
                  <a:srgbClr val="375F92"/>
                </a:solidFill>
                <a:latin typeface="Noto Sans CJK JP Medium"/>
                <a:cs typeface="Noto Sans CJK JP Medium"/>
              </a:defRPr>
            </a:lvl1pPr>
          </a:lstStyle>
          <a:p>
            <a:endParaRPr/>
          </a:p>
        </p:txBody>
      </p:sp>
      <p:sp>
        <p:nvSpPr>
          <p:cNvPr id="3" name="Holder 3"/>
          <p:cNvSpPr>
            <a:spLocks noGrp="1"/>
          </p:cNvSpPr>
          <p:nvPr>
            <p:ph type="body" idx="1"/>
          </p:nvPr>
        </p:nvSpPr>
        <p:spPr>
          <a:xfrm>
            <a:off x="511174" y="1616786"/>
            <a:ext cx="8121650" cy="3613150"/>
          </a:xfrm>
          <a:prstGeom prst="rect">
            <a:avLst/>
          </a:prstGeom>
        </p:spPr>
        <p:txBody>
          <a:bodyPr wrap="square" lIns="0" tIns="0" rIns="0" bIns="0">
            <a:spAutoFit/>
          </a:bodyPr>
          <a:lstStyle>
            <a:lvl1pPr>
              <a:defRPr sz="3200" b="0" i="0">
                <a:solidFill>
                  <a:schemeClr val="tx1"/>
                </a:solidFill>
                <a:latin typeface="cwTeXHeiBold"/>
                <a:cs typeface="cwTeXHeiBold"/>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2/9/2021</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2965237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hyperlink" Target="http://www.freepik.com/"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3.png"/><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6.png"/><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3.xml"/><Relationship Id="rId4" Type="http://schemas.openxmlformats.org/officeDocument/2006/relationships/image" Target="../media/image14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image" Target="../media/image151.jpeg"/><Relationship Id="rId7" Type="http://schemas.openxmlformats.org/officeDocument/2006/relationships/image" Target="../media/image155.jpeg"/><Relationship Id="rId2" Type="http://schemas.openxmlformats.org/officeDocument/2006/relationships/image" Target="../media/image150.jpeg"/><Relationship Id="rId1" Type="http://schemas.openxmlformats.org/officeDocument/2006/relationships/slideLayout" Target="../slideLayouts/slideLayout23.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 Id="rId9" Type="http://schemas.openxmlformats.org/officeDocument/2006/relationships/image" Target="../media/image157.jpeg"/></Relationships>
</file>

<file path=ppt/slides/_rels/slide11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3.xml"/><Relationship Id="rId5" Type="http://schemas.openxmlformats.org/officeDocument/2006/relationships/image" Target="../media/image161.jpeg"/><Relationship Id="rId4" Type="http://schemas.openxmlformats.org/officeDocument/2006/relationships/image" Target="../media/image160.jpeg"/></Relationships>
</file>

<file path=ppt/slides/_rels/slide11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164.png"/></Relationships>
</file>

<file path=ppt/slides/_rels/slide11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66.png"/></Relationships>
</file>

<file path=ppt/slides/_rels/slide11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cap.ntnu.edu.tw/" TargetMode="External"/><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169.png"/></Relationships>
</file>

<file path=ppt/slides/_rels/slide11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72.gif"/><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15.xml"/><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8" Type="http://schemas.microsoft.com/office/2007/relationships/diagramDrawing" Target="../diagrams/drawing5.xml"/><Relationship Id="rId3" Type="http://schemas.microsoft.com/office/2007/relationships/hdphoto" Target="../media/hdphoto1.wdp"/><Relationship Id="rId7" Type="http://schemas.openxmlformats.org/officeDocument/2006/relationships/diagramColors" Target="../diagrams/colors5.xm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36.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07/relationships/hdphoto" Target="../media/hdphoto1.wdp"/><Relationship Id="rId7" Type="http://schemas.openxmlformats.org/officeDocument/2006/relationships/diagramColors" Target="../diagrams/colors3.xm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microsoft.com/office/2007/relationships/diagramDrawing" Target="../diagrams/drawing11.xml"/><Relationship Id="rId3" Type="http://schemas.microsoft.com/office/2007/relationships/hdphoto" Target="../media/hdphoto1.wdp"/><Relationship Id="rId7" Type="http://schemas.openxmlformats.org/officeDocument/2006/relationships/diagramColors" Target="../diagrams/colors11.xm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4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diagramLayout" Target="../diagrams/layout12.xml"/><Relationship Id="rId7" Type="http://schemas.openxmlformats.org/officeDocument/2006/relationships/diagramData" Target="../diagrams/data13.xml"/><Relationship Id="rId2" Type="http://schemas.openxmlformats.org/officeDocument/2006/relationships/diagramData" Target="../diagrams/data12.xml"/><Relationship Id="rId1" Type="http://schemas.openxmlformats.org/officeDocument/2006/relationships/slideLayout" Target="../slideLayouts/slideLayout21.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21.xml"/><Relationship Id="rId5" Type="http://schemas.openxmlformats.org/officeDocument/2006/relationships/image" Target="../media/image53.png"/><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21.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21.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21.xml"/><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21.xml"/><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3" Type="http://schemas.openxmlformats.org/officeDocument/2006/relationships/image" Target="../media/image73.png"/><Relationship Id="rId18" Type="http://schemas.openxmlformats.org/officeDocument/2006/relationships/image" Target="../media/image78.png"/><Relationship Id="rId26" Type="http://schemas.openxmlformats.org/officeDocument/2006/relationships/image" Target="../media/image86.png"/><Relationship Id="rId39" Type="http://schemas.openxmlformats.org/officeDocument/2006/relationships/image" Target="../media/image99.png"/><Relationship Id="rId21" Type="http://schemas.openxmlformats.org/officeDocument/2006/relationships/image" Target="../media/image81.png"/><Relationship Id="rId34" Type="http://schemas.openxmlformats.org/officeDocument/2006/relationships/image" Target="../media/image94.png"/><Relationship Id="rId42" Type="http://schemas.openxmlformats.org/officeDocument/2006/relationships/image" Target="../media/image102.png"/><Relationship Id="rId47" Type="http://schemas.openxmlformats.org/officeDocument/2006/relationships/image" Target="../media/image107.png"/><Relationship Id="rId50" Type="http://schemas.openxmlformats.org/officeDocument/2006/relationships/image" Target="../media/image110.png"/><Relationship Id="rId55" Type="http://schemas.openxmlformats.org/officeDocument/2006/relationships/image" Target="../media/image115.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5" Type="http://schemas.openxmlformats.org/officeDocument/2006/relationships/image" Target="../media/image85.png"/><Relationship Id="rId33" Type="http://schemas.openxmlformats.org/officeDocument/2006/relationships/image" Target="../media/image93.png"/><Relationship Id="rId38" Type="http://schemas.openxmlformats.org/officeDocument/2006/relationships/image" Target="../media/image98.png"/><Relationship Id="rId46" Type="http://schemas.openxmlformats.org/officeDocument/2006/relationships/image" Target="../media/image106.png"/><Relationship Id="rId2" Type="http://schemas.openxmlformats.org/officeDocument/2006/relationships/image" Target="../media/image62.png"/><Relationship Id="rId16" Type="http://schemas.openxmlformats.org/officeDocument/2006/relationships/image" Target="../media/image76.png"/><Relationship Id="rId20" Type="http://schemas.openxmlformats.org/officeDocument/2006/relationships/image" Target="../media/image80.png"/><Relationship Id="rId29" Type="http://schemas.openxmlformats.org/officeDocument/2006/relationships/image" Target="../media/image89.png"/><Relationship Id="rId41" Type="http://schemas.openxmlformats.org/officeDocument/2006/relationships/image" Target="../media/image101.png"/><Relationship Id="rId54"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png"/><Relationship Id="rId24" Type="http://schemas.openxmlformats.org/officeDocument/2006/relationships/image" Target="../media/image84.png"/><Relationship Id="rId32" Type="http://schemas.openxmlformats.org/officeDocument/2006/relationships/image" Target="../media/image92.png"/><Relationship Id="rId37" Type="http://schemas.openxmlformats.org/officeDocument/2006/relationships/image" Target="../media/image97.png"/><Relationship Id="rId40" Type="http://schemas.openxmlformats.org/officeDocument/2006/relationships/image" Target="../media/image100.png"/><Relationship Id="rId45" Type="http://schemas.openxmlformats.org/officeDocument/2006/relationships/image" Target="../media/image105.png"/><Relationship Id="rId53" Type="http://schemas.openxmlformats.org/officeDocument/2006/relationships/image" Target="../media/image113.png"/><Relationship Id="rId5" Type="http://schemas.openxmlformats.org/officeDocument/2006/relationships/image" Target="../media/image65.png"/><Relationship Id="rId15" Type="http://schemas.openxmlformats.org/officeDocument/2006/relationships/image" Target="../media/image75.png"/><Relationship Id="rId23" Type="http://schemas.openxmlformats.org/officeDocument/2006/relationships/image" Target="../media/image83.png"/><Relationship Id="rId28" Type="http://schemas.openxmlformats.org/officeDocument/2006/relationships/image" Target="../media/image88.png"/><Relationship Id="rId36" Type="http://schemas.openxmlformats.org/officeDocument/2006/relationships/image" Target="../media/image96.png"/><Relationship Id="rId49" Type="http://schemas.openxmlformats.org/officeDocument/2006/relationships/image" Target="../media/image109.png"/><Relationship Id="rId57" Type="http://schemas.openxmlformats.org/officeDocument/2006/relationships/image" Target="../media/image117.png"/><Relationship Id="rId10" Type="http://schemas.openxmlformats.org/officeDocument/2006/relationships/image" Target="../media/image70.png"/><Relationship Id="rId19" Type="http://schemas.openxmlformats.org/officeDocument/2006/relationships/image" Target="../media/image79.png"/><Relationship Id="rId31" Type="http://schemas.openxmlformats.org/officeDocument/2006/relationships/image" Target="../media/image91.png"/><Relationship Id="rId44" Type="http://schemas.openxmlformats.org/officeDocument/2006/relationships/image" Target="../media/image104.png"/><Relationship Id="rId52" Type="http://schemas.openxmlformats.org/officeDocument/2006/relationships/image" Target="../media/image112.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 Id="rId22" Type="http://schemas.openxmlformats.org/officeDocument/2006/relationships/image" Target="../media/image82.png"/><Relationship Id="rId27" Type="http://schemas.openxmlformats.org/officeDocument/2006/relationships/image" Target="../media/image87.png"/><Relationship Id="rId30" Type="http://schemas.openxmlformats.org/officeDocument/2006/relationships/image" Target="../media/image90.png"/><Relationship Id="rId35" Type="http://schemas.openxmlformats.org/officeDocument/2006/relationships/image" Target="../media/image95.png"/><Relationship Id="rId43" Type="http://schemas.openxmlformats.org/officeDocument/2006/relationships/image" Target="../media/image103.png"/><Relationship Id="rId48" Type="http://schemas.openxmlformats.org/officeDocument/2006/relationships/image" Target="../media/image108.png"/><Relationship Id="rId56" Type="http://schemas.openxmlformats.org/officeDocument/2006/relationships/image" Target="../media/image116.png"/><Relationship Id="rId8" Type="http://schemas.openxmlformats.org/officeDocument/2006/relationships/image" Target="../media/image68.png"/><Relationship Id="rId51" Type="http://schemas.openxmlformats.org/officeDocument/2006/relationships/image" Target="../media/image111.png"/><Relationship Id="rId3" Type="http://schemas.openxmlformats.org/officeDocument/2006/relationships/image" Target="../media/image63.png"/></Relationships>
</file>

<file path=ppt/slides/_rels/slide6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0.png"/><Relationship Id="rId1" Type="http://schemas.openxmlformats.org/officeDocument/2006/relationships/slideLayout" Target="../slideLayouts/slideLayout2.xml"/><Relationship Id="rId5" Type="http://schemas.openxmlformats.org/officeDocument/2006/relationships/image" Target="../media/image122.jpg"/><Relationship Id="rId4" Type="http://schemas.openxmlformats.org/officeDocument/2006/relationships/image" Target="../media/image121.png"/></Relationships>
</file>

<file path=ppt/slides/_rels/slide69.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techadmi.edu.tw/"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7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diagramColors" Target="../diagrams/colors14.xml"/><Relationship Id="rId3" Type="http://schemas.microsoft.com/office/2007/relationships/hdphoto" Target="../media/hdphoto1.wdp"/><Relationship Id="rId7" Type="http://schemas.openxmlformats.org/officeDocument/2006/relationships/diagramQuickStyle" Target="../diagrams/quickStyle14.xml"/><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128.png"/><Relationship Id="rId9" Type="http://schemas.microsoft.com/office/2007/relationships/diagramDrawing" Target="../diagrams/drawing14.xml"/></Relationships>
</file>

<file path=ppt/slides/_rels/slide8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9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microsoft.com/office/2007/relationships/diagramDrawing" Target="../diagrams/drawing19.xml"/><Relationship Id="rId3" Type="http://schemas.microsoft.com/office/2007/relationships/hdphoto" Target="../media/hdphoto1.wdp"/><Relationship Id="rId7" Type="http://schemas.openxmlformats.org/officeDocument/2006/relationships/diagramColors" Target="../diagrams/colors19.xm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9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標題 1"/>
          <p:cNvSpPr>
            <a:spLocks noGrp="1"/>
          </p:cNvSpPr>
          <p:nvPr>
            <p:ph type="ctrTitle"/>
          </p:nvPr>
        </p:nvSpPr>
        <p:spPr>
          <a:xfrm>
            <a:off x="2555776" y="2132856"/>
            <a:ext cx="5782541" cy="1766455"/>
          </a:xfrm>
        </p:spPr>
        <p:txBody>
          <a:bodyPr rtlCol="0">
            <a:normAutofit/>
          </a:bodyPr>
          <a:lstStyle/>
          <a:p>
            <a:r>
              <a:rPr lang="en-US" altLang="zh-TW" b="1" dirty="0">
                <a:latin typeface="Salesforce Sans"/>
                <a:sym typeface="Salesforce Sans"/>
              </a:rPr>
              <a:t>110</a:t>
            </a:r>
            <a:r>
              <a:rPr lang="zh-TW" altLang="en-US" b="1" dirty="0">
                <a:latin typeface="Salesforce Sans"/>
                <a:sym typeface="Salesforce Sans"/>
              </a:rPr>
              <a:t>學年國中畢業生</a:t>
            </a:r>
            <a:r>
              <a:rPr lang="en-US" altLang="zh-TW" b="1" dirty="0">
                <a:latin typeface="Salesforce Sans"/>
                <a:sym typeface="Salesforce Sans"/>
              </a:rPr>
              <a:t/>
            </a:r>
            <a:br>
              <a:rPr lang="en-US" altLang="zh-TW" b="1" dirty="0">
                <a:latin typeface="Salesforce Sans"/>
                <a:sym typeface="Salesforce Sans"/>
              </a:rPr>
            </a:br>
            <a:r>
              <a:rPr lang="zh-TW" altLang="en-US" b="1" dirty="0">
                <a:latin typeface="Salesforce Sans"/>
                <a:sym typeface="Salesforce Sans"/>
              </a:rPr>
              <a:t>適性入學方式與管道</a:t>
            </a:r>
          </a:p>
        </p:txBody>
      </p:sp>
      <p:sp>
        <p:nvSpPr>
          <p:cNvPr id="3" name="副標題 2"/>
          <p:cNvSpPr>
            <a:spLocks noGrp="1"/>
          </p:cNvSpPr>
          <p:nvPr>
            <p:ph type="subTitle" idx="1"/>
          </p:nvPr>
        </p:nvSpPr>
        <p:spPr>
          <a:xfrm>
            <a:off x="4499992" y="4349955"/>
            <a:ext cx="3838324" cy="685800"/>
          </a:xfrm>
        </p:spPr>
        <p:txBody>
          <a:bodyPr rtlCol="0"/>
          <a:lstStyle/>
          <a:p>
            <a:pPr algn="l" rtl="0"/>
            <a:r>
              <a:rPr lang="zh-TW" altLang="en-US" dirty="0">
                <a:solidFill>
                  <a:schemeClr val="tx1"/>
                </a:solidFill>
                <a:latin typeface="Salesforce Sans"/>
                <a:sym typeface="Salesforce Sans"/>
              </a:rPr>
              <a:t>宣講人員</a:t>
            </a:r>
            <a:r>
              <a:rPr lang="en-US" altLang="zh-TW" dirty="0">
                <a:solidFill>
                  <a:schemeClr val="tx1"/>
                </a:solidFill>
                <a:latin typeface="Salesforce Sans"/>
                <a:sym typeface="Salesforce Sans"/>
              </a:rPr>
              <a:t>:</a:t>
            </a:r>
            <a:endParaRPr lang="zh-TW" altLang="en-US" dirty="0">
              <a:solidFill>
                <a:schemeClr val="tx1"/>
              </a:solidFill>
              <a:latin typeface="Salesforce Sans"/>
              <a:sym typeface="Salesforce Sans"/>
            </a:endParaRPr>
          </a:p>
        </p:txBody>
      </p:sp>
      <p:sp>
        <p:nvSpPr>
          <p:cNvPr id="4" name="矩形 3"/>
          <p:cNvSpPr/>
          <p:nvPr/>
        </p:nvSpPr>
        <p:spPr>
          <a:xfrm>
            <a:off x="2267744" y="764704"/>
            <a:ext cx="3221075" cy="1300356"/>
          </a:xfrm>
          <a:prstGeom prst="rect">
            <a:avLst/>
          </a:prstGeom>
          <a:noFill/>
        </p:spPr>
        <p:txBody>
          <a:bodyPr wrap="none" lIns="68580" tIns="34290" rIns="68580" bIns="34290">
            <a:spAutoFit/>
          </a:bodyPr>
          <a:lstStyle/>
          <a:p>
            <a:pPr algn="ctr"/>
            <a:r>
              <a:rPr lang="zh-TW" altLang="en-US" sz="8000" b="1" dirty="0">
                <a:ln w="12700">
                  <a:solidFill>
                    <a:schemeClr val="accent1"/>
                  </a:solidFill>
                  <a:prstDash val="solid"/>
                </a:ln>
                <a:solidFill>
                  <a:srgbClr val="FFC000"/>
                </a:solidFill>
                <a:effectLst>
                  <a:outerShdw dist="38100" dir="2640000" algn="bl" rotWithShape="0">
                    <a:schemeClr val="accent1"/>
                  </a:outerShdw>
                </a:effectLst>
                <a:latin typeface="Salesforce Sans"/>
                <a:sym typeface="Salesforce Sans"/>
              </a:rPr>
              <a:t>嘉義區</a:t>
            </a:r>
            <a:endParaRPr lang="zh-TW" altLang="en-US" sz="8000" b="1" dirty="0">
              <a:ln w="12700">
                <a:solidFill>
                  <a:schemeClr val="accent1"/>
                </a:solidFill>
                <a:prstDash val="solid"/>
              </a:ln>
              <a:solidFill>
                <a:srgbClr val="FFC000"/>
              </a:solidFill>
              <a:effectLst>
                <a:outerShdw dist="38100" dir="2640000" algn="bl" rotWithShape="0">
                  <a:schemeClr val="accent1"/>
                </a:outerShdw>
              </a:effectLst>
            </a:endParaRPr>
          </a:p>
        </p:txBody>
      </p:sp>
    </p:spTree>
    <p:extLst>
      <p:ext uri="{BB962C8B-B14F-4D97-AF65-F5344CB8AC3E}">
        <p14:creationId xmlns:p14="http://schemas.microsoft.com/office/powerpoint/2010/main" val="2955495353"/>
      </p:ext>
    </p:extLst>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778098"/>
          </a:xfrm>
        </p:spPr>
        <p:txBody>
          <a:bodyPr>
            <a:normAutofit fontScale="90000"/>
          </a:bodyPr>
          <a:lstStyle/>
          <a:p>
            <a:pPr>
              <a:lnSpc>
                <a:spcPct val="110000"/>
              </a:lnSpc>
            </a:pPr>
            <a:r>
              <a:rPr lang="en-US" altLang="zh-TW" dirty="0">
                <a:latin typeface="標楷體" panose="03000509000000000000" pitchFamily="65" charset="-120"/>
              </a:rPr>
              <a:t>A1:</a:t>
            </a:r>
            <a:r>
              <a:rPr lang="zh-TW" altLang="en-US" dirty="0">
                <a:latin typeface="標楷體" panose="03000509000000000000" pitchFamily="65" charset="-120"/>
              </a:rPr>
              <a:t>國中教育會考</a:t>
            </a:r>
            <a:r>
              <a:rPr lang="zh-TW" altLang="en-US" dirty="0">
                <a:solidFill>
                  <a:srgbClr val="C00000"/>
                </a:solidFill>
                <a:latin typeface="標楷體" panose="03000509000000000000" pitchFamily="65" charset="-120"/>
              </a:rPr>
              <a:t>不是入學測驗</a:t>
            </a:r>
            <a:endParaRPr lang="en-US" altLang="zh-TW" sz="3600" dirty="0">
              <a:solidFill>
                <a:srgbClr val="0070C0"/>
              </a:solidFill>
              <a:latin typeface="標楷體" panose="03000509000000000000" pitchFamily="65" charset="-120"/>
            </a:endParaRPr>
          </a:p>
        </p:txBody>
      </p:sp>
      <p:sp>
        <p:nvSpPr>
          <p:cNvPr id="3" name="內容版面配置區 2"/>
          <p:cNvSpPr>
            <a:spLocks noGrp="1"/>
          </p:cNvSpPr>
          <p:nvPr>
            <p:ph idx="1"/>
          </p:nvPr>
        </p:nvSpPr>
        <p:spPr>
          <a:xfrm>
            <a:off x="457200" y="1268760"/>
            <a:ext cx="8229600" cy="4525963"/>
          </a:xfrm>
        </p:spPr>
        <p:txBody>
          <a:bodyPr>
            <a:normAutofit fontScale="92500"/>
          </a:bodyPr>
          <a:lstStyle/>
          <a:p>
            <a:pPr marL="899978" lvl="1" indent="-359991">
              <a:lnSpc>
                <a:spcPct val="110000"/>
              </a:lnSpc>
              <a:spcBef>
                <a:spcPts val="1200"/>
              </a:spcBef>
              <a:buFont typeface="Wingdings" panose="05000000000000000000" pitchFamily="2" charset="2"/>
              <a:buChar char="u"/>
            </a:pPr>
            <a:r>
              <a:rPr lang="zh-TW" altLang="en-US" sz="2933" dirty="0">
                <a:latin typeface="標楷體" panose="03000509000000000000" pitchFamily="65" charset="-120"/>
              </a:rPr>
              <a:t>國中教育會考是國中學習成就測驗，用來</a:t>
            </a:r>
            <a:endParaRPr lang="en-US" altLang="zh-TW" sz="2933" dirty="0">
              <a:latin typeface="標楷體" panose="03000509000000000000" pitchFamily="65" charset="-120"/>
            </a:endParaRPr>
          </a:p>
          <a:p>
            <a:pPr marL="539987" lvl="1" indent="0">
              <a:lnSpc>
                <a:spcPct val="110000"/>
              </a:lnSpc>
              <a:spcBef>
                <a:spcPts val="1200"/>
              </a:spcBef>
              <a:buNone/>
            </a:pPr>
            <a:r>
              <a:rPr lang="zh-TW" altLang="en-US" sz="2933" dirty="0">
                <a:solidFill>
                  <a:srgbClr val="0070C0"/>
                </a:solidFill>
                <a:latin typeface="標楷體" panose="03000509000000000000" pitchFamily="65" charset="-120"/>
              </a:rPr>
              <a:t>  </a:t>
            </a:r>
            <a:r>
              <a:rPr lang="zh-TW" altLang="en-US" sz="3900" dirty="0">
                <a:solidFill>
                  <a:srgbClr val="0070C0"/>
                </a:solidFill>
                <a:latin typeface="標楷體" panose="03000509000000000000" pitchFamily="65" charset="-120"/>
              </a:rPr>
              <a:t>診斷</a:t>
            </a:r>
            <a:r>
              <a:rPr lang="zh-TW" altLang="en-US" sz="2933" dirty="0">
                <a:latin typeface="標楷體" panose="03000509000000000000" pitchFamily="65" charset="-120"/>
              </a:rPr>
              <a:t>學生的學習成果，以及作為補救教學參考。</a:t>
            </a:r>
            <a:endParaRPr lang="en-US" altLang="zh-TW" sz="2933" dirty="0">
              <a:latin typeface="標楷體" panose="03000509000000000000" pitchFamily="65" charset="-120"/>
            </a:endParaRPr>
          </a:p>
          <a:p>
            <a:pPr marL="899978" lvl="1" indent="-359991">
              <a:lnSpc>
                <a:spcPct val="110000"/>
              </a:lnSpc>
              <a:spcBef>
                <a:spcPts val="600"/>
              </a:spcBef>
              <a:buFont typeface="Wingdings" panose="05000000000000000000" pitchFamily="2" charset="2"/>
              <a:buChar char="u"/>
            </a:pPr>
            <a:r>
              <a:rPr lang="zh-TW" altLang="en-US" sz="2933" dirty="0">
                <a:latin typeface="標楷體" panose="03000509000000000000" pitchFamily="65" charset="-120"/>
              </a:rPr>
              <a:t>特色招生考試分發入學才是入學測驗。</a:t>
            </a:r>
            <a:endParaRPr lang="en-US" altLang="zh-TW" sz="2933" dirty="0">
              <a:latin typeface="標楷體" panose="03000509000000000000" pitchFamily="65" charset="-120"/>
            </a:endParaRPr>
          </a:p>
          <a:p>
            <a:pPr marL="0" lvl="1" indent="0">
              <a:lnSpc>
                <a:spcPct val="110000"/>
              </a:lnSpc>
              <a:spcBef>
                <a:spcPts val="0"/>
              </a:spcBef>
              <a:buNone/>
            </a:pPr>
            <a:endParaRPr lang="en-US" altLang="zh-TW" sz="3000" dirty="0">
              <a:latin typeface="標楷體" panose="03000509000000000000" pitchFamily="65" charset="-120"/>
            </a:endParaRPr>
          </a:p>
          <a:p>
            <a:pPr marL="359991" indent="-359991">
              <a:lnSpc>
                <a:spcPct val="110000"/>
              </a:lnSpc>
              <a:spcBef>
                <a:spcPts val="0"/>
              </a:spcBef>
              <a:buFont typeface="Wingdings" panose="05000000000000000000" pitchFamily="2" charset="2"/>
              <a:buChar char="ü"/>
            </a:pPr>
            <a:r>
              <a:rPr lang="zh-TW" altLang="en-US" dirty="0">
                <a:latin typeface="標楷體" panose="03000509000000000000" pitchFamily="65" charset="-120"/>
                <a:ea typeface="標楷體" panose="03000509000000000000" pitchFamily="65" charset="-120"/>
              </a:rPr>
              <a:t>未參加國中教育會考，還是可以參加免試入學。</a:t>
            </a:r>
            <a:endParaRPr lang="en-US" altLang="zh-TW" dirty="0">
              <a:latin typeface="標楷體" panose="03000509000000000000" pitchFamily="65" charset="-120"/>
              <a:ea typeface="標楷體" panose="03000509000000000000" pitchFamily="65" charset="-120"/>
            </a:endParaRPr>
          </a:p>
          <a:p>
            <a:pPr marL="359991" indent="-359991">
              <a:lnSpc>
                <a:spcPct val="110000"/>
              </a:lnSpc>
              <a:spcBef>
                <a:spcPts val="0"/>
              </a:spcBef>
              <a:buFont typeface="Wingdings" panose="05000000000000000000" pitchFamily="2" charset="2"/>
              <a:buChar char="ü"/>
            </a:pPr>
            <a:r>
              <a:rPr lang="zh-TW" altLang="en-US" dirty="0">
                <a:latin typeface="標楷體" panose="03000509000000000000" pitchFamily="65" charset="-120"/>
                <a:ea typeface="標楷體" panose="03000509000000000000" pitchFamily="65" charset="-120"/>
              </a:rPr>
              <a:t>各就學區訂定超額比序規則時，國中教育會考成績非一定要列入，就算列入也不可超過總積分</a:t>
            </a:r>
            <a:r>
              <a:rPr lang="zh-TW" altLang="en-US" dirty="0">
                <a:solidFill>
                  <a:srgbClr val="FF0000"/>
                </a:solidFill>
                <a:latin typeface="標楷體" panose="03000509000000000000" pitchFamily="65" charset="-120"/>
                <a:ea typeface="標楷體" panose="03000509000000000000" pitchFamily="65" charset="-120"/>
              </a:rPr>
              <a:t>三分之一</a:t>
            </a:r>
            <a:r>
              <a:rPr lang="zh-TW" altLang="en-US" dirty="0">
                <a:latin typeface="標楷體" panose="03000509000000000000" pitchFamily="65" charset="-120"/>
                <a:ea typeface="標楷體" panose="03000509000000000000" pitchFamily="65" charset="-120"/>
              </a:rPr>
              <a:t>。</a:t>
            </a:r>
            <a:r>
              <a:rPr lang="en-US" altLang="zh-TW" sz="2600" dirty="0">
                <a:solidFill>
                  <a:srgbClr val="0070C0"/>
                </a:solidFill>
                <a:latin typeface="標楷體" panose="03000509000000000000" pitchFamily="65" charset="-120"/>
                <a:ea typeface="標楷體" panose="03000509000000000000" pitchFamily="65" charset="-120"/>
              </a:rPr>
              <a:t>(</a:t>
            </a:r>
            <a:r>
              <a:rPr lang="zh-TW" altLang="en-US" sz="2600" dirty="0">
                <a:solidFill>
                  <a:srgbClr val="0070C0"/>
                </a:solidFill>
                <a:latin typeface="標楷體" panose="03000509000000000000" pitchFamily="65" charset="-120"/>
                <a:ea typeface="標楷體" panose="03000509000000000000" pitchFamily="65" charset="-120"/>
              </a:rPr>
              <a:t>例如嘉義區是</a:t>
            </a:r>
            <a:r>
              <a:rPr lang="en-US" altLang="zh-TW" sz="2600" dirty="0">
                <a:solidFill>
                  <a:srgbClr val="0070C0"/>
                </a:solidFill>
                <a:latin typeface="標楷體" panose="03000509000000000000" pitchFamily="65" charset="-120"/>
                <a:ea typeface="標楷體" panose="03000509000000000000" pitchFamily="65" charset="-120"/>
              </a:rPr>
              <a:t>27</a:t>
            </a:r>
            <a:r>
              <a:rPr lang="zh-TW" altLang="en-US" sz="2600" dirty="0">
                <a:solidFill>
                  <a:srgbClr val="0070C0"/>
                </a:solidFill>
                <a:latin typeface="標楷體" panose="03000509000000000000" pitchFamily="65" charset="-120"/>
                <a:ea typeface="標楷體" panose="03000509000000000000" pitchFamily="65" charset="-120"/>
              </a:rPr>
              <a:t>分</a:t>
            </a:r>
            <a:r>
              <a:rPr lang="en-US" altLang="zh-TW" sz="2600" dirty="0">
                <a:solidFill>
                  <a:srgbClr val="0070C0"/>
                </a:solidFill>
                <a:latin typeface="標楷體" panose="03000509000000000000" pitchFamily="65" charset="-120"/>
                <a:ea typeface="標楷體" panose="03000509000000000000" pitchFamily="65" charset="-120"/>
              </a:rPr>
              <a:t>/82</a:t>
            </a:r>
            <a:r>
              <a:rPr lang="zh-TW" altLang="en-US" sz="2600" dirty="0">
                <a:solidFill>
                  <a:srgbClr val="0070C0"/>
                </a:solidFill>
                <a:latin typeface="標楷體" panose="03000509000000000000" pitchFamily="65" charset="-120"/>
                <a:ea typeface="標楷體" panose="03000509000000000000" pitchFamily="65" charset="-120"/>
              </a:rPr>
              <a:t>分</a:t>
            </a:r>
            <a:r>
              <a:rPr lang="en-US" altLang="zh-TW" sz="2600" dirty="0">
                <a:solidFill>
                  <a:srgbClr val="0070C0"/>
                </a:solidFill>
                <a:latin typeface="標楷體" panose="03000509000000000000" pitchFamily="65" charset="-120"/>
                <a:ea typeface="標楷體" panose="03000509000000000000" pitchFamily="65" charset="-120"/>
              </a:rPr>
              <a:t>)</a:t>
            </a:r>
          </a:p>
          <a:p>
            <a:endParaRPr lang="zh-TW" altLang="en-US" dirty="0"/>
          </a:p>
        </p:txBody>
      </p:sp>
    </p:spTree>
    <p:extLst>
      <p:ext uri="{BB962C8B-B14F-4D97-AF65-F5344CB8AC3E}">
        <p14:creationId xmlns:p14="http://schemas.microsoft.com/office/powerpoint/2010/main" val="1131447736"/>
      </p:ext>
    </p:extLst>
  </p:cSld>
  <p:clrMapOvr>
    <a:masterClrMapping/>
  </p:clrMapOvr>
  <p:transition spd="med">
    <p:pull/>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DBE588E9-1013-4716-AD85-F7FC7F513F08}"/>
              </a:ext>
            </a:extLst>
          </p:cNvPr>
          <p:cNvSpPr>
            <a:spLocks noGrp="1"/>
          </p:cNvSpPr>
          <p:nvPr>
            <p:ph type="title"/>
          </p:nvPr>
        </p:nvSpPr>
        <p:spPr>
          <a:xfrm>
            <a:off x="781236" y="-2399"/>
            <a:ext cx="8229600" cy="1143000"/>
          </a:xfrm>
        </p:spPr>
        <p:txBody>
          <a:bodyPr/>
          <a:lstStyle/>
          <a:p>
            <a:pPr algn="l"/>
            <a:r>
              <a:rPr lang="zh-TW" altLang="en-US" dirty="0"/>
              <a:t>藝才出眾的學生</a:t>
            </a:r>
          </a:p>
        </p:txBody>
      </p:sp>
      <p:pic>
        <p:nvPicPr>
          <p:cNvPr id="4098" name="Picture 2" descr="å¡éå¿ç«¥å­¦çè®¾è®¡">
            <a:extLst>
              <a:ext uri="{FF2B5EF4-FFF2-40B4-BE49-F238E27FC236}">
                <a16:creationId xmlns="" xmlns:a16="http://schemas.microsoft.com/office/drawing/2014/main" id="{373D0F6C-E908-4EF1-B99A-7DC02B1AB56C}"/>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5836" y="1484784"/>
            <a:ext cx="2952328" cy="2018450"/>
          </a:xfrm>
          <a:prstGeom prst="rect">
            <a:avLst/>
          </a:prstGeom>
          <a:noFill/>
          <a:extLst>
            <a:ext uri="{909E8E84-426E-40DD-AFC4-6F175D3DCCD1}">
              <a14:hiddenFill xmlns:a14="http://schemas.microsoft.com/office/drawing/2010/main">
                <a:solidFill>
                  <a:srgbClr val="FFFFFF"/>
                </a:solidFill>
              </a14:hiddenFill>
            </a:ext>
          </a:extLst>
        </p:spPr>
      </p:pic>
      <p:sp>
        <p:nvSpPr>
          <p:cNvPr id="5" name="流程圖: 換頁接點 4">
            <a:extLst>
              <a:ext uri="{FF2B5EF4-FFF2-40B4-BE49-F238E27FC236}">
                <a16:creationId xmlns="" xmlns:a16="http://schemas.microsoft.com/office/drawing/2014/main" id="{908A2BCE-0016-4DA2-9C7C-C5DB06114D2A}"/>
              </a:ext>
            </a:extLst>
          </p:cNvPr>
          <p:cNvSpPr/>
          <p:nvPr/>
        </p:nvSpPr>
        <p:spPr>
          <a:xfrm>
            <a:off x="1079612" y="4042221"/>
            <a:ext cx="2088232"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特色招生</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藝才班甄選入學</a:t>
            </a:r>
          </a:p>
        </p:txBody>
      </p:sp>
      <p:sp>
        <p:nvSpPr>
          <p:cNvPr id="7" name="流程圖: 換頁接點 6">
            <a:extLst>
              <a:ext uri="{FF2B5EF4-FFF2-40B4-BE49-F238E27FC236}">
                <a16:creationId xmlns="" xmlns:a16="http://schemas.microsoft.com/office/drawing/2014/main" id="{9C778316-F099-4BA4-AF39-E6605729A26B}"/>
              </a:ext>
            </a:extLst>
          </p:cNvPr>
          <p:cNvSpPr/>
          <p:nvPr/>
        </p:nvSpPr>
        <p:spPr>
          <a:xfrm>
            <a:off x="345587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特色招生</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專業群科甄選入學</a:t>
            </a:r>
          </a:p>
        </p:txBody>
      </p:sp>
      <p:sp>
        <p:nvSpPr>
          <p:cNvPr id="6" name="文字方塊 5">
            <a:extLst>
              <a:ext uri="{FF2B5EF4-FFF2-40B4-BE49-F238E27FC236}">
                <a16:creationId xmlns="" xmlns:a16="http://schemas.microsoft.com/office/drawing/2014/main" id="{DBF9F2A5-8B9D-4B54-83BE-D33AB712AC29}"/>
              </a:ext>
            </a:extLst>
          </p:cNvPr>
          <p:cNvSpPr txBox="1"/>
          <p:nvPr/>
        </p:nvSpPr>
        <p:spPr>
          <a:xfrm>
            <a:off x="1187624" y="2169449"/>
            <a:ext cx="1338828" cy="646331"/>
          </a:xfrm>
          <a:prstGeom prst="rect">
            <a:avLst/>
          </a:prstGeom>
          <a:noFill/>
        </p:spPr>
        <p:txBody>
          <a:bodyPr wrap="none" rtlCol="0">
            <a:spAutoFit/>
          </a:bodyPr>
          <a:lstStyle/>
          <a:p>
            <a:r>
              <a:rPr lang="zh-TW" altLang="en-US" dirty="0"/>
              <a:t>音樂、美術</a:t>
            </a:r>
            <a:endParaRPr lang="en-US" altLang="zh-TW" dirty="0"/>
          </a:p>
          <a:p>
            <a:r>
              <a:rPr lang="zh-TW" altLang="en-US" dirty="0"/>
              <a:t>舞蹈、戲劇</a:t>
            </a:r>
          </a:p>
        </p:txBody>
      </p:sp>
      <p:sp>
        <p:nvSpPr>
          <p:cNvPr id="9" name="流程圖: 換頁接點 8">
            <a:extLst>
              <a:ext uri="{FF2B5EF4-FFF2-40B4-BE49-F238E27FC236}">
                <a16:creationId xmlns="" xmlns:a16="http://schemas.microsoft.com/office/drawing/2014/main" id="{F2DADA17-E45F-4824-86FB-8A04BEA98AF4}"/>
              </a:ext>
            </a:extLst>
          </p:cNvPr>
          <p:cNvSpPr/>
          <p:nvPr/>
        </p:nvSpPr>
        <p:spPr>
          <a:xfrm>
            <a:off x="507605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技藝技能優良甄審入學</a:t>
            </a:r>
          </a:p>
        </p:txBody>
      </p:sp>
      <p:sp>
        <p:nvSpPr>
          <p:cNvPr id="10" name="流程圖: 換頁接點 9">
            <a:extLst>
              <a:ext uri="{FF2B5EF4-FFF2-40B4-BE49-F238E27FC236}">
                <a16:creationId xmlns="" xmlns:a16="http://schemas.microsoft.com/office/drawing/2014/main" id="{65C6EE89-76AB-4BBE-8A52-E49A78FD64B8}"/>
              </a:ext>
            </a:extLst>
          </p:cNvPr>
          <p:cNvSpPr/>
          <p:nvPr/>
        </p:nvSpPr>
        <p:spPr>
          <a:xfrm>
            <a:off x="669623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五專七年一貫制</a:t>
            </a:r>
          </a:p>
        </p:txBody>
      </p:sp>
    </p:spTree>
    <p:extLst>
      <p:ext uri="{BB962C8B-B14F-4D97-AF65-F5344CB8AC3E}">
        <p14:creationId xmlns:p14="http://schemas.microsoft.com/office/powerpoint/2010/main" val="3923610892"/>
      </p:ext>
    </p:extLst>
  </p:cSld>
  <p:clrMapOvr>
    <a:masterClrMapping/>
  </p:clrMapOvr>
  <p:transition spd="med">
    <p:pull/>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2771BD6F-A13E-45AB-A2C4-E160068057B0}"/>
              </a:ext>
            </a:extLst>
          </p:cNvPr>
          <p:cNvSpPr>
            <a:spLocks noGrp="1"/>
          </p:cNvSpPr>
          <p:nvPr>
            <p:ph type="title"/>
          </p:nvPr>
        </p:nvSpPr>
        <p:spPr/>
        <p:txBody>
          <a:bodyPr/>
          <a:lstStyle/>
          <a:p>
            <a:pPr algn="l"/>
            <a:r>
              <a:rPr lang="zh-TW" altLang="en-US" dirty="0"/>
              <a:t>體育表現出眾的學生</a:t>
            </a:r>
          </a:p>
        </p:txBody>
      </p:sp>
      <p:pic>
        <p:nvPicPr>
          <p:cNvPr id="4" name="圖片 3">
            <a:extLst>
              <a:ext uri="{FF2B5EF4-FFF2-40B4-BE49-F238E27FC236}">
                <a16:creationId xmlns="" xmlns:a16="http://schemas.microsoft.com/office/drawing/2014/main" id="{2DDD5BF1-ABD3-40A7-9BAA-8AC283273E4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1560" y="1760072"/>
            <a:ext cx="1839163" cy="3769903"/>
          </a:xfrm>
          <a:prstGeom prst="rect">
            <a:avLst/>
          </a:prstGeom>
        </p:spPr>
      </p:pic>
      <p:sp>
        <p:nvSpPr>
          <p:cNvPr id="5" name="橢圓 4">
            <a:extLst>
              <a:ext uri="{FF2B5EF4-FFF2-40B4-BE49-F238E27FC236}">
                <a16:creationId xmlns="" xmlns:a16="http://schemas.microsoft.com/office/drawing/2014/main" id="{A71888DD-0C80-40A6-9A1A-CC667EC2F65D}"/>
              </a:ext>
            </a:extLst>
          </p:cNvPr>
          <p:cNvSpPr/>
          <p:nvPr/>
        </p:nvSpPr>
        <p:spPr>
          <a:xfrm>
            <a:off x="3275856" y="1395731"/>
            <a:ext cx="2371159" cy="1368152"/>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特色招生體育班甄選入學</a:t>
            </a:r>
          </a:p>
        </p:txBody>
      </p:sp>
      <p:sp>
        <p:nvSpPr>
          <p:cNvPr id="6" name="橢圓 5">
            <a:extLst>
              <a:ext uri="{FF2B5EF4-FFF2-40B4-BE49-F238E27FC236}">
                <a16:creationId xmlns="" xmlns:a16="http://schemas.microsoft.com/office/drawing/2014/main" id="{F3EAFDCD-C38B-4142-B720-4E6F1BB4A964}"/>
              </a:ext>
            </a:extLst>
          </p:cNvPr>
          <p:cNvSpPr/>
          <p:nvPr/>
        </p:nvSpPr>
        <p:spPr>
          <a:xfrm>
            <a:off x="5580112" y="2481870"/>
            <a:ext cx="2371159" cy="1368152"/>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運動績優獨招</a:t>
            </a:r>
          </a:p>
        </p:txBody>
      </p:sp>
      <p:sp>
        <p:nvSpPr>
          <p:cNvPr id="7" name="橢圓 6">
            <a:extLst>
              <a:ext uri="{FF2B5EF4-FFF2-40B4-BE49-F238E27FC236}">
                <a16:creationId xmlns="" xmlns:a16="http://schemas.microsoft.com/office/drawing/2014/main" id="{7F23785F-F53E-44BD-BCC8-95F16434AA0A}"/>
              </a:ext>
            </a:extLst>
          </p:cNvPr>
          <p:cNvSpPr/>
          <p:nvPr/>
        </p:nvSpPr>
        <p:spPr>
          <a:xfrm>
            <a:off x="3207517" y="3227142"/>
            <a:ext cx="2371159" cy="1368152"/>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運動績優甄審</a:t>
            </a:r>
          </a:p>
        </p:txBody>
      </p:sp>
      <p:sp>
        <p:nvSpPr>
          <p:cNvPr id="8" name="橢圓 7">
            <a:extLst>
              <a:ext uri="{FF2B5EF4-FFF2-40B4-BE49-F238E27FC236}">
                <a16:creationId xmlns="" xmlns:a16="http://schemas.microsoft.com/office/drawing/2014/main" id="{DAC51A64-ECF8-4E82-BBEE-A1B0C38E101F}"/>
              </a:ext>
            </a:extLst>
          </p:cNvPr>
          <p:cNvSpPr/>
          <p:nvPr/>
        </p:nvSpPr>
        <p:spPr>
          <a:xfrm>
            <a:off x="5644040" y="4230178"/>
            <a:ext cx="2371159" cy="1368152"/>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運動績優甄試</a:t>
            </a:r>
          </a:p>
        </p:txBody>
      </p:sp>
      <p:sp>
        <p:nvSpPr>
          <p:cNvPr id="9" name="矩形 8">
            <a:extLst>
              <a:ext uri="{FF2B5EF4-FFF2-40B4-BE49-F238E27FC236}">
                <a16:creationId xmlns="" xmlns:a16="http://schemas.microsoft.com/office/drawing/2014/main" id="{40DA7597-262F-4536-B5A9-FA1DDF8DA9E9}"/>
              </a:ext>
            </a:extLst>
          </p:cNvPr>
          <p:cNvSpPr/>
          <p:nvPr/>
        </p:nvSpPr>
        <p:spPr>
          <a:xfrm>
            <a:off x="251520" y="6339583"/>
            <a:ext cx="5256584" cy="276999"/>
          </a:xfrm>
          <a:prstGeom prst="rect">
            <a:avLst/>
          </a:prstGeom>
        </p:spPr>
        <p:txBody>
          <a:bodyPr wrap="square">
            <a:spAutoFit/>
          </a:bodyPr>
          <a:lstStyle/>
          <a:p>
            <a:r>
              <a:rPr lang="en-US" altLang="zh-TW" sz="1200" dirty="0"/>
              <a:t>http://issport.camel.ntupes.edu.tw</a:t>
            </a:r>
            <a:endParaRPr lang="zh-TW" altLang="en-US" sz="1200" dirty="0"/>
          </a:p>
        </p:txBody>
      </p:sp>
      <p:sp>
        <p:nvSpPr>
          <p:cNvPr id="10" name="object 29">
            <a:extLst>
              <a:ext uri="{FF2B5EF4-FFF2-40B4-BE49-F238E27FC236}">
                <a16:creationId xmlns="" xmlns:a16="http://schemas.microsoft.com/office/drawing/2014/main" id="{964996B5-7C6B-492D-AC59-497791817731}"/>
              </a:ext>
            </a:extLst>
          </p:cNvPr>
          <p:cNvSpPr txBox="1"/>
          <p:nvPr/>
        </p:nvSpPr>
        <p:spPr>
          <a:xfrm>
            <a:off x="251520" y="6657052"/>
            <a:ext cx="4025701" cy="135935"/>
          </a:xfrm>
          <a:prstGeom prst="rect">
            <a:avLst/>
          </a:prstGeom>
        </p:spPr>
        <p:txBody>
          <a:bodyPr vert="horz" wrap="square" lIns="0" tIns="12700" rIns="0" bIns="0" rtlCol="0">
            <a:spAutoFit/>
          </a:bodyPr>
          <a:lstStyle/>
          <a:p>
            <a:pPr marL="12700" marR="5080">
              <a:lnSpc>
                <a:spcPct val="100000"/>
              </a:lnSpc>
              <a:spcBef>
                <a:spcPts val="100"/>
              </a:spcBef>
            </a:pPr>
            <a:r>
              <a:rPr sz="800" spc="75" dirty="0">
                <a:latin typeface="cwTeXHeiBold"/>
                <a:cs typeface="cwTeXHeiBold"/>
              </a:rPr>
              <a:t>圖示</a:t>
            </a:r>
            <a:r>
              <a:rPr sz="800" spc="65" dirty="0">
                <a:latin typeface="cwTeXHeiBold"/>
                <a:cs typeface="cwTeXHeiBold"/>
              </a:rPr>
              <a:t>取</a:t>
            </a:r>
            <a:r>
              <a:rPr sz="800" spc="220" dirty="0">
                <a:latin typeface="cwTeXHeiBold"/>
                <a:cs typeface="cwTeXHeiBold"/>
              </a:rPr>
              <a:t>自</a:t>
            </a:r>
            <a:r>
              <a:rPr sz="800" spc="-5" dirty="0">
                <a:latin typeface="Times New Roman"/>
                <a:cs typeface="Times New Roman"/>
              </a:rPr>
              <a:t>Brgfx</a:t>
            </a:r>
            <a:r>
              <a:rPr sz="800" spc="-15" dirty="0">
                <a:latin typeface="Times New Roman"/>
                <a:cs typeface="Times New Roman"/>
              </a:rPr>
              <a:t> </a:t>
            </a:r>
            <a:r>
              <a:rPr sz="800" dirty="0">
                <a:latin typeface="Times New Roman"/>
                <a:cs typeface="Times New Roman"/>
              </a:rPr>
              <a:t>/</a:t>
            </a:r>
            <a:r>
              <a:rPr sz="800" spc="-10" dirty="0">
                <a:latin typeface="Times New Roman"/>
                <a:cs typeface="Times New Roman"/>
              </a:rPr>
              <a:t> </a:t>
            </a:r>
            <a:r>
              <a:rPr sz="800" spc="5" dirty="0">
                <a:latin typeface="Times New Roman"/>
                <a:cs typeface="Times New Roman"/>
              </a:rPr>
              <a:t>Freepik</a:t>
            </a:r>
            <a:r>
              <a:rPr sz="800" spc="5" dirty="0">
                <a:latin typeface="cwTeXHeiBold"/>
                <a:cs typeface="cwTeXHeiBold"/>
              </a:rPr>
              <a:t>，</a:t>
            </a:r>
            <a:r>
              <a:rPr sz="800" spc="75" dirty="0">
                <a:latin typeface="cwTeXHeiBold"/>
                <a:cs typeface="cwTeXHeiBold"/>
              </a:rPr>
              <a:t>依</a:t>
            </a:r>
            <a:r>
              <a:rPr sz="800" spc="65" dirty="0">
                <a:latin typeface="cwTeXHeiBold"/>
                <a:cs typeface="cwTeXHeiBold"/>
              </a:rPr>
              <a:t>其</a:t>
            </a:r>
            <a:r>
              <a:rPr sz="800" spc="50" dirty="0">
                <a:latin typeface="cwTeXHeiBold"/>
                <a:cs typeface="cwTeXHeiBold"/>
              </a:rPr>
              <a:t>授</a:t>
            </a:r>
            <a:r>
              <a:rPr sz="800" spc="65" dirty="0">
                <a:latin typeface="cwTeXHeiBold"/>
                <a:cs typeface="cwTeXHeiBold"/>
              </a:rPr>
              <a:t>權規</a:t>
            </a:r>
            <a:r>
              <a:rPr sz="800" spc="50" dirty="0">
                <a:latin typeface="cwTeXHeiBold"/>
                <a:cs typeface="cwTeXHeiBold"/>
              </a:rPr>
              <a:t>定</a:t>
            </a:r>
            <a:r>
              <a:rPr sz="800" spc="65" dirty="0">
                <a:latin typeface="cwTeXHeiBold"/>
                <a:cs typeface="cwTeXHeiBold"/>
              </a:rPr>
              <a:t>標註</a:t>
            </a:r>
            <a:r>
              <a:rPr sz="800" spc="50" dirty="0">
                <a:latin typeface="cwTeXHeiBold"/>
                <a:cs typeface="cwTeXHeiBold"/>
              </a:rPr>
              <a:t>出</a:t>
            </a:r>
            <a:r>
              <a:rPr sz="800" spc="65" dirty="0">
                <a:latin typeface="cwTeXHeiBold"/>
                <a:cs typeface="cwTeXHeiBold"/>
              </a:rPr>
              <a:t>處。 </a:t>
            </a:r>
            <a:r>
              <a:rPr sz="800" spc="-5" dirty="0">
                <a:latin typeface="Times New Roman"/>
                <a:cs typeface="Times New Roman"/>
                <a:hlinkClick r:id="rId4"/>
              </a:rPr>
              <a:t>http://www.freepik.com</a:t>
            </a:r>
            <a:endParaRPr sz="800" dirty="0">
              <a:latin typeface="Times New Roman"/>
              <a:cs typeface="Times New Roman"/>
            </a:endParaRPr>
          </a:p>
        </p:txBody>
      </p:sp>
    </p:spTree>
    <p:extLst>
      <p:ext uri="{BB962C8B-B14F-4D97-AF65-F5344CB8AC3E}">
        <p14:creationId xmlns:p14="http://schemas.microsoft.com/office/powerpoint/2010/main" val="1453764972"/>
      </p:ext>
    </p:extLst>
  </p:cSld>
  <p:clrMapOvr>
    <a:masterClrMapping/>
  </p:clrMapOvr>
  <p:transition spd="med">
    <p:pull/>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527F1C92-6382-4633-A6F5-02CECF7BC8D6}"/>
              </a:ext>
            </a:extLst>
          </p:cNvPr>
          <p:cNvSpPr>
            <a:spLocks noGrp="1"/>
          </p:cNvSpPr>
          <p:nvPr>
            <p:ph type="title"/>
          </p:nvPr>
        </p:nvSpPr>
        <p:spPr>
          <a:xfrm>
            <a:off x="943846" y="52369"/>
            <a:ext cx="8229600" cy="1143000"/>
          </a:xfrm>
        </p:spPr>
        <p:txBody>
          <a:bodyPr/>
          <a:lstStyle/>
          <a:p>
            <a:pPr algn="l"/>
            <a:r>
              <a:rPr lang="zh-TW" altLang="en-US" dirty="0"/>
              <a:t>身心障礙學生</a:t>
            </a:r>
          </a:p>
        </p:txBody>
      </p:sp>
      <p:sp>
        <p:nvSpPr>
          <p:cNvPr id="5" name="心形 4">
            <a:extLst>
              <a:ext uri="{FF2B5EF4-FFF2-40B4-BE49-F238E27FC236}">
                <a16:creationId xmlns="" xmlns:a16="http://schemas.microsoft.com/office/drawing/2014/main" id="{BA265EF2-D95A-46A7-9EDA-3AA360D7D24A}"/>
              </a:ext>
            </a:extLst>
          </p:cNvPr>
          <p:cNvSpPr/>
          <p:nvPr/>
        </p:nvSpPr>
        <p:spPr>
          <a:xfrm>
            <a:off x="1659523" y="1791406"/>
            <a:ext cx="2160240" cy="1894115"/>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t>身心障礙學生適性輔導安置</a:t>
            </a:r>
          </a:p>
        </p:txBody>
      </p:sp>
      <p:sp>
        <p:nvSpPr>
          <p:cNvPr id="6" name="心形 5">
            <a:extLst>
              <a:ext uri="{FF2B5EF4-FFF2-40B4-BE49-F238E27FC236}">
                <a16:creationId xmlns="" xmlns:a16="http://schemas.microsoft.com/office/drawing/2014/main" id="{C2B06334-8ADE-4E25-AA61-7B8631FA7372}"/>
              </a:ext>
            </a:extLst>
          </p:cNvPr>
          <p:cNvSpPr/>
          <p:nvPr/>
        </p:nvSpPr>
        <p:spPr>
          <a:xfrm>
            <a:off x="2898406" y="4472747"/>
            <a:ext cx="2160240" cy="1938131"/>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t>各入學管道均提供</a:t>
            </a:r>
            <a:r>
              <a:rPr lang="en-US" altLang="zh-TW" dirty="0"/>
              <a:t>2%</a:t>
            </a:r>
            <a:r>
              <a:rPr lang="zh-TW" altLang="en-US" dirty="0"/>
              <a:t>外加名額</a:t>
            </a:r>
          </a:p>
        </p:txBody>
      </p:sp>
      <p:sp>
        <p:nvSpPr>
          <p:cNvPr id="7" name="箭號: 向左 6">
            <a:extLst>
              <a:ext uri="{FF2B5EF4-FFF2-40B4-BE49-F238E27FC236}">
                <a16:creationId xmlns="" xmlns:a16="http://schemas.microsoft.com/office/drawing/2014/main" id="{D277CAB3-1BC8-471F-B0EC-E5BC32E82705}"/>
              </a:ext>
            </a:extLst>
          </p:cNvPr>
          <p:cNvSpPr/>
          <p:nvPr/>
        </p:nvSpPr>
        <p:spPr>
          <a:xfrm>
            <a:off x="4211960" y="2204864"/>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8" name="箭號: 向左 7">
            <a:extLst>
              <a:ext uri="{FF2B5EF4-FFF2-40B4-BE49-F238E27FC236}">
                <a16:creationId xmlns="" xmlns:a16="http://schemas.microsoft.com/office/drawing/2014/main" id="{7694C1F6-DFA8-4963-8C8E-40A1984FC2ED}"/>
              </a:ext>
            </a:extLst>
          </p:cNvPr>
          <p:cNvSpPr/>
          <p:nvPr/>
        </p:nvSpPr>
        <p:spPr>
          <a:xfrm rot="18064641">
            <a:off x="4888280" y="3858535"/>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1628800"/>
            <a:ext cx="1743298" cy="1823265"/>
          </a:xfrm>
          <a:prstGeom prst="rect">
            <a:avLst/>
          </a:prstGeom>
        </p:spPr>
      </p:pic>
      <p:sp>
        <p:nvSpPr>
          <p:cNvPr id="10" name="矩形 9"/>
          <p:cNvSpPr/>
          <p:nvPr/>
        </p:nvSpPr>
        <p:spPr>
          <a:xfrm>
            <a:off x="179512" y="6420956"/>
            <a:ext cx="2808312" cy="21544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a:t>
            </a:r>
            <a:r>
              <a:rPr lang="en-US" altLang="zh-TW" sz="800" dirty="0"/>
              <a:t>http://www.freepik.com</a:t>
            </a:r>
            <a:endParaRPr lang="zh-CN" altLang="en-US" sz="800" dirty="0"/>
          </a:p>
        </p:txBody>
      </p:sp>
    </p:spTree>
    <p:extLst>
      <p:ext uri="{BB962C8B-B14F-4D97-AF65-F5344CB8AC3E}">
        <p14:creationId xmlns:p14="http://schemas.microsoft.com/office/powerpoint/2010/main" val="199576615"/>
      </p:ext>
    </p:extLst>
  </p:cSld>
  <p:clrMapOvr>
    <a:masterClrMapping/>
  </p:clrMapOvr>
  <p:transition spd="med">
    <p:pull/>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CD9A522C-D149-41DD-AA64-5F82E0B3729C}"/>
              </a:ext>
            </a:extLst>
          </p:cNvPr>
          <p:cNvSpPr>
            <a:spLocks noGrp="1"/>
          </p:cNvSpPr>
          <p:nvPr>
            <p:ph type="title"/>
          </p:nvPr>
        </p:nvSpPr>
        <p:spPr>
          <a:xfrm>
            <a:off x="899592" y="-33747"/>
            <a:ext cx="6707088" cy="1143000"/>
          </a:xfrm>
        </p:spPr>
        <p:txBody>
          <a:bodyPr/>
          <a:lstStyle/>
          <a:p>
            <a:pPr algn="l"/>
            <a:r>
              <a:rPr lang="zh-TW" altLang="en-US" dirty="0"/>
              <a:t>注意事項</a:t>
            </a:r>
            <a:r>
              <a:rPr lang="en-US" altLang="zh-TW" dirty="0"/>
              <a:t>(1)</a:t>
            </a:r>
            <a:endParaRPr lang="zh-TW" altLang="en-US" dirty="0"/>
          </a:p>
        </p:txBody>
      </p:sp>
      <p:sp>
        <p:nvSpPr>
          <p:cNvPr id="3" name="內容版面配置區 2">
            <a:extLst>
              <a:ext uri="{FF2B5EF4-FFF2-40B4-BE49-F238E27FC236}">
                <a16:creationId xmlns="" xmlns:a16="http://schemas.microsoft.com/office/drawing/2014/main" id="{FD7274C5-7B2C-4584-AA0E-20208F1CE059}"/>
              </a:ext>
            </a:extLst>
          </p:cNvPr>
          <p:cNvSpPr>
            <a:spLocks noGrp="1"/>
          </p:cNvSpPr>
          <p:nvPr>
            <p:ph idx="1"/>
          </p:nvPr>
        </p:nvSpPr>
        <p:spPr>
          <a:xfrm>
            <a:off x="899592" y="1340768"/>
            <a:ext cx="8229600" cy="4997152"/>
          </a:xfrm>
        </p:spPr>
        <p:txBody>
          <a:bodyPr>
            <a:normAutofit/>
          </a:bodyPr>
          <a:lstStyle/>
          <a:p>
            <a:r>
              <a:rPr lang="en-US" altLang="zh-TW" dirty="0"/>
              <a:t>【</a:t>
            </a:r>
            <a:r>
              <a:rPr lang="zh-TW" altLang="en-US" dirty="0"/>
              <a:t>考招分離</a:t>
            </a:r>
            <a:r>
              <a:rPr lang="en-US" altLang="zh-TW" dirty="0"/>
              <a:t>】</a:t>
            </a:r>
            <a:r>
              <a:rPr lang="zh-TW" altLang="en-US" dirty="0"/>
              <a:t>，注意各入學管道重要日程</a:t>
            </a:r>
            <a:endParaRPr lang="en-US" altLang="zh-TW" dirty="0"/>
          </a:p>
          <a:p>
            <a:pPr lvl="1"/>
            <a:r>
              <a:rPr lang="zh-TW" altLang="en-US" dirty="0"/>
              <a:t>報名國中教育會考，不意謂報名入學管道</a:t>
            </a:r>
            <a:endParaRPr lang="en-US" altLang="zh-TW" dirty="0"/>
          </a:p>
          <a:p>
            <a:pPr lvl="1"/>
            <a:r>
              <a:rPr lang="zh-TW" altLang="en-US" dirty="0"/>
              <a:t>有許多管道不採計國中教育會考</a:t>
            </a:r>
            <a:endParaRPr lang="en-US" altLang="zh-TW" dirty="0"/>
          </a:p>
          <a:p>
            <a:pPr lvl="2"/>
            <a:r>
              <a:rPr lang="zh-TW" altLang="en-US" dirty="0"/>
              <a:t>科學班甄選入學</a:t>
            </a:r>
            <a:endParaRPr lang="en-US" altLang="zh-TW" dirty="0"/>
          </a:p>
          <a:p>
            <a:pPr lvl="2"/>
            <a:r>
              <a:rPr lang="zh-TW" altLang="en-US" dirty="0"/>
              <a:t>試辦學習區完全免試</a:t>
            </a:r>
            <a:endParaRPr lang="en-US" altLang="zh-TW" dirty="0"/>
          </a:p>
          <a:p>
            <a:pPr lvl="2"/>
            <a:r>
              <a:rPr lang="zh-TW" altLang="en-US" dirty="0"/>
              <a:t>技優甄審入學</a:t>
            </a:r>
            <a:endParaRPr lang="en-US" altLang="zh-TW" dirty="0"/>
          </a:p>
          <a:p>
            <a:pPr lvl="2"/>
            <a:r>
              <a:rPr lang="zh-TW" altLang="en-US" dirty="0"/>
              <a:t>部分優先免試入學</a:t>
            </a:r>
            <a:endParaRPr lang="en-US" altLang="zh-TW" dirty="0"/>
          </a:p>
          <a:p>
            <a:pPr lvl="2"/>
            <a:r>
              <a:rPr lang="zh-TW" altLang="en-US" dirty="0"/>
              <a:t>實用技能學程</a:t>
            </a:r>
            <a:endParaRPr lang="en-US" altLang="zh-TW" dirty="0"/>
          </a:p>
          <a:p>
            <a:pPr lvl="2"/>
            <a:r>
              <a:rPr lang="zh-TW" altLang="en-US" dirty="0"/>
              <a:t>建教合作班</a:t>
            </a:r>
            <a:endParaRPr lang="en-US" altLang="zh-TW" dirty="0"/>
          </a:p>
          <a:p>
            <a:endParaRPr lang="en-US" altLang="zh-TW" dirty="0"/>
          </a:p>
          <a:p>
            <a:endParaRPr lang="en-US" altLang="zh-TW" dirty="0"/>
          </a:p>
          <a:p>
            <a:endParaRPr lang="en-US" altLang="zh-TW" dirty="0"/>
          </a:p>
          <a:p>
            <a:endParaRPr lang="en-US" altLang="zh-TW" dirty="0"/>
          </a:p>
          <a:p>
            <a:pPr marL="0" indent="0">
              <a:buNone/>
            </a:pPr>
            <a:endParaRPr lang="en-US" altLang="zh-TW" dirty="0"/>
          </a:p>
          <a:p>
            <a:pPr marL="0" indent="0">
              <a:buNone/>
            </a:pPr>
            <a:endParaRPr lang="zh-TW" altLang="en-US" dirty="0"/>
          </a:p>
        </p:txBody>
      </p:sp>
    </p:spTree>
    <p:extLst>
      <p:ext uri="{BB962C8B-B14F-4D97-AF65-F5344CB8AC3E}">
        <p14:creationId xmlns:p14="http://schemas.microsoft.com/office/powerpoint/2010/main" val="1295752318"/>
      </p:ext>
    </p:extLst>
  </p:cSld>
  <p:clrMapOvr>
    <a:masterClrMapping/>
  </p:clrMapOvr>
  <p:transition spd="med">
    <p:pull/>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346947" y="0"/>
            <a:ext cx="759460" cy="758190"/>
            <a:chOff x="8346947" y="0"/>
            <a:chExt cx="759460" cy="758190"/>
          </a:xfrm>
        </p:grpSpPr>
        <p:sp>
          <p:nvSpPr>
            <p:cNvPr id="3" name="object 3"/>
            <p:cNvSpPr/>
            <p:nvPr/>
          </p:nvSpPr>
          <p:spPr>
            <a:xfrm>
              <a:off x="8346947" y="86868"/>
              <a:ext cx="758951" cy="56540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8398763" y="0"/>
              <a:ext cx="576580" cy="720090"/>
            </a:xfrm>
            <a:custGeom>
              <a:avLst/>
              <a:gdLst/>
              <a:ahLst/>
              <a:cxnLst/>
              <a:rect l="l" t="t" r="r" b="b"/>
              <a:pathLst>
                <a:path w="576579" h="720090">
                  <a:moveTo>
                    <a:pt x="576071" y="0"/>
                  </a:moveTo>
                  <a:lnTo>
                    <a:pt x="0" y="0"/>
                  </a:lnTo>
                  <a:lnTo>
                    <a:pt x="0" y="541527"/>
                  </a:lnTo>
                  <a:lnTo>
                    <a:pt x="288035" y="720089"/>
                  </a:lnTo>
                  <a:lnTo>
                    <a:pt x="576071" y="541527"/>
                  </a:lnTo>
                  <a:lnTo>
                    <a:pt x="576071" y="0"/>
                  </a:lnTo>
                  <a:close/>
                </a:path>
              </a:pathLst>
            </a:custGeom>
            <a:solidFill>
              <a:srgbClr val="F795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8398763" y="0"/>
              <a:ext cx="576580" cy="720090"/>
            </a:xfrm>
            <a:custGeom>
              <a:avLst/>
              <a:gdLst/>
              <a:ahLst/>
              <a:cxnLst/>
              <a:rect l="l" t="t" r="r" b="b"/>
              <a:pathLst>
                <a:path w="576579" h="720090">
                  <a:moveTo>
                    <a:pt x="576071" y="0"/>
                  </a:moveTo>
                  <a:lnTo>
                    <a:pt x="576071" y="541527"/>
                  </a:lnTo>
                  <a:lnTo>
                    <a:pt x="288035" y="720089"/>
                  </a:lnTo>
                  <a:lnTo>
                    <a:pt x="0" y="541527"/>
                  </a:lnTo>
                  <a:lnTo>
                    <a:pt x="0" y="0"/>
                  </a:lnTo>
                  <a:lnTo>
                    <a:pt x="576071" y="0"/>
                  </a:lnTo>
                  <a:close/>
                </a:path>
              </a:pathLst>
            </a:custGeom>
            <a:ln w="381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p:nvPr/>
        </p:nvSpPr>
        <p:spPr>
          <a:xfrm>
            <a:off x="8515604" y="157988"/>
            <a:ext cx="34544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10" normalizeH="0" baseline="0" noProof="0" dirty="0">
                <a:ln>
                  <a:noFill/>
                </a:ln>
                <a:solidFill>
                  <a:srgbClr val="FFFFFF"/>
                </a:solidFill>
                <a:effectLst/>
                <a:uLnTx/>
                <a:uFillTx/>
                <a:latin typeface="Verdana"/>
                <a:ea typeface="+mn-ea"/>
                <a:cs typeface="Verdana"/>
              </a:rPr>
              <a:t>43</a:t>
            </a:r>
            <a:endParaRPr kumimoji="0" sz="1800" b="0" i="0" u="none" strike="noStrike" kern="1200" cap="none" spc="0" normalizeH="0" baseline="0" noProof="0">
              <a:ln>
                <a:noFill/>
              </a:ln>
              <a:solidFill>
                <a:prstClr val="black"/>
              </a:solidFill>
              <a:effectLst/>
              <a:uLnTx/>
              <a:uFillTx/>
              <a:latin typeface="Verdana"/>
              <a:ea typeface="+mn-ea"/>
              <a:cs typeface="Verdana"/>
            </a:endParaRPr>
          </a:p>
        </p:txBody>
      </p:sp>
      <p:sp>
        <p:nvSpPr>
          <p:cNvPr id="7" name="object 7"/>
          <p:cNvSpPr/>
          <p:nvPr/>
        </p:nvSpPr>
        <p:spPr>
          <a:xfrm>
            <a:off x="8321547" y="6159867"/>
            <a:ext cx="730427" cy="58027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txBox="1">
            <a:spLocks noGrp="1"/>
          </p:cNvSpPr>
          <p:nvPr>
            <p:ph type="title"/>
          </p:nvPr>
        </p:nvSpPr>
        <p:spPr>
          <a:xfrm>
            <a:off x="1626489" y="461594"/>
            <a:ext cx="5775960" cy="697230"/>
          </a:xfrm>
          <a:prstGeom prst="rect">
            <a:avLst/>
          </a:prstGeom>
        </p:spPr>
        <p:txBody>
          <a:bodyPr vert="horz" wrap="square" lIns="0" tIns="13335" rIns="0" bIns="0" rtlCol="0">
            <a:spAutoFit/>
          </a:bodyPr>
          <a:lstStyle/>
          <a:p>
            <a:pPr marL="12700">
              <a:lnSpc>
                <a:spcPct val="100000"/>
              </a:lnSpc>
              <a:spcBef>
                <a:spcPts val="105"/>
              </a:spcBef>
            </a:pPr>
            <a:r>
              <a:rPr lang="zh-TW" altLang="en-US" dirty="0">
                <a:latin typeface="標楷體" panose="03000509000000000000" pitchFamily="65" charset="-120"/>
                <a:ea typeface="標楷體" panose="03000509000000000000" pitchFamily="65" charset="-120"/>
              </a:rPr>
              <a:t>注意</a:t>
            </a:r>
            <a:r>
              <a:rPr dirty="0" err="1">
                <a:latin typeface="標楷體" panose="03000509000000000000" pitchFamily="65" charset="-120"/>
                <a:ea typeface="標楷體" panose="03000509000000000000" pitchFamily="65" charset="-120"/>
              </a:rPr>
              <a:t>事</a:t>
            </a:r>
            <a:r>
              <a:rPr spc="-5" dirty="0" err="1">
                <a:latin typeface="標楷體" panose="03000509000000000000" pitchFamily="65" charset="-120"/>
                <a:ea typeface="標楷體" panose="03000509000000000000" pitchFamily="65" charset="-120"/>
              </a:rPr>
              <a:t>項</a:t>
            </a:r>
            <a:r>
              <a:rPr b="1" spc="-484" dirty="0">
                <a:latin typeface="標楷體" panose="03000509000000000000" pitchFamily="65" charset="-120"/>
                <a:ea typeface="標楷體" panose="03000509000000000000" pitchFamily="65" charset="-120"/>
                <a:cs typeface="MathJax_SansSerif"/>
              </a:rPr>
              <a:t>(2)</a:t>
            </a:r>
          </a:p>
        </p:txBody>
      </p:sp>
      <p:sp>
        <p:nvSpPr>
          <p:cNvPr id="12" name="object 12"/>
          <p:cNvSpPr txBox="1"/>
          <p:nvPr/>
        </p:nvSpPr>
        <p:spPr>
          <a:xfrm>
            <a:off x="899592" y="2318385"/>
            <a:ext cx="6866509" cy="2221230"/>
          </a:xfrm>
          <a:prstGeom prst="rect">
            <a:avLst/>
          </a:prstGeom>
        </p:spPr>
        <p:txBody>
          <a:bodyPr vert="horz" wrap="square" lIns="0" tIns="110490" rIns="0" bIns="0" rtlCol="0">
            <a:spAutoFit/>
          </a:bodyPr>
          <a:lstStyle/>
          <a:p>
            <a:pPr marL="415925" marR="0" lvl="0" indent="-403860" algn="l" defTabSz="914400" rtl="0" eaLnBrk="1" fontAlgn="auto" latinLnBrk="0" hangingPunct="1">
              <a:lnSpc>
                <a:spcPct val="100000"/>
              </a:lnSpc>
              <a:spcBef>
                <a:spcPts val="870"/>
              </a:spcBef>
              <a:spcAft>
                <a:spcPts val="0"/>
              </a:spcAft>
              <a:buClr>
                <a:srgbClr val="E36C09"/>
              </a:buClr>
              <a:buSzPct val="96875"/>
              <a:buFont typeface="Times New Roman"/>
              <a:buChar char="►"/>
              <a:tabLst>
                <a:tab pos="416559" algn="l"/>
              </a:tabLst>
              <a:defRPr/>
            </a:pPr>
            <a:r>
              <a:rPr kumimoji="0" sz="3200" b="0" i="0" u="none" strike="noStrike" kern="1200" cap="none" spc="26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cwTeXHeiBold"/>
              </a:rPr>
              <a:t>請學</a:t>
            </a:r>
            <a:r>
              <a:rPr kumimoji="0" sz="3200" b="0" i="0" u="none" strike="noStrike" kern="1200" cap="none" spc="245"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cwTeXHeiBold"/>
              </a:rPr>
              <a:t>生</a:t>
            </a:r>
            <a:r>
              <a:rPr kumimoji="0" sz="3200" b="0" i="0" u="none" strike="noStrike" kern="1200" cap="none" spc="26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cwTeXHeiBold"/>
              </a:rPr>
              <a:t>和家</a:t>
            </a:r>
            <a:r>
              <a:rPr kumimoji="0" sz="3200" b="0" i="0" u="none" strike="noStrike" kern="1200" cap="none" spc="245"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cwTeXHeiBold"/>
              </a:rPr>
              <a:t>長</a:t>
            </a:r>
            <a:r>
              <a:rPr kumimoji="0" sz="3200" b="0" i="0" u="none" strike="noStrike" kern="1200" cap="none" spc="26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cwTeXHeiBold"/>
              </a:rPr>
              <a:t>務必</a:t>
            </a:r>
            <a:r>
              <a:rPr kumimoji="0" sz="3200" b="0" i="0" u="none" strike="noStrike" kern="1200" cap="none" spc="245"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cwTeXHeiBold"/>
              </a:rPr>
              <a:t>詳</a:t>
            </a:r>
            <a:r>
              <a:rPr kumimoji="0" sz="3200" b="0" i="0" u="none" strike="noStrike" kern="1200" cap="none" spc="26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cwTeXHeiBold"/>
              </a:rPr>
              <a:t>細看</a:t>
            </a:r>
            <a:r>
              <a:rPr kumimoji="0" sz="3200" b="0" i="0" u="none" strike="noStrike" kern="1200" cap="none" spc="245"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cwTeXHeiBold"/>
              </a:rPr>
              <a:t>簡</a:t>
            </a:r>
            <a:r>
              <a:rPr kumimoji="0" sz="3200" b="0" i="0" u="none" strike="noStrike" kern="1200" cap="none" spc="26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cwTeXHeiBold"/>
              </a:rPr>
              <a:t>章。</a:t>
            </a:r>
            <a:endParaRPr kumimoji="0" sz="3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cwTeXHeiBold"/>
            </a:endParaRPr>
          </a:p>
          <a:p>
            <a:pPr marL="415925" marR="0" lvl="0" indent="-403860" algn="l" defTabSz="914400" rtl="0" eaLnBrk="1" fontAlgn="auto" latinLnBrk="0" hangingPunct="1">
              <a:lnSpc>
                <a:spcPct val="100000"/>
              </a:lnSpc>
              <a:spcBef>
                <a:spcPts val="765"/>
              </a:spcBef>
              <a:spcAft>
                <a:spcPts val="0"/>
              </a:spcAft>
              <a:buClr>
                <a:srgbClr val="E36C09"/>
              </a:buClr>
              <a:buSzPct val="96875"/>
              <a:buFont typeface="Times New Roman"/>
              <a:buChar char="►"/>
              <a:tabLst>
                <a:tab pos="416559" algn="l"/>
              </a:tabLst>
              <a:defRPr/>
            </a:pPr>
            <a:r>
              <a:rPr kumimoji="0" sz="3200" b="0" i="0" u="none" strike="noStrike" kern="1200" cap="none" spc="26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cwTeXHeiBold"/>
              </a:rPr>
              <a:t>提醒家長瀏覽簡章</a:t>
            </a:r>
            <a:r>
              <a:rPr kumimoji="0" sz="3200" b="0" i="0" u="none" strike="noStrike" kern="1200" cap="none" spc="245"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cwTeXHeiBold"/>
              </a:rPr>
              <a:t>的</a:t>
            </a:r>
            <a:r>
              <a:rPr kumimoji="0" sz="3200" b="0" i="0" u="none" strike="noStrike" kern="1200" cap="none" spc="26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cwTeXHeiBold"/>
              </a:rPr>
              <a:t>重點：</a:t>
            </a:r>
            <a:endParaRPr kumimoji="0" sz="3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cwTeXHeiBold"/>
            </a:endParaRPr>
          </a:p>
          <a:p>
            <a:pPr marL="756285" marR="0" lvl="1" indent="-287020" algn="l" defTabSz="914400" rtl="0" eaLnBrk="1" fontAlgn="auto" latinLnBrk="0" hangingPunct="1">
              <a:lnSpc>
                <a:spcPct val="100000"/>
              </a:lnSpc>
              <a:spcBef>
                <a:spcPts val="680"/>
              </a:spcBef>
              <a:spcAft>
                <a:spcPts val="0"/>
              </a:spcAft>
              <a:buClr>
                <a:srgbClr val="E36C09"/>
              </a:buClr>
              <a:buSzPct val="94642"/>
              <a:buFont typeface="Wingdings"/>
              <a:buChar char=""/>
              <a:tabLst>
                <a:tab pos="756920" algn="l"/>
              </a:tabLst>
              <a:defRPr/>
            </a:pPr>
            <a:r>
              <a:rPr kumimoji="0" sz="2800" b="0" i="0" u="none" strike="noStrike" kern="1200" cap="none" spc="225"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cwTeXHeiBold"/>
              </a:rPr>
              <a:t>簡</a:t>
            </a:r>
            <a:r>
              <a:rPr kumimoji="0" sz="2800" b="0" i="0" u="none" strike="noStrike" kern="1200" cap="none" spc="22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cwTeXHeiBold"/>
              </a:rPr>
              <a:t>章內重</a:t>
            </a:r>
            <a:r>
              <a:rPr kumimoji="0" sz="2800" b="0" i="0" u="none" strike="noStrike" kern="1200" cap="none" spc="225"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cwTeXHeiBold"/>
              </a:rPr>
              <a:t>要</a:t>
            </a:r>
            <a:r>
              <a:rPr kumimoji="0" sz="2800" b="0" i="0" u="none" strike="noStrike" kern="1200" cap="none" spc="22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cwTeXHeiBold"/>
              </a:rPr>
              <a:t>日程表</a:t>
            </a:r>
            <a:r>
              <a:rPr kumimoji="0" sz="2800" b="0" i="0" u="none" strike="noStrike" kern="1200" cap="none" spc="225"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cwTeXHeiBold"/>
              </a:rPr>
              <a:t>，</a:t>
            </a:r>
            <a:r>
              <a:rPr kumimoji="0" sz="2800" b="0" i="0" u="none" strike="noStrike" kern="1200" cap="none" spc="22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cwTeXHeiBold"/>
              </a:rPr>
              <a:t>務必要</a:t>
            </a:r>
            <a:r>
              <a:rPr kumimoji="0" sz="2800" b="0" i="0" u="none" strike="noStrike" kern="1200" cap="none" spc="225"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cwTeXHeiBold"/>
              </a:rPr>
              <a:t>掌</a:t>
            </a:r>
            <a:r>
              <a:rPr kumimoji="0" sz="2800" b="0" i="0" u="none" strike="noStrike" kern="1200" cap="none" spc="22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cwTeXHeiBold"/>
              </a:rPr>
              <a:t>握。</a:t>
            </a:r>
            <a:endParaRPr kumimoji="0"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cwTeXHeiBold"/>
            </a:endParaRPr>
          </a:p>
          <a:p>
            <a:pPr marL="756285" marR="0" lvl="1" indent="-287020" algn="l" defTabSz="914400" rtl="0" eaLnBrk="1" fontAlgn="auto" latinLnBrk="0" hangingPunct="1">
              <a:lnSpc>
                <a:spcPct val="100000"/>
              </a:lnSpc>
              <a:spcBef>
                <a:spcPts val="670"/>
              </a:spcBef>
              <a:spcAft>
                <a:spcPts val="0"/>
              </a:spcAft>
              <a:buClr>
                <a:srgbClr val="E36C09"/>
              </a:buClr>
              <a:buSzPct val="94642"/>
              <a:buFont typeface="Wingdings"/>
              <a:buChar char=""/>
              <a:tabLst>
                <a:tab pos="756920" algn="l"/>
              </a:tabLst>
              <a:defRPr/>
            </a:pPr>
            <a:r>
              <a:rPr kumimoji="0" sz="2800" b="0" i="0" u="none" strike="noStrike" kern="1200" cap="none" spc="229"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cwTeXHeiBold"/>
              </a:rPr>
              <a:t>報名需要準</a:t>
            </a:r>
            <a:r>
              <a:rPr kumimoji="0" sz="2800" b="0" i="0" u="none" strike="noStrike" kern="1200" cap="none" spc="22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cwTeXHeiBold"/>
              </a:rPr>
              <a:t>備哪</a:t>
            </a:r>
            <a:r>
              <a:rPr kumimoji="0" sz="2800" b="0" i="0" u="none" strike="noStrike" kern="1200" cap="none" spc="235"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cwTeXHeiBold"/>
              </a:rPr>
              <a:t>些</a:t>
            </a:r>
            <a:r>
              <a:rPr kumimoji="0" sz="2800" b="0" i="0" u="none" strike="noStrike" kern="1200" cap="none" spc="22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cwTeXHeiBold"/>
              </a:rPr>
              <a:t>資料</a:t>
            </a:r>
            <a:r>
              <a:rPr kumimoji="0" sz="2800" b="0" i="0" u="none" strike="noStrike" kern="1200" cap="none" spc="-5"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Times New Roman"/>
              </a:rPr>
              <a:t>?</a:t>
            </a:r>
            <a:endParaRPr kumimoji="0"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Times New Roman"/>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CD9A522C-D149-41DD-AA64-5F82E0B3729C}"/>
              </a:ext>
            </a:extLst>
          </p:cNvPr>
          <p:cNvSpPr>
            <a:spLocks noGrp="1"/>
          </p:cNvSpPr>
          <p:nvPr>
            <p:ph type="title"/>
          </p:nvPr>
        </p:nvSpPr>
        <p:spPr>
          <a:xfrm>
            <a:off x="993837" y="0"/>
            <a:ext cx="6779096" cy="1143000"/>
          </a:xfrm>
        </p:spPr>
        <p:txBody>
          <a:bodyPr/>
          <a:lstStyle/>
          <a:p>
            <a:pPr algn="l"/>
            <a:r>
              <a:rPr lang="zh-TW" altLang="en-US" dirty="0"/>
              <a:t>注意事項</a:t>
            </a:r>
            <a:r>
              <a:rPr lang="en-US" altLang="zh-TW" dirty="0"/>
              <a:t>(3)</a:t>
            </a:r>
            <a:endParaRPr lang="zh-TW" altLang="en-US" dirty="0"/>
          </a:p>
        </p:txBody>
      </p:sp>
      <p:sp>
        <p:nvSpPr>
          <p:cNvPr id="3" name="內容版面配置區 2">
            <a:extLst>
              <a:ext uri="{FF2B5EF4-FFF2-40B4-BE49-F238E27FC236}">
                <a16:creationId xmlns="" xmlns:a16="http://schemas.microsoft.com/office/drawing/2014/main" id="{FD7274C5-7B2C-4584-AA0E-20208F1CE059}"/>
              </a:ext>
            </a:extLst>
          </p:cNvPr>
          <p:cNvSpPr>
            <a:spLocks noGrp="1"/>
          </p:cNvSpPr>
          <p:nvPr>
            <p:ph idx="1"/>
          </p:nvPr>
        </p:nvSpPr>
        <p:spPr>
          <a:xfrm>
            <a:off x="457200" y="1600200"/>
            <a:ext cx="8229600" cy="4637112"/>
          </a:xfrm>
        </p:spPr>
        <p:txBody>
          <a:bodyPr/>
          <a:lstStyle/>
          <a:p>
            <a:r>
              <a:rPr lang="zh-TW" altLang="en-US" dirty="0"/>
              <a:t>請學生及家長注意所參加之入學管道，</a:t>
            </a:r>
            <a:r>
              <a:rPr lang="en-US" altLang="zh-TW" dirty="0"/>
              <a:t>【</a:t>
            </a:r>
            <a:r>
              <a:rPr lang="zh-TW" altLang="en-US" dirty="0"/>
              <a:t>報到與放棄錄取資格</a:t>
            </a:r>
            <a:r>
              <a:rPr lang="en-US" altLang="zh-TW" dirty="0"/>
              <a:t>】</a:t>
            </a:r>
            <a:r>
              <a:rPr lang="zh-TW" altLang="en-US" dirty="0"/>
              <a:t>時間</a:t>
            </a:r>
            <a:endParaRPr lang="en-US" altLang="zh-TW" dirty="0"/>
          </a:p>
          <a:p>
            <a:endParaRPr lang="en-US" altLang="zh-TW" dirty="0"/>
          </a:p>
          <a:p>
            <a:endParaRPr lang="en-US" altLang="zh-TW" dirty="0"/>
          </a:p>
          <a:p>
            <a:endParaRPr lang="en-US" altLang="zh-TW" dirty="0"/>
          </a:p>
          <a:p>
            <a:endParaRPr lang="en-US" altLang="zh-TW" dirty="0"/>
          </a:p>
          <a:p>
            <a:r>
              <a:rPr lang="zh-TW" altLang="en-US" dirty="0"/>
              <a:t>一定要仔細思考，慎重決定，千萬不要逾期放棄。</a:t>
            </a:r>
          </a:p>
          <a:p>
            <a:endParaRPr lang="en-US" altLang="zh-TW" dirty="0"/>
          </a:p>
          <a:p>
            <a:endParaRPr lang="en-US" altLang="zh-TW" dirty="0"/>
          </a:p>
          <a:p>
            <a:endParaRPr lang="en-US" altLang="zh-TW" dirty="0"/>
          </a:p>
          <a:p>
            <a:pPr marL="0" indent="0">
              <a:buNone/>
            </a:pPr>
            <a:endParaRPr lang="en-US" altLang="zh-TW" dirty="0"/>
          </a:p>
          <a:p>
            <a:pPr marL="0" indent="0">
              <a:buNone/>
            </a:pPr>
            <a:endParaRPr lang="zh-TW" altLang="en-US" dirty="0"/>
          </a:p>
        </p:txBody>
      </p:sp>
      <p:sp>
        <p:nvSpPr>
          <p:cNvPr id="4" name="矩形 3">
            <a:extLst>
              <a:ext uri="{FF2B5EF4-FFF2-40B4-BE49-F238E27FC236}">
                <a16:creationId xmlns="" xmlns:a16="http://schemas.microsoft.com/office/drawing/2014/main" id="{1DE01A08-B8B9-43BA-822E-BD11164356D5}"/>
              </a:ext>
            </a:extLst>
          </p:cNvPr>
          <p:cNvSpPr/>
          <p:nvPr/>
        </p:nvSpPr>
        <p:spPr>
          <a:xfrm>
            <a:off x="971600" y="2924944"/>
            <a:ext cx="7632848" cy="172819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a:t>招生簡章中通常都會有一段話：</a:t>
            </a:r>
            <a:endParaRPr lang="en-US" altLang="zh-TW" dirty="0"/>
          </a:p>
          <a:p>
            <a:endParaRPr lang="en-US" altLang="zh-TW" dirty="0"/>
          </a:p>
          <a:p>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經任一管道錄取且報到學生，需於其招生簡章所規定之放棄錄取資格期限內，完成放棄錄取資格，始得報名</a:t>
            </a:r>
            <a:r>
              <a:rPr lang="en-US" altLang="zh-TW" sz="24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530647367"/>
      </p:ext>
    </p:extLst>
  </p:cSld>
  <p:clrMapOvr>
    <a:masterClrMapping/>
  </p:clrMapOvr>
  <p:transition spd="med">
    <p:pull/>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32081" y="116632"/>
            <a:ext cx="8229600" cy="1143000"/>
          </a:xfrm>
        </p:spPr>
        <p:txBody>
          <a:bodyPr/>
          <a:lstStyle/>
          <a:p>
            <a:r>
              <a:rPr lang="zh-TW" altLang="en-US" dirty="0"/>
              <a:t>教育選擇權 </a:t>
            </a:r>
            <a:r>
              <a:rPr lang="en-US" altLang="zh-TW" dirty="0"/>
              <a:t>vs </a:t>
            </a:r>
            <a:r>
              <a:rPr lang="zh-TW" altLang="en-US" dirty="0"/>
              <a:t>教育機會均等</a:t>
            </a:r>
          </a:p>
        </p:txBody>
      </p:sp>
      <p:sp>
        <p:nvSpPr>
          <p:cNvPr id="3" name="內容版面配置區 2"/>
          <p:cNvSpPr>
            <a:spLocks noGrp="1"/>
          </p:cNvSpPr>
          <p:nvPr>
            <p:ph idx="1"/>
          </p:nvPr>
        </p:nvSpPr>
        <p:spPr>
          <a:xfrm>
            <a:off x="457200" y="1600201"/>
            <a:ext cx="8229600" cy="1540768"/>
          </a:xfrm>
        </p:spPr>
        <p:txBody>
          <a:bodyPr/>
          <a:lstStyle/>
          <a:p>
            <a:r>
              <a:rPr lang="zh-TW" altLang="en-US" sz="2800" dirty="0"/>
              <a:t>教育選擇權 與 就學權益 之平衡</a:t>
            </a:r>
            <a:endParaRPr lang="en-US" altLang="zh-TW" sz="2800" dirty="0"/>
          </a:p>
          <a:p>
            <a:pPr lvl="1"/>
            <a:r>
              <a:rPr lang="zh-TW" altLang="en-US" sz="2400" dirty="0"/>
              <a:t>錄取後學生得選擇是否就讀。</a:t>
            </a:r>
            <a:r>
              <a:rPr lang="en-US" altLang="zh-TW" sz="2400" b="1" dirty="0">
                <a:solidFill>
                  <a:srgbClr val="FF0000"/>
                </a:solidFill>
              </a:rPr>
              <a:t>(</a:t>
            </a:r>
            <a:r>
              <a:rPr lang="zh-TW" altLang="en-US" sz="2400" b="1" dirty="0">
                <a:solidFill>
                  <a:srgbClr val="FF0000"/>
                </a:solidFill>
              </a:rPr>
              <a:t>選擇權</a:t>
            </a:r>
            <a:r>
              <a:rPr lang="en-US" altLang="zh-TW" sz="2400" b="1" dirty="0">
                <a:solidFill>
                  <a:srgbClr val="FF0000"/>
                </a:solidFill>
              </a:rPr>
              <a:t>)</a:t>
            </a:r>
          </a:p>
          <a:p>
            <a:pPr lvl="1"/>
            <a:r>
              <a:rPr lang="zh-TW" altLang="en-US" sz="2400" dirty="0"/>
              <a:t>原則每位學生僅得佔一個錄取名額。</a:t>
            </a:r>
            <a:r>
              <a:rPr lang="en-US" altLang="zh-TW" sz="2400" b="1" dirty="0">
                <a:solidFill>
                  <a:srgbClr val="FF0000"/>
                </a:solidFill>
              </a:rPr>
              <a:t>(</a:t>
            </a:r>
            <a:r>
              <a:rPr lang="zh-TW" altLang="en-US" sz="2400" b="1" dirty="0">
                <a:solidFill>
                  <a:srgbClr val="FF0000"/>
                </a:solidFill>
              </a:rPr>
              <a:t>機會均等</a:t>
            </a:r>
            <a:r>
              <a:rPr lang="en-US" altLang="zh-TW" sz="2400" b="1" dirty="0">
                <a:solidFill>
                  <a:srgbClr val="FF0000"/>
                </a:solidFill>
              </a:rPr>
              <a:t>)</a:t>
            </a:r>
            <a:endParaRPr lang="zh-TW" altLang="en-US" b="1" dirty="0">
              <a:solidFill>
                <a:srgbClr val="FF0000"/>
              </a:solidFill>
            </a:endParaRPr>
          </a:p>
        </p:txBody>
      </p:sp>
      <p:pic>
        <p:nvPicPr>
          <p:cNvPr id="1028" name="Picture 4" descr="3d小人与天平称图片"/>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1760" y="3402361"/>
            <a:ext cx="3394693"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743194"/>
      </p:ext>
    </p:extLst>
  </p:cSld>
  <p:clrMapOvr>
    <a:masterClrMapping/>
  </p:clrMapOvr>
  <p:transition spd="med">
    <p:pull/>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ç¸éåç">
            <a:extLst>
              <a:ext uri="{FF2B5EF4-FFF2-40B4-BE49-F238E27FC236}">
                <a16:creationId xmlns="" xmlns:a16="http://schemas.microsoft.com/office/drawing/2014/main" id="{A4595C61-D62B-4D72-8CB7-361D1DE7B1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771015">
            <a:off x="6169523" y="4691121"/>
            <a:ext cx="2351469" cy="182892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 xmlns:a16="http://schemas.microsoft.com/office/drawing/2014/main" id="{1A2C07F0-1EA5-4CF5-B7C3-9E5C69C6E609}"/>
              </a:ext>
            </a:extLst>
          </p:cNvPr>
          <p:cNvSpPr>
            <a:spLocks noGrp="1"/>
          </p:cNvSpPr>
          <p:nvPr>
            <p:ph type="title"/>
          </p:nvPr>
        </p:nvSpPr>
        <p:spPr>
          <a:xfrm>
            <a:off x="971600" y="-18206"/>
            <a:ext cx="6563072" cy="1143000"/>
          </a:xfrm>
        </p:spPr>
        <p:txBody>
          <a:bodyPr/>
          <a:lstStyle/>
          <a:p>
            <a:pPr algn="l"/>
            <a:r>
              <a:rPr lang="zh-TW" altLang="en-US" dirty="0"/>
              <a:t>注意事項</a:t>
            </a:r>
            <a:r>
              <a:rPr lang="en-US" altLang="zh-TW" dirty="0"/>
              <a:t>(4)</a:t>
            </a:r>
            <a:endParaRPr lang="zh-TW" altLang="en-US" dirty="0"/>
          </a:p>
        </p:txBody>
      </p:sp>
      <p:sp>
        <p:nvSpPr>
          <p:cNvPr id="3" name="內容版面配置區 2">
            <a:extLst>
              <a:ext uri="{FF2B5EF4-FFF2-40B4-BE49-F238E27FC236}">
                <a16:creationId xmlns="" xmlns:a16="http://schemas.microsoft.com/office/drawing/2014/main" id="{70EEBFB2-BBE5-49AD-8187-C584384F0833}"/>
              </a:ext>
            </a:extLst>
          </p:cNvPr>
          <p:cNvSpPr>
            <a:spLocks noGrp="1"/>
          </p:cNvSpPr>
          <p:nvPr>
            <p:ph idx="1"/>
          </p:nvPr>
        </p:nvSpPr>
        <p:spPr/>
        <p:txBody>
          <a:bodyPr/>
          <a:lstStyle/>
          <a:p>
            <a:r>
              <a:rPr lang="zh-TW" altLang="en-US" dirty="0"/>
              <a:t>對於沒有簡章之招生行為，勿隨意同意招生學校就讀。</a:t>
            </a:r>
            <a:endParaRPr lang="en-US" altLang="zh-TW" dirty="0"/>
          </a:p>
          <a:p>
            <a:pPr lvl="1"/>
            <a:r>
              <a:rPr lang="zh-TW" altLang="en-US" dirty="0"/>
              <a:t>保管好畢業證書</a:t>
            </a:r>
            <a:endParaRPr lang="en-US" altLang="zh-TW" dirty="0"/>
          </a:p>
          <a:p>
            <a:pPr lvl="1"/>
            <a:r>
              <a:rPr lang="zh-TW" altLang="en-US" dirty="0"/>
              <a:t>勿隨意繳交入學相關費用</a:t>
            </a:r>
            <a:endParaRPr lang="en-US" altLang="zh-TW" dirty="0"/>
          </a:p>
          <a:p>
            <a:pPr lvl="1"/>
            <a:r>
              <a:rPr lang="zh-TW" altLang="en-US" dirty="0"/>
              <a:t>有問題請向主管機關或主委學校反應，請求協助</a:t>
            </a:r>
            <a:endParaRPr lang="en-US" altLang="zh-TW" dirty="0"/>
          </a:p>
          <a:p>
            <a:endParaRPr lang="zh-TW" altLang="en-US" dirty="0"/>
          </a:p>
        </p:txBody>
      </p:sp>
    </p:spTree>
    <p:extLst>
      <p:ext uri="{BB962C8B-B14F-4D97-AF65-F5344CB8AC3E}">
        <p14:creationId xmlns:p14="http://schemas.microsoft.com/office/powerpoint/2010/main" val="1974008226"/>
      </p:ext>
    </p:extLst>
  </p:cSld>
  <p:clrMapOvr>
    <a:masterClrMapping/>
  </p:clrMapOvr>
  <p:transition spd="med">
    <p:pull/>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346947" y="0"/>
            <a:ext cx="759460" cy="758190"/>
            <a:chOff x="8346947" y="0"/>
            <a:chExt cx="759460" cy="758190"/>
          </a:xfrm>
        </p:grpSpPr>
        <p:sp>
          <p:nvSpPr>
            <p:cNvPr id="3" name="object 3"/>
            <p:cNvSpPr/>
            <p:nvPr/>
          </p:nvSpPr>
          <p:spPr>
            <a:xfrm>
              <a:off x="8346947" y="86868"/>
              <a:ext cx="758951" cy="56540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8398763" y="0"/>
              <a:ext cx="576580" cy="720090"/>
            </a:xfrm>
            <a:custGeom>
              <a:avLst/>
              <a:gdLst/>
              <a:ahLst/>
              <a:cxnLst/>
              <a:rect l="l" t="t" r="r" b="b"/>
              <a:pathLst>
                <a:path w="576579" h="720090">
                  <a:moveTo>
                    <a:pt x="576071" y="0"/>
                  </a:moveTo>
                  <a:lnTo>
                    <a:pt x="0" y="0"/>
                  </a:lnTo>
                  <a:lnTo>
                    <a:pt x="0" y="541527"/>
                  </a:lnTo>
                  <a:lnTo>
                    <a:pt x="288035" y="720089"/>
                  </a:lnTo>
                  <a:lnTo>
                    <a:pt x="576071" y="541527"/>
                  </a:lnTo>
                  <a:lnTo>
                    <a:pt x="576071" y="0"/>
                  </a:lnTo>
                  <a:close/>
                </a:path>
              </a:pathLst>
            </a:custGeom>
            <a:solidFill>
              <a:srgbClr val="F795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8398763" y="0"/>
              <a:ext cx="576580" cy="720090"/>
            </a:xfrm>
            <a:custGeom>
              <a:avLst/>
              <a:gdLst/>
              <a:ahLst/>
              <a:cxnLst/>
              <a:rect l="l" t="t" r="r" b="b"/>
              <a:pathLst>
                <a:path w="576579" h="720090">
                  <a:moveTo>
                    <a:pt x="576071" y="0"/>
                  </a:moveTo>
                  <a:lnTo>
                    <a:pt x="576071" y="541527"/>
                  </a:lnTo>
                  <a:lnTo>
                    <a:pt x="288035" y="720089"/>
                  </a:lnTo>
                  <a:lnTo>
                    <a:pt x="0" y="541527"/>
                  </a:lnTo>
                  <a:lnTo>
                    <a:pt x="0" y="0"/>
                  </a:lnTo>
                  <a:lnTo>
                    <a:pt x="576071" y="0"/>
                  </a:lnTo>
                  <a:close/>
                </a:path>
              </a:pathLst>
            </a:custGeom>
            <a:ln w="381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p:nvPr/>
        </p:nvSpPr>
        <p:spPr>
          <a:xfrm>
            <a:off x="8515604" y="157988"/>
            <a:ext cx="34544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10" normalizeH="0" baseline="0" noProof="0" dirty="0">
                <a:ln>
                  <a:noFill/>
                </a:ln>
                <a:solidFill>
                  <a:srgbClr val="FFFFFF"/>
                </a:solidFill>
                <a:effectLst/>
                <a:uLnTx/>
                <a:uFillTx/>
                <a:latin typeface="Verdana"/>
                <a:ea typeface="+mn-ea"/>
                <a:cs typeface="Verdana"/>
              </a:rPr>
              <a:t>47</a:t>
            </a:r>
            <a:endParaRPr kumimoji="0" sz="1800" b="0" i="0" u="none" strike="noStrike" kern="1200" cap="none" spc="0" normalizeH="0" baseline="0" noProof="0">
              <a:ln>
                <a:noFill/>
              </a:ln>
              <a:solidFill>
                <a:prstClr val="black"/>
              </a:solidFill>
              <a:effectLst/>
              <a:uLnTx/>
              <a:uFillTx/>
              <a:latin typeface="Verdana"/>
              <a:ea typeface="+mn-ea"/>
              <a:cs typeface="Verdana"/>
            </a:endParaRPr>
          </a:p>
        </p:txBody>
      </p:sp>
      <p:sp>
        <p:nvSpPr>
          <p:cNvPr id="7" name="object 7"/>
          <p:cNvSpPr/>
          <p:nvPr/>
        </p:nvSpPr>
        <p:spPr>
          <a:xfrm>
            <a:off x="8321547" y="6159867"/>
            <a:ext cx="730427" cy="58027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txBox="1">
            <a:spLocks noGrp="1"/>
          </p:cNvSpPr>
          <p:nvPr>
            <p:ph type="title"/>
          </p:nvPr>
        </p:nvSpPr>
        <p:spPr>
          <a:xfrm>
            <a:off x="535940" y="461594"/>
            <a:ext cx="5661660" cy="1367682"/>
          </a:xfrm>
          <a:prstGeom prst="rect">
            <a:avLst/>
          </a:prstGeom>
        </p:spPr>
        <p:txBody>
          <a:bodyPr vert="horz" wrap="square" lIns="0" tIns="13335" rIns="0" bIns="0" rtlCol="0">
            <a:spAutoFit/>
          </a:bodyPr>
          <a:lstStyle/>
          <a:p>
            <a:pPr marL="12700">
              <a:lnSpc>
                <a:spcPct val="100000"/>
              </a:lnSpc>
              <a:spcBef>
                <a:spcPts val="105"/>
              </a:spcBef>
            </a:pPr>
            <a:r>
              <a:rPr b="1" spc="-484" dirty="0">
                <a:latin typeface="MathJax_SansSerif"/>
                <a:cs typeface="MathJax_SansSerif"/>
              </a:rPr>
              <a:t>(5)</a:t>
            </a:r>
            <a:r>
              <a:rPr lang="zh-TW" altLang="en-US" b="1" spc="-484" dirty="0">
                <a:latin typeface="MathJax_SansSerif"/>
                <a:cs typeface="MathJax_SansSerif"/>
              </a:rPr>
              <a:t>注意事項</a:t>
            </a:r>
            <a:r>
              <a:rPr lang="en-US" altLang="zh-TW" b="1" spc="-484" dirty="0">
                <a:latin typeface="MathJax_SansSerif"/>
                <a:cs typeface="MathJax_SansSerif"/>
              </a:rPr>
              <a:t/>
            </a:r>
            <a:br>
              <a:rPr lang="en-US" altLang="zh-TW" b="1" spc="-484" dirty="0">
                <a:latin typeface="MathJax_SansSerif"/>
                <a:cs typeface="MathJax_SansSerif"/>
              </a:rPr>
            </a:br>
            <a:endParaRPr b="1" spc="-484" dirty="0">
              <a:latin typeface="MathJax_SansSerif"/>
              <a:cs typeface="MathJax_SansSerif"/>
            </a:endParaRPr>
          </a:p>
        </p:txBody>
      </p:sp>
      <p:sp>
        <p:nvSpPr>
          <p:cNvPr id="12" name="object 12"/>
          <p:cNvSpPr txBox="1">
            <a:spLocks noGrp="1"/>
          </p:cNvSpPr>
          <p:nvPr>
            <p:ph type="body" idx="1"/>
          </p:nvPr>
        </p:nvSpPr>
        <p:spPr>
          <a:xfrm>
            <a:off x="511174" y="1616786"/>
            <a:ext cx="8121650" cy="4141518"/>
          </a:xfrm>
          <a:prstGeom prst="rect">
            <a:avLst/>
          </a:prstGeom>
        </p:spPr>
        <p:txBody>
          <a:bodyPr vert="horz" wrap="square" lIns="0" tIns="12065" rIns="0" bIns="0" rtlCol="0">
            <a:spAutoFit/>
          </a:bodyPr>
          <a:lstStyle/>
          <a:p>
            <a:pPr marL="380365" marR="5080" indent="-343535">
              <a:lnSpc>
                <a:spcPts val="4600"/>
              </a:lnSpc>
              <a:buClr>
                <a:srgbClr val="E36C09"/>
              </a:buClr>
              <a:buSzPct val="96875"/>
              <a:buFont typeface="Times New Roman"/>
              <a:buChar char="►"/>
              <a:tabLst>
                <a:tab pos="441325" algn="l"/>
              </a:tabLst>
            </a:pPr>
            <a:r>
              <a:rPr spc="260" dirty="0" err="1"/>
              <a:t>可</a:t>
            </a:r>
            <a:r>
              <a:rPr spc="245" dirty="0" err="1"/>
              <a:t>以</a:t>
            </a:r>
            <a:r>
              <a:rPr spc="260" dirty="0" err="1"/>
              <a:t>至想</a:t>
            </a:r>
            <a:r>
              <a:rPr spc="245" dirty="0" err="1"/>
              <a:t>要</a:t>
            </a:r>
            <a:r>
              <a:rPr spc="260" dirty="0" err="1"/>
              <a:t>就讀</a:t>
            </a:r>
            <a:r>
              <a:rPr spc="245" dirty="0" err="1"/>
              <a:t>的</a:t>
            </a:r>
            <a:r>
              <a:rPr spc="260" dirty="0" err="1"/>
              <a:t>高級中</a:t>
            </a:r>
            <a:r>
              <a:rPr spc="260" dirty="0"/>
              <a:t> 等學校的網站，瀏</a:t>
            </a:r>
            <a:r>
              <a:rPr spc="245" dirty="0"/>
              <a:t>覽</a:t>
            </a:r>
            <a:r>
              <a:rPr spc="260" dirty="0"/>
              <a:t>學校的三年課程規</a:t>
            </a:r>
            <a:r>
              <a:rPr spc="245" dirty="0"/>
              <a:t>劃</a:t>
            </a:r>
            <a:r>
              <a:rPr spc="260" dirty="0"/>
              <a:t>。</a:t>
            </a:r>
          </a:p>
          <a:p>
            <a:pPr marL="781050" lvl="1" indent="-287020">
              <a:lnSpc>
                <a:spcPts val="4600"/>
              </a:lnSpc>
              <a:buClr>
                <a:srgbClr val="E36C09"/>
              </a:buClr>
              <a:buSzPct val="94642"/>
              <a:buFont typeface="Wingdings"/>
              <a:buChar char=""/>
              <a:tabLst>
                <a:tab pos="781685" algn="l"/>
              </a:tabLst>
            </a:pPr>
            <a:r>
              <a:rPr sz="2800" spc="229" dirty="0">
                <a:latin typeface="cwTeXHeiBold"/>
                <a:cs typeface="cwTeXHeiBold"/>
              </a:rPr>
              <a:t>課程規劃要</a:t>
            </a:r>
            <a:r>
              <a:rPr sz="2800" spc="220" dirty="0">
                <a:latin typeface="cwTeXHeiBold"/>
                <a:cs typeface="cwTeXHeiBold"/>
              </a:rPr>
              <a:t>瀏覽</a:t>
            </a:r>
            <a:r>
              <a:rPr sz="2800" spc="235" dirty="0">
                <a:latin typeface="cwTeXHeiBold"/>
                <a:cs typeface="cwTeXHeiBold"/>
              </a:rPr>
              <a:t>適</a:t>
            </a:r>
            <a:r>
              <a:rPr sz="2800" spc="220" dirty="0">
                <a:latin typeface="cwTeXHeiBold"/>
                <a:cs typeface="cwTeXHeiBold"/>
              </a:rPr>
              <a:t>用</a:t>
            </a:r>
            <a:r>
              <a:rPr sz="2800" spc="-40" dirty="0">
                <a:latin typeface="Times New Roman"/>
                <a:cs typeface="Times New Roman"/>
              </a:rPr>
              <a:t>110</a:t>
            </a:r>
            <a:r>
              <a:rPr sz="2800" spc="229" dirty="0">
                <a:latin typeface="cwTeXHeiBold"/>
                <a:cs typeface="cwTeXHeiBold"/>
              </a:rPr>
              <a:t>學</a:t>
            </a:r>
            <a:r>
              <a:rPr sz="2800" spc="220" dirty="0">
                <a:latin typeface="cwTeXHeiBold"/>
                <a:cs typeface="cwTeXHeiBold"/>
              </a:rPr>
              <a:t>年度</a:t>
            </a:r>
            <a:r>
              <a:rPr sz="2800" spc="235" dirty="0">
                <a:latin typeface="cwTeXHeiBold"/>
                <a:cs typeface="cwTeXHeiBold"/>
              </a:rPr>
              <a:t>入</a:t>
            </a:r>
            <a:r>
              <a:rPr sz="2800" spc="220" dirty="0">
                <a:latin typeface="cwTeXHeiBold"/>
                <a:cs typeface="cwTeXHeiBold"/>
              </a:rPr>
              <a:t>學學生</a:t>
            </a:r>
            <a:endParaRPr sz="2800" dirty="0">
              <a:latin typeface="cwTeXHeiBold"/>
              <a:cs typeface="cwTeXHeiBold"/>
            </a:endParaRPr>
          </a:p>
          <a:p>
            <a:pPr marL="781050" lvl="1" indent="-287020">
              <a:lnSpc>
                <a:spcPts val="4600"/>
              </a:lnSpc>
              <a:buClr>
                <a:srgbClr val="E36C09"/>
              </a:buClr>
              <a:buSzPct val="94642"/>
              <a:buFont typeface="Wingdings"/>
              <a:buChar char=""/>
              <a:tabLst>
                <a:tab pos="781685" algn="l"/>
              </a:tabLst>
            </a:pPr>
            <a:r>
              <a:rPr sz="2800" b="1" u="sng" spc="229" dirty="0">
                <a:solidFill>
                  <a:srgbClr val="FF0000"/>
                </a:solidFill>
                <a:latin typeface="cwTeXHeiBold"/>
                <a:cs typeface="cwTeXHeiBold"/>
              </a:rPr>
              <a:t>學</a:t>
            </a:r>
            <a:r>
              <a:rPr sz="2800" b="1" u="sng" spc="220" dirty="0">
                <a:solidFill>
                  <a:srgbClr val="FF0000"/>
                </a:solidFill>
                <a:latin typeface="cwTeXHeiBold"/>
                <a:cs typeface="cwTeXHeiBold"/>
              </a:rPr>
              <a:t>習歷程</a:t>
            </a:r>
            <a:r>
              <a:rPr sz="2800" b="1" u="sng" spc="235" dirty="0">
                <a:solidFill>
                  <a:srgbClr val="FF0000"/>
                </a:solidFill>
                <a:latin typeface="cwTeXHeiBold"/>
                <a:cs typeface="cwTeXHeiBold"/>
              </a:rPr>
              <a:t>的</a:t>
            </a:r>
            <a:r>
              <a:rPr sz="2800" b="1" u="sng" spc="220" dirty="0">
                <a:solidFill>
                  <a:srgbClr val="FF0000"/>
                </a:solidFill>
                <a:latin typeface="cwTeXHeiBold"/>
                <a:cs typeface="cwTeXHeiBold"/>
              </a:rPr>
              <a:t>參採</a:t>
            </a:r>
            <a:endParaRPr sz="2800" b="1" u="sng" dirty="0">
              <a:solidFill>
                <a:srgbClr val="FF0000"/>
              </a:solidFill>
              <a:latin typeface="cwTeXHeiBold"/>
              <a:cs typeface="cwTeXHeiBold"/>
            </a:endParaRPr>
          </a:p>
          <a:p>
            <a:pPr marL="781050" lvl="1" indent="-287020">
              <a:lnSpc>
                <a:spcPts val="4600"/>
              </a:lnSpc>
              <a:buClr>
                <a:srgbClr val="E36C09"/>
              </a:buClr>
              <a:buSzPct val="94642"/>
              <a:buFont typeface="Wingdings"/>
              <a:buChar char=""/>
              <a:tabLst>
                <a:tab pos="781685" algn="l"/>
              </a:tabLst>
            </a:pPr>
            <a:r>
              <a:rPr sz="2800" spc="229" dirty="0">
                <a:latin typeface="cwTeXHeiBold"/>
                <a:cs typeface="cwTeXHeiBold"/>
              </a:rPr>
              <a:t>學</a:t>
            </a:r>
            <a:r>
              <a:rPr sz="2800" spc="220" dirty="0">
                <a:latin typeface="cwTeXHeiBold"/>
                <a:cs typeface="cwTeXHeiBold"/>
              </a:rPr>
              <a:t>測及分</a:t>
            </a:r>
            <a:r>
              <a:rPr sz="2800" spc="235" dirty="0">
                <a:latin typeface="cwTeXHeiBold"/>
                <a:cs typeface="cwTeXHeiBold"/>
              </a:rPr>
              <a:t>科</a:t>
            </a:r>
            <a:r>
              <a:rPr sz="2800" spc="220" dirty="0">
                <a:latin typeface="cwTeXHeiBold"/>
                <a:cs typeface="cwTeXHeiBold"/>
              </a:rPr>
              <a:t>考試之</a:t>
            </a:r>
            <a:r>
              <a:rPr sz="2800" spc="235" dirty="0">
                <a:latin typeface="cwTeXHeiBold"/>
                <a:cs typeface="cwTeXHeiBold"/>
              </a:rPr>
              <a:t>科</a:t>
            </a:r>
            <a:r>
              <a:rPr sz="2800" spc="220" dirty="0">
                <a:latin typeface="cwTeXHeiBold"/>
                <a:cs typeface="cwTeXHeiBold"/>
              </a:rPr>
              <a:t>目及範</a:t>
            </a:r>
            <a:r>
              <a:rPr sz="2800" spc="235" dirty="0">
                <a:latin typeface="cwTeXHeiBold"/>
                <a:cs typeface="cwTeXHeiBold"/>
              </a:rPr>
              <a:t>圍</a:t>
            </a:r>
            <a:r>
              <a:rPr sz="2800" spc="220" dirty="0">
                <a:latin typeface="cwTeXHeiBold"/>
                <a:cs typeface="cwTeXHeiBold"/>
              </a:rPr>
              <a:t>均有變動</a:t>
            </a:r>
            <a:endParaRPr sz="2800" dirty="0">
              <a:latin typeface="cwTeXHeiBold"/>
              <a:cs typeface="cwTeXHeiBold"/>
            </a:endParaRPr>
          </a:p>
          <a:p>
            <a:pPr marL="380365" marR="351790" indent="-343535">
              <a:lnSpc>
                <a:spcPts val="4600"/>
              </a:lnSpc>
              <a:buClr>
                <a:srgbClr val="E36C09"/>
              </a:buClr>
              <a:buSzPct val="96875"/>
              <a:buFont typeface="Times New Roman"/>
              <a:buChar char="►"/>
              <a:tabLst>
                <a:tab pos="441325" algn="l"/>
              </a:tabLst>
            </a:pPr>
            <a:r>
              <a:rPr spc="260" dirty="0"/>
              <a:t>請學</a:t>
            </a:r>
            <a:r>
              <a:rPr spc="245" dirty="0"/>
              <a:t>生</a:t>
            </a:r>
            <a:r>
              <a:rPr spc="260" dirty="0"/>
              <a:t>及家</a:t>
            </a:r>
            <a:r>
              <a:rPr spc="245" dirty="0"/>
              <a:t>長</a:t>
            </a:r>
            <a:r>
              <a:rPr spc="260" dirty="0"/>
              <a:t>於入</a:t>
            </a:r>
            <a:r>
              <a:rPr spc="245" dirty="0"/>
              <a:t>學</a:t>
            </a:r>
            <a:r>
              <a:rPr spc="260" dirty="0"/>
              <a:t>高級</a:t>
            </a:r>
            <a:r>
              <a:rPr spc="245" dirty="0"/>
              <a:t>中</a:t>
            </a:r>
            <a:r>
              <a:rPr spc="260" dirty="0"/>
              <a:t>等學</a:t>
            </a:r>
            <a:r>
              <a:rPr spc="245" dirty="0"/>
              <a:t>校</a:t>
            </a:r>
            <a:r>
              <a:rPr spc="215" dirty="0"/>
              <a:t>後，務 </a:t>
            </a:r>
            <a:r>
              <a:rPr spc="260" dirty="0"/>
              <a:t>必注意各高級中等</a:t>
            </a:r>
            <a:r>
              <a:rPr spc="245" dirty="0"/>
              <a:t>學</a:t>
            </a:r>
            <a:r>
              <a:rPr spc="260" dirty="0"/>
              <a:t>校的宣導。</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Freeform 292"/>
          <p:cNvSpPr/>
          <p:nvPr/>
        </p:nvSpPr>
        <p:spPr>
          <a:xfrm>
            <a:off x="281521" y="857250"/>
            <a:ext cx="45719" cy="721614"/>
          </a:xfrm>
          <a:custGeom>
            <a:avLst/>
            <a:gdLst>
              <a:gd name="connsiteX0" fmla="*/ 0 w 60958"/>
              <a:gd name="connsiteY0" fmla="*/ 962152 h 962152"/>
              <a:gd name="connsiteX1" fmla="*/ 60958 w 60958"/>
              <a:gd name="connsiteY1" fmla="*/ 962152 h 962152"/>
              <a:gd name="connsiteX2" fmla="*/ 60958 w 60958"/>
              <a:gd name="connsiteY2" fmla="*/ 0 h 962152"/>
              <a:gd name="connsiteX3" fmla="*/ 0 w 60958"/>
              <a:gd name="connsiteY3" fmla="*/ 0 h 962152"/>
              <a:gd name="connsiteX4" fmla="*/ 0 w 60958"/>
              <a:gd name="connsiteY4" fmla="*/ 962152 h 962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8" h="962152">
                <a:moveTo>
                  <a:pt x="0" y="962152"/>
                </a:moveTo>
                <a:lnTo>
                  <a:pt x="60958" y="962152"/>
                </a:lnTo>
                <a:lnTo>
                  <a:pt x="60958" y="0"/>
                </a:lnTo>
                <a:lnTo>
                  <a:pt x="0" y="0"/>
                </a:lnTo>
                <a:lnTo>
                  <a:pt x="0" y="962152"/>
                </a:lnTo>
                <a:close/>
              </a:path>
            </a:pathLst>
          </a:custGeom>
          <a:solidFill>
            <a:srgbClr val="1979AC">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293" name="Freeform 293"/>
          <p:cNvSpPr/>
          <p:nvPr/>
        </p:nvSpPr>
        <p:spPr>
          <a:xfrm>
            <a:off x="341528" y="857250"/>
            <a:ext cx="45719" cy="721614"/>
          </a:xfrm>
          <a:custGeom>
            <a:avLst/>
            <a:gdLst>
              <a:gd name="connsiteX0" fmla="*/ 0 w 60958"/>
              <a:gd name="connsiteY0" fmla="*/ 962152 h 962152"/>
              <a:gd name="connsiteX1" fmla="*/ 60958 w 60958"/>
              <a:gd name="connsiteY1" fmla="*/ 962152 h 962152"/>
              <a:gd name="connsiteX2" fmla="*/ 60958 w 60958"/>
              <a:gd name="connsiteY2" fmla="*/ 0 h 962152"/>
              <a:gd name="connsiteX3" fmla="*/ 0 w 60958"/>
              <a:gd name="connsiteY3" fmla="*/ 0 h 962152"/>
              <a:gd name="connsiteX4" fmla="*/ 0 w 60958"/>
              <a:gd name="connsiteY4" fmla="*/ 962152 h 962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8" h="962152">
                <a:moveTo>
                  <a:pt x="0" y="962152"/>
                </a:moveTo>
                <a:lnTo>
                  <a:pt x="60958" y="962152"/>
                </a:lnTo>
                <a:lnTo>
                  <a:pt x="60958" y="0"/>
                </a:lnTo>
                <a:lnTo>
                  <a:pt x="0" y="0"/>
                </a:lnTo>
                <a:lnTo>
                  <a:pt x="0" y="962152"/>
                </a:lnTo>
                <a:close/>
              </a:path>
            </a:pathLst>
          </a:custGeom>
          <a:solidFill>
            <a:srgbClr val="1979AC">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294" name="Freeform 294"/>
          <p:cNvSpPr/>
          <p:nvPr/>
        </p:nvSpPr>
        <p:spPr>
          <a:xfrm>
            <a:off x="8853487" y="5815012"/>
            <a:ext cx="52388" cy="185738"/>
          </a:xfrm>
          <a:custGeom>
            <a:avLst/>
            <a:gdLst>
              <a:gd name="connsiteX0" fmla="*/ 11048 w 69850"/>
              <a:gd name="connsiteY0" fmla="*/ 247650 h 247650"/>
              <a:gd name="connsiteX1" fmla="*/ 72008 w 69850"/>
              <a:gd name="connsiteY1" fmla="*/ 247650 h 247650"/>
              <a:gd name="connsiteX2" fmla="*/ 72008 w 69850"/>
              <a:gd name="connsiteY2" fmla="*/ 7111 h 247650"/>
              <a:gd name="connsiteX3" fmla="*/ 11048 w 69850"/>
              <a:gd name="connsiteY3" fmla="*/ 7111 h 247650"/>
              <a:gd name="connsiteX4" fmla="*/ 11048 w 69850"/>
              <a:gd name="connsiteY4" fmla="*/ 24765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50" h="247650">
                <a:moveTo>
                  <a:pt x="11048" y="247650"/>
                </a:moveTo>
                <a:lnTo>
                  <a:pt x="72008" y="247650"/>
                </a:lnTo>
                <a:lnTo>
                  <a:pt x="72008" y="7111"/>
                </a:lnTo>
                <a:lnTo>
                  <a:pt x="11048" y="7111"/>
                </a:lnTo>
                <a:lnTo>
                  <a:pt x="11048" y="247650"/>
                </a:lnTo>
                <a:close/>
              </a:path>
            </a:pathLst>
          </a:custGeom>
          <a:solidFill>
            <a:srgbClr val="1979AC">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295" name="Freeform 295"/>
          <p:cNvSpPr/>
          <p:nvPr/>
        </p:nvSpPr>
        <p:spPr>
          <a:xfrm>
            <a:off x="8796337" y="5815012"/>
            <a:ext cx="42863" cy="185738"/>
          </a:xfrm>
          <a:custGeom>
            <a:avLst/>
            <a:gdLst>
              <a:gd name="connsiteX0" fmla="*/ 7239 w 57150"/>
              <a:gd name="connsiteY0" fmla="*/ 247650 h 247650"/>
              <a:gd name="connsiteX1" fmla="*/ 68198 w 57150"/>
              <a:gd name="connsiteY1" fmla="*/ 247650 h 247650"/>
              <a:gd name="connsiteX2" fmla="*/ 68198 w 57150"/>
              <a:gd name="connsiteY2" fmla="*/ 7111 h 247650"/>
              <a:gd name="connsiteX3" fmla="*/ 7239 w 57150"/>
              <a:gd name="connsiteY3" fmla="*/ 7111 h 247650"/>
              <a:gd name="connsiteX4" fmla="*/ 7239 w 57150"/>
              <a:gd name="connsiteY4" fmla="*/ 24765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247650">
                <a:moveTo>
                  <a:pt x="7239" y="247650"/>
                </a:moveTo>
                <a:lnTo>
                  <a:pt x="68198" y="247650"/>
                </a:lnTo>
                <a:lnTo>
                  <a:pt x="68198" y="7111"/>
                </a:lnTo>
                <a:lnTo>
                  <a:pt x="7239" y="7111"/>
                </a:lnTo>
                <a:lnTo>
                  <a:pt x="7239" y="247650"/>
                </a:lnTo>
                <a:close/>
              </a:path>
            </a:pathLst>
          </a:custGeom>
          <a:solidFill>
            <a:srgbClr val="1979AC">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296" name="Freeform 296"/>
          <p:cNvSpPr/>
          <p:nvPr/>
        </p:nvSpPr>
        <p:spPr>
          <a:xfrm>
            <a:off x="8589835" y="857250"/>
            <a:ext cx="423863" cy="576263"/>
          </a:xfrm>
          <a:custGeom>
            <a:avLst/>
            <a:gdLst>
              <a:gd name="connsiteX0" fmla="*/ 0 w 565150"/>
              <a:gd name="connsiteY0" fmla="*/ 0 h 768350"/>
              <a:gd name="connsiteX1" fmla="*/ 565150 w 565150"/>
              <a:gd name="connsiteY1" fmla="*/ 0 h 768350"/>
              <a:gd name="connsiteX2" fmla="*/ 565150 w 565150"/>
              <a:gd name="connsiteY2" fmla="*/ 614679 h 768350"/>
              <a:gd name="connsiteX3" fmla="*/ 282575 w 565150"/>
              <a:gd name="connsiteY3" fmla="*/ 768350 h 768350"/>
              <a:gd name="connsiteX4" fmla="*/ 0 w 565150"/>
              <a:gd name="connsiteY4" fmla="*/ 614679 h 768350"/>
              <a:gd name="connsiteX5" fmla="*/ 0 w 565150"/>
              <a:gd name="connsiteY5" fmla="*/ 0 h 76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150" h="768350">
                <a:moveTo>
                  <a:pt x="0" y="0"/>
                </a:moveTo>
                <a:lnTo>
                  <a:pt x="565150" y="0"/>
                </a:lnTo>
                <a:lnTo>
                  <a:pt x="565150" y="614679"/>
                </a:lnTo>
                <a:lnTo>
                  <a:pt x="282575" y="768350"/>
                </a:lnTo>
                <a:lnTo>
                  <a:pt x="0" y="614679"/>
                </a:lnTo>
                <a:lnTo>
                  <a:pt x="0" y="0"/>
                </a:lnTo>
                <a:close/>
              </a:path>
            </a:pathLst>
          </a:custGeom>
          <a:solidFill>
            <a:srgbClr val="1F5767">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297" name="Freeform 297"/>
          <p:cNvSpPr/>
          <p:nvPr/>
        </p:nvSpPr>
        <p:spPr>
          <a:xfrm>
            <a:off x="328612" y="1700212"/>
            <a:ext cx="3633788" cy="4014788"/>
          </a:xfrm>
          <a:custGeom>
            <a:avLst/>
            <a:gdLst>
              <a:gd name="connsiteX0" fmla="*/ 19050 w 4845050"/>
              <a:gd name="connsiteY0" fmla="*/ 5356098 h 5353050"/>
              <a:gd name="connsiteX1" fmla="*/ 4856479 w 4845050"/>
              <a:gd name="connsiteY1" fmla="*/ 5356098 h 5353050"/>
              <a:gd name="connsiteX2" fmla="*/ 4856479 w 4845050"/>
              <a:gd name="connsiteY2" fmla="*/ 28067 h 5353050"/>
              <a:gd name="connsiteX3" fmla="*/ 19050 w 4845050"/>
              <a:gd name="connsiteY3" fmla="*/ 28067 h 5353050"/>
              <a:gd name="connsiteX4" fmla="*/ 19050 w 4845050"/>
              <a:gd name="connsiteY4" fmla="*/ 5356098 h 535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050" h="5353050">
                <a:moveTo>
                  <a:pt x="19050" y="5356098"/>
                </a:moveTo>
                <a:lnTo>
                  <a:pt x="4856479" y="5356098"/>
                </a:lnTo>
                <a:lnTo>
                  <a:pt x="4856479" y="28067"/>
                </a:lnTo>
                <a:lnTo>
                  <a:pt x="19050" y="28067"/>
                </a:lnTo>
                <a:lnTo>
                  <a:pt x="19050" y="5356098"/>
                </a:lnTo>
                <a:close/>
              </a:path>
            </a:pathLst>
          </a:custGeom>
          <a:solidFill>
            <a:srgbClr val="FEFEFE">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298" name="Freeform 298"/>
          <p:cNvSpPr/>
          <p:nvPr/>
        </p:nvSpPr>
        <p:spPr>
          <a:xfrm>
            <a:off x="328612" y="1700212"/>
            <a:ext cx="3633788" cy="4014788"/>
          </a:xfrm>
          <a:custGeom>
            <a:avLst/>
            <a:gdLst>
              <a:gd name="connsiteX0" fmla="*/ 19050 w 4845050"/>
              <a:gd name="connsiteY0" fmla="*/ 5356098 h 5353050"/>
              <a:gd name="connsiteX1" fmla="*/ 4856479 w 4845050"/>
              <a:gd name="connsiteY1" fmla="*/ 5356098 h 5353050"/>
              <a:gd name="connsiteX2" fmla="*/ 4856479 w 4845050"/>
              <a:gd name="connsiteY2" fmla="*/ 28067 h 5353050"/>
              <a:gd name="connsiteX3" fmla="*/ 19050 w 4845050"/>
              <a:gd name="connsiteY3" fmla="*/ 28067 h 5353050"/>
              <a:gd name="connsiteX4" fmla="*/ 19050 w 4845050"/>
              <a:gd name="connsiteY4" fmla="*/ 5356098 h 535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050" h="5353050">
                <a:moveTo>
                  <a:pt x="19050" y="5356098"/>
                </a:moveTo>
                <a:lnTo>
                  <a:pt x="4856479" y="5356098"/>
                </a:lnTo>
                <a:lnTo>
                  <a:pt x="4856479" y="28067"/>
                </a:lnTo>
                <a:lnTo>
                  <a:pt x="19050" y="28067"/>
                </a:lnTo>
                <a:lnTo>
                  <a:pt x="19050" y="5356098"/>
                </a:lnTo>
                <a:close/>
              </a:path>
            </a:pathLst>
          </a:custGeom>
          <a:solidFill>
            <a:srgbClr val="0000FF">
              <a:alpha val="0"/>
            </a:srgbClr>
          </a:solidFill>
          <a:ln w="25400">
            <a:solidFill>
              <a:srgbClr val="BD331E">
                <a:alpha val="100000"/>
              </a:srgbClr>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pic>
        <p:nvPicPr>
          <p:cNvPr id="300" name="Picture 300"/>
          <p:cNvPicPr>
            <a:picLocks noChangeAspect="1"/>
          </p:cNvPicPr>
          <p:nvPr/>
        </p:nvPicPr>
        <p:blipFill>
          <a:blip r:embed="rId2"/>
          <a:stretch>
            <a:fillRect/>
          </a:stretch>
        </p:blipFill>
        <p:spPr>
          <a:xfrm>
            <a:off x="702945" y="1874520"/>
            <a:ext cx="1120140" cy="3097530"/>
          </a:xfrm>
          <a:prstGeom prst="rect">
            <a:avLst/>
          </a:prstGeom>
        </p:spPr>
      </p:pic>
      <p:sp>
        <p:nvSpPr>
          <p:cNvPr id="2" name="Freeform 300"/>
          <p:cNvSpPr/>
          <p:nvPr/>
        </p:nvSpPr>
        <p:spPr>
          <a:xfrm>
            <a:off x="2805112" y="4214812"/>
            <a:ext cx="671513" cy="642938"/>
          </a:xfrm>
          <a:custGeom>
            <a:avLst/>
            <a:gdLst>
              <a:gd name="connsiteX0" fmla="*/ 27178 w 895350"/>
              <a:gd name="connsiteY0" fmla="*/ 162179 h 857250"/>
              <a:gd name="connsiteX1" fmla="*/ 167894 w 895350"/>
              <a:gd name="connsiteY1" fmla="*/ 21463 h 857250"/>
              <a:gd name="connsiteX2" fmla="*/ 756920 w 895350"/>
              <a:gd name="connsiteY2" fmla="*/ 21463 h 857250"/>
              <a:gd name="connsiteX3" fmla="*/ 897635 w 895350"/>
              <a:gd name="connsiteY3" fmla="*/ 162179 h 857250"/>
              <a:gd name="connsiteX4" fmla="*/ 897635 w 895350"/>
              <a:gd name="connsiteY4" fmla="*/ 725297 h 857250"/>
              <a:gd name="connsiteX5" fmla="*/ 756920 w 895350"/>
              <a:gd name="connsiteY5" fmla="*/ 866013 h 857250"/>
              <a:gd name="connsiteX6" fmla="*/ 167894 w 895350"/>
              <a:gd name="connsiteY6" fmla="*/ 866013 h 857250"/>
              <a:gd name="connsiteX7" fmla="*/ 27178 w 895350"/>
              <a:gd name="connsiteY7" fmla="*/ 725297 h 857250"/>
              <a:gd name="connsiteX8" fmla="*/ 27178 w 895350"/>
              <a:gd name="connsiteY8" fmla="*/ 162179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350" h="857250">
                <a:moveTo>
                  <a:pt x="27178" y="162179"/>
                </a:moveTo>
                <a:cubicBezTo>
                  <a:pt x="27178" y="84455"/>
                  <a:pt x="90170" y="21463"/>
                  <a:pt x="167894" y="21463"/>
                </a:cubicBezTo>
                <a:lnTo>
                  <a:pt x="756920" y="21463"/>
                </a:lnTo>
                <a:cubicBezTo>
                  <a:pt x="834644" y="21463"/>
                  <a:pt x="897635" y="84455"/>
                  <a:pt x="897635" y="162179"/>
                </a:cubicBezTo>
                <a:lnTo>
                  <a:pt x="897635" y="725297"/>
                </a:lnTo>
                <a:cubicBezTo>
                  <a:pt x="897635" y="803021"/>
                  <a:pt x="834644" y="866013"/>
                  <a:pt x="756920" y="866013"/>
                </a:cubicBezTo>
                <a:lnTo>
                  <a:pt x="167894" y="866013"/>
                </a:lnTo>
                <a:cubicBezTo>
                  <a:pt x="90170" y="866013"/>
                  <a:pt x="27178" y="803021"/>
                  <a:pt x="27178" y="725297"/>
                </a:cubicBezTo>
                <a:lnTo>
                  <a:pt x="27178" y="162179"/>
                </a:lnTo>
                <a:close/>
              </a:path>
            </a:pathLst>
          </a:custGeom>
          <a:solidFill>
            <a:srgbClr val="F7831C">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pic>
        <p:nvPicPr>
          <p:cNvPr id="302" name="Picture 302"/>
          <p:cNvPicPr>
            <a:picLocks noChangeAspect="1"/>
          </p:cNvPicPr>
          <p:nvPr/>
        </p:nvPicPr>
        <p:blipFill>
          <a:blip r:embed="rId3"/>
          <a:stretch>
            <a:fillRect/>
          </a:stretch>
        </p:blipFill>
        <p:spPr>
          <a:xfrm>
            <a:off x="2491740" y="1823085"/>
            <a:ext cx="931545" cy="3103245"/>
          </a:xfrm>
          <a:prstGeom prst="rect">
            <a:avLst/>
          </a:prstGeom>
        </p:spPr>
      </p:pic>
      <p:pic>
        <p:nvPicPr>
          <p:cNvPr id="303" name="Picture 303"/>
          <p:cNvPicPr>
            <a:picLocks noChangeAspect="1"/>
          </p:cNvPicPr>
          <p:nvPr/>
        </p:nvPicPr>
        <p:blipFill>
          <a:blip r:embed="rId4"/>
          <a:stretch>
            <a:fillRect/>
          </a:stretch>
        </p:blipFill>
        <p:spPr>
          <a:xfrm>
            <a:off x="3594734" y="1691639"/>
            <a:ext cx="5263515" cy="4091940"/>
          </a:xfrm>
          <a:prstGeom prst="rect">
            <a:avLst/>
          </a:prstGeom>
        </p:spPr>
      </p:pic>
      <p:sp>
        <p:nvSpPr>
          <p:cNvPr id="3" name="TextBox 303"/>
          <p:cNvSpPr txBox="1"/>
          <p:nvPr/>
        </p:nvSpPr>
        <p:spPr>
          <a:xfrm>
            <a:off x="292836" y="993341"/>
            <a:ext cx="8694520" cy="535531"/>
          </a:xfrm>
          <a:prstGeom prst="rect">
            <a:avLst/>
          </a:prstGeom>
          <a:noFill/>
        </p:spPr>
        <p:txBody>
          <a:bodyPr wrap="square" lIns="0" tIns="0" rIns="0" bIns="0" rtlCol="0">
            <a:spAutoFit/>
          </a:bodyPr>
          <a:lstStyle/>
          <a:p>
            <a:pPr>
              <a:lnSpc>
                <a:spcPct val="145000"/>
              </a:lnSpc>
              <a:tabLst>
                <a:tab pos="8420919" algn="l"/>
              </a:tabLst>
            </a:pPr>
            <a:r>
              <a:rPr lang="zh-CN" altLang="en-US" sz="2400" b="1" u="sng" spc="-4" dirty="0">
                <a:solidFill>
                  <a:srgbClr val="000000"/>
                </a:solidFill>
                <a:uFill>
                  <a:solidFill>
                    <a:srgbClr val="D8D8D8"/>
                  </a:solidFill>
                </a:uFill>
                <a:latin typeface="宋体"/>
                <a:ea typeface="宋体"/>
              </a:rPr>
              <a:t>學生學習歷程檔案的服務</a:t>
            </a:r>
            <a:r>
              <a:rPr lang="zh-CN" altLang="en-US" sz="2400" b="1" u="sng" spc="-26" dirty="0">
                <a:solidFill>
                  <a:srgbClr val="000000"/>
                </a:solidFill>
                <a:uFill>
                  <a:solidFill>
                    <a:srgbClr val="D8D8D8"/>
                  </a:solidFill>
                </a:uFill>
                <a:latin typeface="宋体"/>
                <a:ea typeface="宋体"/>
              </a:rPr>
              <a:t>特色	</a:t>
            </a:r>
            <a:r>
              <a:rPr lang="en-US" altLang="zh-CN" sz="1050" spc="-15" dirty="0">
                <a:solidFill>
                  <a:srgbClr val="FEFEFE"/>
                </a:solidFill>
                <a:latin typeface="Arial Black"/>
                <a:ea typeface="Arial Black"/>
              </a:rPr>
              <a:t>22</a:t>
            </a:r>
          </a:p>
        </p:txBody>
      </p:sp>
      <p:sp>
        <p:nvSpPr>
          <p:cNvPr id="304" name="TextBox 304"/>
          <p:cNvSpPr txBox="1"/>
          <p:nvPr/>
        </p:nvSpPr>
        <p:spPr>
          <a:xfrm>
            <a:off x="5320664" y="1839121"/>
            <a:ext cx="3295841" cy="307456"/>
          </a:xfrm>
          <a:prstGeom prst="rect">
            <a:avLst/>
          </a:prstGeom>
          <a:noFill/>
        </p:spPr>
        <p:txBody>
          <a:bodyPr wrap="square" lIns="0" tIns="0" rIns="0" bIns="0" rtlCol="0">
            <a:spAutoFit/>
          </a:bodyPr>
          <a:lstStyle/>
          <a:p>
            <a:pPr>
              <a:lnSpc>
                <a:spcPct val="110833"/>
              </a:lnSpc>
            </a:pPr>
            <a:r>
              <a:rPr lang="zh-CN" altLang="en-US" b="1" spc="-8" dirty="0">
                <a:solidFill>
                  <a:srgbClr val="FEFEFE"/>
                </a:solidFill>
                <a:latin typeface="宋体"/>
                <a:ea typeface="宋体"/>
              </a:rPr>
              <a:t>一步一腳印，累積學習歷程</a:t>
            </a:r>
            <a:r>
              <a:rPr lang="zh-CN" altLang="en-US" b="1" spc="-11" dirty="0">
                <a:solidFill>
                  <a:srgbClr val="FEFEFE"/>
                </a:solidFill>
                <a:latin typeface="宋体"/>
                <a:ea typeface="宋体"/>
              </a:rPr>
              <a:t>紀錄</a:t>
            </a:r>
          </a:p>
        </p:txBody>
      </p:sp>
      <p:sp>
        <p:nvSpPr>
          <p:cNvPr id="305" name="TextBox 305"/>
          <p:cNvSpPr txBox="1"/>
          <p:nvPr/>
        </p:nvSpPr>
        <p:spPr>
          <a:xfrm>
            <a:off x="593216" y="2794858"/>
            <a:ext cx="1345692" cy="2897203"/>
          </a:xfrm>
          <a:prstGeom prst="rect">
            <a:avLst/>
          </a:prstGeom>
          <a:noFill/>
        </p:spPr>
        <p:txBody>
          <a:bodyPr wrap="square" lIns="0" tIns="0" rIns="0" bIns="0" rtlCol="0">
            <a:spAutoFit/>
          </a:bodyPr>
          <a:lstStyle/>
          <a:p>
            <a:pPr indent="487394">
              <a:lnSpc>
                <a:spcPct val="110833"/>
              </a:lnSpc>
            </a:pPr>
            <a:r>
              <a:rPr lang="zh-CN" altLang="en-US" sz="1500" b="1" spc="-8" dirty="0">
                <a:solidFill>
                  <a:srgbClr val="115B81"/>
                </a:solidFill>
                <a:latin typeface="宋体"/>
                <a:ea typeface="宋体"/>
              </a:rPr>
              <a:t>提升</a:t>
            </a:r>
          </a:p>
          <a:p>
            <a:pPr>
              <a:lnSpc>
                <a:spcPts val="341"/>
              </a:lnSpc>
            </a:pPr>
            <a:endParaRPr lang="en-US" sz="1350" dirty="0"/>
          </a:p>
          <a:p>
            <a:pPr indent="105613">
              <a:lnSpc>
                <a:spcPct val="110833"/>
              </a:lnSpc>
            </a:pPr>
            <a:r>
              <a:rPr lang="zh-CN" altLang="en-US" sz="1500" b="1" spc="-8" dirty="0">
                <a:solidFill>
                  <a:srgbClr val="115B81"/>
                </a:solidFill>
                <a:latin typeface="宋体"/>
                <a:ea typeface="宋体"/>
              </a:rPr>
              <a:t>備</a:t>
            </a:r>
            <a:r>
              <a:rPr lang="zh-CN" altLang="en-US" sz="1500" b="1" spc="-4" dirty="0">
                <a:solidFill>
                  <a:srgbClr val="115B81"/>
                </a:solidFill>
                <a:latin typeface="宋体"/>
                <a:ea typeface="宋体"/>
              </a:rPr>
              <a:t>審資料品質</a:t>
            </a:r>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1158"/>
              </a:lnSpc>
            </a:pPr>
            <a:endParaRPr lang="en-US" sz="1350" dirty="0"/>
          </a:p>
          <a:p>
            <a:pPr indent="94868">
              <a:lnSpc>
                <a:spcPct val="110833"/>
              </a:lnSpc>
            </a:pPr>
            <a:r>
              <a:rPr lang="zh-CN" altLang="en-US" sz="1500" b="1" spc="-8" dirty="0">
                <a:solidFill>
                  <a:srgbClr val="115B81"/>
                </a:solidFill>
                <a:latin typeface="宋体"/>
                <a:ea typeface="宋体"/>
              </a:rPr>
              <a:t>展</a:t>
            </a:r>
            <a:r>
              <a:rPr lang="zh-CN" altLang="en-US" sz="1500" b="1" spc="-4" dirty="0">
                <a:solidFill>
                  <a:srgbClr val="115B81"/>
                </a:solidFill>
                <a:latin typeface="宋体"/>
                <a:ea typeface="宋体"/>
              </a:rPr>
              <a:t>現個人特色</a:t>
            </a:r>
          </a:p>
          <a:p>
            <a:pPr>
              <a:lnSpc>
                <a:spcPts val="344"/>
              </a:lnSpc>
            </a:pPr>
            <a:endParaRPr lang="en-US" sz="1350" dirty="0"/>
          </a:p>
          <a:p>
            <a:pPr>
              <a:lnSpc>
                <a:spcPct val="110833"/>
              </a:lnSpc>
            </a:pPr>
            <a:r>
              <a:rPr lang="zh-CN" altLang="en-US" sz="1500" b="1" spc="-8" dirty="0">
                <a:solidFill>
                  <a:srgbClr val="115B81"/>
                </a:solidFill>
                <a:latin typeface="宋体"/>
                <a:ea typeface="宋体"/>
              </a:rPr>
              <a:t>和</a:t>
            </a:r>
            <a:r>
              <a:rPr lang="zh-CN" altLang="en-US" sz="1500" b="1" spc="-4" dirty="0">
                <a:solidFill>
                  <a:srgbClr val="115B81"/>
                </a:solidFill>
                <a:latin typeface="宋体"/>
                <a:ea typeface="宋体"/>
              </a:rPr>
              <a:t>適性學習軌跡</a:t>
            </a:r>
          </a:p>
        </p:txBody>
      </p:sp>
      <p:sp>
        <p:nvSpPr>
          <p:cNvPr id="306" name="TextBox 306"/>
          <p:cNvSpPr txBox="1"/>
          <p:nvPr/>
        </p:nvSpPr>
        <p:spPr>
          <a:xfrm>
            <a:off x="2321433" y="2791619"/>
            <a:ext cx="1345921" cy="2910027"/>
          </a:xfrm>
          <a:prstGeom prst="rect">
            <a:avLst/>
          </a:prstGeom>
          <a:noFill/>
        </p:spPr>
        <p:txBody>
          <a:bodyPr wrap="square" lIns="0" tIns="0" rIns="0" bIns="0" rtlCol="0">
            <a:spAutoFit/>
          </a:bodyPr>
          <a:lstStyle/>
          <a:p>
            <a:pPr indent="94868">
              <a:lnSpc>
                <a:spcPct val="110833"/>
              </a:lnSpc>
            </a:pPr>
            <a:r>
              <a:rPr lang="zh-CN" altLang="en-US" sz="1500" b="1" spc="-8" dirty="0">
                <a:solidFill>
                  <a:srgbClr val="115B81"/>
                </a:solidFill>
                <a:latin typeface="宋体"/>
                <a:ea typeface="宋体"/>
              </a:rPr>
              <a:t>呈</a:t>
            </a:r>
            <a:r>
              <a:rPr lang="zh-CN" altLang="en-US" sz="1500" b="1" spc="-4" dirty="0">
                <a:solidFill>
                  <a:srgbClr val="115B81"/>
                </a:solidFill>
                <a:latin typeface="宋体"/>
                <a:ea typeface="宋体"/>
              </a:rPr>
              <a:t>現考試難以</a:t>
            </a:r>
          </a:p>
          <a:p>
            <a:pPr>
              <a:lnSpc>
                <a:spcPts val="341"/>
              </a:lnSpc>
            </a:pPr>
            <a:endParaRPr lang="en-US" sz="1350" dirty="0"/>
          </a:p>
          <a:p>
            <a:pPr>
              <a:lnSpc>
                <a:spcPct val="110833"/>
              </a:lnSpc>
            </a:pPr>
            <a:r>
              <a:rPr lang="zh-CN" altLang="en-US" sz="1500" b="1" spc="-8" dirty="0">
                <a:solidFill>
                  <a:srgbClr val="115B81"/>
                </a:solidFill>
                <a:latin typeface="宋体"/>
                <a:ea typeface="宋体"/>
              </a:rPr>
              <a:t>評</a:t>
            </a:r>
            <a:r>
              <a:rPr lang="zh-CN" altLang="en-US" sz="1500" b="1" spc="-4" dirty="0">
                <a:solidFill>
                  <a:srgbClr val="115B81"/>
                </a:solidFill>
                <a:latin typeface="宋体"/>
                <a:ea typeface="宋体"/>
              </a:rPr>
              <a:t>量的學習成果</a:t>
            </a:r>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1267"/>
              </a:lnSpc>
            </a:pPr>
            <a:endParaRPr lang="en-US" sz="1350" dirty="0"/>
          </a:p>
          <a:p>
            <a:pPr indent="94868">
              <a:lnSpc>
                <a:spcPct val="110833"/>
              </a:lnSpc>
            </a:pPr>
            <a:r>
              <a:rPr lang="zh-CN" altLang="en-US" sz="1500" b="1" spc="-8" dirty="0">
                <a:solidFill>
                  <a:srgbClr val="000000"/>
                </a:solidFill>
                <a:latin typeface="宋体"/>
                <a:ea typeface="宋体"/>
              </a:rPr>
              <a:t>協</a:t>
            </a:r>
            <a:r>
              <a:rPr lang="zh-CN" altLang="en-US" sz="1500" b="1" spc="-4" dirty="0">
                <a:solidFill>
                  <a:srgbClr val="000000"/>
                </a:solidFill>
                <a:latin typeface="宋体"/>
                <a:ea typeface="宋体"/>
              </a:rPr>
              <a:t>助學生生涯</a:t>
            </a:r>
          </a:p>
          <a:p>
            <a:pPr>
              <a:lnSpc>
                <a:spcPts val="341"/>
              </a:lnSpc>
            </a:pPr>
            <a:endParaRPr lang="en-US" sz="1350" dirty="0"/>
          </a:p>
          <a:p>
            <a:pPr>
              <a:lnSpc>
                <a:spcPct val="110833"/>
              </a:lnSpc>
            </a:pPr>
            <a:r>
              <a:rPr lang="zh-CN" altLang="en-US" sz="1500" b="1" spc="-8" dirty="0">
                <a:solidFill>
                  <a:srgbClr val="000000"/>
                </a:solidFill>
                <a:latin typeface="宋体"/>
                <a:ea typeface="宋体"/>
              </a:rPr>
              <a:t>探</a:t>
            </a:r>
            <a:r>
              <a:rPr lang="zh-CN" altLang="en-US" sz="1500" b="1" spc="-4" dirty="0">
                <a:solidFill>
                  <a:srgbClr val="000000"/>
                </a:solidFill>
                <a:latin typeface="宋体"/>
                <a:ea typeface="宋体"/>
              </a:rPr>
              <a:t>索及定向參考</a:t>
            </a:r>
          </a:p>
        </p:txBody>
      </p:sp>
      <p:sp>
        <p:nvSpPr>
          <p:cNvPr id="307" name="TextBox 307"/>
          <p:cNvSpPr txBox="1"/>
          <p:nvPr/>
        </p:nvSpPr>
        <p:spPr>
          <a:xfrm>
            <a:off x="5240179" y="2374470"/>
            <a:ext cx="143248" cy="2539157"/>
          </a:xfrm>
          <a:prstGeom prst="rect">
            <a:avLst/>
          </a:prstGeom>
          <a:noFill/>
        </p:spPr>
        <p:txBody>
          <a:bodyPr wrap="square" lIns="0" tIns="0" rIns="0" bIns="0" rtlCol="0">
            <a:spAutoFit/>
          </a:bodyPr>
          <a:lstStyle/>
          <a:p>
            <a:r>
              <a:rPr lang="en-US" altLang="zh-CN" sz="1500" b="1" spc="-488" dirty="0">
                <a:solidFill>
                  <a:srgbClr val="FEFEFE"/>
                </a:solidFill>
                <a:latin typeface="MS Gothic"/>
                <a:ea typeface="MS Gothic"/>
              </a:rPr>
              <a:t>１</a:t>
            </a:r>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1421"/>
              </a:lnSpc>
            </a:pPr>
            <a:endParaRPr lang="en-US" sz="1350" dirty="0"/>
          </a:p>
          <a:p>
            <a:r>
              <a:rPr lang="en-US" altLang="zh-CN" sz="1500" b="1" spc="-488" dirty="0">
                <a:solidFill>
                  <a:srgbClr val="FEFEFE"/>
                </a:solidFill>
                <a:latin typeface="MS Gothic"/>
                <a:ea typeface="MS Gothic"/>
              </a:rPr>
              <a:t>２</a:t>
            </a:r>
          </a:p>
          <a:p>
            <a:pPr>
              <a:lnSpc>
                <a:spcPts val="750"/>
              </a:lnSpc>
            </a:pPr>
            <a:endParaRPr lang="en-US" sz="1350" dirty="0"/>
          </a:p>
          <a:p>
            <a:pPr>
              <a:lnSpc>
                <a:spcPts val="750"/>
              </a:lnSpc>
            </a:pPr>
            <a:endParaRPr lang="en-US" sz="1350" dirty="0"/>
          </a:p>
          <a:p>
            <a:pPr>
              <a:lnSpc>
                <a:spcPts val="750"/>
              </a:lnSpc>
            </a:pPr>
            <a:endParaRPr lang="en-US" sz="1350" dirty="0"/>
          </a:p>
          <a:p>
            <a:pPr>
              <a:lnSpc>
                <a:spcPts val="761"/>
              </a:lnSpc>
            </a:pPr>
            <a:endParaRPr lang="en-US" sz="1350" dirty="0"/>
          </a:p>
          <a:p>
            <a:r>
              <a:rPr lang="en-US" altLang="zh-CN" sz="1500" b="1" spc="-488" dirty="0">
                <a:solidFill>
                  <a:srgbClr val="FEFEFE"/>
                </a:solidFill>
                <a:latin typeface="MS Gothic"/>
                <a:ea typeface="MS Gothic"/>
              </a:rPr>
              <a:t>３</a:t>
            </a:r>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802"/>
              </a:lnSpc>
            </a:pPr>
            <a:endParaRPr lang="en-US" sz="1350" dirty="0"/>
          </a:p>
          <a:p>
            <a:r>
              <a:rPr lang="en-US" altLang="zh-CN" sz="1500" b="1" spc="-488" dirty="0">
                <a:solidFill>
                  <a:srgbClr val="FEFEFE"/>
                </a:solidFill>
                <a:latin typeface="MS Gothic"/>
                <a:ea typeface="MS Gothic"/>
              </a:rPr>
              <a:t>４</a:t>
            </a:r>
          </a:p>
        </p:txBody>
      </p:sp>
      <p:sp>
        <p:nvSpPr>
          <p:cNvPr id="308" name="TextBox 308"/>
          <p:cNvSpPr txBox="1"/>
          <p:nvPr/>
        </p:nvSpPr>
        <p:spPr>
          <a:xfrm>
            <a:off x="5525452" y="2350519"/>
            <a:ext cx="3275828" cy="2806794"/>
          </a:xfrm>
          <a:prstGeom prst="rect">
            <a:avLst/>
          </a:prstGeom>
          <a:noFill/>
        </p:spPr>
        <p:txBody>
          <a:bodyPr wrap="square" lIns="0" tIns="0" rIns="0" bIns="0" rtlCol="0">
            <a:spAutoFit/>
          </a:bodyPr>
          <a:lstStyle/>
          <a:p>
            <a:pPr indent="20574"/>
            <a:r>
              <a:rPr lang="zh-CN" altLang="en-US" sz="1500" b="1" spc="-8" dirty="0">
                <a:solidFill>
                  <a:srgbClr val="495E21"/>
                </a:solidFill>
                <a:latin typeface="宋体"/>
                <a:ea typeface="宋体"/>
              </a:rPr>
              <a:t>提升備審</a:t>
            </a:r>
            <a:r>
              <a:rPr lang="zh-CN" altLang="en-US" sz="1500" b="1" dirty="0">
                <a:solidFill>
                  <a:srgbClr val="495E21"/>
                </a:solidFill>
                <a:latin typeface="宋体"/>
                <a:ea typeface="宋体"/>
              </a:rPr>
              <a:t>資料品質</a:t>
            </a:r>
          </a:p>
          <a:p>
            <a:pPr marL="89154" hangingPunct="0">
              <a:lnSpc>
                <a:spcPct val="101666"/>
              </a:lnSpc>
            </a:pPr>
            <a:r>
              <a:rPr lang="zh-CN" altLang="en-US" sz="1200" spc="-8" dirty="0">
                <a:solidFill>
                  <a:srgbClr val="000000"/>
                </a:solidFill>
                <a:latin typeface="宋体"/>
                <a:ea typeface="宋体"/>
              </a:rPr>
              <a:t>過去學生</a:t>
            </a:r>
            <a:r>
              <a:rPr lang="zh-CN" altLang="en-US" sz="1200" spc="-4" dirty="0">
                <a:solidFill>
                  <a:srgbClr val="000000"/>
                </a:solidFill>
                <a:latin typeface="宋体"/>
                <a:ea typeface="宋体"/>
              </a:rPr>
              <a:t>通常在高三學測後，才開始準備備</a:t>
            </a:r>
            <a:r>
              <a:rPr sz="1350"/>
              <a:t/>
            </a:r>
            <a:br>
              <a:rPr sz="1350"/>
            </a:br>
            <a:r>
              <a:rPr lang="zh-CN" altLang="en-US" sz="1200" spc="-8" dirty="0">
                <a:solidFill>
                  <a:srgbClr val="000000"/>
                </a:solidFill>
                <a:latin typeface="宋体"/>
                <a:ea typeface="宋体"/>
              </a:rPr>
              <a:t>審資料，</a:t>
            </a:r>
            <a:r>
              <a:rPr lang="zh-CN" altLang="en-US" sz="1200" spc="-4" dirty="0">
                <a:solidFill>
                  <a:srgbClr val="000000"/>
                </a:solidFill>
                <a:latin typeface="宋体"/>
                <a:ea typeface="宋体"/>
              </a:rPr>
              <a:t>鑒於時間匆促與資料佚失，許多備</a:t>
            </a:r>
            <a:r>
              <a:rPr sz="1350"/>
              <a:t/>
            </a:r>
            <a:br>
              <a:rPr sz="1350"/>
            </a:br>
            <a:r>
              <a:rPr lang="zh-CN" altLang="en-US" sz="1200" spc="-8" dirty="0">
                <a:solidFill>
                  <a:srgbClr val="000000"/>
                </a:solidFill>
                <a:latin typeface="宋体"/>
                <a:ea typeface="宋体"/>
              </a:rPr>
              <a:t>審資料往往失去</a:t>
            </a:r>
            <a:r>
              <a:rPr lang="zh-CN" altLang="en-US" sz="1200" dirty="0">
                <a:solidFill>
                  <a:srgbClr val="000000"/>
                </a:solidFill>
                <a:latin typeface="宋体"/>
                <a:ea typeface="宋体"/>
              </a:rPr>
              <a:t>真實性與準確性。</a:t>
            </a:r>
          </a:p>
          <a:p>
            <a:r>
              <a:rPr lang="zh-CN" altLang="en-US" sz="1500" b="1" spc="-8" dirty="0">
                <a:solidFill>
                  <a:srgbClr val="E26B08"/>
                </a:solidFill>
                <a:latin typeface="宋体"/>
                <a:ea typeface="宋体"/>
              </a:rPr>
              <a:t>呈現</a:t>
            </a:r>
            <a:r>
              <a:rPr lang="zh-CN" altLang="en-US" sz="1500" b="1" spc="-4" dirty="0">
                <a:solidFill>
                  <a:srgbClr val="E26B08"/>
                </a:solidFill>
                <a:latin typeface="宋体"/>
                <a:ea typeface="宋体"/>
              </a:rPr>
              <a:t>考試難以評量的學習成果</a:t>
            </a:r>
          </a:p>
          <a:p>
            <a:pPr indent="68580"/>
            <a:r>
              <a:rPr lang="zh-CN" altLang="en-US" sz="1200" spc="-4" dirty="0">
                <a:solidFill>
                  <a:srgbClr val="000000"/>
                </a:solidFill>
                <a:latin typeface="宋体"/>
                <a:ea typeface="宋体"/>
              </a:rPr>
              <a:t>尊重個別差異，重</a:t>
            </a:r>
            <a:r>
              <a:rPr lang="zh-CN" altLang="en-US" sz="1200" dirty="0">
                <a:solidFill>
                  <a:srgbClr val="000000"/>
                </a:solidFill>
                <a:latin typeface="宋体"/>
                <a:ea typeface="宋体"/>
              </a:rPr>
              <a:t>視考試成績以外的學習歷程，</a:t>
            </a:r>
          </a:p>
          <a:p>
            <a:pPr indent="68580"/>
            <a:r>
              <a:rPr lang="zh-CN" altLang="en-US" sz="1200" spc="-4" dirty="0">
                <a:solidFill>
                  <a:srgbClr val="000000"/>
                </a:solidFill>
                <a:latin typeface="宋体"/>
                <a:ea typeface="宋体"/>
              </a:rPr>
              <a:t>呈現</a:t>
            </a:r>
            <a:r>
              <a:rPr lang="zh-CN" altLang="en-US" sz="1200" spc="-8" dirty="0">
                <a:solidFill>
                  <a:srgbClr val="000000"/>
                </a:solidFill>
                <a:latin typeface="宋体"/>
                <a:ea typeface="宋体"/>
              </a:rPr>
              <a:t>學</a:t>
            </a:r>
            <a:r>
              <a:rPr lang="zh-CN" altLang="en-US" sz="1200" spc="-4" dirty="0">
                <a:solidFill>
                  <a:srgbClr val="000000"/>
                </a:solidFill>
                <a:latin typeface="宋体"/>
                <a:ea typeface="宋体"/>
              </a:rPr>
              <a:t>生個人特色。</a:t>
            </a:r>
          </a:p>
          <a:p>
            <a:pPr indent="9430">
              <a:spcBef>
                <a:spcPts val="113"/>
              </a:spcBef>
            </a:pPr>
            <a:r>
              <a:rPr lang="zh-CN" altLang="en-US" sz="1500" b="1" spc="-8" dirty="0">
                <a:solidFill>
                  <a:srgbClr val="BF0000"/>
                </a:solidFill>
                <a:latin typeface="宋体"/>
                <a:ea typeface="宋体"/>
              </a:rPr>
              <a:t>展現</a:t>
            </a:r>
            <a:r>
              <a:rPr lang="zh-CN" altLang="en-US" sz="1500" b="1" spc="-4" dirty="0">
                <a:solidFill>
                  <a:srgbClr val="BF0000"/>
                </a:solidFill>
                <a:latin typeface="宋体"/>
                <a:ea typeface="宋体"/>
              </a:rPr>
              <a:t>個人特色和適性學習軌跡</a:t>
            </a:r>
          </a:p>
          <a:p>
            <a:pPr marL="78010" hangingPunct="0">
              <a:lnSpc>
                <a:spcPct val="100416"/>
              </a:lnSpc>
            </a:pPr>
            <a:r>
              <a:rPr lang="zh-CN" altLang="en-US" sz="1200" spc="-4" dirty="0">
                <a:solidFill>
                  <a:srgbClr val="000000"/>
                </a:solidFill>
                <a:latin typeface="宋体"/>
                <a:ea typeface="宋体"/>
              </a:rPr>
              <a:t>鼓勵學生定期記錄</a:t>
            </a:r>
            <a:r>
              <a:rPr lang="zh-CN" altLang="en-US" sz="1200" spc="-8" dirty="0">
                <a:solidFill>
                  <a:srgbClr val="000000"/>
                </a:solidFill>
                <a:latin typeface="宋体"/>
                <a:ea typeface="宋体"/>
              </a:rPr>
              <a:t>並整理自</a:t>
            </a:r>
            <a:r>
              <a:rPr lang="zh-CN" altLang="en-US" sz="1200" spc="-4" dirty="0">
                <a:solidFill>
                  <a:srgbClr val="000000"/>
                </a:solidFill>
                <a:latin typeface="宋体"/>
                <a:ea typeface="宋体"/>
              </a:rPr>
              <a:t>己的學習表現，</a:t>
            </a:r>
            <a:r>
              <a:rPr sz="1350"/>
              <a:t/>
            </a:r>
            <a:br>
              <a:rPr sz="1350"/>
            </a:br>
            <a:r>
              <a:rPr lang="zh-CN" altLang="en-US" sz="1200" spc="-8" dirty="0">
                <a:solidFill>
                  <a:srgbClr val="000000"/>
                </a:solidFill>
                <a:latin typeface="宋体"/>
                <a:ea typeface="宋体"/>
              </a:rPr>
              <a:t>重質不重</a:t>
            </a:r>
            <a:r>
              <a:rPr lang="zh-CN" altLang="en-US" sz="1200" spc="-4" dirty="0">
                <a:solidFill>
                  <a:srgbClr val="000000"/>
                </a:solidFill>
                <a:latin typeface="宋体"/>
                <a:ea typeface="宋体"/>
              </a:rPr>
              <a:t>量，展現個人學習表現的特色亮點</a:t>
            </a:r>
            <a:r>
              <a:rPr sz="1350"/>
              <a:t/>
            </a:r>
            <a:br>
              <a:rPr sz="1350"/>
            </a:br>
            <a:r>
              <a:rPr lang="zh-CN" altLang="en-US" sz="1200" spc="-8" dirty="0">
                <a:solidFill>
                  <a:srgbClr val="000000"/>
                </a:solidFill>
                <a:latin typeface="宋体"/>
                <a:ea typeface="宋体"/>
              </a:rPr>
              <a:t>與</a:t>
            </a:r>
            <a:r>
              <a:rPr lang="zh-CN" altLang="en-US" sz="1200" spc="-4" dirty="0">
                <a:solidFill>
                  <a:srgbClr val="000000"/>
                </a:solidFill>
                <a:latin typeface="宋体"/>
                <a:ea typeface="宋体"/>
              </a:rPr>
              <a:t>學習軌跡。</a:t>
            </a:r>
          </a:p>
          <a:p>
            <a:pPr indent="9430">
              <a:spcBef>
                <a:spcPts val="86"/>
              </a:spcBef>
            </a:pPr>
            <a:r>
              <a:rPr lang="zh-CN" altLang="en-US" sz="1500" b="1" spc="-8" dirty="0">
                <a:solidFill>
                  <a:srgbClr val="0000FE"/>
                </a:solidFill>
                <a:latin typeface="宋体"/>
                <a:ea typeface="宋体"/>
              </a:rPr>
              <a:t>協助</a:t>
            </a:r>
            <a:r>
              <a:rPr lang="zh-CN" altLang="en-US" sz="1500" b="1" spc="-4" dirty="0">
                <a:solidFill>
                  <a:srgbClr val="0000FE"/>
                </a:solidFill>
                <a:latin typeface="宋体"/>
                <a:ea typeface="宋体"/>
              </a:rPr>
              <a:t>學生生涯探索及定向參考</a:t>
            </a:r>
          </a:p>
          <a:p>
            <a:pPr indent="78010"/>
            <a:r>
              <a:rPr lang="zh-CN" altLang="en-US" sz="1200" spc="-4" dirty="0">
                <a:solidFill>
                  <a:srgbClr val="000000"/>
                </a:solidFill>
                <a:latin typeface="宋体"/>
                <a:ea typeface="宋体"/>
              </a:rPr>
              <a:t>學生透過整理學習歷程檔案的過程</a:t>
            </a:r>
            <a:r>
              <a:rPr lang="zh-CN" altLang="en-US" sz="1200" dirty="0">
                <a:solidFill>
                  <a:srgbClr val="000000"/>
                </a:solidFill>
                <a:latin typeface="宋体"/>
                <a:ea typeface="宋体"/>
              </a:rPr>
              <a:t>中，可以</a:t>
            </a:r>
          </a:p>
          <a:p>
            <a:pPr indent="78010"/>
            <a:r>
              <a:rPr lang="zh-CN" altLang="en-US" sz="1200" dirty="0">
                <a:solidFill>
                  <a:srgbClr val="000000"/>
                </a:solidFill>
                <a:latin typeface="宋体"/>
                <a:ea typeface="宋体"/>
              </a:rPr>
              <a:t>及早思索自我興趣性向，逐步釐清生涯</a:t>
            </a:r>
            <a:r>
              <a:rPr lang="zh-CN" altLang="en-US" sz="1200" spc="-8" dirty="0">
                <a:solidFill>
                  <a:srgbClr val="000000"/>
                </a:solidFill>
                <a:latin typeface="宋体"/>
                <a:ea typeface="宋体"/>
              </a:rPr>
              <a:t>定向。</a:t>
            </a:r>
          </a:p>
        </p:txBody>
      </p:sp>
    </p:spTree>
    <p:extLst>
      <p:ext uri="{BB962C8B-B14F-4D97-AF65-F5344CB8AC3E}">
        <p14:creationId xmlns:p14="http://schemas.microsoft.com/office/powerpoint/2010/main" val="1671198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14AC0570-A8D8-4D41-8697-910BF0D173E9}"/>
              </a:ext>
            </a:extLst>
          </p:cNvPr>
          <p:cNvSpPr>
            <a:spLocks noGrp="1"/>
          </p:cNvSpPr>
          <p:nvPr>
            <p:ph type="title"/>
          </p:nvPr>
        </p:nvSpPr>
        <p:spPr>
          <a:xfrm>
            <a:off x="947478" y="22653"/>
            <a:ext cx="8229600" cy="1143000"/>
          </a:xfrm>
        </p:spPr>
        <p:txBody>
          <a:bodyPr/>
          <a:lstStyle/>
          <a:p>
            <a:pPr algn="l"/>
            <a:r>
              <a:rPr lang="zh-TW" altLang="en-US" dirty="0"/>
              <a:t>一個測驗，四個入學方式</a:t>
            </a:r>
          </a:p>
        </p:txBody>
      </p:sp>
      <p:sp>
        <p:nvSpPr>
          <p:cNvPr id="4" name="矩形 3">
            <a:extLst>
              <a:ext uri="{FF2B5EF4-FFF2-40B4-BE49-F238E27FC236}">
                <a16:creationId xmlns="" xmlns:a16="http://schemas.microsoft.com/office/drawing/2014/main" id="{788CB456-2EB2-421D-84A5-AF9749D659DF}"/>
              </a:ext>
            </a:extLst>
          </p:cNvPr>
          <p:cNvSpPr/>
          <p:nvPr/>
        </p:nvSpPr>
        <p:spPr>
          <a:xfrm>
            <a:off x="6876256" y="3876160"/>
            <a:ext cx="1944216" cy="160329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sz="3600" dirty="0"/>
              <a:t>其他</a:t>
            </a:r>
          </a:p>
        </p:txBody>
      </p:sp>
      <p:sp>
        <p:nvSpPr>
          <p:cNvPr id="5" name="矩形 4">
            <a:extLst>
              <a:ext uri="{FF2B5EF4-FFF2-40B4-BE49-F238E27FC236}">
                <a16:creationId xmlns="" xmlns:a16="http://schemas.microsoft.com/office/drawing/2014/main" id="{CB34C533-B523-4077-B54C-93902B72E553}"/>
              </a:ext>
            </a:extLst>
          </p:cNvPr>
          <p:cNvSpPr/>
          <p:nvPr/>
        </p:nvSpPr>
        <p:spPr>
          <a:xfrm>
            <a:off x="4737438" y="3876160"/>
            <a:ext cx="1944216" cy="1603298"/>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3200" dirty="0"/>
              <a:t>未受補助</a:t>
            </a:r>
            <a:endParaRPr lang="en-US" altLang="zh-TW" sz="3200" dirty="0"/>
          </a:p>
          <a:p>
            <a:pPr algn="ctr"/>
            <a:r>
              <a:rPr lang="zh-TW" altLang="en-US" sz="3200" dirty="0"/>
              <a:t>私校獨招</a:t>
            </a:r>
          </a:p>
        </p:txBody>
      </p:sp>
      <p:sp>
        <p:nvSpPr>
          <p:cNvPr id="6" name="矩形 5">
            <a:extLst>
              <a:ext uri="{FF2B5EF4-FFF2-40B4-BE49-F238E27FC236}">
                <a16:creationId xmlns="" xmlns:a16="http://schemas.microsoft.com/office/drawing/2014/main" id="{911BE7F6-7A15-4D91-B367-55B46667E2E6}"/>
              </a:ext>
            </a:extLst>
          </p:cNvPr>
          <p:cNvSpPr/>
          <p:nvPr/>
        </p:nvSpPr>
        <p:spPr>
          <a:xfrm>
            <a:off x="2513231" y="3876160"/>
            <a:ext cx="2016224" cy="158818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3600" dirty="0"/>
              <a:t>特色招生</a:t>
            </a:r>
          </a:p>
        </p:txBody>
      </p:sp>
      <p:sp>
        <p:nvSpPr>
          <p:cNvPr id="7" name="矩形 6">
            <a:extLst>
              <a:ext uri="{FF2B5EF4-FFF2-40B4-BE49-F238E27FC236}">
                <a16:creationId xmlns="" xmlns:a16="http://schemas.microsoft.com/office/drawing/2014/main" id="{1F228ABF-D72D-40A1-9BE4-5C54EADEE997}"/>
              </a:ext>
            </a:extLst>
          </p:cNvPr>
          <p:cNvSpPr/>
          <p:nvPr/>
        </p:nvSpPr>
        <p:spPr>
          <a:xfrm>
            <a:off x="192893" y="3876160"/>
            <a:ext cx="2088232" cy="1588186"/>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600" dirty="0"/>
              <a:t>免試入學</a:t>
            </a:r>
          </a:p>
        </p:txBody>
      </p:sp>
      <p:sp>
        <p:nvSpPr>
          <p:cNvPr id="8" name="六邊形 7">
            <a:extLst>
              <a:ext uri="{FF2B5EF4-FFF2-40B4-BE49-F238E27FC236}">
                <a16:creationId xmlns="" xmlns:a16="http://schemas.microsoft.com/office/drawing/2014/main" id="{C5B2670F-471F-4CBB-8F0F-D81F6CE8CDB8}"/>
              </a:ext>
            </a:extLst>
          </p:cNvPr>
          <p:cNvSpPr/>
          <p:nvPr/>
        </p:nvSpPr>
        <p:spPr>
          <a:xfrm>
            <a:off x="2174463" y="2078492"/>
            <a:ext cx="4795073" cy="1224136"/>
          </a:xfrm>
          <a:prstGeom prst="hexago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3200" dirty="0"/>
              <a:t>國中教育會考</a:t>
            </a:r>
          </a:p>
        </p:txBody>
      </p:sp>
    </p:spTree>
    <p:extLst>
      <p:ext uri="{BB962C8B-B14F-4D97-AF65-F5344CB8AC3E}">
        <p14:creationId xmlns:p14="http://schemas.microsoft.com/office/powerpoint/2010/main" val="1886379178"/>
      </p:ext>
    </p:extLst>
  </p:cSld>
  <p:clrMapOvr>
    <a:masterClrMapping/>
  </p:clrMapOvr>
  <p:transition spd="med">
    <p:pull/>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Freeform 309"/>
          <p:cNvSpPr/>
          <p:nvPr/>
        </p:nvSpPr>
        <p:spPr>
          <a:xfrm>
            <a:off x="281521" y="857250"/>
            <a:ext cx="45719" cy="721614"/>
          </a:xfrm>
          <a:custGeom>
            <a:avLst/>
            <a:gdLst>
              <a:gd name="connsiteX0" fmla="*/ 0 w 60958"/>
              <a:gd name="connsiteY0" fmla="*/ 962152 h 962152"/>
              <a:gd name="connsiteX1" fmla="*/ 60958 w 60958"/>
              <a:gd name="connsiteY1" fmla="*/ 962152 h 962152"/>
              <a:gd name="connsiteX2" fmla="*/ 60958 w 60958"/>
              <a:gd name="connsiteY2" fmla="*/ 0 h 962152"/>
              <a:gd name="connsiteX3" fmla="*/ 0 w 60958"/>
              <a:gd name="connsiteY3" fmla="*/ 0 h 962152"/>
              <a:gd name="connsiteX4" fmla="*/ 0 w 60958"/>
              <a:gd name="connsiteY4" fmla="*/ 962152 h 962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8" h="962152">
                <a:moveTo>
                  <a:pt x="0" y="962152"/>
                </a:moveTo>
                <a:lnTo>
                  <a:pt x="60958" y="962152"/>
                </a:lnTo>
                <a:lnTo>
                  <a:pt x="60958" y="0"/>
                </a:lnTo>
                <a:lnTo>
                  <a:pt x="0" y="0"/>
                </a:lnTo>
                <a:lnTo>
                  <a:pt x="0" y="962152"/>
                </a:lnTo>
                <a:close/>
              </a:path>
            </a:pathLst>
          </a:custGeom>
          <a:solidFill>
            <a:srgbClr val="1979AC">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310" name="Freeform 310"/>
          <p:cNvSpPr/>
          <p:nvPr/>
        </p:nvSpPr>
        <p:spPr>
          <a:xfrm>
            <a:off x="341528" y="857250"/>
            <a:ext cx="45719" cy="721614"/>
          </a:xfrm>
          <a:custGeom>
            <a:avLst/>
            <a:gdLst>
              <a:gd name="connsiteX0" fmla="*/ 0 w 60958"/>
              <a:gd name="connsiteY0" fmla="*/ 962152 h 962152"/>
              <a:gd name="connsiteX1" fmla="*/ 60958 w 60958"/>
              <a:gd name="connsiteY1" fmla="*/ 962152 h 962152"/>
              <a:gd name="connsiteX2" fmla="*/ 60958 w 60958"/>
              <a:gd name="connsiteY2" fmla="*/ 0 h 962152"/>
              <a:gd name="connsiteX3" fmla="*/ 0 w 60958"/>
              <a:gd name="connsiteY3" fmla="*/ 0 h 962152"/>
              <a:gd name="connsiteX4" fmla="*/ 0 w 60958"/>
              <a:gd name="connsiteY4" fmla="*/ 962152 h 962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8" h="962152">
                <a:moveTo>
                  <a:pt x="0" y="962152"/>
                </a:moveTo>
                <a:lnTo>
                  <a:pt x="60958" y="962152"/>
                </a:lnTo>
                <a:lnTo>
                  <a:pt x="60958" y="0"/>
                </a:lnTo>
                <a:lnTo>
                  <a:pt x="0" y="0"/>
                </a:lnTo>
                <a:lnTo>
                  <a:pt x="0" y="962152"/>
                </a:lnTo>
                <a:close/>
              </a:path>
            </a:pathLst>
          </a:custGeom>
          <a:solidFill>
            <a:srgbClr val="1979AC">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311" name="Freeform 311"/>
          <p:cNvSpPr/>
          <p:nvPr/>
        </p:nvSpPr>
        <p:spPr>
          <a:xfrm>
            <a:off x="8853487" y="5815012"/>
            <a:ext cx="52388" cy="185738"/>
          </a:xfrm>
          <a:custGeom>
            <a:avLst/>
            <a:gdLst>
              <a:gd name="connsiteX0" fmla="*/ 11048 w 69850"/>
              <a:gd name="connsiteY0" fmla="*/ 247650 h 247650"/>
              <a:gd name="connsiteX1" fmla="*/ 72008 w 69850"/>
              <a:gd name="connsiteY1" fmla="*/ 247650 h 247650"/>
              <a:gd name="connsiteX2" fmla="*/ 72008 w 69850"/>
              <a:gd name="connsiteY2" fmla="*/ 7111 h 247650"/>
              <a:gd name="connsiteX3" fmla="*/ 11048 w 69850"/>
              <a:gd name="connsiteY3" fmla="*/ 7111 h 247650"/>
              <a:gd name="connsiteX4" fmla="*/ 11048 w 69850"/>
              <a:gd name="connsiteY4" fmla="*/ 24765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50" h="247650">
                <a:moveTo>
                  <a:pt x="11048" y="247650"/>
                </a:moveTo>
                <a:lnTo>
                  <a:pt x="72008" y="247650"/>
                </a:lnTo>
                <a:lnTo>
                  <a:pt x="72008" y="7111"/>
                </a:lnTo>
                <a:lnTo>
                  <a:pt x="11048" y="7111"/>
                </a:lnTo>
                <a:lnTo>
                  <a:pt x="11048" y="247650"/>
                </a:lnTo>
                <a:close/>
              </a:path>
            </a:pathLst>
          </a:custGeom>
          <a:solidFill>
            <a:srgbClr val="1979AC">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312" name="Freeform 312"/>
          <p:cNvSpPr/>
          <p:nvPr/>
        </p:nvSpPr>
        <p:spPr>
          <a:xfrm>
            <a:off x="8796337" y="5815012"/>
            <a:ext cx="42863" cy="185738"/>
          </a:xfrm>
          <a:custGeom>
            <a:avLst/>
            <a:gdLst>
              <a:gd name="connsiteX0" fmla="*/ 7239 w 57150"/>
              <a:gd name="connsiteY0" fmla="*/ 247650 h 247650"/>
              <a:gd name="connsiteX1" fmla="*/ 68198 w 57150"/>
              <a:gd name="connsiteY1" fmla="*/ 247650 h 247650"/>
              <a:gd name="connsiteX2" fmla="*/ 68198 w 57150"/>
              <a:gd name="connsiteY2" fmla="*/ 7111 h 247650"/>
              <a:gd name="connsiteX3" fmla="*/ 7239 w 57150"/>
              <a:gd name="connsiteY3" fmla="*/ 7111 h 247650"/>
              <a:gd name="connsiteX4" fmla="*/ 7239 w 57150"/>
              <a:gd name="connsiteY4" fmla="*/ 24765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247650">
                <a:moveTo>
                  <a:pt x="7239" y="247650"/>
                </a:moveTo>
                <a:lnTo>
                  <a:pt x="68198" y="247650"/>
                </a:lnTo>
                <a:lnTo>
                  <a:pt x="68198" y="7111"/>
                </a:lnTo>
                <a:lnTo>
                  <a:pt x="7239" y="7111"/>
                </a:lnTo>
                <a:lnTo>
                  <a:pt x="7239" y="247650"/>
                </a:lnTo>
                <a:close/>
              </a:path>
            </a:pathLst>
          </a:custGeom>
          <a:solidFill>
            <a:srgbClr val="1979AC">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313" name="Freeform 313"/>
          <p:cNvSpPr/>
          <p:nvPr/>
        </p:nvSpPr>
        <p:spPr>
          <a:xfrm>
            <a:off x="509587" y="1528762"/>
            <a:ext cx="3519488" cy="4763"/>
          </a:xfrm>
          <a:custGeom>
            <a:avLst/>
            <a:gdLst>
              <a:gd name="connsiteX0" fmla="*/ 15951 w 4692650"/>
              <a:gd name="connsiteY0" fmla="*/ 13335 h 6350"/>
              <a:gd name="connsiteX1" fmla="*/ 4696459 w 4692650"/>
              <a:gd name="connsiteY1" fmla="*/ 13335 h 6350"/>
            </a:gdLst>
            <a:ahLst/>
            <a:cxnLst>
              <a:cxn ang="0">
                <a:pos x="connsiteX0" y="connsiteY0"/>
              </a:cxn>
              <a:cxn ang="0">
                <a:pos x="connsiteX1" y="connsiteY1"/>
              </a:cxn>
            </a:cxnLst>
            <a:rect l="l" t="t" r="r" b="b"/>
            <a:pathLst>
              <a:path w="4692650" h="6350">
                <a:moveTo>
                  <a:pt x="15951" y="13335"/>
                </a:moveTo>
                <a:lnTo>
                  <a:pt x="4696459" y="13335"/>
                </a:lnTo>
              </a:path>
            </a:pathLst>
          </a:custGeom>
          <a:ln w="9525">
            <a:solidFill>
              <a:srgbClr val="D8D8D8">
                <a:alpha val="10000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314" name="Freeform 314"/>
          <p:cNvSpPr/>
          <p:nvPr/>
        </p:nvSpPr>
        <p:spPr>
          <a:xfrm>
            <a:off x="8589835" y="857250"/>
            <a:ext cx="423863" cy="576263"/>
          </a:xfrm>
          <a:custGeom>
            <a:avLst/>
            <a:gdLst>
              <a:gd name="connsiteX0" fmla="*/ 0 w 565150"/>
              <a:gd name="connsiteY0" fmla="*/ 0 h 768350"/>
              <a:gd name="connsiteX1" fmla="*/ 565150 w 565150"/>
              <a:gd name="connsiteY1" fmla="*/ 0 h 768350"/>
              <a:gd name="connsiteX2" fmla="*/ 565150 w 565150"/>
              <a:gd name="connsiteY2" fmla="*/ 614679 h 768350"/>
              <a:gd name="connsiteX3" fmla="*/ 282575 w 565150"/>
              <a:gd name="connsiteY3" fmla="*/ 768350 h 768350"/>
              <a:gd name="connsiteX4" fmla="*/ 0 w 565150"/>
              <a:gd name="connsiteY4" fmla="*/ 614679 h 768350"/>
              <a:gd name="connsiteX5" fmla="*/ 0 w 565150"/>
              <a:gd name="connsiteY5" fmla="*/ 0 h 76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150" h="768350">
                <a:moveTo>
                  <a:pt x="0" y="0"/>
                </a:moveTo>
                <a:lnTo>
                  <a:pt x="565150" y="0"/>
                </a:lnTo>
                <a:lnTo>
                  <a:pt x="565150" y="614679"/>
                </a:lnTo>
                <a:lnTo>
                  <a:pt x="282575" y="768350"/>
                </a:lnTo>
                <a:lnTo>
                  <a:pt x="0" y="614679"/>
                </a:lnTo>
                <a:lnTo>
                  <a:pt x="0" y="0"/>
                </a:lnTo>
                <a:close/>
              </a:path>
            </a:pathLst>
          </a:custGeom>
          <a:solidFill>
            <a:srgbClr val="1F5767">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pic>
        <p:nvPicPr>
          <p:cNvPr id="316" name="Picture 316"/>
          <p:cNvPicPr>
            <a:picLocks noChangeAspect="1"/>
          </p:cNvPicPr>
          <p:nvPr/>
        </p:nvPicPr>
        <p:blipFill>
          <a:blip r:embed="rId2"/>
          <a:stretch>
            <a:fillRect/>
          </a:stretch>
        </p:blipFill>
        <p:spPr>
          <a:xfrm>
            <a:off x="365760" y="1823085"/>
            <a:ext cx="1874520" cy="2446020"/>
          </a:xfrm>
          <a:prstGeom prst="rect">
            <a:avLst/>
          </a:prstGeom>
        </p:spPr>
      </p:pic>
      <p:pic>
        <p:nvPicPr>
          <p:cNvPr id="317" name="Picture 317"/>
          <p:cNvPicPr>
            <a:picLocks noChangeAspect="1"/>
          </p:cNvPicPr>
          <p:nvPr/>
        </p:nvPicPr>
        <p:blipFill>
          <a:blip r:embed="rId3"/>
          <a:stretch>
            <a:fillRect/>
          </a:stretch>
        </p:blipFill>
        <p:spPr>
          <a:xfrm>
            <a:off x="2491740" y="1823085"/>
            <a:ext cx="1863090" cy="2446020"/>
          </a:xfrm>
          <a:prstGeom prst="rect">
            <a:avLst/>
          </a:prstGeom>
        </p:spPr>
      </p:pic>
      <p:pic>
        <p:nvPicPr>
          <p:cNvPr id="318" name="Picture 318"/>
          <p:cNvPicPr>
            <a:picLocks noChangeAspect="1"/>
          </p:cNvPicPr>
          <p:nvPr/>
        </p:nvPicPr>
        <p:blipFill>
          <a:blip r:embed="rId4"/>
          <a:stretch>
            <a:fillRect/>
          </a:stretch>
        </p:blipFill>
        <p:spPr>
          <a:xfrm>
            <a:off x="4606290" y="1823085"/>
            <a:ext cx="1874520" cy="2446020"/>
          </a:xfrm>
          <a:prstGeom prst="rect">
            <a:avLst/>
          </a:prstGeom>
        </p:spPr>
      </p:pic>
      <p:pic>
        <p:nvPicPr>
          <p:cNvPr id="319" name="Picture 319"/>
          <p:cNvPicPr>
            <a:picLocks noChangeAspect="1"/>
          </p:cNvPicPr>
          <p:nvPr/>
        </p:nvPicPr>
        <p:blipFill>
          <a:blip r:embed="rId5"/>
          <a:stretch>
            <a:fillRect/>
          </a:stretch>
        </p:blipFill>
        <p:spPr>
          <a:xfrm>
            <a:off x="6732269" y="1823085"/>
            <a:ext cx="1863090" cy="2446020"/>
          </a:xfrm>
          <a:prstGeom prst="rect">
            <a:avLst/>
          </a:prstGeom>
        </p:spPr>
      </p:pic>
      <p:pic>
        <p:nvPicPr>
          <p:cNvPr id="320" name="Picture 320"/>
          <p:cNvPicPr>
            <a:picLocks noChangeAspect="1"/>
          </p:cNvPicPr>
          <p:nvPr/>
        </p:nvPicPr>
        <p:blipFill>
          <a:blip r:embed="rId6"/>
          <a:stretch>
            <a:fillRect/>
          </a:stretch>
        </p:blipFill>
        <p:spPr>
          <a:xfrm>
            <a:off x="2994659" y="4291965"/>
            <a:ext cx="857250" cy="931545"/>
          </a:xfrm>
          <a:prstGeom prst="rect">
            <a:avLst/>
          </a:prstGeom>
        </p:spPr>
      </p:pic>
      <p:pic>
        <p:nvPicPr>
          <p:cNvPr id="321" name="Picture 321"/>
          <p:cNvPicPr>
            <a:picLocks noChangeAspect="1"/>
          </p:cNvPicPr>
          <p:nvPr/>
        </p:nvPicPr>
        <p:blipFill>
          <a:blip r:embed="rId7"/>
          <a:stretch>
            <a:fillRect/>
          </a:stretch>
        </p:blipFill>
        <p:spPr>
          <a:xfrm>
            <a:off x="5217794" y="4303395"/>
            <a:ext cx="851535" cy="1022985"/>
          </a:xfrm>
          <a:prstGeom prst="rect">
            <a:avLst/>
          </a:prstGeom>
        </p:spPr>
      </p:pic>
      <p:pic>
        <p:nvPicPr>
          <p:cNvPr id="322" name="Picture 322"/>
          <p:cNvPicPr>
            <a:picLocks noChangeAspect="1"/>
          </p:cNvPicPr>
          <p:nvPr/>
        </p:nvPicPr>
        <p:blipFill>
          <a:blip r:embed="rId8"/>
          <a:stretch>
            <a:fillRect/>
          </a:stretch>
        </p:blipFill>
        <p:spPr>
          <a:xfrm>
            <a:off x="7275194" y="4291965"/>
            <a:ext cx="851535" cy="1017270"/>
          </a:xfrm>
          <a:prstGeom prst="rect">
            <a:avLst/>
          </a:prstGeom>
        </p:spPr>
      </p:pic>
      <p:pic>
        <p:nvPicPr>
          <p:cNvPr id="323" name="Picture 323"/>
          <p:cNvPicPr>
            <a:picLocks noChangeAspect="1"/>
          </p:cNvPicPr>
          <p:nvPr/>
        </p:nvPicPr>
        <p:blipFill>
          <a:blip r:embed="rId9"/>
          <a:stretch>
            <a:fillRect/>
          </a:stretch>
        </p:blipFill>
        <p:spPr>
          <a:xfrm>
            <a:off x="805814" y="4280534"/>
            <a:ext cx="845820" cy="920115"/>
          </a:xfrm>
          <a:prstGeom prst="rect">
            <a:avLst/>
          </a:prstGeom>
        </p:spPr>
      </p:pic>
      <p:sp>
        <p:nvSpPr>
          <p:cNvPr id="2" name="TextBox 323"/>
          <p:cNvSpPr txBox="1"/>
          <p:nvPr/>
        </p:nvSpPr>
        <p:spPr>
          <a:xfrm>
            <a:off x="583270" y="1009854"/>
            <a:ext cx="4281048" cy="1134926"/>
          </a:xfrm>
          <a:prstGeom prst="rect">
            <a:avLst/>
          </a:prstGeom>
          <a:noFill/>
        </p:spPr>
        <p:txBody>
          <a:bodyPr wrap="square" lIns="0" tIns="0" rIns="0" bIns="0" rtlCol="0">
            <a:spAutoFit/>
          </a:bodyPr>
          <a:lstStyle/>
          <a:p>
            <a:pPr>
              <a:lnSpc>
                <a:spcPct val="110000"/>
              </a:lnSpc>
            </a:pPr>
            <a:r>
              <a:rPr lang="zh-CN" altLang="en-US" sz="2400" b="1" spc="-8" dirty="0">
                <a:solidFill>
                  <a:srgbClr val="000000"/>
                </a:solidFill>
                <a:latin typeface="宋体"/>
                <a:ea typeface="宋体"/>
              </a:rPr>
              <a:t>學生學習歷程檔案</a:t>
            </a:r>
            <a:r>
              <a:rPr lang="zh-CN" altLang="en-US" sz="2400" b="1" spc="-11" dirty="0">
                <a:solidFill>
                  <a:srgbClr val="000000"/>
                </a:solidFill>
                <a:latin typeface="宋体"/>
                <a:ea typeface="宋体"/>
              </a:rPr>
              <a:t>蒐</a:t>
            </a:r>
            <a:r>
              <a:rPr lang="zh-CN" altLang="en-US" sz="2400" b="1" spc="-8" dirty="0">
                <a:solidFill>
                  <a:srgbClr val="000000"/>
                </a:solidFill>
                <a:latin typeface="宋体"/>
                <a:ea typeface="宋体"/>
              </a:rPr>
              <a:t>集資料項目</a:t>
            </a:r>
          </a:p>
          <a:p>
            <a:pPr>
              <a:lnSpc>
                <a:spcPts val="750"/>
              </a:lnSpc>
            </a:pPr>
            <a:endParaRPr lang="en-US" sz="1350" dirty="0"/>
          </a:p>
          <a:p>
            <a:pPr>
              <a:lnSpc>
                <a:spcPts val="750"/>
              </a:lnSpc>
            </a:pPr>
            <a:endParaRPr lang="en-US" sz="1350" dirty="0"/>
          </a:p>
          <a:p>
            <a:pPr>
              <a:lnSpc>
                <a:spcPts val="750"/>
              </a:lnSpc>
            </a:pPr>
            <a:endParaRPr lang="en-US" sz="1350" dirty="0"/>
          </a:p>
          <a:p>
            <a:pPr>
              <a:lnSpc>
                <a:spcPts val="1463"/>
              </a:lnSpc>
            </a:pPr>
            <a:endParaRPr lang="en-US" sz="1350" dirty="0"/>
          </a:p>
          <a:p>
            <a:pPr indent="368541">
              <a:lnSpc>
                <a:spcPct val="109583"/>
              </a:lnSpc>
              <a:tabLst>
                <a:tab pos="2471852" algn="l"/>
              </a:tabLst>
            </a:pPr>
            <a:r>
              <a:rPr lang="zh-CN" altLang="en-US" sz="1350" b="1" spc="-8" dirty="0">
                <a:solidFill>
                  <a:srgbClr val="000000"/>
                </a:solidFill>
                <a:latin typeface="宋体"/>
                <a:ea typeface="宋体"/>
              </a:rPr>
              <a:t>基本資料	</a:t>
            </a:r>
            <a:r>
              <a:rPr lang="zh-CN" altLang="en-US" sz="1350" b="1" spc="-15" dirty="0">
                <a:solidFill>
                  <a:srgbClr val="000000"/>
                </a:solidFill>
                <a:latin typeface="宋体"/>
                <a:ea typeface="宋体"/>
              </a:rPr>
              <a:t>修課紀錄</a:t>
            </a:r>
          </a:p>
        </p:txBody>
      </p:sp>
      <p:sp>
        <p:nvSpPr>
          <p:cNvPr id="324" name="TextBox 324"/>
          <p:cNvSpPr txBox="1"/>
          <p:nvPr/>
        </p:nvSpPr>
        <p:spPr>
          <a:xfrm>
            <a:off x="5029391" y="1928756"/>
            <a:ext cx="1038225" cy="228524"/>
          </a:xfrm>
          <a:prstGeom prst="rect">
            <a:avLst/>
          </a:prstGeom>
          <a:noFill/>
        </p:spPr>
        <p:txBody>
          <a:bodyPr wrap="square" lIns="0" tIns="0" rIns="0" bIns="0" rtlCol="0">
            <a:spAutoFit/>
          </a:bodyPr>
          <a:lstStyle/>
          <a:p>
            <a:pPr>
              <a:lnSpc>
                <a:spcPct val="109583"/>
              </a:lnSpc>
            </a:pPr>
            <a:r>
              <a:rPr lang="zh-CN" altLang="en-US" sz="1350" b="1" spc="-11" dirty="0">
                <a:solidFill>
                  <a:srgbClr val="000000"/>
                </a:solidFill>
                <a:latin typeface="宋体"/>
                <a:ea typeface="宋体"/>
              </a:rPr>
              <a:t>課程學</a:t>
            </a:r>
            <a:r>
              <a:rPr lang="zh-CN" altLang="en-US" sz="1350" b="1" spc="-4" dirty="0">
                <a:solidFill>
                  <a:srgbClr val="000000"/>
                </a:solidFill>
                <a:latin typeface="宋体"/>
                <a:ea typeface="宋体"/>
              </a:rPr>
              <a:t>習成果</a:t>
            </a:r>
          </a:p>
        </p:txBody>
      </p:sp>
      <p:sp>
        <p:nvSpPr>
          <p:cNvPr id="325" name="TextBox 325"/>
          <p:cNvSpPr txBox="1"/>
          <p:nvPr/>
        </p:nvSpPr>
        <p:spPr>
          <a:xfrm>
            <a:off x="7339393" y="1928756"/>
            <a:ext cx="695325" cy="228524"/>
          </a:xfrm>
          <a:prstGeom prst="rect">
            <a:avLst/>
          </a:prstGeom>
          <a:noFill/>
        </p:spPr>
        <p:txBody>
          <a:bodyPr wrap="square" lIns="0" tIns="0" rIns="0" bIns="0" rtlCol="0">
            <a:spAutoFit/>
          </a:bodyPr>
          <a:lstStyle/>
          <a:p>
            <a:pPr>
              <a:lnSpc>
                <a:spcPct val="109583"/>
              </a:lnSpc>
            </a:pPr>
            <a:r>
              <a:rPr lang="zh-CN" altLang="en-US" sz="1350" b="1" spc="-11" dirty="0">
                <a:solidFill>
                  <a:srgbClr val="000000"/>
                </a:solidFill>
                <a:latin typeface="宋体"/>
                <a:ea typeface="宋体"/>
              </a:rPr>
              <a:t>多元</a:t>
            </a:r>
            <a:r>
              <a:rPr lang="zh-CN" altLang="en-US" sz="1350" b="1" spc="-4" dirty="0">
                <a:solidFill>
                  <a:srgbClr val="000000"/>
                </a:solidFill>
                <a:latin typeface="宋体"/>
                <a:ea typeface="宋体"/>
              </a:rPr>
              <a:t>表現</a:t>
            </a:r>
          </a:p>
        </p:txBody>
      </p:sp>
      <p:sp>
        <p:nvSpPr>
          <p:cNvPr id="326" name="TextBox 326"/>
          <p:cNvSpPr txBox="1"/>
          <p:nvPr/>
        </p:nvSpPr>
        <p:spPr>
          <a:xfrm>
            <a:off x="8713756" y="993340"/>
            <a:ext cx="273601" cy="189026"/>
          </a:xfrm>
          <a:prstGeom prst="rect">
            <a:avLst/>
          </a:prstGeom>
          <a:noFill/>
        </p:spPr>
        <p:txBody>
          <a:bodyPr wrap="square" lIns="0" tIns="0" rIns="0" bIns="0" rtlCol="0">
            <a:spAutoFit/>
          </a:bodyPr>
          <a:lstStyle/>
          <a:p>
            <a:pPr>
              <a:lnSpc>
                <a:spcPct val="117499"/>
              </a:lnSpc>
            </a:pPr>
            <a:r>
              <a:rPr lang="en-US" altLang="zh-CN" sz="1050" spc="-4" dirty="0">
                <a:solidFill>
                  <a:srgbClr val="FEFEFE"/>
                </a:solidFill>
                <a:latin typeface="Arial Black"/>
                <a:ea typeface="Arial Black"/>
              </a:rPr>
              <a:t>23</a:t>
            </a:r>
          </a:p>
        </p:txBody>
      </p:sp>
      <p:sp>
        <p:nvSpPr>
          <p:cNvPr id="327" name="TextBox 327"/>
          <p:cNvSpPr txBox="1"/>
          <p:nvPr/>
        </p:nvSpPr>
        <p:spPr>
          <a:xfrm>
            <a:off x="898855" y="3439643"/>
            <a:ext cx="811910" cy="384336"/>
          </a:xfrm>
          <a:prstGeom prst="rect">
            <a:avLst/>
          </a:prstGeom>
          <a:noFill/>
        </p:spPr>
        <p:txBody>
          <a:bodyPr wrap="square" lIns="0" tIns="0" rIns="0" bIns="0" rtlCol="0">
            <a:spAutoFit/>
          </a:bodyPr>
          <a:lstStyle/>
          <a:p>
            <a:pPr>
              <a:lnSpc>
                <a:spcPct val="110833"/>
              </a:lnSpc>
            </a:pPr>
            <a:r>
              <a:rPr lang="zh-CN" altLang="en-US" sz="1050" b="1" spc="-4" dirty="0">
                <a:solidFill>
                  <a:srgbClr val="000000"/>
                </a:solidFill>
                <a:latin typeface="宋体"/>
                <a:ea typeface="宋体"/>
              </a:rPr>
              <a:t>學生學籍</a:t>
            </a:r>
            <a:r>
              <a:rPr lang="zh-CN" altLang="en-US" sz="1050" b="1" dirty="0">
                <a:solidFill>
                  <a:srgbClr val="000000"/>
                </a:solidFill>
                <a:latin typeface="宋体"/>
                <a:ea typeface="宋体"/>
              </a:rPr>
              <a:t>資料</a:t>
            </a:r>
          </a:p>
          <a:p>
            <a:pPr indent="19431">
              <a:lnSpc>
                <a:spcPct val="110833"/>
              </a:lnSpc>
              <a:spcBef>
                <a:spcPts val="240"/>
              </a:spcBef>
            </a:pPr>
            <a:r>
              <a:rPr lang="zh-CN" altLang="en-US" sz="1050" b="1" spc="-26" dirty="0">
                <a:solidFill>
                  <a:srgbClr val="000000"/>
                </a:solidFill>
                <a:latin typeface="宋体"/>
                <a:ea typeface="宋体"/>
              </a:rPr>
              <a:t>(</a:t>
            </a:r>
            <a:r>
              <a:rPr lang="zh-CN" altLang="en-US" sz="1050" b="1" spc="-56" dirty="0">
                <a:solidFill>
                  <a:srgbClr val="000000"/>
                </a:solidFill>
                <a:latin typeface="宋体"/>
                <a:ea typeface="宋体"/>
              </a:rPr>
              <a:t>含</a:t>
            </a:r>
            <a:r>
              <a:rPr lang="zh-CN" altLang="en-US" sz="1050" b="1" spc="-52" dirty="0">
                <a:solidFill>
                  <a:srgbClr val="000000"/>
                </a:solidFill>
                <a:latin typeface="宋体"/>
                <a:ea typeface="宋体"/>
              </a:rPr>
              <a:t>幹部</a:t>
            </a:r>
            <a:r>
              <a:rPr lang="zh-CN" altLang="en-US" sz="1050" b="1" spc="-56" dirty="0">
                <a:solidFill>
                  <a:srgbClr val="000000"/>
                </a:solidFill>
                <a:latin typeface="宋体"/>
                <a:ea typeface="宋体"/>
              </a:rPr>
              <a:t>紀錄</a:t>
            </a:r>
            <a:r>
              <a:rPr lang="zh-CN" altLang="en-US" sz="1050" b="1" spc="-30" dirty="0">
                <a:solidFill>
                  <a:srgbClr val="000000"/>
                </a:solidFill>
                <a:latin typeface="宋体"/>
                <a:ea typeface="宋体"/>
              </a:rPr>
              <a:t>)</a:t>
            </a:r>
          </a:p>
        </p:txBody>
      </p:sp>
      <p:sp>
        <p:nvSpPr>
          <p:cNvPr id="328" name="TextBox 328"/>
          <p:cNvSpPr txBox="1"/>
          <p:nvPr/>
        </p:nvSpPr>
        <p:spPr>
          <a:xfrm>
            <a:off x="2749390" y="3439643"/>
            <a:ext cx="1347026" cy="384336"/>
          </a:xfrm>
          <a:prstGeom prst="rect">
            <a:avLst/>
          </a:prstGeom>
          <a:noFill/>
        </p:spPr>
        <p:txBody>
          <a:bodyPr wrap="square" lIns="0" tIns="0" rIns="0" bIns="0" rtlCol="0">
            <a:spAutoFit/>
          </a:bodyPr>
          <a:lstStyle/>
          <a:p>
            <a:pPr>
              <a:lnSpc>
                <a:spcPct val="110833"/>
              </a:lnSpc>
            </a:pPr>
            <a:r>
              <a:rPr lang="zh-CN" altLang="en-US" sz="1050" b="1" dirty="0">
                <a:solidFill>
                  <a:srgbClr val="000000"/>
                </a:solidFill>
                <a:latin typeface="宋体"/>
                <a:ea typeface="宋体"/>
              </a:rPr>
              <a:t>修習科目學分數</a:t>
            </a:r>
            <a:r>
              <a:rPr lang="zh-CN" altLang="en-US" sz="1050" b="1" spc="-8" dirty="0">
                <a:solidFill>
                  <a:srgbClr val="000000"/>
                </a:solidFill>
                <a:latin typeface="宋体"/>
                <a:ea typeface="宋体"/>
              </a:rPr>
              <a:t>和學業</a:t>
            </a:r>
          </a:p>
          <a:p>
            <a:pPr indent="67437">
              <a:lnSpc>
                <a:spcPct val="110833"/>
              </a:lnSpc>
              <a:spcBef>
                <a:spcPts val="240"/>
              </a:spcBef>
            </a:pPr>
            <a:r>
              <a:rPr lang="zh-CN" altLang="en-US" sz="1050" b="1" dirty="0">
                <a:solidFill>
                  <a:srgbClr val="000000"/>
                </a:solidFill>
                <a:latin typeface="宋体"/>
                <a:ea typeface="宋体"/>
              </a:rPr>
              <a:t>成績</a:t>
            </a:r>
            <a:r>
              <a:rPr lang="zh-CN" altLang="en-US" sz="1050" b="1" spc="-4" dirty="0">
                <a:solidFill>
                  <a:srgbClr val="000000"/>
                </a:solidFill>
                <a:latin typeface="宋体"/>
                <a:ea typeface="宋体"/>
              </a:rPr>
              <a:t>、課程諮詢</a:t>
            </a:r>
            <a:r>
              <a:rPr lang="zh-CN" altLang="en-US" sz="1050" b="1" dirty="0">
                <a:solidFill>
                  <a:srgbClr val="000000"/>
                </a:solidFill>
                <a:latin typeface="宋体"/>
                <a:ea typeface="宋体"/>
              </a:rPr>
              <a:t>紀錄</a:t>
            </a:r>
          </a:p>
        </p:txBody>
      </p:sp>
      <p:sp>
        <p:nvSpPr>
          <p:cNvPr id="329" name="TextBox 329"/>
          <p:cNvSpPr txBox="1"/>
          <p:nvPr/>
        </p:nvSpPr>
        <p:spPr>
          <a:xfrm>
            <a:off x="4942808" y="3439643"/>
            <a:ext cx="1214209" cy="420115"/>
          </a:xfrm>
          <a:prstGeom prst="rect">
            <a:avLst/>
          </a:prstGeom>
          <a:noFill/>
        </p:spPr>
        <p:txBody>
          <a:bodyPr wrap="square" lIns="0" tIns="0" rIns="0" bIns="0" rtlCol="0">
            <a:spAutoFit/>
          </a:bodyPr>
          <a:lstStyle/>
          <a:p>
            <a:pPr indent="19430" hangingPunct="0">
              <a:lnSpc>
                <a:spcPct val="129583"/>
              </a:lnSpc>
            </a:pPr>
            <a:r>
              <a:rPr lang="zh-CN" altLang="en-US" sz="1050" b="1" spc="-38" dirty="0">
                <a:solidFill>
                  <a:srgbClr val="000000"/>
                </a:solidFill>
                <a:latin typeface="宋体"/>
                <a:ea typeface="宋体"/>
              </a:rPr>
              <a:t>修習科目</a:t>
            </a:r>
            <a:r>
              <a:rPr lang="zh-CN" altLang="en-US" sz="1050" b="1" spc="-19" dirty="0">
                <a:solidFill>
                  <a:srgbClr val="000000"/>
                </a:solidFill>
                <a:latin typeface="宋体"/>
                <a:ea typeface="宋体"/>
              </a:rPr>
              <a:t>(</a:t>
            </a:r>
            <a:r>
              <a:rPr lang="zh-CN" altLang="en-US" sz="1050" b="1" spc="-38" dirty="0">
                <a:solidFill>
                  <a:srgbClr val="000000"/>
                </a:solidFill>
                <a:latin typeface="宋体"/>
                <a:ea typeface="宋体"/>
              </a:rPr>
              <a:t>具學分數</a:t>
            </a:r>
            <a:r>
              <a:rPr lang="zh-CN" altLang="en-US" sz="1050" b="1" spc="-23" dirty="0">
                <a:solidFill>
                  <a:srgbClr val="000000"/>
                </a:solidFill>
                <a:latin typeface="宋体"/>
                <a:ea typeface="宋体"/>
              </a:rPr>
              <a:t>)</a:t>
            </a:r>
            <a:r>
              <a:rPr lang="zh-CN" altLang="en-US" sz="1050" b="1" spc="-8" dirty="0">
                <a:solidFill>
                  <a:srgbClr val="000000"/>
                </a:solidFill>
                <a:latin typeface="宋体"/>
                <a:ea typeface="宋体"/>
              </a:rPr>
              <a:t>作業作品或書</a:t>
            </a:r>
            <a:r>
              <a:rPr lang="zh-CN" altLang="en-US" sz="1050" b="1" spc="-4" dirty="0">
                <a:solidFill>
                  <a:srgbClr val="000000"/>
                </a:solidFill>
                <a:latin typeface="宋体"/>
                <a:ea typeface="宋体"/>
              </a:rPr>
              <a:t>面報告</a:t>
            </a:r>
          </a:p>
        </p:txBody>
      </p:sp>
      <p:sp>
        <p:nvSpPr>
          <p:cNvPr id="330" name="TextBox 330"/>
          <p:cNvSpPr txBox="1"/>
          <p:nvPr/>
        </p:nvSpPr>
        <p:spPr>
          <a:xfrm>
            <a:off x="7081551" y="3439643"/>
            <a:ext cx="1213390" cy="420115"/>
          </a:xfrm>
          <a:prstGeom prst="rect">
            <a:avLst/>
          </a:prstGeom>
          <a:noFill/>
        </p:spPr>
        <p:txBody>
          <a:bodyPr wrap="square" lIns="0" tIns="0" rIns="0" bIns="0" rtlCol="0">
            <a:spAutoFit/>
          </a:bodyPr>
          <a:lstStyle/>
          <a:p>
            <a:pPr hangingPunct="0">
              <a:lnSpc>
                <a:spcPct val="129583"/>
              </a:lnSpc>
            </a:pPr>
            <a:r>
              <a:rPr lang="zh-CN" altLang="en-US" sz="1050" b="1" spc="-4" dirty="0">
                <a:solidFill>
                  <a:srgbClr val="000000"/>
                </a:solidFill>
                <a:latin typeface="宋体"/>
                <a:ea typeface="宋体"/>
              </a:rPr>
              <a:t>彈性</a:t>
            </a:r>
            <a:r>
              <a:rPr lang="zh-CN" altLang="en-US" sz="1050" b="1" spc="-8" dirty="0">
                <a:solidFill>
                  <a:srgbClr val="000000"/>
                </a:solidFill>
                <a:latin typeface="宋体"/>
                <a:ea typeface="宋体"/>
              </a:rPr>
              <a:t>學習時間、</a:t>
            </a:r>
            <a:r>
              <a:rPr lang="zh-CN" altLang="en-US" sz="1050" b="1" spc="-4" dirty="0">
                <a:solidFill>
                  <a:srgbClr val="000000"/>
                </a:solidFill>
                <a:latin typeface="宋体"/>
                <a:ea typeface="宋体"/>
              </a:rPr>
              <a:t>團體</a:t>
            </a:r>
            <a:r>
              <a:rPr lang="zh-CN" altLang="en-US" sz="1050" b="1" spc="-11" dirty="0">
                <a:solidFill>
                  <a:srgbClr val="000000"/>
                </a:solidFill>
                <a:latin typeface="宋体"/>
                <a:ea typeface="宋体"/>
              </a:rPr>
              <a:t>活動時間</a:t>
            </a:r>
            <a:r>
              <a:rPr lang="zh-CN" altLang="en-US" sz="1050" b="1" spc="-4" dirty="0">
                <a:solidFill>
                  <a:srgbClr val="000000"/>
                </a:solidFill>
                <a:latin typeface="宋体"/>
                <a:ea typeface="宋体"/>
              </a:rPr>
              <a:t>及其他表現</a:t>
            </a:r>
          </a:p>
        </p:txBody>
      </p:sp>
      <p:sp>
        <p:nvSpPr>
          <p:cNvPr id="331" name="TextBox 331"/>
          <p:cNvSpPr txBox="1"/>
          <p:nvPr/>
        </p:nvSpPr>
        <p:spPr>
          <a:xfrm>
            <a:off x="830504" y="5301382"/>
            <a:ext cx="7355565" cy="201978"/>
          </a:xfrm>
          <a:prstGeom prst="rect">
            <a:avLst/>
          </a:prstGeom>
          <a:noFill/>
        </p:spPr>
        <p:txBody>
          <a:bodyPr wrap="square" lIns="0" tIns="0" rIns="0" bIns="0" rtlCol="0">
            <a:spAutoFit/>
          </a:bodyPr>
          <a:lstStyle/>
          <a:p>
            <a:pPr>
              <a:lnSpc>
                <a:spcPct val="125416"/>
              </a:lnSpc>
              <a:tabLst>
                <a:tab pos="2196350" algn="l"/>
                <a:tab pos="4403102" algn="l"/>
                <a:tab pos="6457931" algn="l"/>
              </a:tabLst>
            </a:pPr>
            <a:r>
              <a:rPr lang="zh-CN" altLang="en-US" sz="1050" b="1" spc="-4" dirty="0">
                <a:solidFill>
                  <a:srgbClr val="000000"/>
                </a:solidFill>
                <a:latin typeface="宋体"/>
                <a:ea typeface="宋体"/>
              </a:rPr>
              <a:t>學校負責登錄	學校負責登錄	學生自己上傳	</a:t>
            </a:r>
            <a:r>
              <a:rPr lang="zh-CN" altLang="en-US" sz="1050" b="1" spc="-8" dirty="0">
                <a:solidFill>
                  <a:srgbClr val="000000"/>
                </a:solidFill>
                <a:latin typeface="宋体"/>
                <a:ea typeface="宋体"/>
              </a:rPr>
              <a:t>學生自己上傳</a:t>
            </a:r>
          </a:p>
        </p:txBody>
      </p:sp>
    </p:spTree>
    <p:extLst>
      <p:ext uri="{BB962C8B-B14F-4D97-AF65-F5344CB8AC3E}">
        <p14:creationId xmlns:p14="http://schemas.microsoft.com/office/powerpoint/2010/main" val="30111450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Freeform 395"/>
          <p:cNvSpPr/>
          <p:nvPr/>
        </p:nvSpPr>
        <p:spPr>
          <a:xfrm>
            <a:off x="281521" y="857250"/>
            <a:ext cx="45719" cy="721614"/>
          </a:xfrm>
          <a:custGeom>
            <a:avLst/>
            <a:gdLst>
              <a:gd name="connsiteX0" fmla="*/ 0 w 60958"/>
              <a:gd name="connsiteY0" fmla="*/ 962152 h 962152"/>
              <a:gd name="connsiteX1" fmla="*/ 60958 w 60958"/>
              <a:gd name="connsiteY1" fmla="*/ 962152 h 962152"/>
              <a:gd name="connsiteX2" fmla="*/ 60958 w 60958"/>
              <a:gd name="connsiteY2" fmla="*/ 0 h 962152"/>
              <a:gd name="connsiteX3" fmla="*/ 0 w 60958"/>
              <a:gd name="connsiteY3" fmla="*/ 0 h 962152"/>
              <a:gd name="connsiteX4" fmla="*/ 0 w 60958"/>
              <a:gd name="connsiteY4" fmla="*/ 962152 h 962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8" h="962152">
                <a:moveTo>
                  <a:pt x="0" y="962152"/>
                </a:moveTo>
                <a:lnTo>
                  <a:pt x="60958" y="962152"/>
                </a:lnTo>
                <a:lnTo>
                  <a:pt x="60958" y="0"/>
                </a:lnTo>
                <a:lnTo>
                  <a:pt x="0" y="0"/>
                </a:lnTo>
                <a:lnTo>
                  <a:pt x="0" y="962152"/>
                </a:lnTo>
                <a:close/>
              </a:path>
            </a:pathLst>
          </a:custGeom>
          <a:solidFill>
            <a:srgbClr val="1979AC">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396" name="Freeform 396"/>
          <p:cNvSpPr/>
          <p:nvPr/>
        </p:nvSpPr>
        <p:spPr>
          <a:xfrm>
            <a:off x="341528" y="857250"/>
            <a:ext cx="45719" cy="721614"/>
          </a:xfrm>
          <a:custGeom>
            <a:avLst/>
            <a:gdLst>
              <a:gd name="connsiteX0" fmla="*/ 0 w 60958"/>
              <a:gd name="connsiteY0" fmla="*/ 962152 h 962152"/>
              <a:gd name="connsiteX1" fmla="*/ 60958 w 60958"/>
              <a:gd name="connsiteY1" fmla="*/ 962152 h 962152"/>
              <a:gd name="connsiteX2" fmla="*/ 60958 w 60958"/>
              <a:gd name="connsiteY2" fmla="*/ 0 h 962152"/>
              <a:gd name="connsiteX3" fmla="*/ 0 w 60958"/>
              <a:gd name="connsiteY3" fmla="*/ 0 h 962152"/>
              <a:gd name="connsiteX4" fmla="*/ 0 w 60958"/>
              <a:gd name="connsiteY4" fmla="*/ 962152 h 962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8" h="962152">
                <a:moveTo>
                  <a:pt x="0" y="962152"/>
                </a:moveTo>
                <a:lnTo>
                  <a:pt x="60958" y="962152"/>
                </a:lnTo>
                <a:lnTo>
                  <a:pt x="60958" y="0"/>
                </a:lnTo>
                <a:lnTo>
                  <a:pt x="0" y="0"/>
                </a:lnTo>
                <a:lnTo>
                  <a:pt x="0" y="962152"/>
                </a:lnTo>
                <a:close/>
              </a:path>
            </a:pathLst>
          </a:custGeom>
          <a:solidFill>
            <a:srgbClr val="1979AC">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397" name="Freeform 397"/>
          <p:cNvSpPr/>
          <p:nvPr/>
        </p:nvSpPr>
        <p:spPr>
          <a:xfrm>
            <a:off x="8853487" y="5815012"/>
            <a:ext cx="52388" cy="185738"/>
          </a:xfrm>
          <a:custGeom>
            <a:avLst/>
            <a:gdLst>
              <a:gd name="connsiteX0" fmla="*/ 11048 w 69850"/>
              <a:gd name="connsiteY0" fmla="*/ 247650 h 247650"/>
              <a:gd name="connsiteX1" fmla="*/ 72008 w 69850"/>
              <a:gd name="connsiteY1" fmla="*/ 247650 h 247650"/>
              <a:gd name="connsiteX2" fmla="*/ 72008 w 69850"/>
              <a:gd name="connsiteY2" fmla="*/ 7111 h 247650"/>
              <a:gd name="connsiteX3" fmla="*/ 11048 w 69850"/>
              <a:gd name="connsiteY3" fmla="*/ 7111 h 247650"/>
              <a:gd name="connsiteX4" fmla="*/ 11048 w 69850"/>
              <a:gd name="connsiteY4" fmla="*/ 24765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50" h="247650">
                <a:moveTo>
                  <a:pt x="11048" y="247650"/>
                </a:moveTo>
                <a:lnTo>
                  <a:pt x="72008" y="247650"/>
                </a:lnTo>
                <a:lnTo>
                  <a:pt x="72008" y="7111"/>
                </a:lnTo>
                <a:lnTo>
                  <a:pt x="11048" y="7111"/>
                </a:lnTo>
                <a:lnTo>
                  <a:pt x="11048" y="247650"/>
                </a:lnTo>
                <a:close/>
              </a:path>
            </a:pathLst>
          </a:custGeom>
          <a:solidFill>
            <a:srgbClr val="1979AC">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398" name="Freeform 398"/>
          <p:cNvSpPr/>
          <p:nvPr/>
        </p:nvSpPr>
        <p:spPr>
          <a:xfrm>
            <a:off x="8796337" y="5815012"/>
            <a:ext cx="42863" cy="185738"/>
          </a:xfrm>
          <a:custGeom>
            <a:avLst/>
            <a:gdLst>
              <a:gd name="connsiteX0" fmla="*/ 7239 w 57150"/>
              <a:gd name="connsiteY0" fmla="*/ 247650 h 247650"/>
              <a:gd name="connsiteX1" fmla="*/ 68198 w 57150"/>
              <a:gd name="connsiteY1" fmla="*/ 247650 h 247650"/>
              <a:gd name="connsiteX2" fmla="*/ 68198 w 57150"/>
              <a:gd name="connsiteY2" fmla="*/ 7111 h 247650"/>
              <a:gd name="connsiteX3" fmla="*/ 7239 w 57150"/>
              <a:gd name="connsiteY3" fmla="*/ 7111 h 247650"/>
              <a:gd name="connsiteX4" fmla="*/ 7239 w 57150"/>
              <a:gd name="connsiteY4" fmla="*/ 24765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247650">
                <a:moveTo>
                  <a:pt x="7239" y="247650"/>
                </a:moveTo>
                <a:lnTo>
                  <a:pt x="68198" y="247650"/>
                </a:lnTo>
                <a:lnTo>
                  <a:pt x="68198" y="7111"/>
                </a:lnTo>
                <a:lnTo>
                  <a:pt x="7239" y="7111"/>
                </a:lnTo>
                <a:lnTo>
                  <a:pt x="7239" y="247650"/>
                </a:lnTo>
                <a:close/>
              </a:path>
            </a:pathLst>
          </a:custGeom>
          <a:solidFill>
            <a:srgbClr val="1979AC">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399" name="Freeform 399"/>
          <p:cNvSpPr/>
          <p:nvPr/>
        </p:nvSpPr>
        <p:spPr>
          <a:xfrm>
            <a:off x="509587" y="1528762"/>
            <a:ext cx="3519488" cy="4763"/>
          </a:xfrm>
          <a:custGeom>
            <a:avLst/>
            <a:gdLst>
              <a:gd name="connsiteX0" fmla="*/ 15951 w 4692650"/>
              <a:gd name="connsiteY0" fmla="*/ 13335 h 6350"/>
              <a:gd name="connsiteX1" fmla="*/ 4696459 w 4692650"/>
              <a:gd name="connsiteY1" fmla="*/ 13335 h 6350"/>
            </a:gdLst>
            <a:ahLst/>
            <a:cxnLst>
              <a:cxn ang="0">
                <a:pos x="connsiteX0" y="connsiteY0"/>
              </a:cxn>
              <a:cxn ang="0">
                <a:pos x="connsiteX1" y="connsiteY1"/>
              </a:cxn>
            </a:cxnLst>
            <a:rect l="l" t="t" r="r" b="b"/>
            <a:pathLst>
              <a:path w="4692650" h="6350">
                <a:moveTo>
                  <a:pt x="15951" y="13335"/>
                </a:moveTo>
                <a:lnTo>
                  <a:pt x="4696459" y="13335"/>
                </a:lnTo>
              </a:path>
            </a:pathLst>
          </a:custGeom>
          <a:ln w="9525">
            <a:solidFill>
              <a:srgbClr val="D8D8D8">
                <a:alpha val="10000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400" name="Freeform 400"/>
          <p:cNvSpPr/>
          <p:nvPr/>
        </p:nvSpPr>
        <p:spPr>
          <a:xfrm>
            <a:off x="8589835" y="857250"/>
            <a:ext cx="423863" cy="576263"/>
          </a:xfrm>
          <a:custGeom>
            <a:avLst/>
            <a:gdLst>
              <a:gd name="connsiteX0" fmla="*/ 0 w 565150"/>
              <a:gd name="connsiteY0" fmla="*/ 0 h 768350"/>
              <a:gd name="connsiteX1" fmla="*/ 565150 w 565150"/>
              <a:gd name="connsiteY1" fmla="*/ 0 h 768350"/>
              <a:gd name="connsiteX2" fmla="*/ 565150 w 565150"/>
              <a:gd name="connsiteY2" fmla="*/ 614679 h 768350"/>
              <a:gd name="connsiteX3" fmla="*/ 282575 w 565150"/>
              <a:gd name="connsiteY3" fmla="*/ 768350 h 768350"/>
              <a:gd name="connsiteX4" fmla="*/ 0 w 565150"/>
              <a:gd name="connsiteY4" fmla="*/ 614679 h 768350"/>
              <a:gd name="connsiteX5" fmla="*/ 0 w 565150"/>
              <a:gd name="connsiteY5" fmla="*/ 0 h 76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150" h="768350">
                <a:moveTo>
                  <a:pt x="0" y="0"/>
                </a:moveTo>
                <a:lnTo>
                  <a:pt x="565150" y="0"/>
                </a:lnTo>
                <a:lnTo>
                  <a:pt x="565150" y="614679"/>
                </a:lnTo>
                <a:lnTo>
                  <a:pt x="282575" y="768350"/>
                </a:lnTo>
                <a:lnTo>
                  <a:pt x="0" y="614679"/>
                </a:lnTo>
                <a:lnTo>
                  <a:pt x="0" y="0"/>
                </a:lnTo>
                <a:close/>
              </a:path>
            </a:pathLst>
          </a:custGeom>
          <a:solidFill>
            <a:srgbClr val="1F5767">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pic>
        <p:nvPicPr>
          <p:cNvPr id="402" name="Picture 402"/>
          <p:cNvPicPr>
            <a:picLocks noChangeAspect="1"/>
          </p:cNvPicPr>
          <p:nvPr/>
        </p:nvPicPr>
        <p:blipFill>
          <a:blip r:embed="rId2"/>
          <a:stretch>
            <a:fillRect/>
          </a:stretch>
        </p:blipFill>
        <p:spPr>
          <a:xfrm>
            <a:off x="348615" y="5263515"/>
            <a:ext cx="588645" cy="548640"/>
          </a:xfrm>
          <a:prstGeom prst="rect">
            <a:avLst/>
          </a:prstGeom>
        </p:spPr>
      </p:pic>
      <p:pic>
        <p:nvPicPr>
          <p:cNvPr id="403" name="Picture 403"/>
          <p:cNvPicPr>
            <a:picLocks noChangeAspect="1"/>
          </p:cNvPicPr>
          <p:nvPr/>
        </p:nvPicPr>
        <p:blipFill>
          <a:blip r:embed="rId3"/>
          <a:stretch>
            <a:fillRect/>
          </a:stretch>
        </p:blipFill>
        <p:spPr>
          <a:xfrm>
            <a:off x="5349240" y="2566035"/>
            <a:ext cx="1605915" cy="1777365"/>
          </a:xfrm>
          <a:prstGeom prst="rect">
            <a:avLst/>
          </a:prstGeom>
        </p:spPr>
      </p:pic>
      <p:pic>
        <p:nvPicPr>
          <p:cNvPr id="404" name="Picture 404"/>
          <p:cNvPicPr>
            <a:picLocks noChangeAspect="1"/>
          </p:cNvPicPr>
          <p:nvPr/>
        </p:nvPicPr>
        <p:blipFill>
          <a:blip r:embed="rId4"/>
          <a:stretch>
            <a:fillRect/>
          </a:stretch>
        </p:blipFill>
        <p:spPr>
          <a:xfrm>
            <a:off x="348615" y="1737360"/>
            <a:ext cx="4909185" cy="3446145"/>
          </a:xfrm>
          <a:prstGeom prst="rect">
            <a:avLst/>
          </a:prstGeom>
        </p:spPr>
      </p:pic>
      <p:pic>
        <p:nvPicPr>
          <p:cNvPr id="405" name="Picture 405"/>
          <p:cNvPicPr>
            <a:picLocks noChangeAspect="1"/>
          </p:cNvPicPr>
          <p:nvPr/>
        </p:nvPicPr>
        <p:blipFill>
          <a:blip r:embed="rId5"/>
          <a:stretch>
            <a:fillRect/>
          </a:stretch>
        </p:blipFill>
        <p:spPr>
          <a:xfrm>
            <a:off x="7018020" y="1748790"/>
            <a:ext cx="1325879" cy="3051809"/>
          </a:xfrm>
          <a:prstGeom prst="rect">
            <a:avLst/>
          </a:prstGeom>
        </p:spPr>
      </p:pic>
      <p:sp>
        <p:nvSpPr>
          <p:cNvPr id="2" name="TextBox 405"/>
          <p:cNvSpPr txBox="1"/>
          <p:nvPr/>
        </p:nvSpPr>
        <p:spPr>
          <a:xfrm>
            <a:off x="590245" y="993341"/>
            <a:ext cx="8397112" cy="406265"/>
          </a:xfrm>
          <a:prstGeom prst="rect">
            <a:avLst/>
          </a:prstGeom>
          <a:noFill/>
        </p:spPr>
        <p:txBody>
          <a:bodyPr wrap="square" lIns="0" tIns="0" rIns="0" bIns="0" rtlCol="0">
            <a:spAutoFit/>
          </a:bodyPr>
          <a:lstStyle/>
          <a:p>
            <a:pPr>
              <a:lnSpc>
                <a:spcPct val="110416"/>
              </a:lnSpc>
              <a:tabLst>
                <a:tab pos="8123510" algn="l"/>
              </a:tabLst>
            </a:pPr>
            <a:r>
              <a:rPr lang="zh-CN" altLang="en-US" sz="2400" b="1" spc="-4" dirty="0">
                <a:solidFill>
                  <a:srgbClr val="000000"/>
                </a:solidFill>
                <a:latin typeface="宋体"/>
                <a:ea typeface="宋体"/>
              </a:rPr>
              <a:t>學生學習歷程檔案</a:t>
            </a:r>
            <a:r>
              <a:rPr lang="zh-CN" altLang="en-US" sz="2400" b="1" spc="-15" dirty="0">
                <a:solidFill>
                  <a:srgbClr val="000000"/>
                </a:solidFill>
                <a:latin typeface="宋体"/>
                <a:ea typeface="宋体"/>
              </a:rPr>
              <a:t>蒐集方式	</a:t>
            </a:r>
            <a:r>
              <a:rPr lang="en-US" altLang="zh-CN" sz="1050" spc="-15" dirty="0">
                <a:solidFill>
                  <a:srgbClr val="FEFEFE"/>
                </a:solidFill>
                <a:latin typeface="Arial Black"/>
                <a:ea typeface="Arial Black"/>
              </a:rPr>
              <a:t>25</a:t>
            </a:r>
          </a:p>
        </p:txBody>
      </p:sp>
      <p:sp>
        <p:nvSpPr>
          <p:cNvPr id="406" name="TextBox 406"/>
          <p:cNvSpPr txBox="1"/>
          <p:nvPr/>
        </p:nvSpPr>
        <p:spPr>
          <a:xfrm>
            <a:off x="2001203" y="1916089"/>
            <a:ext cx="1805559" cy="189026"/>
          </a:xfrm>
          <a:prstGeom prst="rect">
            <a:avLst/>
          </a:prstGeom>
          <a:noFill/>
        </p:spPr>
        <p:txBody>
          <a:bodyPr wrap="square" lIns="0" tIns="0" rIns="0" bIns="0" rtlCol="0">
            <a:spAutoFit/>
          </a:bodyPr>
          <a:lstStyle/>
          <a:p>
            <a:pPr>
              <a:lnSpc>
                <a:spcPct val="117083"/>
              </a:lnSpc>
              <a:tabLst>
                <a:tab pos="1175384" algn="l"/>
              </a:tabLst>
            </a:pPr>
            <a:r>
              <a:rPr lang="zh-CN" altLang="en-US" sz="1050" b="1" spc="-4" dirty="0">
                <a:solidFill>
                  <a:srgbClr val="0C3C55"/>
                </a:solidFill>
                <a:latin typeface="宋体"/>
                <a:ea typeface="宋体"/>
              </a:rPr>
              <a:t>基本資料	</a:t>
            </a:r>
            <a:r>
              <a:rPr lang="zh-CN" altLang="en-US" sz="1050" b="1" spc="-8" dirty="0">
                <a:solidFill>
                  <a:srgbClr val="0C3C55"/>
                </a:solidFill>
                <a:latin typeface="宋体"/>
                <a:ea typeface="宋体"/>
              </a:rPr>
              <a:t>修</a:t>
            </a:r>
            <a:r>
              <a:rPr lang="zh-CN" altLang="en-US" sz="1050" b="1" spc="-11" dirty="0">
                <a:solidFill>
                  <a:srgbClr val="0C3C55"/>
                </a:solidFill>
                <a:latin typeface="宋体"/>
                <a:ea typeface="宋体"/>
              </a:rPr>
              <a:t>課紀錄</a:t>
            </a:r>
          </a:p>
        </p:txBody>
      </p:sp>
      <p:sp>
        <p:nvSpPr>
          <p:cNvPr id="407" name="TextBox 407"/>
          <p:cNvSpPr txBox="1"/>
          <p:nvPr/>
        </p:nvSpPr>
        <p:spPr>
          <a:xfrm>
            <a:off x="1979676" y="2461217"/>
            <a:ext cx="841153" cy="256224"/>
          </a:xfrm>
          <a:prstGeom prst="rect">
            <a:avLst/>
          </a:prstGeom>
          <a:noFill/>
        </p:spPr>
        <p:txBody>
          <a:bodyPr wrap="square" lIns="0" tIns="0" rIns="0" bIns="0" rtlCol="0">
            <a:spAutoFit/>
          </a:bodyPr>
          <a:lstStyle/>
          <a:p>
            <a:pPr>
              <a:lnSpc>
                <a:spcPct val="110833"/>
              </a:lnSpc>
            </a:pPr>
            <a:r>
              <a:rPr lang="zh-CN" altLang="en-US" sz="1500" spc="86" dirty="0">
                <a:solidFill>
                  <a:srgbClr val="FEFEFE"/>
                </a:solidFill>
                <a:latin typeface="宋体"/>
                <a:ea typeface="宋体"/>
              </a:rPr>
              <a:t>1</a:t>
            </a:r>
            <a:r>
              <a:rPr lang="zh-CN" altLang="en-US" sz="1500" spc="86" dirty="0">
                <a:solidFill>
                  <a:srgbClr val="FEFEFE"/>
                </a:solidFill>
                <a:latin typeface="宋体"/>
                <a:cs typeface="宋体"/>
              </a:rPr>
              <a:t>  </a:t>
            </a:r>
            <a:r>
              <a:rPr lang="zh-CN" altLang="en-US" sz="1500" spc="176" dirty="0">
                <a:solidFill>
                  <a:srgbClr val="000000"/>
                </a:solidFill>
                <a:latin typeface="宋体"/>
                <a:ea typeface="宋体"/>
              </a:rPr>
              <a:t>登錄</a:t>
            </a:r>
          </a:p>
        </p:txBody>
      </p:sp>
      <p:sp>
        <p:nvSpPr>
          <p:cNvPr id="408" name="TextBox 408"/>
          <p:cNvSpPr txBox="1"/>
          <p:nvPr/>
        </p:nvSpPr>
        <p:spPr>
          <a:xfrm>
            <a:off x="5602510" y="3044338"/>
            <a:ext cx="811910" cy="279307"/>
          </a:xfrm>
          <a:prstGeom prst="rect">
            <a:avLst/>
          </a:prstGeom>
          <a:noFill/>
        </p:spPr>
        <p:txBody>
          <a:bodyPr wrap="square" lIns="0" tIns="0" rIns="0" bIns="0" rtlCol="0">
            <a:spAutoFit/>
          </a:bodyPr>
          <a:lstStyle/>
          <a:p>
            <a:pPr>
              <a:lnSpc>
                <a:spcPct val="120833"/>
              </a:lnSpc>
            </a:pPr>
            <a:r>
              <a:rPr lang="zh-CN" altLang="en-US" sz="1500" dirty="0">
                <a:solidFill>
                  <a:srgbClr val="FEFEFE"/>
                </a:solidFill>
                <a:latin typeface="宋体"/>
                <a:ea typeface="宋体"/>
              </a:rPr>
              <a:t>4</a:t>
            </a:r>
            <a:r>
              <a:rPr lang="zh-CN" altLang="en-US" sz="1500" spc="191" dirty="0">
                <a:solidFill>
                  <a:srgbClr val="FEFEFE"/>
                </a:solidFill>
                <a:latin typeface="宋体"/>
                <a:cs typeface="宋体"/>
              </a:rPr>
              <a:t>  </a:t>
            </a:r>
            <a:r>
              <a:rPr lang="zh-CN" altLang="en-US" sz="1500" dirty="0">
                <a:solidFill>
                  <a:srgbClr val="000000"/>
                </a:solidFill>
                <a:latin typeface="宋体"/>
                <a:ea typeface="宋体"/>
              </a:rPr>
              <a:t>提交</a:t>
            </a:r>
          </a:p>
        </p:txBody>
      </p:sp>
      <p:sp>
        <p:nvSpPr>
          <p:cNvPr id="409" name="TextBox 409"/>
          <p:cNvSpPr txBox="1"/>
          <p:nvPr/>
        </p:nvSpPr>
        <p:spPr>
          <a:xfrm>
            <a:off x="953738" y="4724965"/>
            <a:ext cx="1050518" cy="323165"/>
          </a:xfrm>
          <a:prstGeom prst="rect">
            <a:avLst/>
          </a:prstGeom>
          <a:noFill/>
        </p:spPr>
        <p:txBody>
          <a:bodyPr wrap="square" lIns="0" tIns="0" rIns="0" bIns="0" rtlCol="0">
            <a:spAutoFit/>
          </a:bodyPr>
          <a:lstStyle/>
          <a:p>
            <a:r>
              <a:rPr lang="zh-CN" altLang="en-US" sz="1050" b="1" spc="-4" dirty="0">
                <a:solidFill>
                  <a:srgbClr val="FE0000"/>
                </a:solidFill>
                <a:latin typeface="宋体"/>
                <a:ea typeface="宋体"/>
              </a:rPr>
              <a:t>課程</a:t>
            </a:r>
            <a:r>
              <a:rPr lang="zh-CN" altLang="en-US" sz="1050" b="1" dirty="0">
                <a:solidFill>
                  <a:srgbClr val="FE0000"/>
                </a:solidFill>
                <a:latin typeface="宋体"/>
                <a:ea typeface="宋体"/>
              </a:rPr>
              <a:t>學習</a:t>
            </a:r>
            <a:r>
              <a:rPr lang="zh-CN" altLang="en-US" sz="1050" b="1" spc="-4" dirty="0">
                <a:solidFill>
                  <a:srgbClr val="FE0000"/>
                </a:solidFill>
                <a:latin typeface="宋体"/>
                <a:ea typeface="宋体"/>
              </a:rPr>
              <a:t>成果</a:t>
            </a:r>
          </a:p>
          <a:p>
            <a:r>
              <a:rPr lang="zh-CN" altLang="en-US" sz="1050" b="1" spc="-15" dirty="0">
                <a:solidFill>
                  <a:srgbClr val="0C3C55"/>
                </a:solidFill>
                <a:latin typeface="宋体"/>
                <a:ea typeface="宋体"/>
              </a:rPr>
              <a:t>(</a:t>
            </a:r>
            <a:r>
              <a:rPr lang="zh-CN" altLang="en-US" sz="1050" b="1" spc="-30" dirty="0">
                <a:solidFill>
                  <a:srgbClr val="0C3C55"/>
                </a:solidFill>
                <a:latin typeface="宋体"/>
                <a:ea typeface="宋体"/>
              </a:rPr>
              <a:t>經任課教師認證</a:t>
            </a:r>
            <a:r>
              <a:rPr lang="zh-CN" altLang="en-US" sz="1050" b="1" spc="-23" dirty="0">
                <a:solidFill>
                  <a:srgbClr val="0C3C55"/>
                </a:solidFill>
                <a:latin typeface="宋体"/>
                <a:ea typeface="宋体"/>
              </a:rPr>
              <a:t>)</a:t>
            </a:r>
          </a:p>
        </p:txBody>
      </p:sp>
      <p:sp>
        <p:nvSpPr>
          <p:cNvPr id="410" name="TextBox 410"/>
          <p:cNvSpPr txBox="1"/>
          <p:nvPr/>
        </p:nvSpPr>
        <p:spPr>
          <a:xfrm>
            <a:off x="2180654" y="3477820"/>
            <a:ext cx="1632906" cy="1922834"/>
          </a:xfrm>
          <a:prstGeom prst="rect">
            <a:avLst/>
          </a:prstGeom>
          <a:noFill/>
        </p:spPr>
        <p:txBody>
          <a:bodyPr wrap="square" lIns="0" tIns="0" rIns="0" bIns="0" rtlCol="0">
            <a:spAutoFit/>
          </a:bodyPr>
          <a:lstStyle/>
          <a:p>
            <a:pPr>
              <a:lnSpc>
                <a:spcPct val="112500"/>
              </a:lnSpc>
            </a:pPr>
            <a:r>
              <a:rPr lang="zh-CN" altLang="en-US" sz="1500" spc="75" dirty="0">
                <a:solidFill>
                  <a:srgbClr val="FEFEFE"/>
                </a:solidFill>
                <a:latin typeface="宋体"/>
                <a:ea typeface="宋体"/>
              </a:rPr>
              <a:t>2</a:t>
            </a:r>
            <a:r>
              <a:rPr lang="zh-CN" altLang="en-US" sz="1500" spc="75" dirty="0">
                <a:solidFill>
                  <a:srgbClr val="FEFEFE"/>
                </a:solidFill>
                <a:latin typeface="宋体"/>
                <a:cs typeface="宋体"/>
              </a:rPr>
              <a:t>  </a:t>
            </a:r>
            <a:r>
              <a:rPr lang="zh-CN" altLang="en-US" sz="1500" spc="150" dirty="0">
                <a:solidFill>
                  <a:srgbClr val="000000"/>
                </a:solidFill>
                <a:latin typeface="宋体"/>
                <a:ea typeface="宋体"/>
              </a:rPr>
              <a:t>上傳</a:t>
            </a:r>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1379"/>
              </a:lnSpc>
            </a:pPr>
            <a:endParaRPr lang="en-US" sz="1350" dirty="0"/>
          </a:p>
          <a:p>
            <a:pPr indent="243458">
              <a:lnSpc>
                <a:spcPct val="115833"/>
              </a:lnSpc>
            </a:pPr>
            <a:r>
              <a:rPr lang="zh-CN" altLang="en-US" sz="1500" spc="104" dirty="0">
                <a:solidFill>
                  <a:srgbClr val="FEFEFE"/>
                </a:solidFill>
                <a:latin typeface="宋体"/>
                <a:ea typeface="宋体"/>
              </a:rPr>
              <a:t>3</a:t>
            </a:r>
            <a:r>
              <a:rPr lang="zh-CN" altLang="en-US" sz="1500" spc="104" dirty="0">
                <a:solidFill>
                  <a:srgbClr val="FEFEFE"/>
                </a:solidFill>
                <a:latin typeface="宋体"/>
                <a:cs typeface="宋体"/>
              </a:rPr>
              <a:t>  </a:t>
            </a:r>
            <a:r>
              <a:rPr lang="zh-CN" altLang="en-US" sz="1500" spc="213" dirty="0">
                <a:solidFill>
                  <a:srgbClr val="000000"/>
                </a:solidFill>
                <a:latin typeface="宋体"/>
                <a:ea typeface="宋体"/>
              </a:rPr>
              <a:t>勾</a:t>
            </a:r>
            <a:r>
              <a:rPr lang="zh-CN" altLang="en-US" sz="1500" spc="217" dirty="0">
                <a:solidFill>
                  <a:srgbClr val="000000"/>
                </a:solidFill>
                <a:latin typeface="宋体"/>
                <a:ea typeface="宋体"/>
              </a:rPr>
              <a:t>選</a:t>
            </a:r>
          </a:p>
          <a:p>
            <a:pPr>
              <a:lnSpc>
                <a:spcPts val="750"/>
              </a:lnSpc>
            </a:pPr>
            <a:endParaRPr lang="en-US" sz="1350" dirty="0"/>
          </a:p>
          <a:p>
            <a:pPr>
              <a:lnSpc>
                <a:spcPts val="764"/>
              </a:lnSpc>
            </a:pPr>
            <a:endParaRPr lang="en-US" sz="1350" dirty="0"/>
          </a:p>
          <a:p>
            <a:pPr indent="19812">
              <a:lnSpc>
                <a:spcPct val="110000"/>
              </a:lnSpc>
            </a:pPr>
            <a:r>
              <a:rPr lang="zh-CN" altLang="en-US" sz="1050" b="1" dirty="0">
                <a:solidFill>
                  <a:srgbClr val="115B81"/>
                </a:solidFill>
                <a:latin typeface="宋体"/>
                <a:ea typeface="宋体"/>
              </a:rPr>
              <a:t>學校</a:t>
            </a:r>
            <a:r>
              <a:rPr lang="zh-CN" altLang="en-US" sz="1050" b="1" spc="-4" dirty="0">
                <a:solidFill>
                  <a:srgbClr val="115B81"/>
                </a:solidFill>
                <a:latin typeface="宋体"/>
                <a:ea typeface="宋体"/>
              </a:rPr>
              <a:t>在</a:t>
            </a:r>
            <a:r>
              <a:rPr lang="zh-CN" altLang="en-US" sz="1050" b="1" spc="-4" dirty="0">
                <a:solidFill>
                  <a:srgbClr val="FE0000"/>
                </a:solidFill>
                <a:latin typeface="宋体"/>
                <a:ea typeface="宋体"/>
              </a:rPr>
              <a:t>每學年</a:t>
            </a:r>
            <a:r>
              <a:rPr lang="zh-CN" altLang="en-US" sz="1050" b="1" dirty="0">
                <a:solidFill>
                  <a:srgbClr val="FE0000"/>
                </a:solidFill>
                <a:latin typeface="宋体"/>
                <a:ea typeface="宋体"/>
              </a:rPr>
              <a:t>提交</a:t>
            </a:r>
            <a:r>
              <a:rPr lang="zh-CN" altLang="en-US" sz="1050" b="1" spc="-4" dirty="0">
                <a:solidFill>
                  <a:srgbClr val="115B81"/>
                </a:solidFill>
                <a:latin typeface="宋体"/>
                <a:ea typeface="宋体"/>
              </a:rPr>
              <a:t>前，</a:t>
            </a:r>
          </a:p>
          <a:p>
            <a:pPr indent="19812">
              <a:lnSpc>
                <a:spcPct val="110000"/>
              </a:lnSpc>
              <a:spcBef>
                <a:spcPts val="251"/>
              </a:spcBef>
            </a:pPr>
            <a:r>
              <a:rPr lang="zh-CN" altLang="en-US" sz="1050" b="1" spc="-4" dirty="0">
                <a:solidFill>
                  <a:srgbClr val="115B81"/>
                </a:solidFill>
                <a:latin typeface="宋体"/>
                <a:ea typeface="宋体"/>
              </a:rPr>
              <a:t>會請同學勾選要提交</a:t>
            </a:r>
            <a:r>
              <a:rPr lang="zh-CN" altLang="en-US" sz="1050" b="1" dirty="0">
                <a:solidFill>
                  <a:srgbClr val="115B81"/>
                </a:solidFill>
                <a:latin typeface="宋体"/>
                <a:ea typeface="宋体"/>
              </a:rPr>
              <a:t>的檔案</a:t>
            </a:r>
          </a:p>
        </p:txBody>
      </p:sp>
      <p:sp>
        <p:nvSpPr>
          <p:cNvPr id="411" name="TextBox 411"/>
          <p:cNvSpPr txBox="1"/>
          <p:nvPr/>
        </p:nvSpPr>
        <p:spPr>
          <a:xfrm>
            <a:off x="4022027" y="3531300"/>
            <a:ext cx="1209675" cy="1610441"/>
          </a:xfrm>
          <a:prstGeom prst="rect">
            <a:avLst/>
          </a:prstGeom>
          <a:noFill/>
        </p:spPr>
        <p:txBody>
          <a:bodyPr wrap="square" lIns="0" tIns="0" rIns="0" bIns="0" rtlCol="0">
            <a:spAutoFit/>
          </a:bodyPr>
          <a:lstStyle/>
          <a:p>
            <a:pPr indent="184403">
              <a:lnSpc>
                <a:spcPct val="110000"/>
              </a:lnSpc>
            </a:pPr>
            <a:r>
              <a:rPr lang="zh-CN" altLang="en-US" sz="1500" b="1" spc="-8" dirty="0">
                <a:solidFill>
                  <a:srgbClr val="FEFEFE"/>
                </a:solidFill>
                <a:latin typeface="宋体"/>
                <a:ea typeface="宋体"/>
              </a:rPr>
              <a:t>學習</a:t>
            </a:r>
            <a:r>
              <a:rPr lang="zh-CN" altLang="en-US" sz="1500" b="1" dirty="0">
                <a:solidFill>
                  <a:srgbClr val="FEFEFE"/>
                </a:solidFill>
                <a:latin typeface="宋体"/>
                <a:ea typeface="宋体"/>
              </a:rPr>
              <a:t>歷程</a:t>
            </a:r>
          </a:p>
          <a:p>
            <a:pPr>
              <a:lnSpc>
                <a:spcPts val="360"/>
              </a:lnSpc>
            </a:pPr>
            <a:endParaRPr lang="en-US" sz="1350" dirty="0"/>
          </a:p>
          <a:p>
            <a:pPr indent="184403">
              <a:lnSpc>
                <a:spcPct val="110000"/>
              </a:lnSpc>
            </a:pPr>
            <a:r>
              <a:rPr lang="zh-CN" altLang="en-US" sz="1500" b="1" spc="-8" dirty="0">
                <a:solidFill>
                  <a:srgbClr val="FEFEFE"/>
                </a:solidFill>
                <a:latin typeface="宋体"/>
                <a:ea typeface="宋体"/>
              </a:rPr>
              <a:t>學校</a:t>
            </a:r>
            <a:r>
              <a:rPr lang="zh-CN" altLang="en-US" sz="1500" b="1" dirty="0">
                <a:solidFill>
                  <a:srgbClr val="FEFEFE"/>
                </a:solidFill>
                <a:latin typeface="宋体"/>
                <a:ea typeface="宋体"/>
              </a:rPr>
              <a:t>平臺</a:t>
            </a:r>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836"/>
              </a:lnSpc>
            </a:pPr>
            <a:endParaRPr lang="en-US" sz="1350" dirty="0"/>
          </a:p>
          <a:p>
            <a:pPr>
              <a:lnSpc>
                <a:spcPct val="110833"/>
              </a:lnSpc>
            </a:pPr>
            <a:r>
              <a:rPr lang="zh-CN" altLang="en-US" sz="1350" b="1" spc="-11" dirty="0">
                <a:solidFill>
                  <a:srgbClr val="FE0000"/>
                </a:solidFill>
                <a:latin typeface="宋体"/>
                <a:ea typeface="宋体"/>
              </a:rPr>
              <a:t>學校建</a:t>
            </a:r>
            <a:r>
              <a:rPr lang="zh-CN" altLang="en-US" sz="1350" b="1" spc="-4" dirty="0">
                <a:solidFill>
                  <a:srgbClr val="FE0000"/>
                </a:solidFill>
                <a:latin typeface="宋体"/>
                <a:ea typeface="宋体"/>
              </a:rPr>
              <a:t>置的平臺</a:t>
            </a:r>
          </a:p>
        </p:txBody>
      </p:sp>
      <p:sp>
        <p:nvSpPr>
          <p:cNvPr id="412" name="TextBox 412"/>
          <p:cNvSpPr txBox="1"/>
          <p:nvPr/>
        </p:nvSpPr>
        <p:spPr>
          <a:xfrm>
            <a:off x="5673184" y="4382726"/>
            <a:ext cx="813284" cy="381130"/>
          </a:xfrm>
          <a:prstGeom prst="rect">
            <a:avLst/>
          </a:prstGeom>
          <a:noFill/>
        </p:spPr>
        <p:txBody>
          <a:bodyPr wrap="square" lIns="0" tIns="0" rIns="0" bIns="0" rtlCol="0">
            <a:spAutoFit/>
          </a:bodyPr>
          <a:lstStyle/>
          <a:p>
            <a:pPr>
              <a:lnSpc>
                <a:spcPct val="110416"/>
              </a:lnSpc>
            </a:pPr>
            <a:r>
              <a:rPr lang="zh-CN" altLang="en-US" sz="1050" b="1" spc="-4" dirty="0">
                <a:solidFill>
                  <a:srgbClr val="000000"/>
                </a:solidFill>
                <a:latin typeface="宋体"/>
                <a:ea typeface="宋体"/>
              </a:rPr>
              <a:t>由學</a:t>
            </a:r>
            <a:r>
              <a:rPr lang="zh-CN" altLang="en-US" sz="1050" b="1" dirty="0">
                <a:solidFill>
                  <a:srgbClr val="000000"/>
                </a:solidFill>
                <a:latin typeface="宋体"/>
                <a:ea typeface="宋体"/>
              </a:rPr>
              <a:t>校在規定</a:t>
            </a:r>
          </a:p>
          <a:p>
            <a:pPr>
              <a:lnSpc>
                <a:spcPct val="110000"/>
              </a:lnSpc>
              <a:spcBef>
                <a:spcPts val="247"/>
              </a:spcBef>
            </a:pPr>
            <a:r>
              <a:rPr lang="zh-CN" altLang="en-US" sz="1050" b="1" spc="-4" dirty="0">
                <a:solidFill>
                  <a:srgbClr val="000000"/>
                </a:solidFill>
                <a:latin typeface="宋体"/>
                <a:ea typeface="宋体"/>
              </a:rPr>
              <a:t>的時</a:t>
            </a:r>
            <a:r>
              <a:rPr lang="zh-CN" altLang="en-US" sz="1050" b="1" dirty="0">
                <a:solidFill>
                  <a:srgbClr val="000000"/>
                </a:solidFill>
                <a:latin typeface="宋体"/>
                <a:ea typeface="宋体"/>
              </a:rPr>
              <a:t>間內提交</a:t>
            </a:r>
          </a:p>
        </p:txBody>
      </p:sp>
      <p:sp>
        <p:nvSpPr>
          <p:cNvPr id="413" name="TextBox 413"/>
          <p:cNvSpPr txBox="1"/>
          <p:nvPr/>
        </p:nvSpPr>
        <p:spPr>
          <a:xfrm>
            <a:off x="7003352" y="3513870"/>
            <a:ext cx="1381125" cy="1636089"/>
          </a:xfrm>
          <a:prstGeom prst="rect">
            <a:avLst/>
          </a:prstGeom>
          <a:noFill/>
        </p:spPr>
        <p:txBody>
          <a:bodyPr wrap="square" lIns="0" tIns="0" rIns="0" bIns="0" rtlCol="0">
            <a:spAutoFit/>
          </a:bodyPr>
          <a:lstStyle/>
          <a:p>
            <a:pPr indent="323468">
              <a:lnSpc>
                <a:spcPct val="110000"/>
              </a:lnSpc>
            </a:pPr>
            <a:r>
              <a:rPr lang="zh-CN" altLang="en-US" sz="1500" b="1" spc="-4" dirty="0">
                <a:solidFill>
                  <a:srgbClr val="FEFEFE"/>
                </a:solidFill>
                <a:latin typeface="宋体"/>
                <a:ea typeface="宋体"/>
              </a:rPr>
              <a:t>學習</a:t>
            </a:r>
            <a:r>
              <a:rPr lang="zh-CN" altLang="en-US" sz="1500" b="1" spc="-8" dirty="0">
                <a:solidFill>
                  <a:srgbClr val="FEFEFE"/>
                </a:solidFill>
                <a:latin typeface="宋体"/>
                <a:ea typeface="宋体"/>
              </a:rPr>
              <a:t>歷程</a:t>
            </a:r>
          </a:p>
          <a:p>
            <a:pPr>
              <a:lnSpc>
                <a:spcPts val="360"/>
              </a:lnSpc>
            </a:pPr>
            <a:endParaRPr lang="en-US" sz="1350" dirty="0"/>
          </a:p>
          <a:p>
            <a:pPr indent="227457">
              <a:lnSpc>
                <a:spcPct val="110000"/>
              </a:lnSpc>
            </a:pPr>
            <a:r>
              <a:rPr lang="zh-CN" altLang="en-US" sz="1500" b="1" spc="-8" dirty="0">
                <a:solidFill>
                  <a:srgbClr val="FEFEFE"/>
                </a:solidFill>
                <a:latin typeface="宋体"/>
                <a:ea typeface="宋体"/>
              </a:rPr>
              <a:t>中央</a:t>
            </a:r>
            <a:r>
              <a:rPr lang="zh-CN" altLang="en-US" sz="1500" b="1" spc="-4" dirty="0">
                <a:solidFill>
                  <a:srgbClr val="FEFEFE"/>
                </a:solidFill>
                <a:latin typeface="宋体"/>
                <a:ea typeface="宋体"/>
              </a:rPr>
              <a:t>資料庫</a:t>
            </a:r>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750"/>
              </a:lnSpc>
            </a:pPr>
            <a:endParaRPr lang="en-US" sz="1350" dirty="0"/>
          </a:p>
          <a:p>
            <a:pPr>
              <a:lnSpc>
                <a:spcPts val="975"/>
              </a:lnSpc>
            </a:pPr>
            <a:endParaRPr lang="en-US" sz="1350" dirty="0"/>
          </a:p>
          <a:p>
            <a:pPr>
              <a:lnSpc>
                <a:spcPct val="110833"/>
              </a:lnSpc>
            </a:pPr>
            <a:r>
              <a:rPr lang="zh-CN" altLang="en-US" sz="1350" b="1" spc="-8" dirty="0">
                <a:solidFill>
                  <a:srgbClr val="FE0000"/>
                </a:solidFill>
                <a:latin typeface="宋体"/>
                <a:ea typeface="宋体"/>
              </a:rPr>
              <a:t>教育部建置的</a:t>
            </a:r>
            <a:r>
              <a:rPr lang="zh-CN" altLang="en-US" sz="1350" b="1" spc="-4" dirty="0">
                <a:solidFill>
                  <a:srgbClr val="FE0000"/>
                </a:solidFill>
                <a:latin typeface="宋体"/>
                <a:ea typeface="宋体"/>
              </a:rPr>
              <a:t>平臺</a:t>
            </a:r>
          </a:p>
        </p:txBody>
      </p:sp>
      <p:sp>
        <p:nvSpPr>
          <p:cNvPr id="414" name="TextBox 414"/>
          <p:cNvSpPr txBox="1"/>
          <p:nvPr/>
        </p:nvSpPr>
        <p:spPr>
          <a:xfrm>
            <a:off x="968312" y="5437024"/>
            <a:ext cx="630173" cy="177741"/>
          </a:xfrm>
          <a:prstGeom prst="rect">
            <a:avLst/>
          </a:prstGeom>
          <a:noFill/>
        </p:spPr>
        <p:txBody>
          <a:bodyPr wrap="square" lIns="0" tIns="0" rIns="0" bIns="0" rtlCol="0">
            <a:spAutoFit/>
          </a:bodyPr>
          <a:lstStyle/>
          <a:p>
            <a:pPr>
              <a:lnSpc>
                <a:spcPct val="110000"/>
              </a:lnSpc>
            </a:pPr>
            <a:r>
              <a:rPr lang="zh-CN" altLang="en-US" sz="1050" b="1" spc="-8" dirty="0">
                <a:solidFill>
                  <a:srgbClr val="FE0000"/>
                </a:solidFill>
                <a:latin typeface="宋体"/>
                <a:ea typeface="宋体"/>
              </a:rPr>
              <a:t>多元</a:t>
            </a:r>
            <a:r>
              <a:rPr lang="zh-CN" altLang="en-US" sz="1050" b="1" dirty="0">
                <a:solidFill>
                  <a:srgbClr val="FE0000"/>
                </a:solidFill>
                <a:latin typeface="宋体"/>
                <a:ea typeface="宋体"/>
              </a:rPr>
              <a:t>表現</a:t>
            </a:r>
          </a:p>
        </p:txBody>
      </p:sp>
      <p:sp>
        <p:nvSpPr>
          <p:cNvPr id="415" name="TextBox 415"/>
          <p:cNvSpPr txBox="1"/>
          <p:nvPr/>
        </p:nvSpPr>
        <p:spPr>
          <a:xfrm>
            <a:off x="3958685" y="5409756"/>
            <a:ext cx="2543556" cy="472950"/>
          </a:xfrm>
          <a:prstGeom prst="rect">
            <a:avLst/>
          </a:prstGeom>
          <a:noFill/>
        </p:spPr>
        <p:txBody>
          <a:bodyPr wrap="square" lIns="0" tIns="0" rIns="0" bIns="0" rtlCol="0">
            <a:spAutoFit/>
          </a:bodyPr>
          <a:lstStyle/>
          <a:p>
            <a:pPr>
              <a:lnSpc>
                <a:spcPct val="110833"/>
              </a:lnSpc>
            </a:pPr>
            <a:r>
              <a:rPr lang="zh-CN" altLang="en-US" sz="1050" b="1" spc="-4" dirty="0">
                <a:solidFill>
                  <a:srgbClr val="BD331E"/>
                </a:solidFill>
                <a:latin typeface="宋体"/>
                <a:ea typeface="宋体"/>
              </a:rPr>
              <a:t>【註</a:t>
            </a:r>
            <a:r>
              <a:rPr lang="zh-CN" altLang="en-US" sz="1050" b="1" dirty="0">
                <a:solidFill>
                  <a:srgbClr val="BD331E"/>
                </a:solidFill>
                <a:latin typeface="宋体"/>
                <a:ea typeface="宋体"/>
              </a:rPr>
              <a:t>】</a:t>
            </a:r>
            <a:r>
              <a:rPr lang="zh-CN" altLang="en-US" sz="1050" b="1" spc="-4" dirty="0">
                <a:solidFill>
                  <a:srgbClr val="000000"/>
                </a:solidFill>
                <a:latin typeface="宋体"/>
                <a:ea typeface="宋体"/>
              </a:rPr>
              <a:t>學習歷程學校平臺可能形</a:t>
            </a:r>
            <a:r>
              <a:rPr lang="zh-CN" altLang="en-US" sz="1050" b="1" dirty="0">
                <a:solidFill>
                  <a:srgbClr val="000000"/>
                </a:solidFill>
                <a:latin typeface="宋体"/>
                <a:ea typeface="宋体"/>
              </a:rPr>
              <a:t>式：</a:t>
            </a:r>
          </a:p>
          <a:p>
            <a:pPr indent="200025">
              <a:lnSpc>
                <a:spcPct val="95833"/>
              </a:lnSpc>
            </a:pPr>
            <a:r>
              <a:rPr lang="en-US" altLang="zh-CN" sz="1050" dirty="0">
                <a:solidFill>
                  <a:srgbClr val="1979AC"/>
                </a:solidFill>
                <a:latin typeface="Wingdings"/>
                <a:ea typeface="Wingdings"/>
              </a:rPr>
              <a:t></a:t>
            </a:r>
            <a:r>
              <a:rPr lang="zh-CN" altLang="en-US" sz="900" b="1" dirty="0">
                <a:solidFill>
                  <a:srgbClr val="1979AC"/>
                </a:solidFill>
                <a:latin typeface="宋体"/>
                <a:ea typeface="宋体"/>
              </a:rPr>
              <a:t>校務行政系統</a:t>
            </a:r>
            <a:r>
              <a:rPr lang="zh-CN" altLang="en-US" sz="900" b="1" dirty="0">
                <a:solidFill>
                  <a:srgbClr val="1979AC"/>
                </a:solidFill>
                <a:latin typeface="宋体"/>
                <a:cs typeface="宋体"/>
              </a:rPr>
              <a:t> </a:t>
            </a:r>
            <a:r>
              <a:rPr lang="zh-CN" altLang="en-US" sz="900" b="1" dirty="0">
                <a:solidFill>
                  <a:srgbClr val="1979AC"/>
                </a:solidFill>
                <a:latin typeface="宋体"/>
                <a:ea typeface="宋体"/>
              </a:rPr>
              <a:t>+</a:t>
            </a:r>
            <a:r>
              <a:rPr lang="zh-CN" altLang="en-US" sz="900" b="1" spc="-38" dirty="0">
                <a:solidFill>
                  <a:srgbClr val="1979AC"/>
                </a:solidFill>
                <a:latin typeface="宋体"/>
                <a:cs typeface="宋体"/>
              </a:rPr>
              <a:t> </a:t>
            </a:r>
            <a:r>
              <a:rPr lang="zh-CN" altLang="en-US" sz="900" b="1" dirty="0">
                <a:solidFill>
                  <a:srgbClr val="1979AC"/>
                </a:solidFill>
                <a:latin typeface="宋体"/>
                <a:ea typeface="宋体"/>
              </a:rPr>
              <a:t>校內學生學習歷程紀錄模組</a:t>
            </a:r>
          </a:p>
          <a:p>
            <a:pPr indent="200025"/>
            <a:r>
              <a:rPr lang="en-US" altLang="zh-CN" sz="900" spc="11" dirty="0">
                <a:solidFill>
                  <a:srgbClr val="1979AC"/>
                </a:solidFill>
                <a:latin typeface="Wingdings"/>
                <a:ea typeface="Wingdings"/>
              </a:rPr>
              <a:t></a:t>
            </a:r>
            <a:r>
              <a:rPr lang="zh-CN" altLang="en-US" sz="900" b="1" spc="19" dirty="0">
                <a:solidFill>
                  <a:srgbClr val="1979AC"/>
                </a:solidFill>
                <a:latin typeface="宋体"/>
                <a:ea typeface="宋体"/>
              </a:rPr>
              <a:t>直接</a:t>
            </a:r>
            <a:r>
              <a:rPr lang="zh-CN" altLang="en-US" sz="900" b="1" spc="15" dirty="0">
                <a:solidFill>
                  <a:srgbClr val="1979AC"/>
                </a:solidFill>
                <a:latin typeface="宋体"/>
                <a:ea typeface="宋体"/>
              </a:rPr>
              <a:t>整合於校務行政系統</a:t>
            </a:r>
          </a:p>
        </p:txBody>
      </p:sp>
    </p:spTree>
    <p:extLst>
      <p:ext uri="{BB962C8B-B14F-4D97-AF65-F5344CB8AC3E}">
        <p14:creationId xmlns:p14="http://schemas.microsoft.com/office/powerpoint/2010/main" val="1916319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sp>
        <p:nvSpPr>
          <p:cNvPr id="1234" name="Google Shape;1234;p76"/>
          <p:cNvSpPr/>
          <p:nvPr/>
        </p:nvSpPr>
        <p:spPr>
          <a:xfrm>
            <a:off x="0" y="1412776"/>
            <a:ext cx="9144000" cy="201771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lang="en-US" altLang="zh-TW" sz="4800" b="1" dirty="0">
              <a:solidFill>
                <a:srgbClr val="C94B05"/>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7200" b="1" dirty="0">
                <a:solidFill>
                  <a:schemeClr val="accent1"/>
                </a:solidFill>
                <a:latin typeface="Microsoft JhengHei"/>
                <a:ea typeface="Microsoft JhengHei"/>
                <a:cs typeface="Microsoft JhengHei"/>
                <a:sym typeface="Microsoft JhengHei"/>
              </a:rPr>
              <a:t>相關資源網站</a:t>
            </a:r>
            <a:endParaRPr sz="7200" dirty="0">
              <a:solidFill>
                <a:schemeClr val="accent1"/>
              </a:solidFill>
              <a:latin typeface="Microsoft JhengHei"/>
              <a:ea typeface="Microsoft JhengHei"/>
              <a:cs typeface="Microsoft JhengHei"/>
              <a:sym typeface="Microsoft JhengHei"/>
            </a:endParaRPr>
          </a:p>
        </p:txBody>
      </p:sp>
      <p:pic>
        <p:nvPicPr>
          <p:cNvPr id="3" name="圖片 2"/>
          <p:cNvPicPr>
            <a:picLocks noChangeAspect="1"/>
          </p:cNvPicPr>
          <p:nvPr/>
        </p:nvPicPr>
        <p:blipFill>
          <a:blip r:embed="rId3">
            <a:clrChange>
              <a:clrFrom>
                <a:srgbClr val="008800"/>
              </a:clrFrom>
              <a:clrTo>
                <a:srgbClr val="008800">
                  <a:alpha val="0"/>
                </a:srgbClr>
              </a:clrTo>
            </a:clrChange>
            <a:extLst>
              <a:ext uri="{28A0092B-C50C-407E-A947-70E740481C1C}">
                <a14:useLocalDpi xmlns:a14="http://schemas.microsoft.com/office/drawing/2010/main" val="0"/>
              </a:ext>
            </a:extLst>
          </a:blip>
          <a:stretch>
            <a:fillRect/>
          </a:stretch>
        </p:blipFill>
        <p:spPr>
          <a:xfrm>
            <a:off x="6948264" y="164453"/>
            <a:ext cx="1944216" cy="1891135"/>
          </a:xfrm>
          <a:prstGeom prst="rect">
            <a:avLst/>
          </a:prstGeom>
        </p:spPr>
      </p:pic>
    </p:spTree>
    <p:extLst>
      <p:ext uri="{BB962C8B-B14F-4D97-AF65-F5344CB8AC3E}">
        <p14:creationId xmlns:p14="http://schemas.microsoft.com/office/powerpoint/2010/main" val="183700864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Google Shape;1256;p79"/>
          <p:cNvSpPr>
            <a:spLocks noGrp="1"/>
          </p:cNvSpPr>
          <p:nvPr>
            <p:ph type="sldNum" sz="quarter" idx="12"/>
          </p:nvPr>
        </p:nvSpPr>
        <p:spPr>
          <a:prstGeom prst="ellipse">
            <a:avLst/>
          </a:prstGeom>
          <a:noFill/>
          <a:ln w="19050" cap="flat" cmpd="sng">
            <a:solidFill>
              <a:srgbClr val="FFFFFF"/>
            </a:solidFill>
            <a:prstDash val="solid"/>
            <a:round/>
            <a:headEnd type="none" w="sm" len="sm"/>
            <a:tailEnd type="none" w="sm" len="sm"/>
          </a:ln>
        </p:spPr>
        <p:txBody>
          <a:bodyPr spcFirstLastPara="1" wrap="square" lIns="9125" tIns="9125" rIns="9125" bIns="9125" anchor="ctr" anchorCtr="0">
            <a:noAutofit/>
          </a:bodyPr>
          <a:lstStyle/>
          <a:p>
            <a:pPr marL="0" marR="0" lvl="0" indent="0" algn="ctr" rtl="0">
              <a:spcBef>
                <a:spcPts val="0"/>
              </a:spcBef>
              <a:spcAft>
                <a:spcPts val="0"/>
              </a:spcAft>
              <a:buClr>
                <a:schemeClr val="lt1"/>
              </a:buClr>
              <a:buSzPts val="1100"/>
              <a:buFont typeface="Noto Sans Symbols"/>
              <a:buNone/>
            </a:pPr>
            <a:fld id="{00000000-1234-1234-1234-123412341234}" type="slidenum">
              <a:rPr lang="en-US" altLang="zh-TW" sz="1100">
                <a:solidFill>
                  <a:schemeClr val="lt1"/>
                </a:solidFill>
                <a:latin typeface="Microsoft JhengHei"/>
                <a:ea typeface="Microsoft JhengHei"/>
                <a:cs typeface="Microsoft JhengHei"/>
                <a:sym typeface="Microsoft JhengHei"/>
              </a:rPr>
              <a:t>113</a:t>
            </a:fld>
            <a:endParaRPr sz="1200">
              <a:solidFill>
                <a:schemeClr val="lt1"/>
              </a:solidFill>
              <a:latin typeface="Microsoft JhengHei"/>
              <a:ea typeface="Microsoft JhengHei"/>
              <a:cs typeface="Microsoft JhengHei"/>
              <a:sym typeface="Microsoft JhengHei"/>
            </a:endParaRPr>
          </a:p>
        </p:txBody>
      </p:sp>
      <p:sp>
        <p:nvSpPr>
          <p:cNvPr id="1257" name="Google Shape;1257;p79"/>
          <p:cNvSpPr txBox="1">
            <a:spLocks noGrp="1"/>
          </p:cNvSpPr>
          <p:nvPr>
            <p:ph type="ctrTitle" idx="4294967295"/>
          </p:nvPr>
        </p:nvSpPr>
        <p:spPr>
          <a:xfrm>
            <a:off x="0" y="115888"/>
            <a:ext cx="9144000" cy="1204912"/>
          </a:xfrm>
          <a:prstGeom prst="rect">
            <a:avLst/>
          </a:prstGeom>
          <a:noFill/>
          <a:ln>
            <a:noFill/>
          </a:ln>
        </p:spPr>
        <p:txBody>
          <a:bodyPr spcFirstLastPara="1" wrap="square" lIns="91425" tIns="45700" rIns="91425" bIns="45700" anchor="ctr" anchorCtr="0">
            <a:noAutofit/>
          </a:bodyPr>
          <a:lstStyle/>
          <a:p>
            <a:pPr lvl="0">
              <a:spcBef>
                <a:spcPts val="0"/>
              </a:spcBef>
              <a:buClr>
                <a:srgbClr val="C00000"/>
              </a:buClr>
              <a:buSzPts val="2800"/>
            </a:pPr>
            <a:r>
              <a:rPr lang="zh-TW" sz="2800" b="1" i="0" u="none" strike="noStrike" cap="none" dirty="0">
                <a:solidFill>
                  <a:srgbClr val="C00000"/>
                </a:solidFill>
                <a:latin typeface="Microsoft JhengHei"/>
                <a:ea typeface="Microsoft JhengHei"/>
                <a:cs typeface="Microsoft JhengHei"/>
                <a:sym typeface="Microsoft JhengHei"/>
              </a:rPr>
              <a:t>教育部十二年國民基本教育資訊網</a:t>
            </a:r>
            <a:r>
              <a:rPr lang="zh-TW" sz="2800" b="1" i="0" u="none" strike="noStrike" cap="none" dirty="0" smtClean="0">
                <a:solidFill>
                  <a:srgbClr val="C00000"/>
                </a:solidFill>
                <a:latin typeface="Libre Franklin Medium"/>
                <a:ea typeface="Libre Franklin Medium"/>
                <a:cs typeface="Libre Franklin Medium"/>
                <a:sym typeface="Libre Franklin Medium"/>
              </a:rPr>
              <a:t/>
            </a:r>
            <a:br>
              <a:rPr lang="zh-TW" sz="2800" b="1" i="0" u="none" strike="noStrike" cap="none" dirty="0" smtClean="0">
                <a:solidFill>
                  <a:srgbClr val="C00000"/>
                </a:solidFill>
                <a:latin typeface="Libre Franklin Medium"/>
                <a:ea typeface="Libre Franklin Medium"/>
                <a:cs typeface="Libre Franklin Medium"/>
                <a:sym typeface="Libre Franklin Medium"/>
              </a:rPr>
            </a:br>
            <a:endParaRPr sz="2800" b="1" i="0" u="none" strike="noStrike" cap="none" dirty="0">
              <a:solidFill>
                <a:schemeClr val="tx1"/>
              </a:solidFill>
              <a:latin typeface="Microsoft JhengHei"/>
              <a:ea typeface="Microsoft JhengHei"/>
              <a:cs typeface="Microsoft JhengHei"/>
              <a:sym typeface="Microsoft JhengHei"/>
            </a:endParaRPr>
          </a:p>
        </p:txBody>
      </p:sp>
      <p:pic>
        <p:nvPicPr>
          <p:cNvPr id="1258" name="Google Shape;1258;p79"/>
          <p:cNvPicPr preferRelativeResize="0"/>
          <p:nvPr/>
        </p:nvPicPr>
        <p:blipFill rotWithShape="1">
          <a:blip r:embed="rId3">
            <a:alphaModFix/>
          </a:blip>
          <a:srcRect l="8382" t="6507" r="56646" b="4088"/>
          <a:stretch/>
        </p:blipFill>
        <p:spPr>
          <a:xfrm>
            <a:off x="107504" y="1556792"/>
            <a:ext cx="8928992" cy="5301208"/>
          </a:xfrm>
          <a:prstGeom prst="rect">
            <a:avLst/>
          </a:prstGeom>
          <a:noFill/>
          <a:ln>
            <a:noFill/>
          </a:ln>
        </p:spPr>
      </p:pic>
      <p:pic>
        <p:nvPicPr>
          <p:cNvPr id="2" name="圖片 1"/>
          <p:cNvPicPr>
            <a:picLocks noChangeAspect="1"/>
          </p:cNvPicPr>
          <p:nvPr/>
        </p:nvPicPr>
        <p:blipFill rotWithShape="1">
          <a:blip r:embed="rId4"/>
          <a:srcRect l="23406" t="18500" r="29004" b="9050"/>
          <a:stretch/>
        </p:blipFill>
        <p:spPr>
          <a:xfrm rot="16200000">
            <a:off x="7577605" y="484945"/>
            <a:ext cx="1010079" cy="1907703"/>
          </a:xfrm>
          <a:prstGeom prst="rect">
            <a:avLst/>
          </a:prstGeom>
        </p:spPr>
      </p:pic>
    </p:spTree>
    <p:extLst>
      <p:ext uri="{BB962C8B-B14F-4D97-AF65-F5344CB8AC3E}">
        <p14:creationId xmlns:p14="http://schemas.microsoft.com/office/powerpoint/2010/main" val="3014684397"/>
      </p:ext>
    </p:extLst>
  </p:cSld>
  <p:clrMapOvr>
    <a:masterClrMapping/>
  </p:clrMapOvr>
  <p:transition spd="med">
    <p:pull/>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77"/>
          <p:cNvSpPr>
            <a:spLocks noGrp="1"/>
          </p:cNvSpPr>
          <p:nvPr>
            <p:ph type="sldNum" sz="quarter" idx="12"/>
          </p:nvPr>
        </p:nvSpPr>
        <p:spPr>
          <a:prstGeom prst="ellipse">
            <a:avLst/>
          </a:prstGeom>
          <a:noFill/>
          <a:ln w="19050" cap="flat" cmpd="sng">
            <a:solidFill>
              <a:srgbClr val="FFFFFF"/>
            </a:solidFill>
            <a:prstDash val="solid"/>
            <a:round/>
            <a:headEnd type="none" w="sm" len="sm"/>
            <a:tailEnd type="none" w="sm" len="sm"/>
          </a:ln>
        </p:spPr>
        <p:txBody>
          <a:bodyPr spcFirstLastPara="1" wrap="square" lIns="9125" tIns="9125" rIns="9125" bIns="9125" anchor="ctr" anchorCtr="0">
            <a:noAutofit/>
          </a:bodyPr>
          <a:lstStyle/>
          <a:p>
            <a:pPr marL="0" marR="0" lvl="0" indent="0" algn="ctr" rtl="0">
              <a:spcBef>
                <a:spcPts val="0"/>
              </a:spcBef>
              <a:spcAft>
                <a:spcPts val="0"/>
              </a:spcAft>
              <a:buClr>
                <a:schemeClr val="lt1"/>
              </a:buClr>
              <a:buSzPts val="1100"/>
              <a:buFont typeface="Noto Sans Symbols"/>
              <a:buNone/>
            </a:pPr>
            <a:fld id="{00000000-1234-1234-1234-123412341234}" type="slidenum">
              <a:rPr lang="en-US" altLang="zh-TW" sz="1100">
                <a:solidFill>
                  <a:schemeClr val="lt1"/>
                </a:solidFill>
                <a:latin typeface="Microsoft JhengHei"/>
                <a:ea typeface="Microsoft JhengHei"/>
                <a:cs typeface="Microsoft JhengHei"/>
                <a:sym typeface="Microsoft JhengHei"/>
              </a:rPr>
              <a:t>114</a:t>
            </a:fld>
            <a:endParaRPr sz="1200">
              <a:solidFill>
                <a:schemeClr val="lt1"/>
              </a:solidFill>
              <a:latin typeface="Microsoft JhengHei"/>
              <a:ea typeface="Microsoft JhengHei"/>
              <a:cs typeface="Microsoft JhengHei"/>
              <a:sym typeface="Microsoft JhengHei"/>
            </a:endParaRPr>
          </a:p>
        </p:txBody>
      </p:sp>
      <p:sp>
        <p:nvSpPr>
          <p:cNvPr id="1241" name="Google Shape;1241;p77"/>
          <p:cNvSpPr txBox="1">
            <a:spLocks noGrp="1"/>
          </p:cNvSpPr>
          <p:nvPr>
            <p:ph type="ctrTitle" idx="4294967295"/>
          </p:nvPr>
        </p:nvSpPr>
        <p:spPr>
          <a:xfrm>
            <a:off x="755576" y="-78581"/>
            <a:ext cx="8100392" cy="12033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00000"/>
              </a:buClr>
              <a:buSzPts val="2800"/>
              <a:buFont typeface="Microsoft JhengHei"/>
              <a:buNone/>
            </a:pPr>
            <a:r>
              <a:rPr lang="zh-TW" sz="3200" b="1" i="0" u="none" strike="noStrike" cap="none" dirty="0">
                <a:solidFill>
                  <a:srgbClr val="C00000"/>
                </a:solidFill>
                <a:latin typeface="Microsoft JhengHei"/>
                <a:ea typeface="Microsoft JhengHei"/>
                <a:cs typeface="Microsoft JhengHei"/>
                <a:sym typeface="Microsoft JhengHei"/>
              </a:rPr>
              <a:t>國中畢業生適性入學宣導網站</a:t>
            </a:r>
            <a:endParaRPr sz="3200" b="1" i="0" u="none" strike="noStrike" cap="none" dirty="0">
              <a:solidFill>
                <a:srgbClr val="C00000"/>
              </a:solidFill>
              <a:latin typeface="Microsoft JhengHei"/>
              <a:ea typeface="Microsoft JhengHei"/>
              <a:cs typeface="Microsoft JhengHei"/>
              <a:sym typeface="Microsoft JhengHei"/>
            </a:endParaRPr>
          </a:p>
        </p:txBody>
      </p:sp>
      <p:pic>
        <p:nvPicPr>
          <p:cNvPr id="3" name="圖片 2"/>
          <p:cNvPicPr>
            <a:picLocks noChangeAspect="1"/>
          </p:cNvPicPr>
          <p:nvPr/>
        </p:nvPicPr>
        <p:blipFill rotWithShape="1">
          <a:blip r:embed="rId3"/>
          <a:srcRect t="28800" b="-5760"/>
          <a:stretch/>
        </p:blipFill>
        <p:spPr>
          <a:xfrm>
            <a:off x="6179840" y="1052736"/>
            <a:ext cx="2880320" cy="1106124"/>
          </a:xfrm>
          <a:prstGeom prst="rect">
            <a:avLst/>
          </a:prstGeom>
        </p:spPr>
      </p:pic>
      <p:pic>
        <p:nvPicPr>
          <p:cNvPr id="4" name="圖片 3"/>
          <p:cNvPicPr>
            <a:picLocks noChangeAspect="1"/>
          </p:cNvPicPr>
          <p:nvPr/>
        </p:nvPicPr>
        <p:blipFill>
          <a:blip r:embed="rId4"/>
          <a:stretch>
            <a:fillRect/>
          </a:stretch>
        </p:blipFill>
        <p:spPr>
          <a:xfrm>
            <a:off x="-35432" y="2060848"/>
            <a:ext cx="9144000" cy="4778840"/>
          </a:xfrm>
          <a:prstGeom prst="rect">
            <a:avLst/>
          </a:prstGeom>
        </p:spPr>
      </p:pic>
    </p:spTree>
    <p:extLst>
      <p:ext uri="{BB962C8B-B14F-4D97-AF65-F5344CB8AC3E}">
        <p14:creationId xmlns:p14="http://schemas.microsoft.com/office/powerpoint/2010/main" val="3884843566"/>
      </p:ext>
    </p:extLst>
  </p:cSld>
  <p:clrMapOvr>
    <a:masterClrMapping/>
  </p:clrMapOvr>
  <p:transition spd="med">
    <p:pull/>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93204" y="-17112"/>
            <a:ext cx="8229600" cy="1143000"/>
          </a:xfrm>
        </p:spPr>
        <p:txBody>
          <a:bodyPr/>
          <a:lstStyle/>
          <a:p>
            <a:r>
              <a:rPr lang="zh-TW" altLang="en-US" dirty="0">
                <a:solidFill>
                  <a:schemeClr val="accent6"/>
                </a:solidFill>
              </a:rPr>
              <a:t>宣導輔助資源</a:t>
            </a:r>
            <a:r>
              <a:rPr lang="en-US" altLang="zh-TW" dirty="0">
                <a:solidFill>
                  <a:schemeClr val="accent6"/>
                </a:solidFill>
              </a:rPr>
              <a:t>(4)</a:t>
            </a:r>
            <a:endParaRPr lang="zh-TW" altLang="en-US" dirty="0">
              <a:solidFill>
                <a:schemeClr val="accent6"/>
              </a:solidFill>
            </a:endParaRPr>
          </a:p>
        </p:txBody>
      </p:sp>
      <p:graphicFrame>
        <p:nvGraphicFramePr>
          <p:cNvPr id="5" name="表格 4"/>
          <p:cNvGraphicFramePr>
            <a:graphicFrameLocks noGrp="1"/>
          </p:cNvGraphicFramePr>
          <p:nvPr>
            <p:extLst>
              <p:ext uri="{D42A27DB-BD31-4B8C-83A1-F6EECF244321}">
                <p14:modId xmlns:p14="http://schemas.microsoft.com/office/powerpoint/2010/main" val="3245995250"/>
              </p:ext>
            </p:extLst>
          </p:nvPr>
        </p:nvGraphicFramePr>
        <p:xfrm>
          <a:off x="-25120" y="5589240"/>
          <a:ext cx="9169119" cy="1268760"/>
        </p:xfrm>
        <a:graphic>
          <a:graphicData uri="http://schemas.openxmlformats.org/drawingml/2006/table">
            <a:tbl>
              <a:tblPr firstRow="1" bandRow="1">
                <a:tableStyleId>{5C22544A-7EE6-4342-B048-85BDC9FD1C3A}</a:tableStyleId>
              </a:tblPr>
              <a:tblGrid>
                <a:gridCol w="9169119">
                  <a:extLst>
                    <a:ext uri="{9D8B030D-6E8A-4147-A177-3AD203B41FA5}">
                      <a16:colId xmlns="" xmlns:a16="http://schemas.microsoft.com/office/drawing/2014/main" val="677271828"/>
                    </a:ext>
                  </a:extLst>
                </a:gridCol>
              </a:tblGrid>
              <a:tr h="1268760">
                <a:tc>
                  <a:txBody>
                    <a:bodyPr/>
                    <a:lstStyle/>
                    <a:p>
                      <a:endParaRPr lang="zh-TW" altLang="en-US" dirty="0"/>
                    </a:p>
                  </a:txBody>
                  <a:tcPr>
                    <a:solidFill>
                      <a:schemeClr val="bg1"/>
                    </a:solidFill>
                  </a:tcPr>
                </a:tc>
                <a:extLst>
                  <a:ext uri="{0D108BD9-81ED-4DB2-BD59-A6C34878D82A}">
                    <a16:rowId xmlns="" xmlns:a16="http://schemas.microsoft.com/office/drawing/2014/main" val="953151295"/>
                  </a:ext>
                </a:extLst>
              </a:tr>
            </a:tbl>
          </a:graphicData>
        </a:graphic>
      </p:graphicFrame>
      <p:pic>
        <p:nvPicPr>
          <p:cNvPr id="4" name="圖片 3">
            <a:extLst>
              <a:ext uri="{FF2B5EF4-FFF2-40B4-BE49-F238E27FC236}">
                <a16:creationId xmlns="" xmlns:a16="http://schemas.microsoft.com/office/drawing/2014/main" id="{BA413A83-1DBA-498A-BF9B-ACF4EDC8F258}"/>
              </a:ext>
            </a:extLst>
          </p:cNvPr>
          <p:cNvPicPr>
            <a:picLocks noChangeAspect="1"/>
          </p:cNvPicPr>
          <p:nvPr/>
        </p:nvPicPr>
        <p:blipFill>
          <a:blip r:embed="rId3"/>
          <a:stretch>
            <a:fillRect/>
          </a:stretch>
        </p:blipFill>
        <p:spPr>
          <a:xfrm>
            <a:off x="395535" y="1340768"/>
            <a:ext cx="8748463" cy="5328592"/>
          </a:xfrm>
          <a:prstGeom prst="rect">
            <a:avLst/>
          </a:prstGeom>
        </p:spPr>
      </p:pic>
    </p:spTree>
    <p:extLst>
      <p:ext uri="{BB962C8B-B14F-4D97-AF65-F5344CB8AC3E}">
        <p14:creationId xmlns:p14="http://schemas.microsoft.com/office/powerpoint/2010/main" val="871039332"/>
      </p:ext>
    </p:extLst>
  </p:cSld>
  <p:clrMapOvr>
    <a:masterClrMapping/>
  </p:clrMapOvr>
  <p:transition spd="med">
    <p:pull/>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2E6F4027-CFF8-405F-8830-FE1C95A9483E}"/>
              </a:ext>
            </a:extLst>
          </p:cNvPr>
          <p:cNvSpPr>
            <a:spLocks noGrp="1"/>
          </p:cNvSpPr>
          <p:nvPr>
            <p:ph type="title"/>
          </p:nvPr>
        </p:nvSpPr>
        <p:spPr>
          <a:xfrm>
            <a:off x="449216" y="130376"/>
            <a:ext cx="8229600" cy="1143000"/>
          </a:xfrm>
        </p:spPr>
        <p:txBody>
          <a:bodyPr/>
          <a:lstStyle/>
          <a:p>
            <a:r>
              <a:rPr lang="zh-TW" altLang="en-US" dirty="0">
                <a:solidFill>
                  <a:schemeClr val="accent6"/>
                </a:solidFill>
              </a:rPr>
              <a:t>宣導輔助資源</a:t>
            </a:r>
            <a:r>
              <a:rPr lang="en-US" altLang="zh-TW" dirty="0">
                <a:solidFill>
                  <a:schemeClr val="accent6"/>
                </a:solidFill>
              </a:rPr>
              <a:t>(5)</a:t>
            </a:r>
            <a:endParaRPr lang="zh-TW" altLang="en-US" dirty="0">
              <a:solidFill>
                <a:schemeClr val="accent6"/>
              </a:solidFill>
            </a:endParaRPr>
          </a:p>
        </p:txBody>
      </p:sp>
      <p:sp>
        <p:nvSpPr>
          <p:cNvPr id="4" name="內容版面配置區 2">
            <a:extLst>
              <a:ext uri="{FF2B5EF4-FFF2-40B4-BE49-F238E27FC236}">
                <a16:creationId xmlns="" xmlns:a16="http://schemas.microsoft.com/office/drawing/2014/main" id="{DFEA5A4E-B707-448E-883F-847DCC4948F8}"/>
              </a:ext>
            </a:extLst>
          </p:cNvPr>
          <p:cNvSpPr>
            <a:spLocks noGrp="1"/>
          </p:cNvSpPr>
          <p:nvPr>
            <p:ph idx="1"/>
          </p:nvPr>
        </p:nvSpPr>
        <p:spPr>
          <a:xfrm>
            <a:off x="454944" y="1124744"/>
            <a:ext cx="8229600" cy="1143001"/>
          </a:xfrm>
        </p:spPr>
        <p:txBody>
          <a:bodyPr>
            <a:normAutofit/>
          </a:bodyPr>
          <a:lstStyle/>
          <a:p>
            <a:r>
              <a:rPr lang="zh-TW" altLang="en-US" dirty="0">
                <a:solidFill>
                  <a:schemeClr val="bg1"/>
                </a:solidFill>
              </a:rPr>
              <a:t>學校故事講呼你知</a:t>
            </a:r>
            <a:endParaRPr lang="en-US" altLang="zh-TW" dirty="0">
              <a:solidFill>
                <a:schemeClr val="bg1"/>
              </a:solidFill>
            </a:endParaRPr>
          </a:p>
          <a:p>
            <a:pPr lvl="1"/>
            <a:r>
              <a:rPr lang="en-US" altLang="zh-TW" dirty="0">
                <a:solidFill>
                  <a:schemeClr val="bg1"/>
                </a:solidFill>
              </a:rPr>
              <a:t>http://k12easchool.chsh.ntct.edu.tw/</a:t>
            </a:r>
          </a:p>
        </p:txBody>
      </p:sp>
      <p:pic>
        <p:nvPicPr>
          <p:cNvPr id="5" name="圖片 4">
            <a:extLst>
              <a:ext uri="{FF2B5EF4-FFF2-40B4-BE49-F238E27FC236}">
                <a16:creationId xmlns="" xmlns:a16="http://schemas.microsoft.com/office/drawing/2014/main" id="{30FBE544-C052-47F1-AE49-52F4F40D94AA}"/>
              </a:ext>
            </a:extLst>
          </p:cNvPr>
          <p:cNvPicPr>
            <a:picLocks noChangeAspect="1"/>
          </p:cNvPicPr>
          <p:nvPr/>
        </p:nvPicPr>
        <p:blipFill>
          <a:blip r:embed="rId3"/>
          <a:stretch>
            <a:fillRect/>
          </a:stretch>
        </p:blipFill>
        <p:spPr>
          <a:xfrm>
            <a:off x="971600" y="1273376"/>
            <a:ext cx="7560840" cy="4171848"/>
          </a:xfrm>
          <a:prstGeom prst="rect">
            <a:avLst/>
          </a:prstGeom>
        </p:spPr>
      </p:pic>
    </p:spTree>
    <p:extLst>
      <p:ext uri="{BB962C8B-B14F-4D97-AF65-F5344CB8AC3E}">
        <p14:creationId xmlns:p14="http://schemas.microsoft.com/office/powerpoint/2010/main" val="2410358928"/>
      </p:ext>
    </p:extLst>
  </p:cSld>
  <p:clrMapOvr>
    <a:masterClrMapping/>
  </p:clrMapOvr>
  <p:transition spd="med">
    <p:pull/>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Google Shape;1273;p81"/>
          <p:cNvSpPr>
            <a:spLocks noGrp="1"/>
          </p:cNvSpPr>
          <p:nvPr>
            <p:ph type="sldNum" sz="quarter" idx="12"/>
          </p:nvPr>
        </p:nvSpPr>
        <p:spPr>
          <a:prstGeom prst="ellipse">
            <a:avLst/>
          </a:prstGeom>
          <a:noFill/>
          <a:ln w="19050" cap="flat" cmpd="sng">
            <a:solidFill>
              <a:srgbClr val="FFFFFF"/>
            </a:solidFill>
            <a:prstDash val="solid"/>
            <a:round/>
            <a:headEnd type="none" w="sm" len="sm"/>
            <a:tailEnd type="none" w="sm" len="sm"/>
          </a:ln>
        </p:spPr>
        <p:txBody>
          <a:bodyPr spcFirstLastPara="1" wrap="square" lIns="9125" tIns="9125" rIns="9125" bIns="9125" anchor="ctr" anchorCtr="0">
            <a:noAutofit/>
          </a:bodyPr>
          <a:lstStyle/>
          <a:p>
            <a:pPr marL="0" marR="0" lvl="0" indent="0" algn="ctr" rtl="0">
              <a:spcBef>
                <a:spcPts val="0"/>
              </a:spcBef>
              <a:spcAft>
                <a:spcPts val="0"/>
              </a:spcAft>
              <a:buClr>
                <a:schemeClr val="lt1"/>
              </a:buClr>
              <a:buSzPts val="1100"/>
              <a:buFont typeface="Noto Sans Symbols"/>
              <a:buNone/>
            </a:pPr>
            <a:fld id="{00000000-1234-1234-1234-123412341234}" type="slidenum">
              <a:rPr lang="en-US" altLang="zh-TW" sz="1100">
                <a:solidFill>
                  <a:schemeClr val="lt1"/>
                </a:solidFill>
                <a:latin typeface="Microsoft JhengHei"/>
                <a:ea typeface="Microsoft JhengHei"/>
                <a:cs typeface="Microsoft JhengHei"/>
                <a:sym typeface="Microsoft JhengHei"/>
              </a:rPr>
              <a:t>117</a:t>
            </a:fld>
            <a:endParaRPr sz="1200">
              <a:solidFill>
                <a:schemeClr val="lt1"/>
              </a:solidFill>
              <a:latin typeface="Microsoft JhengHei"/>
              <a:ea typeface="Microsoft JhengHei"/>
              <a:cs typeface="Microsoft JhengHei"/>
              <a:sym typeface="Microsoft JhengHei"/>
            </a:endParaRPr>
          </a:p>
        </p:txBody>
      </p:sp>
      <p:sp>
        <p:nvSpPr>
          <p:cNvPr id="1274" name="Google Shape;1274;p81"/>
          <p:cNvSpPr txBox="1">
            <a:spLocks noGrp="1"/>
          </p:cNvSpPr>
          <p:nvPr>
            <p:ph type="ctrTitle" idx="4294967295"/>
          </p:nvPr>
        </p:nvSpPr>
        <p:spPr>
          <a:xfrm>
            <a:off x="0" y="115888"/>
            <a:ext cx="9144000" cy="120491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2800"/>
              <a:buFont typeface="Libre Franklin Medium"/>
              <a:buNone/>
            </a:pPr>
            <a:r>
              <a:rPr lang="zh-TW" sz="2800" b="1" i="0" u="none" strike="noStrike" cap="none" dirty="0">
                <a:solidFill>
                  <a:srgbClr val="C00000"/>
                </a:solidFill>
                <a:latin typeface="Libre Franklin Medium"/>
                <a:ea typeface="Libre Franklin Medium"/>
                <a:cs typeface="Libre Franklin Medium"/>
                <a:sym typeface="Libre Franklin Medium"/>
              </a:rPr>
              <a:t>國中教育會考網站</a:t>
            </a:r>
            <a:r>
              <a:rPr lang="zh-TW" sz="2800" b="0" i="0" u="none" strike="noStrike" cap="none" dirty="0">
                <a:solidFill>
                  <a:srgbClr val="C00000"/>
                </a:solidFill>
                <a:latin typeface="Libre Franklin Medium"/>
                <a:ea typeface="Libre Franklin Medium"/>
                <a:cs typeface="Libre Franklin Medium"/>
                <a:sym typeface="Libre Franklin Medium"/>
              </a:rPr>
              <a:t/>
            </a:r>
            <a:br>
              <a:rPr lang="zh-TW" sz="2800" b="0" i="0" u="none" strike="noStrike" cap="none" dirty="0">
                <a:solidFill>
                  <a:srgbClr val="C00000"/>
                </a:solidFill>
                <a:latin typeface="Libre Franklin Medium"/>
                <a:ea typeface="Libre Franklin Medium"/>
                <a:cs typeface="Libre Franklin Medium"/>
                <a:sym typeface="Libre Franklin Medium"/>
              </a:rPr>
            </a:br>
            <a:r>
              <a:rPr lang="zh-TW" sz="2800" b="0" i="0" u="sng" strike="noStrike" cap="none" dirty="0">
                <a:solidFill>
                  <a:schemeClr val="hlink"/>
                </a:solidFill>
                <a:latin typeface="Libre Franklin Medium"/>
                <a:ea typeface="Libre Franklin Medium"/>
                <a:cs typeface="Libre Franklin Medium"/>
                <a:sym typeface="Libre Franklin Medium"/>
                <a:hlinkClick r:id="rId3"/>
              </a:rPr>
              <a:t>http://cap.ntnu.edu.tw</a:t>
            </a:r>
            <a:endParaRPr sz="2800" b="1" i="0" u="none" strike="noStrike" cap="none" dirty="0">
              <a:solidFill>
                <a:srgbClr val="C00000"/>
              </a:solidFill>
              <a:latin typeface="Microsoft JhengHei"/>
              <a:ea typeface="Microsoft JhengHei"/>
              <a:cs typeface="Microsoft JhengHei"/>
              <a:sym typeface="Microsoft JhengHei"/>
            </a:endParaRPr>
          </a:p>
        </p:txBody>
      </p:sp>
      <p:pic>
        <p:nvPicPr>
          <p:cNvPr id="1275" name="Google Shape;1275;p81"/>
          <p:cNvPicPr preferRelativeResize="0"/>
          <p:nvPr/>
        </p:nvPicPr>
        <p:blipFill rotWithShape="1">
          <a:blip r:embed="rId4">
            <a:alphaModFix/>
          </a:blip>
          <a:srcRect t="13872" r="49599" b="3806"/>
          <a:stretch/>
        </p:blipFill>
        <p:spPr>
          <a:xfrm>
            <a:off x="179512" y="1340768"/>
            <a:ext cx="8856984" cy="5517232"/>
          </a:xfrm>
          <a:prstGeom prst="rect">
            <a:avLst/>
          </a:prstGeom>
          <a:noFill/>
          <a:ln>
            <a:noFill/>
          </a:ln>
        </p:spPr>
      </p:pic>
    </p:spTree>
    <p:extLst>
      <p:ext uri="{BB962C8B-B14F-4D97-AF65-F5344CB8AC3E}">
        <p14:creationId xmlns:p14="http://schemas.microsoft.com/office/powerpoint/2010/main" val="2114502271"/>
      </p:ext>
    </p:extLst>
  </p:cSld>
  <p:clrMapOvr>
    <a:masterClrMapping/>
  </p:clrMapOvr>
  <p:transition spd="med">
    <p:pull/>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25760"/>
            <a:ext cx="8229600" cy="1143000"/>
          </a:xfrm>
        </p:spPr>
        <p:txBody>
          <a:bodyPr/>
          <a:lstStyle/>
          <a:p>
            <a:r>
              <a:rPr lang="zh-TW" altLang="en-US" dirty="0">
                <a:solidFill>
                  <a:schemeClr val="accent6"/>
                </a:solidFill>
              </a:rPr>
              <a:t>宣導輔助資源</a:t>
            </a:r>
            <a:r>
              <a:rPr lang="en-US" altLang="zh-TW" dirty="0">
                <a:solidFill>
                  <a:schemeClr val="accent6"/>
                </a:solidFill>
              </a:rPr>
              <a:t>(1)</a:t>
            </a:r>
            <a:endParaRPr lang="zh-TW" altLang="en-US" dirty="0">
              <a:solidFill>
                <a:schemeClr val="accent6"/>
              </a:solidFill>
            </a:endParaRPr>
          </a:p>
        </p:txBody>
      </p:sp>
      <p:sp>
        <p:nvSpPr>
          <p:cNvPr id="3" name="內容版面配置區 2"/>
          <p:cNvSpPr>
            <a:spLocks noGrp="1"/>
          </p:cNvSpPr>
          <p:nvPr>
            <p:ph idx="1"/>
          </p:nvPr>
        </p:nvSpPr>
        <p:spPr>
          <a:xfrm>
            <a:off x="655588" y="908720"/>
            <a:ext cx="8363272" cy="936103"/>
          </a:xfrm>
        </p:spPr>
        <p:txBody>
          <a:bodyPr>
            <a:normAutofit lnSpcReduction="10000"/>
          </a:bodyPr>
          <a:lstStyle/>
          <a:p>
            <a:pPr lvl="1"/>
            <a:endParaRPr lang="en-US" altLang="zh-TW" sz="2400" dirty="0"/>
          </a:p>
          <a:p>
            <a:pPr lvl="1"/>
            <a:r>
              <a:rPr lang="zh-TW" altLang="en-US" dirty="0">
                <a:solidFill>
                  <a:schemeClr val="bg1"/>
                </a:solidFill>
              </a:rPr>
              <a:t>嘉義縣</a:t>
            </a:r>
            <a:r>
              <a:rPr lang="en-US" altLang="zh-TW" dirty="0">
                <a:solidFill>
                  <a:schemeClr val="bg1"/>
                </a:solidFill>
              </a:rPr>
              <a:t>12</a:t>
            </a:r>
            <a:r>
              <a:rPr lang="zh-TW" altLang="en-US" dirty="0">
                <a:solidFill>
                  <a:schemeClr val="bg1"/>
                </a:solidFill>
              </a:rPr>
              <a:t>年國民基本教育網</a:t>
            </a:r>
            <a:r>
              <a:rPr lang="en-US" altLang="zh-TW" sz="2000" dirty="0">
                <a:solidFill>
                  <a:schemeClr val="bg1"/>
                </a:solidFill>
              </a:rPr>
              <a:t>(http://12basic.cyc.edu.tw/)</a:t>
            </a:r>
          </a:p>
          <a:p>
            <a:pPr lvl="1"/>
            <a:endParaRPr lang="en-US" altLang="zh-TW" dirty="0">
              <a:solidFill>
                <a:schemeClr val="bg1"/>
              </a:solidFill>
            </a:endParaRPr>
          </a:p>
          <a:p>
            <a:pPr lvl="1"/>
            <a:endParaRPr lang="zh-TW" altLang="en-US" sz="2400" dirty="0"/>
          </a:p>
        </p:txBody>
      </p:sp>
      <p:graphicFrame>
        <p:nvGraphicFramePr>
          <p:cNvPr id="6" name="表格 5"/>
          <p:cNvGraphicFramePr>
            <a:graphicFrameLocks noGrp="1"/>
          </p:cNvGraphicFramePr>
          <p:nvPr>
            <p:extLst>
              <p:ext uri="{D42A27DB-BD31-4B8C-83A1-F6EECF244321}">
                <p14:modId xmlns:p14="http://schemas.microsoft.com/office/powerpoint/2010/main" val="3964707744"/>
              </p:ext>
            </p:extLst>
          </p:nvPr>
        </p:nvGraphicFramePr>
        <p:xfrm>
          <a:off x="-25120" y="5589240"/>
          <a:ext cx="9169119" cy="1268760"/>
        </p:xfrm>
        <a:graphic>
          <a:graphicData uri="http://schemas.openxmlformats.org/drawingml/2006/table">
            <a:tbl>
              <a:tblPr firstRow="1" bandRow="1">
                <a:tableStyleId>{5C22544A-7EE6-4342-B048-85BDC9FD1C3A}</a:tableStyleId>
              </a:tblPr>
              <a:tblGrid>
                <a:gridCol w="9169119">
                  <a:extLst>
                    <a:ext uri="{9D8B030D-6E8A-4147-A177-3AD203B41FA5}">
                      <a16:colId xmlns="" xmlns:a16="http://schemas.microsoft.com/office/drawing/2014/main" val="677271828"/>
                    </a:ext>
                  </a:extLst>
                </a:gridCol>
              </a:tblGrid>
              <a:tr h="1268760">
                <a:tc>
                  <a:txBody>
                    <a:bodyPr/>
                    <a:lstStyle/>
                    <a:p>
                      <a:endParaRPr lang="zh-TW" altLang="en-US" dirty="0"/>
                    </a:p>
                  </a:txBody>
                  <a:tcPr>
                    <a:solidFill>
                      <a:schemeClr val="bg1"/>
                    </a:solidFill>
                  </a:tcPr>
                </a:tc>
                <a:extLst>
                  <a:ext uri="{0D108BD9-81ED-4DB2-BD59-A6C34878D82A}">
                    <a16:rowId xmlns="" xmlns:a16="http://schemas.microsoft.com/office/drawing/2014/main" val="953151295"/>
                  </a:ext>
                </a:extLst>
              </a:tr>
            </a:tbl>
          </a:graphicData>
        </a:graphic>
      </p:graphicFrame>
      <p:pic>
        <p:nvPicPr>
          <p:cNvPr id="4" name="圖片 3"/>
          <p:cNvPicPr>
            <a:picLocks noChangeAspect="1"/>
          </p:cNvPicPr>
          <p:nvPr/>
        </p:nvPicPr>
        <p:blipFill>
          <a:blip r:embed="rId3"/>
          <a:stretch>
            <a:fillRect/>
          </a:stretch>
        </p:blipFill>
        <p:spPr>
          <a:xfrm>
            <a:off x="179512" y="1268760"/>
            <a:ext cx="8839348" cy="5472608"/>
          </a:xfrm>
          <a:prstGeom prst="rect">
            <a:avLst/>
          </a:prstGeom>
        </p:spPr>
      </p:pic>
    </p:spTree>
    <p:extLst>
      <p:ext uri="{BB962C8B-B14F-4D97-AF65-F5344CB8AC3E}">
        <p14:creationId xmlns:p14="http://schemas.microsoft.com/office/powerpoint/2010/main" val="2300872148"/>
      </p:ext>
    </p:extLst>
  </p:cSld>
  <p:clrMapOvr>
    <a:masterClrMapping/>
  </p:clrMapOvr>
  <p:transition spd="med">
    <p:pull/>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a:xfrm>
            <a:off x="354456" y="2321021"/>
            <a:ext cx="8784976" cy="4525963"/>
          </a:xfrm>
          <a:prstGeom prst="rect">
            <a:avLst/>
          </a:prstGeom>
        </p:spPr>
        <p:txBody>
          <a:bodyPr vert="horz" rtlCol="0">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fontAlgn="auto">
              <a:spcBef>
                <a:spcPts val="0"/>
              </a:spcBef>
              <a:spcAft>
                <a:spcPts val="600"/>
              </a:spcAft>
              <a:buSzPct val="100000"/>
              <a:buFont typeface="Arial" panose="020B0604020202020204" pitchFamily="34" charset="0"/>
              <a:buChar char="•"/>
              <a:defRPr/>
            </a:pPr>
            <a:r>
              <a:rPr lang="zh-TW" altLang="en-US" sz="2800" dirty="0">
                <a:latin typeface="+mj-ea"/>
                <a:ea typeface="+mj-ea"/>
              </a:rPr>
              <a:t>諮詢專線：</a:t>
            </a:r>
            <a:endParaRPr lang="en-US" altLang="zh-TW" sz="2800" dirty="0">
              <a:latin typeface="+mj-ea"/>
              <a:ea typeface="+mj-ea"/>
            </a:endParaRPr>
          </a:p>
          <a:p>
            <a:pPr fontAlgn="auto">
              <a:spcBef>
                <a:spcPts val="0"/>
              </a:spcBef>
              <a:spcAft>
                <a:spcPts val="600"/>
              </a:spcAft>
              <a:buSzPct val="100000"/>
              <a:buFont typeface="Arial" panose="020B0604020202020204" pitchFamily="34" charset="0"/>
              <a:buChar char="•"/>
              <a:defRPr/>
            </a:pPr>
            <a:endParaRPr lang="zh-TW" altLang="en-US" sz="2800" dirty="0">
              <a:latin typeface="+mj-ea"/>
              <a:ea typeface="+mj-ea"/>
            </a:endParaRPr>
          </a:p>
          <a:p>
            <a:pPr lvl="1" fontAlgn="auto">
              <a:spcBef>
                <a:spcPts val="0"/>
              </a:spcBef>
              <a:spcAft>
                <a:spcPts val="600"/>
              </a:spcAft>
              <a:buSzPct val="100000"/>
              <a:buFont typeface="Arial" panose="020B0604020202020204" pitchFamily="34" charset="0"/>
              <a:buChar char="•"/>
              <a:defRPr/>
            </a:pPr>
            <a:r>
              <a:rPr lang="zh-TW" altLang="en-US" sz="2400" dirty="0">
                <a:latin typeface="+mj-ea"/>
                <a:ea typeface="+mj-ea"/>
              </a:rPr>
              <a:t>教育部設立免付費諮詢專線 </a:t>
            </a:r>
            <a:r>
              <a:rPr lang="en-US" altLang="zh-TW" sz="2400" dirty="0">
                <a:solidFill>
                  <a:srgbClr val="FF0000"/>
                </a:solidFill>
                <a:latin typeface="+mj-ea"/>
                <a:ea typeface="+mj-ea"/>
              </a:rPr>
              <a:t>0800-012580</a:t>
            </a:r>
          </a:p>
          <a:p>
            <a:pPr lvl="1" fontAlgn="auto">
              <a:spcBef>
                <a:spcPts val="0"/>
              </a:spcBef>
              <a:spcAft>
                <a:spcPts val="600"/>
              </a:spcAft>
              <a:buSzPct val="100000"/>
              <a:buFont typeface="Arial" panose="020B0604020202020204" pitchFamily="34" charset="0"/>
              <a:buChar char="•"/>
              <a:defRPr/>
            </a:pPr>
            <a:r>
              <a:rPr lang="zh-TW" altLang="en-US" sz="2400" dirty="0">
                <a:latin typeface="+mj-ea"/>
                <a:ea typeface="+mj-ea"/>
              </a:rPr>
              <a:t>嘉義縣：</a:t>
            </a:r>
            <a:r>
              <a:rPr lang="en-US" altLang="zh-TW" sz="2400" dirty="0">
                <a:solidFill>
                  <a:srgbClr val="FF0000"/>
                </a:solidFill>
                <a:latin typeface="+mj-ea"/>
                <a:ea typeface="+mj-ea"/>
              </a:rPr>
              <a:t>05-3620123</a:t>
            </a:r>
            <a:r>
              <a:rPr lang="zh-TW" altLang="en-US" sz="2400" dirty="0">
                <a:solidFill>
                  <a:srgbClr val="FF0000"/>
                </a:solidFill>
                <a:latin typeface="+mj-ea"/>
                <a:ea typeface="+mj-ea"/>
              </a:rPr>
              <a:t>*</a:t>
            </a:r>
            <a:r>
              <a:rPr lang="en-US" altLang="zh-TW" sz="2400" dirty="0">
                <a:solidFill>
                  <a:srgbClr val="FF0000"/>
                </a:solidFill>
                <a:latin typeface="+mj-ea"/>
                <a:ea typeface="+mj-ea"/>
              </a:rPr>
              <a:t>8917</a:t>
            </a:r>
          </a:p>
          <a:p>
            <a:pPr lvl="1" fontAlgn="auto">
              <a:spcBef>
                <a:spcPts val="0"/>
              </a:spcBef>
              <a:spcAft>
                <a:spcPts val="600"/>
              </a:spcAft>
              <a:buSzPct val="100000"/>
              <a:buFont typeface="Arial" panose="020B0604020202020204" pitchFamily="34" charset="0"/>
              <a:buChar char="•"/>
              <a:defRPr/>
            </a:pPr>
            <a:r>
              <a:rPr lang="zh-TW" altLang="en-US" sz="2400" dirty="0">
                <a:latin typeface="+mj-ea"/>
                <a:ea typeface="+mj-ea"/>
              </a:rPr>
              <a:t>嘉義市 </a:t>
            </a:r>
            <a:r>
              <a:rPr lang="en-US" altLang="zh-TW" sz="2400" dirty="0">
                <a:latin typeface="+mj-ea"/>
                <a:ea typeface="+mj-ea"/>
              </a:rPr>
              <a:t>:</a:t>
            </a:r>
            <a:r>
              <a:rPr lang="zh-TW" altLang="en-US" sz="2400" dirty="0">
                <a:latin typeface="+mj-ea"/>
                <a:ea typeface="+mj-ea"/>
              </a:rPr>
              <a:t>  </a:t>
            </a:r>
            <a:r>
              <a:rPr lang="en-US" altLang="zh-TW" sz="2400" dirty="0">
                <a:latin typeface="+mj-ea"/>
                <a:ea typeface="+mj-ea"/>
              </a:rPr>
              <a:t>05-2254321</a:t>
            </a:r>
            <a:r>
              <a:rPr lang="zh-TW" altLang="en-US" sz="2400" dirty="0">
                <a:latin typeface="+mj-ea"/>
                <a:ea typeface="+mj-ea"/>
              </a:rPr>
              <a:t>*</a:t>
            </a:r>
            <a:r>
              <a:rPr lang="en-US" altLang="zh-TW" sz="2400" dirty="0">
                <a:latin typeface="+mj-ea"/>
                <a:ea typeface="+mj-ea"/>
              </a:rPr>
              <a:t>359</a:t>
            </a:r>
          </a:p>
          <a:p>
            <a:pPr lvl="1" fontAlgn="auto">
              <a:spcBef>
                <a:spcPts val="0"/>
              </a:spcBef>
              <a:spcAft>
                <a:spcPts val="600"/>
              </a:spcAft>
              <a:buSzPct val="100000"/>
              <a:buFont typeface="Arial" panose="020B0604020202020204" pitchFamily="34" charset="0"/>
              <a:buChar char="•"/>
              <a:defRPr/>
            </a:pPr>
            <a:r>
              <a:rPr lang="zh-TW" altLang="en-US" sz="2400" dirty="0">
                <a:latin typeface="+mj-ea"/>
                <a:ea typeface="+mj-ea"/>
              </a:rPr>
              <a:t>各國中教務處或輔導處</a:t>
            </a:r>
          </a:p>
        </p:txBody>
      </p:sp>
      <p:sp>
        <p:nvSpPr>
          <p:cNvPr id="5" name="標題 1"/>
          <p:cNvSpPr txBox="1">
            <a:spLocks/>
          </p:cNvSpPr>
          <p:nvPr/>
        </p:nvSpPr>
        <p:spPr bwMode="auto">
          <a:xfrm>
            <a:off x="0" y="0"/>
            <a:ext cx="9144000" cy="1260000"/>
          </a:xfrm>
          <a:prstGeom prst="rect">
            <a:avLst/>
          </a:prstGeom>
          <a:solidFill>
            <a:schemeClr val="tx1"/>
          </a:solidFill>
          <a:ln>
            <a:noFill/>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defRPr/>
            </a:pPr>
            <a:r>
              <a:rPr lang="zh-TW" altLang="en-US" sz="4800" b="1" dirty="0">
                <a:solidFill>
                  <a:schemeClr val="bg1"/>
                </a:solidFill>
                <a:effectLst>
                  <a:outerShdw blurRad="38100" dist="38100" dir="2700000" algn="tl">
                    <a:srgbClr val="C0C0C0"/>
                  </a:outerShdw>
                </a:effectLst>
                <a:latin typeface="微軟正黑體" pitchFamily="34" charset="-120"/>
                <a:ea typeface="微軟正黑體" pitchFamily="34" charset="-120"/>
              </a:rPr>
              <a:t>諮詢專線</a:t>
            </a:r>
          </a:p>
        </p:txBody>
      </p:sp>
      <p:pic>
        <p:nvPicPr>
          <p:cNvPr id="4" name="圖片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8095" y1="29688" x2="38095" y2="29688"/>
                        <a14:foregroundMark x1="39524" y1="31510" x2="39524" y2="31510"/>
                        <a14:foregroundMark x1="49048" y1="29427" x2="49048" y2="29427"/>
                        <a14:foregroundMark x1="51667" y1="25000" x2="51667" y2="25000"/>
                        <a14:foregroundMark x1="87857" y1="62240" x2="87857" y2="62240"/>
                        <a14:foregroundMark x1="87143" y1="60156" x2="87143" y2="60156"/>
                        <a14:foregroundMark x1="87619" y1="66146" x2="87619" y2="66146"/>
                        <a14:foregroundMark x1="92857" y1="66406" x2="92857" y2="66406"/>
                        <a14:foregroundMark x1="95238" y1="64323" x2="95238" y2="64323"/>
                        <a14:foregroundMark x1="10476" y1="23177" x2="10476" y2="23177"/>
                      </a14:backgroundRemoval>
                    </a14:imgEffect>
                  </a14:imgLayer>
                </a14:imgProps>
              </a:ext>
              <a:ext uri="{28A0092B-C50C-407E-A947-70E740481C1C}">
                <a14:useLocalDpi xmlns:a14="http://schemas.microsoft.com/office/drawing/2010/main" val="0"/>
              </a:ext>
            </a:extLst>
          </a:blip>
          <a:stretch>
            <a:fillRect/>
          </a:stretch>
        </p:blipFill>
        <p:spPr>
          <a:xfrm>
            <a:off x="6948264" y="1700808"/>
            <a:ext cx="1849053" cy="1690563"/>
          </a:xfrm>
          <a:prstGeom prst="rect">
            <a:avLst/>
          </a:prstGeom>
        </p:spPr>
      </p:pic>
    </p:spTree>
    <p:extLst>
      <p:ext uri="{BB962C8B-B14F-4D97-AF65-F5344CB8AC3E}">
        <p14:creationId xmlns:p14="http://schemas.microsoft.com/office/powerpoint/2010/main" val="676200303"/>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14399" y="0"/>
            <a:ext cx="8229600" cy="1143000"/>
          </a:xfrm>
        </p:spPr>
        <p:txBody>
          <a:bodyPr/>
          <a:lstStyle/>
          <a:p>
            <a:pPr algn="l"/>
            <a:r>
              <a:rPr lang="zh-TW" altLang="en-US" dirty="0"/>
              <a:t>有關會考，你要知道的事</a:t>
            </a:r>
            <a:r>
              <a:rPr lang="en-US" altLang="zh-TW" dirty="0"/>
              <a:t>…..</a:t>
            </a:r>
            <a:endParaRPr lang="zh-TW" altLang="en-US" dirty="0"/>
          </a:p>
        </p:txBody>
      </p:sp>
      <p:sp>
        <p:nvSpPr>
          <p:cNvPr id="4" name="文字方塊 3"/>
          <p:cNvSpPr txBox="1"/>
          <p:nvPr/>
        </p:nvSpPr>
        <p:spPr>
          <a:xfrm>
            <a:off x="431539" y="1539612"/>
            <a:ext cx="8280920" cy="1107996"/>
          </a:xfrm>
          <a:prstGeom prst="rect">
            <a:avLst/>
          </a:prstGeom>
          <a:noFill/>
        </p:spPr>
        <p:txBody>
          <a:bodyPr wrap="square" rtlCol="0">
            <a:spAutoFit/>
          </a:bodyPr>
          <a:lstStyle/>
          <a:p>
            <a:pPr algn="ctr"/>
            <a:r>
              <a:rPr lang="zh-TW" altLang="en-US" sz="3300" b="1" dirty="0">
                <a:solidFill>
                  <a:srgbClr val="0000FF"/>
                </a:solidFill>
                <a:latin typeface="微軟正黑體" panose="020B0604030504040204" pitchFamily="34" charset="-120"/>
                <a:ea typeface="微軟正黑體" panose="020B0604030504040204" pitchFamily="34" charset="-120"/>
              </a:rPr>
              <a:t>☆考試日期</a:t>
            </a:r>
            <a:r>
              <a:rPr lang="en-US" altLang="zh-TW" sz="3300" b="1" dirty="0">
                <a:solidFill>
                  <a:srgbClr val="0000FF"/>
                </a:solidFill>
                <a:latin typeface="微軟正黑體" panose="020B0604030504040204" pitchFamily="34" charset="-120"/>
                <a:ea typeface="微軟正黑體" panose="020B0604030504040204" pitchFamily="34" charset="-120"/>
              </a:rPr>
              <a:t>: 110</a:t>
            </a:r>
            <a:r>
              <a:rPr lang="zh-TW" altLang="en-US" sz="3300" b="1" dirty="0">
                <a:solidFill>
                  <a:srgbClr val="0000FF"/>
                </a:solidFill>
                <a:latin typeface="微軟正黑體" panose="020B0604030504040204" pitchFamily="34" charset="-120"/>
                <a:ea typeface="微軟正黑體" panose="020B0604030504040204" pitchFamily="34" charset="-120"/>
              </a:rPr>
              <a:t>年</a:t>
            </a:r>
            <a:r>
              <a:rPr lang="en-US" altLang="zh-TW" sz="3300" b="1" dirty="0">
                <a:solidFill>
                  <a:srgbClr val="0000FF"/>
                </a:solidFill>
                <a:latin typeface="微軟正黑體" panose="020B0604030504040204" pitchFamily="34" charset="-120"/>
                <a:ea typeface="微軟正黑體" panose="020B0604030504040204" pitchFamily="34" charset="-120"/>
              </a:rPr>
              <a:t>5</a:t>
            </a:r>
            <a:r>
              <a:rPr lang="zh-TW" altLang="en-US" sz="3300" b="1" dirty="0">
                <a:solidFill>
                  <a:srgbClr val="0000FF"/>
                </a:solidFill>
                <a:latin typeface="微軟正黑體" panose="020B0604030504040204" pitchFamily="34" charset="-120"/>
                <a:ea typeface="微軟正黑體" panose="020B0604030504040204" pitchFamily="34" charset="-120"/>
              </a:rPr>
              <a:t>月</a:t>
            </a:r>
            <a:r>
              <a:rPr lang="en-US" altLang="zh-TW" sz="3300" b="1" dirty="0">
                <a:solidFill>
                  <a:srgbClr val="0000FF"/>
                </a:solidFill>
                <a:latin typeface="微軟正黑體" panose="020B0604030504040204" pitchFamily="34" charset="-120"/>
                <a:ea typeface="微軟正黑體" panose="020B0604030504040204" pitchFamily="34" charset="-120"/>
              </a:rPr>
              <a:t>15-16</a:t>
            </a:r>
            <a:r>
              <a:rPr lang="zh-TW" altLang="en-US" sz="3300" b="1" dirty="0">
                <a:solidFill>
                  <a:srgbClr val="0000FF"/>
                </a:solidFill>
                <a:latin typeface="微軟正黑體" panose="020B0604030504040204" pitchFamily="34" charset="-120"/>
                <a:ea typeface="微軟正黑體" panose="020B0604030504040204" pitchFamily="34" charset="-120"/>
              </a:rPr>
              <a:t>日</a:t>
            </a:r>
            <a:r>
              <a:rPr lang="en-US" altLang="zh-TW" sz="3300" b="1" dirty="0">
                <a:solidFill>
                  <a:srgbClr val="0000FF"/>
                </a:solidFill>
                <a:latin typeface="微軟正黑體" panose="020B0604030504040204" pitchFamily="34" charset="-120"/>
                <a:ea typeface="微軟正黑體" panose="020B0604030504040204" pitchFamily="34" charset="-120"/>
              </a:rPr>
              <a:t>(</a:t>
            </a:r>
            <a:r>
              <a:rPr lang="zh-TW" altLang="en-US" sz="3300" b="1" dirty="0">
                <a:solidFill>
                  <a:srgbClr val="0000FF"/>
                </a:solidFill>
                <a:latin typeface="微軟正黑體" panose="020B0604030504040204" pitchFamily="34" charset="-120"/>
                <a:ea typeface="微軟正黑體" panose="020B0604030504040204" pitchFamily="34" charset="-120"/>
              </a:rPr>
              <a:t>星期六、日</a:t>
            </a:r>
            <a:r>
              <a:rPr lang="en-US" altLang="zh-TW" sz="3300" b="1" dirty="0">
                <a:solidFill>
                  <a:srgbClr val="0000FF"/>
                </a:solidFill>
                <a:latin typeface="微軟正黑體" panose="020B0604030504040204" pitchFamily="34" charset="-120"/>
                <a:ea typeface="微軟正黑體" panose="020B0604030504040204" pitchFamily="34" charset="-120"/>
              </a:rPr>
              <a:t>)</a:t>
            </a:r>
            <a:endParaRPr lang="zh-TW" altLang="en-US" sz="3300" b="1" dirty="0">
              <a:solidFill>
                <a:srgbClr val="0000FF"/>
              </a:solidFill>
              <a:latin typeface="微軟正黑體" panose="020B0604030504040204" pitchFamily="34" charset="-120"/>
              <a:ea typeface="微軟正黑體" panose="020B0604030504040204" pitchFamily="34" charset="-120"/>
            </a:endParaRPr>
          </a:p>
          <a:p>
            <a:pPr algn="ctr"/>
            <a:endParaRPr lang="en-US" altLang="zh-TW" sz="3300" b="1" dirty="0">
              <a:solidFill>
                <a:srgbClr val="0000FF"/>
              </a:solidFill>
              <a:latin typeface="微軟正黑體" panose="020B0604030504040204" pitchFamily="34" charset="-120"/>
              <a:ea typeface="微軟正黑體" panose="020B0604030504040204" pitchFamily="34" charset="-120"/>
            </a:endParaRPr>
          </a:p>
        </p:txBody>
      </p:sp>
      <p:sp>
        <p:nvSpPr>
          <p:cNvPr id="5" name="矩形 4"/>
          <p:cNvSpPr/>
          <p:nvPr/>
        </p:nvSpPr>
        <p:spPr>
          <a:xfrm>
            <a:off x="0" y="2918460"/>
            <a:ext cx="9143999" cy="3939540"/>
          </a:xfrm>
          <a:prstGeom prst="rect">
            <a:avLst/>
          </a:prstGeom>
          <a:solidFill>
            <a:srgbClr val="FFC000"/>
          </a:solidFill>
        </p:spPr>
        <p:txBody>
          <a:bodyPr wrap="square">
            <a:spAutoFit/>
          </a:bodyPr>
          <a:lstStyle/>
          <a:p>
            <a:pPr>
              <a:lnSpc>
                <a:spcPts val="6000"/>
              </a:lnSpc>
            </a:pPr>
            <a:r>
              <a:rPr lang="zh-TW" altLang="en-US" sz="3300" b="1" dirty="0">
                <a:solidFill>
                  <a:srgbClr val="0000FF"/>
                </a:solidFill>
                <a:latin typeface="微軟正黑體" panose="020B0604030504040204" pitchFamily="34" charset="-120"/>
                <a:ea typeface="微軟正黑體" panose="020B0604030504040204" pitchFamily="34" charset="-120"/>
              </a:rPr>
              <a:t>   ☆</a:t>
            </a:r>
            <a:r>
              <a:rPr lang="zh-TW" altLang="en-US" sz="3300" b="1" dirty="0">
                <a:solidFill>
                  <a:schemeClr val="tx2"/>
                </a:solidFill>
                <a:latin typeface="+mj-ea"/>
                <a:ea typeface="+mj-ea"/>
              </a:rPr>
              <a:t>考試科目 </a:t>
            </a:r>
            <a:r>
              <a:rPr lang="en-US" altLang="zh-TW" sz="3300" b="1" dirty="0">
                <a:solidFill>
                  <a:schemeClr val="tx2"/>
                </a:solidFill>
                <a:latin typeface="+mj-ea"/>
                <a:ea typeface="+mj-ea"/>
              </a:rPr>
              <a:t>:</a:t>
            </a:r>
            <a:r>
              <a:rPr lang="zh-TW" altLang="en-US" sz="3300" b="1" dirty="0">
                <a:solidFill>
                  <a:schemeClr val="tx2"/>
                </a:solidFill>
                <a:latin typeface="+mj-ea"/>
                <a:ea typeface="+mj-ea"/>
              </a:rPr>
              <a:t> 國文及寫作測驗</a:t>
            </a:r>
            <a:endParaRPr lang="en-US" altLang="zh-TW" sz="3300" b="1" dirty="0">
              <a:solidFill>
                <a:schemeClr val="tx2"/>
              </a:solidFill>
              <a:latin typeface="+mj-ea"/>
              <a:ea typeface="+mj-ea"/>
            </a:endParaRPr>
          </a:p>
          <a:p>
            <a:pPr>
              <a:lnSpc>
                <a:spcPts val="6000"/>
              </a:lnSpc>
            </a:pPr>
            <a:r>
              <a:rPr lang="zh-TW" altLang="en-US" sz="3300" b="1" dirty="0">
                <a:solidFill>
                  <a:schemeClr val="tx2"/>
                </a:solidFill>
                <a:latin typeface="+mj-ea"/>
                <a:ea typeface="+mj-ea"/>
              </a:rPr>
              <a:t>                         英語（包含聽力</a:t>
            </a:r>
            <a:r>
              <a:rPr lang="en-US" altLang="zh-TW" sz="3300" b="1" dirty="0">
                <a:solidFill>
                  <a:schemeClr val="tx2"/>
                </a:solidFill>
                <a:latin typeface="+mj-ea"/>
                <a:ea typeface="+mj-ea"/>
              </a:rPr>
              <a:t>-3</a:t>
            </a:r>
            <a:r>
              <a:rPr lang="zh-TW" altLang="en-US" sz="3300" b="1" dirty="0">
                <a:solidFill>
                  <a:schemeClr val="tx2"/>
                </a:solidFill>
                <a:latin typeface="+mj-ea"/>
                <a:ea typeface="+mj-ea"/>
              </a:rPr>
              <a:t>選</a:t>
            </a:r>
            <a:r>
              <a:rPr lang="en-US" altLang="zh-TW" sz="3300" b="1" dirty="0">
                <a:solidFill>
                  <a:schemeClr val="tx2"/>
                </a:solidFill>
                <a:latin typeface="+mj-ea"/>
                <a:ea typeface="+mj-ea"/>
              </a:rPr>
              <a:t>1</a:t>
            </a:r>
            <a:r>
              <a:rPr lang="zh-TW" altLang="en-US" sz="3300" b="1" dirty="0">
                <a:solidFill>
                  <a:schemeClr val="tx2"/>
                </a:solidFill>
                <a:latin typeface="+mj-ea"/>
                <a:ea typeface="+mj-ea"/>
              </a:rPr>
              <a:t>的選擇題）  </a:t>
            </a:r>
            <a:endParaRPr lang="en-US" altLang="zh-TW" sz="3300" b="1" dirty="0">
              <a:solidFill>
                <a:schemeClr val="tx2"/>
              </a:solidFill>
              <a:latin typeface="+mj-ea"/>
              <a:ea typeface="+mj-ea"/>
            </a:endParaRPr>
          </a:p>
          <a:p>
            <a:pPr>
              <a:lnSpc>
                <a:spcPts val="6000"/>
              </a:lnSpc>
            </a:pPr>
            <a:r>
              <a:rPr lang="zh-TW" altLang="en-US" sz="3300" b="1" dirty="0">
                <a:solidFill>
                  <a:schemeClr val="tx2"/>
                </a:solidFill>
                <a:latin typeface="+mj-ea"/>
                <a:ea typeface="+mj-ea"/>
              </a:rPr>
              <a:t>                         數學（包含非選擇題型）、    </a:t>
            </a:r>
            <a:endParaRPr lang="en-US" altLang="zh-TW" sz="3300" b="1" dirty="0">
              <a:solidFill>
                <a:schemeClr val="tx2"/>
              </a:solidFill>
              <a:latin typeface="+mj-ea"/>
              <a:ea typeface="+mj-ea"/>
            </a:endParaRPr>
          </a:p>
          <a:p>
            <a:pPr>
              <a:lnSpc>
                <a:spcPts val="6000"/>
              </a:lnSpc>
            </a:pPr>
            <a:r>
              <a:rPr lang="zh-TW" altLang="en-US" sz="3300" b="1" dirty="0">
                <a:solidFill>
                  <a:schemeClr val="tx2"/>
                </a:solidFill>
                <a:latin typeface="+mj-ea"/>
                <a:ea typeface="+mj-ea"/>
              </a:rPr>
              <a:t>                         社會</a:t>
            </a:r>
            <a:endParaRPr lang="en-US" altLang="zh-TW" sz="3300" b="1" dirty="0">
              <a:solidFill>
                <a:schemeClr val="tx2"/>
              </a:solidFill>
              <a:latin typeface="+mj-ea"/>
              <a:ea typeface="+mj-ea"/>
            </a:endParaRPr>
          </a:p>
          <a:p>
            <a:pPr>
              <a:lnSpc>
                <a:spcPts val="6000"/>
              </a:lnSpc>
            </a:pPr>
            <a:r>
              <a:rPr lang="zh-TW" altLang="en-US" sz="3300" b="1" dirty="0">
                <a:solidFill>
                  <a:schemeClr val="tx2"/>
                </a:solidFill>
                <a:latin typeface="+mj-ea"/>
                <a:ea typeface="+mj-ea"/>
              </a:rPr>
              <a:t>                         自然</a:t>
            </a:r>
            <a:endParaRPr lang="en-US" altLang="zh-TW" sz="3300" b="1" dirty="0">
              <a:solidFill>
                <a:schemeClr val="tx2"/>
              </a:solidFill>
              <a:latin typeface="+mj-ea"/>
              <a:ea typeface="+mj-ea"/>
            </a:endParaRPr>
          </a:p>
        </p:txBody>
      </p:sp>
      <p:sp>
        <p:nvSpPr>
          <p:cNvPr id="6" name="文字方塊 5"/>
          <p:cNvSpPr txBox="1"/>
          <p:nvPr/>
        </p:nvSpPr>
        <p:spPr>
          <a:xfrm>
            <a:off x="4319464" y="2329385"/>
            <a:ext cx="4824536" cy="584775"/>
          </a:xfrm>
          <a:prstGeom prst="rect">
            <a:avLst/>
          </a:prstGeom>
          <a:noFill/>
        </p:spPr>
        <p:txBody>
          <a:bodyPr wrap="square" rtlCol="0">
            <a:spAutoFit/>
          </a:bodyPr>
          <a:lstStyle/>
          <a:p>
            <a:r>
              <a:rPr lang="en-US" altLang="zh-TW" sz="1600" dirty="0" smtClean="0"/>
              <a:t>110</a:t>
            </a:r>
            <a:r>
              <a:rPr lang="zh-TW" altLang="en-US" sz="1600" dirty="0" smtClean="0"/>
              <a:t>年因應開學</a:t>
            </a:r>
            <a:r>
              <a:rPr lang="zh-TW" altLang="en-US" sz="1600" dirty="0"/>
              <a:t>延後四</a:t>
            </a:r>
            <a:r>
              <a:rPr lang="zh-TW" altLang="en-US" sz="1600" dirty="0" smtClean="0"/>
              <a:t>天，考試範圍公告如下 </a:t>
            </a:r>
            <a:r>
              <a:rPr lang="en-US" altLang="zh-TW" sz="1600" dirty="0" smtClean="0"/>
              <a:t>:</a:t>
            </a:r>
            <a:r>
              <a:rPr lang="zh-TW" altLang="en-US" sz="1600" dirty="0" smtClean="0"/>
              <a:t> </a:t>
            </a:r>
            <a:r>
              <a:rPr lang="en-US" altLang="zh-TW" sz="1600" dirty="0" smtClean="0"/>
              <a:t>https</a:t>
            </a:r>
            <a:r>
              <a:rPr lang="en-US" altLang="zh-TW" sz="1600" dirty="0"/>
              <a:t>://cap.rcpet.edu.tw/PressRelease1100205.html</a:t>
            </a:r>
            <a:endParaRPr lang="zh-TW" altLang="en-US" sz="1600" dirty="0"/>
          </a:p>
        </p:txBody>
      </p:sp>
    </p:spTree>
    <p:extLst>
      <p:ext uri="{BB962C8B-B14F-4D97-AF65-F5344CB8AC3E}">
        <p14:creationId xmlns:p14="http://schemas.microsoft.com/office/powerpoint/2010/main" val="3118115921"/>
      </p:ext>
    </p:extLst>
  </p:cSld>
  <p:clrMapOvr>
    <a:masterClrMapping/>
  </p:clrMapOvr>
  <p:transition spd="med">
    <p:pull/>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99592" y="980728"/>
            <a:ext cx="8064896" cy="1152128"/>
          </a:xfrm>
        </p:spPr>
        <p:txBody>
          <a:bodyPr rtlCol="0">
            <a:noAutofit/>
          </a:bodyPr>
          <a:lstStyle/>
          <a:p>
            <a:pPr rtl="0"/>
            <a:r>
              <a:rPr lang="zh-TW" altLang="en-US" sz="4400" b="1" dirty="0">
                <a:solidFill>
                  <a:schemeClr val="accent6">
                    <a:lumMod val="75000"/>
                  </a:schemeClr>
                </a:solidFill>
                <a:latin typeface="Salesforce Sans"/>
                <a:sym typeface="Salesforce Sans"/>
              </a:rPr>
              <a:t>祝福每個學生都有多彩的人生</a:t>
            </a:r>
            <a:r>
              <a:rPr lang="en-US" altLang="zh-TW" sz="4400" b="1" dirty="0">
                <a:solidFill>
                  <a:schemeClr val="accent6">
                    <a:lumMod val="75000"/>
                  </a:schemeClr>
                </a:solidFill>
                <a:latin typeface="Salesforce Sans"/>
                <a:sym typeface="Salesforce Sans"/>
              </a:rPr>
              <a:t>~</a:t>
            </a:r>
            <a:endParaRPr lang="zh-TW" altLang="en-US" sz="4400" b="1" dirty="0">
              <a:solidFill>
                <a:schemeClr val="accent6">
                  <a:lumMod val="75000"/>
                </a:schemeClr>
              </a:solidFill>
              <a:latin typeface="Salesforce Sans"/>
              <a:sym typeface="Salesforce Sans"/>
            </a:endParaRPr>
          </a:p>
        </p:txBody>
      </p:sp>
      <p:pic>
        <p:nvPicPr>
          <p:cNvPr id="5" name="Picture 2" descr="「Thank you」的圖片搜尋結果"/>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3748" y="2348880"/>
            <a:ext cx="4392488"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05452"/>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考試時間表</a:t>
            </a:r>
          </a:p>
        </p:txBody>
      </p:sp>
      <p:pic>
        <p:nvPicPr>
          <p:cNvPr id="4" name="內容版面配置區 3"/>
          <p:cNvPicPr>
            <a:picLocks noGrp="1" noChangeAspect="1"/>
          </p:cNvPicPr>
          <p:nvPr>
            <p:ph idx="1"/>
          </p:nvPr>
        </p:nvPicPr>
        <p:blipFill>
          <a:blip r:embed="rId2"/>
          <a:stretch>
            <a:fillRect/>
          </a:stretch>
        </p:blipFill>
        <p:spPr>
          <a:xfrm>
            <a:off x="457200" y="1610519"/>
            <a:ext cx="8507288" cy="5247481"/>
          </a:xfrm>
          <a:prstGeom prst="rect">
            <a:avLst/>
          </a:prstGeom>
        </p:spPr>
      </p:pic>
      <p:sp>
        <p:nvSpPr>
          <p:cNvPr id="3" name="矩形 2"/>
          <p:cNvSpPr/>
          <p:nvPr/>
        </p:nvSpPr>
        <p:spPr>
          <a:xfrm>
            <a:off x="5004048" y="4221088"/>
            <a:ext cx="3888432" cy="432048"/>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2927987794"/>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p:cNvSpPr>
          <p:nvPr>
            <p:ph type="ctrTitle"/>
          </p:nvPr>
        </p:nvSpPr>
        <p:spPr>
          <a:xfrm>
            <a:off x="1259632" y="476672"/>
            <a:ext cx="6172200" cy="690563"/>
          </a:xfrm>
        </p:spPr>
        <p:txBody>
          <a:bodyPr>
            <a:normAutofit fontScale="90000"/>
          </a:bodyPr>
          <a:lstStyle/>
          <a:p>
            <a:r>
              <a:rPr lang="zh-TW" altLang="en-US" b="1" dirty="0">
                <a:latin typeface="微軟正黑體" pitchFamily="34" charset="-120"/>
                <a:ea typeface="微軟正黑體" pitchFamily="34" charset="-120"/>
              </a:rPr>
              <a:t>英語聽力與數學非選擇</a:t>
            </a:r>
            <a:r>
              <a:rPr lang="en-US" altLang="zh-TW" b="1" dirty="0">
                <a:latin typeface="微軟正黑體" pitchFamily="34" charset="-120"/>
                <a:ea typeface="微軟正黑體" pitchFamily="34" charset="-120"/>
              </a:rPr>
              <a:t/>
            </a:r>
            <a:br>
              <a:rPr lang="en-US" altLang="zh-TW" b="1" dirty="0">
                <a:latin typeface="微軟正黑體" pitchFamily="34" charset="-120"/>
                <a:ea typeface="微軟正黑體" pitchFamily="34" charset="-120"/>
              </a:rPr>
            </a:br>
            <a:r>
              <a:rPr lang="zh-TW" altLang="en-US" b="1" dirty="0">
                <a:latin typeface="微軟正黑體" pitchFamily="34" charset="-120"/>
                <a:ea typeface="微軟正黑體" pitchFamily="34" charset="-120"/>
              </a:rPr>
              <a:t>記分比例</a:t>
            </a:r>
          </a:p>
        </p:txBody>
      </p:sp>
      <p:sp>
        <p:nvSpPr>
          <p:cNvPr id="151554" name="Rectangle 3"/>
          <p:cNvSpPr>
            <a:spLocks noGrp="1"/>
          </p:cNvSpPr>
          <p:nvPr>
            <p:ph type="subTitle" idx="1"/>
          </p:nvPr>
        </p:nvSpPr>
        <p:spPr>
          <a:xfrm>
            <a:off x="1485900" y="2057400"/>
            <a:ext cx="6172200" cy="3693858"/>
          </a:xfrm>
        </p:spPr>
        <p:txBody>
          <a:bodyPr/>
          <a:lstStyle/>
          <a:p>
            <a:pPr>
              <a:buFont typeface="Arial" charset="0"/>
              <a:buNone/>
            </a:pPr>
            <a:endParaRPr lang="en-US" altLang="zh-TW" sz="3000" dirty="0">
              <a:latin typeface="標楷體" pitchFamily="65" charset="-120"/>
            </a:endParaRPr>
          </a:p>
          <a:p>
            <a:pPr>
              <a:buFont typeface="Arial" charset="0"/>
              <a:buNone/>
            </a:pPr>
            <a:endParaRPr lang="en-US" altLang="zh-TW" sz="3000" dirty="0">
              <a:latin typeface="標楷體" pitchFamily="65" charset="-120"/>
            </a:endParaRPr>
          </a:p>
          <a:p>
            <a:pPr>
              <a:buFont typeface="Arial" charset="0"/>
              <a:buNone/>
            </a:pPr>
            <a:endParaRPr lang="en-US" altLang="zh-TW" dirty="0">
              <a:latin typeface="標楷體" pitchFamily="65" charset="-120"/>
              <a:ea typeface="標楷體" pitchFamily="65" charset="-120"/>
            </a:endParaRPr>
          </a:p>
          <a:p>
            <a:pPr>
              <a:buFont typeface="Arial" charset="0"/>
              <a:buNone/>
            </a:pPr>
            <a:endParaRPr lang="zh-TW" altLang="en-US" dirty="0">
              <a:latin typeface="標楷體" pitchFamily="65" charset="-120"/>
              <a:ea typeface="標楷體" pitchFamily="65" charset="-120"/>
            </a:endParaRPr>
          </a:p>
        </p:txBody>
      </p:sp>
      <p:graphicFrame>
        <p:nvGraphicFramePr>
          <p:cNvPr id="2" name="資料庫圖表 1"/>
          <p:cNvGraphicFramePr/>
          <p:nvPr>
            <p:extLst>
              <p:ext uri="{D42A27DB-BD31-4B8C-83A1-F6EECF244321}">
                <p14:modId xmlns:p14="http://schemas.microsoft.com/office/powerpoint/2010/main" val="1529761408"/>
              </p:ext>
            </p:extLst>
          </p:nvPr>
        </p:nvGraphicFramePr>
        <p:xfrm>
          <a:off x="323528" y="1700808"/>
          <a:ext cx="8712968"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1436274"/>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4031333046"/>
              </p:ext>
            </p:extLst>
          </p:nvPr>
        </p:nvGraphicFramePr>
        <p:xfrm>
          <a:off x="-5764" y="5445224"/>
          <a:ext cx="9149763" cy="1422637"/>
        </p:xfrm>
        <a:graphic>
          <a:graphicData uri="http://schemas.openxmlformats.org/drawingml/2006/table">
            <a:tbl>
              <a:tblPr firstRow="1" bandRow="1">
                <a:tableStyleId>{5C22544A-7EE6-4342-B048-85BDC9FD1C3A}</a:tableStyleId>
              </a:tblPr>
              <a:tblGrid>
                <a:gridCol w="9149763">
                  <a:extLst>
                    <a:ext uri="{9D8B030D-6E8A-4147-A177-3AD203B41FA5}">
                      <a16:colId xmlns="" xmlns:a16="http://schemas.microsoft.com/office/drawing/2014/main" val="1173645539"/>
                    </a:ext>
                  </a:extLst>
                </a:gridCol>
              </a:tblGrid>
              <a:tr h="1422637">
                <a:tc>
                  <a:txBody>
                    <a:bodyPr/>
                    <a:lstStyle/>
                    <a:p>
                      <a:endParaRPr lang="zh-TW" altLang="en-US" dirty="0"/>
                    </a:p>
                  </a:txBody>
                  <a:tcPr>
                    <a:solidFill>
                      <a:schemeClr val="bg1"/>
                    </a:solidFill>
                  </a:tcPr>
                </a:tc>
                <a:extLst>
                  <a:ext uri="{0D108BD9-81ED-4DB2-BD59-A6C34878D82A}">
                    <a16:rowId xmlns="" xmlns:a16="http://schemas.microsoft.com/office/drawing/2014/main" val="4266957867"/>
                  </a:ext>
                </a:extLst>
              </a:tr>
            </a:tbl>
          </a:graphicData>
        </a:graphic>
      </p:graphicFrame>
      <p:sp>
        <p:nvSpPr>
          <p:cNvPr id="148481" name="標題 1"/>
          <p:cNvSpPr>
            <a:spLocks noGrp="1"/>
          </p:cNvSpPr>
          <p:nvPr>
            <p:ph type="title"/>
          </p:nvPr>
        </p:nvSpPr>
        <p:spPr>
          <a:xfrm>
            <a:off x="1331640" y="260648"/>
            <a:ext cx="4104456" cy="486966"/>
          </a:xfrm>
        </p:spPr>
        <p:txBody>
          <a:bodyPr>
            <a:normAutofit fontScale="90000"/>
          </a:bodyPr>
          <a:lstStyle/>
          <a:p>
            <a:pPr algn="l"/>
            <a:r>
              <a:rPr lang="zh-TW" altLang="en-US" dirty="0"/>
              <a:t>標準參照計分</a:t>
            </a:r>
            <a:endParaRPr lang="zh-TW" altLang="en-US" b="1" dirty="0">
              <a:latin typeface="微軟正黑體" pitchFamily="34" charset="-120"/>
              <a:ea typeface="微軟正黑體" pitchFamily="34" charset="-120"/>
            </a:endParaRPr>
          </a:p>
        </p:txBody>
      </p:sp>
      <p:sp>
        <p:nvSpPr>
          <p:cNvPr id="5" name="投影片編號版面配置區 4"/>
          <p:cNvSpPr>
            <a:spLocks noGrp="1"/>
          </p:cNvSpPr>
          <p:nvPr>
            <p:ph type="sldNum" sz="quarter" idx="12"/>
          </p:nvPr>
        </p:nvSpPr>
        <p:spPr/>
        <p:txBody>
          <a:bodyPr/>
          <a:lstStyle/>
          <a:p>
            <a:pPr>
              <a:defRPr/>
            </a:pPr>
            <a:fld id="{D37F7749-ABE0-429C-8AA6-EE64F8030C30}" type="slidenum">
              <a:rPr lang="zh-TW" altLang="en-US" smtClean="0"/>
              <a:pPr>
                <a:defRPr/>
              </a:pPr>
              <a:t>15</a:t>
            </a:fld>
            <a:endParaRPr lang="zh-TW" altLang="en-US"/>
          </a:p>
        </p:txBody>
      </p:sp>
      <p:graphicFrame>
        <p:nvGraphicFramePr>
          <p:cNvPr id="4" name="Group 29"/>
          <p:cNvGraphicFramePr>
            <a:graphicFrameLocks noGrp="1"/>
          </p:cNvGraphicFramePr>
          <p:nvPr>
            <p:extLst>
              <p:ext uri="{D42A27DB-BD31-4B8C-83A1-F6EECF244321}">
                <p14:modId xmlns:p14="http://schemas.microsoft.com/office/powerpoint/2010/main" val="156156706"/>
              </p:ext>
            </p:extLst>
          </p:nvPr>
        </p:nvGraphicFramePr>
        <p:xfrm>
          <a:off x="827584" y="1881793"/>
          <a:ext cx="8002199" cy="4844274"/>
        </p:xfrm>
        <a:graphic>
          <a:graphicData uri="http://schemas.openxmlformats.org/drawingml/2006/table">
            <a:tbl>
              <a:tblPr/>
              <a:tblGrid>
                <a:gridCol w="4001101">
                  <a:extLst>
                    <a:ext uri="{9D8B030D-6E8A-4147-A177-3AD203B41FA5}">
                      <a16:colId xmlns="" xmlns:a16="http://schemas.microsoft.com/office/drawing/2014/main" val="20000"/>
                    </a:ext>
                  </a:extLst>
                </a:gridCol>
                <a:gridCol w="4001098">
                  <a:extLst>
                    <a:ext uri="{9D8B030D-6E8A-4147-A177-3AD203B41FA5}">
                      <a16:colId xmlns="" xmlns:a16="http://schemas.microsoft.com/office/drawing/2014/main" val="20001"/>
                    </a:ext>
                  </a:extLst>
                </a:gridCol>
              </a:tblGrid>
              <a:tr h="55288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000066"/>
                          </a:solidFill>
                          <a:effectLst/>
                          <a:latin typeface="微軟正黑體" pitchFamily="34" charset="-120"/>
                          <a:ea typeface="微軟正黑體" pitchFamily="34" charset="-120"/>
                          <a:cs typeface="Times New Roman" pitchFamily="18" charset="0"/>
                        </a:rPr>
                        <a:t>三等級</a:t>
                      </a:r>
                    </a:p>
                  </a:txBody>
                  <a:tcPr marL="68580" marR="68580" marT="34291" marB="34291"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000066"/>
                          </a:solidFill>
                          <a:effectLst/>
                          <a:latin typeface="微軟正黑體" pitchFamily="34" charset="-120"/>
                          <a:ea typeface="微軟正黑體" pitchFamily="34" charset="-120"/>
                        </a:rPr>
                        <a:t>四標示</a:t>
                      </a:r>
                    </a:p>
                  </a:txBody>
                  <a:tcPr marL="68580" marR="68580" marT="34291" marB="34291"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 xmlns:a16="http://schemas.microsoft.com/office/drawing/2014/main" val="10000"/>
                  </a:ext>
                </a:extLst>
              </a:tr>
              <a:tr h="5667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cs typeface="Arial" charset="0"/>
                        </a:rPr>
                        <a:t>精熟  </a:t>
                      </a:r>
                      <a:r>
                        <a:rPr kumimoji="1" lang="en-US" altLang="zh-TW" sz="2400" b="1" i="0" u="none" strike="noStrike" cap="none" normalizeH="0" baseline="0" dirty="0">
                          <a:ln>
                            <a:noFill/>
                          </a:ln>
                          <a:solidFill>
                            <a:srgbClr val="A50021"/>
                          </a:solidFill>
                          <a:effectLst/>
                          <a:latin typeface="微軟正黑體" pitchFamily="34" charset="-120"/>
                          <a:ea typeface="微軟正黑體" pitchFamily="34" charset="-120"/>
                          <a:cs typeface="Arial" charset="0"/>
                        </a:rPr>
                        <a:t>A</a:t>
                      </a:r>
                      <a:endParaRPr kumimoji="1" lang="zh-TW" altLang="en-US" sz="2400" b="1" i="0" u="none" strike="noStrike" cap="none" normalizeH="0" baseline="0" dirty="0">
                        <a:ln>
                          <a:noFill/>
                        </a:ln>
                        <a:solidFill>
                          <a:srgbClr val="000066"/>
                        </a:solidFill>
                        <a:effectLst/>
                        <a:latin typeface="微軟正黑體" pitchFamily="34" charset="-120"/>
                        <a:ea typeface="微軟正黑體" pitchFamily="34" charset="-120"/>
                        <a:cs typeface="Times New Roman" pitchFamily="18" charset="0"/>
                      </a:endParaRPr>
                    </a:p>
                  </a:txBody>
                  <a:tcPr marL="68580" marR="68580" marT="34291" marB="34291"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dirty="0">
                          <a:ln>
                            <a:noFill/>
                          </a:ln>
                          <a:solidFill>
                            <a:srgbClr val="A50021"/>
                          </a:solidFill>
                          <a:effectLst/>
                          <a:latin typeface="微軟正黑體" pitchFamily="34" charset="-120"/>
                          <a:ea typeface="微軟正黑體" pitchFamily="34" charset="-120"/>
                        </a:rPr>
                        <a:t>A</a:t>
                      </a:r>
                      <a:r>
                        <a:rPr kumimoji="1" lang="en-US" altLang="zh-TW" sz="2400" b="1" i="0" u="none" strike="noStrike" cap="none" normalizeH="0" baseline="30000" dirty="0">
                          <a:ln>
                            <a:noFill/>
                          </a:ln>
                          <a:solidFill>
                            <a:srgbClr val="A5002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rPr>
                        <a:t>，</a:t>
                      </a:r>
                      <a:r>
                        <a:rPr kumimoji="1" lang="en-US" altLang="zh-TW" sz="2400" b="1" i="0" u="none" strike="noStrike" cap="none" normalizeH="0" baseline="0" dirty="0">
                          <a:ln>
                            <a:noFill/>
                          </a:ln>
                          <a:solidFill>
                            <a:srgbClr val="A50021"/>
                          </a:solidFill>
                          <a:effectLst/>
                          <a:latin typeface="微軟正黑體" pitchFamily="34" charset="-120"/>
                          <a:ea typeface="微軟正黑體" pitchFamily="34" charset="-120"/>
                        </a:rPr>
                        <a:t>A</a:t>
                      </a:r>
                      <a:r>
                        <a:rPr kumimoji="1" lang="en-US" altLang="zh-TW" sz="2400" b="1" i="0" u="none" strike="noStrike" cap="none" normalizeH="0" baseline="30000" dirty="0">
                          <a:ln>
                            <a:noFill/>
                          </a:ln>
                          <a:solidFill>
                            <a:srgbClr val="A50021"/>
                          </a:solidFill>
                          <a:effectLst/>
                          <a:latin typeface="微軟正黑體" pitchFamily="34" charset="-120"/>
                          <a:ea typeface="微軟正黑體" pitchFamily="34" charset="-120"/>
                        </a:rPr>
                        <a:t>+</a:t>
                      </a:r>
                      <a:endParaRPr kumimoji="1" lang="zh-TW" altLang="en-US" sz="2400" b="1" i="0" u="none" strike="noStrike" cap="none" normalizeH="0" baseline="30000" dirty="0">
                        <a:ln>
                          <a:noFill/>
                        </a:ln>
                        <a:solidFill>
                          <a:srgbClr val="000066"/>
                        </a:solidFill>
                        <a:effectLst/>
                        <a:latin typeface="微軟正黑體" pitchFamily="34" charset="-120"/>
                        <a:ea typeface="微軟正黑體" pitchFamily="34" charset="-120"/>
                      </a:endParaRPr>
                    </a:p>
                  </a:txBody>
                  <a:tcPr marL="68580" marR="68580" marT="34291" marB="34291"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10001"/>
                  </a:ext>
                </a:extLst>
              </a:tr>
              <a:tr h="56813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cs typeface="Arial" charset="0"/>
                        </a:rPr>
                        <a:t>基礎  </a:t>
                      </a:r>
                      <a:r>
                        <a:rPr kumimoji="1" lang="en-US" altLang="zh-TW" sz="2400" b="1" i="0" u="none" strike="noStrike" cap="none" normalizeH="0" baseline="0" dirty="0">
                          <a:ln>
                            <a:noFill/>
                          </a:ln>
                          <a:solidFill>
                            <a:srgbClr val="A50021"/>
                          </a:solidFill>
                          <a:effectLst/>
                          <a:latin typeface="微軟正黑體" pitchFamily="34" charset="-120"/>
                          <a:ea typeface="微軟正黑體" pitchFamily="34" charset="-120"/>
                          <a:cs typeface="Arial" charset="0"/>
                        </a:rPr>
                        <a:t>B</a:t>
                      </a:r>
                      <a:endParaRPr kumimoji="1" lang="zh-TW" altLang="en-US" sz="2400" b="1" i="0" u="none" strike="noStrike" cap="none" normalizeH="0" baseline="0" dirty="0">
                        <a:ln>
                          <a:noFill/>
                        </a:ln>
                        <a:solidFill>
                          <a:srgbClr val="000066"/>
                        </a:solidFill>
                        <a:effectLst/>
                        <a:latin typeface="微軟正黑體" pitchFamily="34" charset="-120"/>
                        <a:ea typeface="微軟正黑體" pitchFamily="34" charset="-120"/>
                        <a:cs typeface="Arial" charset="0"/>
                      </a:endParaRPr>
                    </a:p>
                  </a:txBody>
                  <a:tcPr marL="68580" marR="68580" marT="34291" marB="34291"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dirty="0">
                          <a:ln>
                            <a:noFill/>
                          </a:ln>
                          <a:solidFill>
                            <a:srgbClr val="A50021"/>
                          </a:solidFill>
                          <a:effectLst/>
                          <a:latin typeface="微軟正黑體" pitchFamily="34" charset="-120"/>
                          <a:ea typeface="微軟正黑體" pitchFamily="34" charset="-120"/>
                        </a:rPr>
                        <a:t>B</a:t>
                      </a:r>
                      <a:r>
                        <a:rPr kumimoji="1" lang="en-US" altLang="zh-TW" sz="2400" b="1" i="0" u="none" strike="noStrike" cap="none" normalizeH="0" baseline="30000" dirty="0">
                          <a:ln>
                            <a:noFill/>
                          </a:ln>
                          <a:solidFill>
                            <a:srgbClr val="A5002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rPr>
                        <a:t>，</a:t>
                      </a:r>
                      <a:r>
                        <a:rPr kumimoji="1" lang="en-US" altLang="zh-TW" sz="2400" b="1" i="0" u="none" strike="noStrike" cap="none" normalizeH="0" baseline="0" dirty="0">
                          <a:ln>
                            <a:noFill/>
                          </a:ln>
                          <a:solidFill>
                            <a:srgbClr val="A50021"/>
                          </a:solidFill>
                          <a:effectLst/>
                          <a:latin typeface="微軟正黑體" pitchFamily="34" charset="-120"/>
                          <a:ea typeface="微軟正黑體" pitchFamily="34" charset="-120"/>
                        </a:rPr>
                        <a:t>B</a:t>
                      </a:r>
                      <a:r>
                        <a:rPr kumimoji="1" lang="en-US" altLang="zh-TW" sz="2400" b="1" i="0" u="none" strike="noStrike" cap="none" normalizeH="0" baseline="30000" dirty="0">
                          <a:ln>
                            <a:noFill/>
                          </a:ln>
                          <a:solidFill>
                            <a:srgbClr val="A50021"/>
                          </a:solidFill>
                          <a:effectLst/>
                          <a:latin typeface="微軟正黑體" pitchFamily="34" charset="-120"/>
                          <a:ea typeface="微軟正黑體" pitchFamily="34" charset="-120"/>
                        </a:rPr>
                        <a:t>+</a:t>
                      </a:r>
                      <a:endParaRPr kumimoji="1" lang="zh-TW" altLang="en-US" sz="2400" b="1" i="0" u="none" strike="noStrike" cap="none" normalizeH="0" baseline="30000" dirty="0">
                        <a:ln>
                          <a:noFill/>
                        </a:ln>
                        <a:solidFill>
                          <a:srgbClr val="000066"/>
                        </a:solidFill>
                        <a:effectLst/>
                        <a:latin typeface="微軟正黑體" pitchFamily="34" charset="-120"/>
                        <a:ea typeface="微軟正黑體" pitchFamily="34" charset="-120"/>
                        <a:cs typeface="Times New Roman" pitchFamily="18" charset="0"/>
                      </a:endParaRPr>
                    </a:p>
                  </a:txBody>
                  <a:tcPr marL="68580" marR="68580" marT="34291" marB="34291"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10002"/>
                  </a:ext>
                </a:extLst>
              </a:tr>
              <a:tr h="7184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cs typeface="Times New Roman" pitchFamily="18" charset="0"/>
                        </a:rPr>
                        <a:t>待加強 </a:t>
                      </a:r>
                      <a:r>
                        <a:rPr kumimoji="1" lang="en-US" altLang="zh-TW" sz="2400" b="1" i="0" u="none" strike="noStrike" cap="none" normalizeH="0" baseline="0" dirty="0">
                          <a:ln>
                            <a:noFill/>
                          </a:ln>
                          <a:solidFill>
                            <a:srgbClr val="A50021"/>
                          </a:solidFill>
                          <a:effectLst/>
                          <a:latin typeface="微軟正黑體" pitchFamily="34" charset="-120"/>
                          <a:ea typeface="微軟正黑體" pitchFamily="34" charset="-120"/>
                          <a:cs typeface="Times New Roman" pitchFamily="18" charset="0"/>
                        </a:rPr>
                        <a:t>C</a:t>
                      </a:r>
                      <a:endPar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34291" marB="34291"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endParaRPr>
                    </a:p>
                  </a:txBody>
                  <a:tcPr marL="68580" marR="68580" marT="34291" marB="34291"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10003"/>
                  </a:ext>
                </a:extLst>
              </a:tr>
              <a:tr h="568131">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000066"/>
                          </a:solidFill>
                          <a:effectLst/>
                          <a:latin typeface="微軟正黑體" pitchFamily="34" charset="-120"/>
                          <a:ea typeface="微軟正黑體" pitchFamily="34" charset="-120"/>
                          <a:cs typeface="Arial" charset="0"/>
                        </a:rPr>
                        <a:t>轉換分數</a:t>
                      </a:r>
                    </a:p>
                  </a:txBody>
                  <a:tcPr marL="68580" marR="68580" marT="34291" marB="34291" anchor="ctr" horzOverflow="overflow">
                    <a:lnL w="28575"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rgbClr val="000066"/>
                        </a:solidFill>
                        <a:effectLst/>
                        <a:latin typeface="微軟正黑體" pitchFamily="34" charset="-120"/>
                        <a:ea typeface="微軟正黑體" pitchFamily="34" charset="-120"/>
                        <a:cs typeface="Times New Roman" pitchFamily="18" charset="0"/>
                      </a:endParaRPr>
                    </a:p>
                  </a:txBody>
                  <a:tcPr marT="45721" marB="45721"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10004"/>
                  </a:ext>
                </a:extLst>
              </a:tr>
              <a:tr h="97000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100" b="1" i="0" u="none" strike="noStrike" cap="none" normalizeH="0" baseline="0" dirty="0">
                          <a:ln>
                            <a:noFill/>
                          </a:ln>
                          <a:solidFill>
                            <a:schemeClr val="tx1"/>
                          </a:solidFill>
                          <a:effectLst/>
                          <a:latin typeface="微軟正黑體" pitchFamily="34" charset="-120"/>
                          <a:ea typeface="微軟正黑體" pitchFamily="34" charset="-120"/>
                        </a:rPr>
                        <a:t>A</a:t>
                      </a:r>
                      <a:r>
                        <a:rPr kumimoji="1" lang="en-US" altLang="zh-TW" sz="2100" b="1" i="0" u="none" strike="noStrike" cap="none" normalizeH="0" baseline="30000" dirty="0">
                          <a:ln>
                            <a:noFill/>
                          </a:ln>
                          <a:solidFill>
                            <a:schemeClr val="tx1"/>
                          </a:solidFill>
                          <a:effectLst/>
                          <a:latin typeface="微軟正黑體" pitchFamily="34" charset="-120"/>
                          <a:ea typeface="微軟正黑體" pitchFamily="34" charset="-120"/>
                        </a:rPr>
                        <a:t>++</a:t>
                      </a:r>
                      <a:r>
                        <a:rPr kumimoji="1" lang="en-US" altLang="zh-TW" sz="2100" b="1" i="0" u="none" strike="noStrike" cap="none" normalizeH="0" baseline="0" dirty="0">
                          <a:ln>
                            <a:noFill/>
                          </a:ln>
                          <a:solidFill>
                            <a:schemeClr val="tx1"/>
                          </a:solidFill>
                          <a:effectLst/>
                          <a:latin typeface="微軟正黑體" pitchFamily="34" charset="-120"/>
                          <a:ea typeface="微軟正黑體" pitchFamily="34" charset="-120"/>
                          <a:cs typeface="Arial" charset="0"/>
                        </a:rPr>
                        <a:t>:9</a:t>
                      </a:r>
                      <a:r>
                        <a:rPr kumimoji="1" lang="zh-TW" altLang="en-US" sz="2100" b="1" i="0" u="none" strike="noStrike" cap="none" normalizeH="0" baseline="0" dirty="0">
                          <a:ln>
                            <a:noFill/>
                          </a:ln>
                          <a:solidFill>
                            <a:schemeClr val="tx1"/>
                          </a:solidFill>
                          <a:effectLst/>
                          <a:latin typeface="微軟正黑體" pitchFamily="34" charset="-120"/>
                          <a:ea typeface="微軟正黑體" pitchFamily="34" charset="-120"/>
                          <a:cs typeface="Arial" charset="0"/>
                        </a:rPr>
                        <a:t> </a:t>
                      </a:r>
                      <a:r>
                        <a:rPr kumimoji="1" lang="zh-TW" altLang="en-US" sz="2100" b="1" i="0" u="none" strike="noStrike" cap="none" normalizeH="0" baseline="0" dirty="0">
                          <a:ln>
                            <a:noFill/>
                          </a:ln>
                          <a:solidFill>
                            <a:schemeClr val="tx1"/>
                          </a:solidFill>
                          <a:effectLst/>
                          <a:latin typeface="微軟正黑體" pitchFamily="34" charset="-120"/>
                          <a:ea typeface="微軟正黑體" pitchFamily="34" charset="-120"/>
                        </a:rPr>
                        <a:t>，</a:t>
                      </a:r>
                      <a:r>
                        <a:rPr kumimoji="1" lang="en-US" altLang="zh-TW" sz="2100" b="1" i="0" u="none" strike="noStrike" cap="none" normalizeH="0" baseline="0" dirty="0">
                          <a:ln>
                            <a:noFill/>
                          </a:ln>
                          <a:solidFill>
                            <a:schemeClr val="tx1"/>
                          </a:solidFill>
                          <a:effectLst/>
                          <a:latin typeface="微軟正黑體" pitchFamily="34" charset="-120"/>
                          <a:ea typeface="微軟正黑體" pitchFamily="34" charset="-120"/>
                        </a:rPr>
                        <a:t>A</a:t>
                      </a:r>
                      <a:r>
                        <a:rPr kumimoji="1" lang="en-US" altLang="zh-TW" sz="2100" b="1" i="0" u="none" strike="noStrike" cap="none" normalizeH="0" baseline="30000" dirty="0">
                          <a:ln>
                            <a:noFill/>
                          </a:ln>
                          <a:solidFill>
                            <a:schemeClr val="tx1"/>
                          </a:solidFill>
                          <a:effectLst/>
                          <a:latin typeface="微軟正黑體" pitchFamily="34" charset="-120"/>
                          <a:ea typeface="微軟正黑體" pitchFamily="34" charset="-120"/>
                        </a:rPr>
                        <a:t>+</a:t>
                      </a:r>
                      <a:r>
                        <a:rPr kumimoji="1" lang="en-US" altLang="zh-TW" sz="2100" b="1" i="0" u="none" strike="noStrike" cap="none" normalizeH="0" baseline="0" dirty="0">
                          <a:ln>
                            <a:noFill/>
                          </a:ln>
                          <a:solidFill>
                            <a:schemeClr val="tx1"/>
                          </a:solidFill>
                          <a:effectLst/>
                          <a:latin typeface="微軟正黑體" pitchFamily="34" charset="-120"/>
                          <a:ea typeface="微軟正黑體" pitchFamily="34" charset="-120"/>
                          <a:cs typeface="Arial" charset="0"/>
                        </a:rPr>
                        <a:t>:8</a:t>
                      </a:r>
                      <a:r>
                        <a:rPr kumimoji="1" lang="zh-TW" altLang="en-US" sz="2100" b="1" i="0" u="none" strike="noStrike" cap="none" normalizeH="0" baseline="0" dirty="0">
                          <a:ln>
                            <a:noFill/>
                          </a:ln>
                          <a:solidFill>
                            <a:schemeClr val="tx1"/>
                          </a:solidFill>
                          <a:effectLst/>
                          <a:latin typeface="微軟正黑體" pitchFamily="34" charset="-120"/>
                          <a:ea typeface="微軟正黑體" pitchFamily="34" charset="-120"/>
                          <a:cs typeface="Arial" charset="0"/>
                        </a:rPr>
                        <a:t>， </a:t>
                      </a:r>
                      <a:r>
                        <a:rPr kumimoji="1" lang="en-US" altLang="zh-TW" sz="2100" b="1" i="0" u="none" strike="noStrike" cap="none" normalizeH="0" baseline="0" dirty="0">
                          <a:ln>
                            <a:noFill/>
                          </a:ln>
                          <a:solidFill>
                            <a:schemeClr val="tx1"/>
                          </a:solidFill>
                          <a:effectLst/>
                          <a:latin typeface="微軟正黑體" pitchFamily="34" charset="-120"/>
                          <a:ea typeface="微軟正黑體" pitchFamily="34" charset="-120"/>
                          <a:cs typeface="Arial" charset="0"/>
                        </a:rPr>
                        <a:t>A:7</a:t>
                      </a:r>
                      <a:r>
                        <a:rPr kumimoji="1" lang="zh-TW" altLang="en-US" sz="2100" b="1" i="0" u="none" strike="noStrike" cap="none" normalizeH="0" baseline="0" dirty="0">
                          <a:ln>
                            <a:noFill/>
                          </a:ln>
                          <a:solidFill>
                            <a:schemeClr val="tx1"/>
                          </a:solidFill>
                          <a:effectLst/>
                          <a:latin typeface="微軟正黑體" pitchFamily="34" charset="-120"/>
                          <a:ea typeface="微軟正黑體" pitchFamily="34" charset="-120"/>
                          <a:cs typeface="Arial" charset="0"/>
                        </a:rPr>
                        <a:t>， </a:t>
                      </a:r>
                      <a:r>
                        <a:rPr kumimoji="1" lang="en-US" altLang="zh-TW" sz="2100" b="1" i="0" u="none" strike="noStrike" cap="none" normalizeH="0" baseline="0" dirty="0">
                          <a:ln>
                            <a:noFill/>
                          </a:ln>
                          <a:solidFill>
                            <a:schemeClr val="tx1"/>
                          </a:solidFill>
                          <a:effectLst/>
                          <a:latin typeface="微軟正黑體" pitchFamily="34" charset="-120"/>
                          <a:ea typeface="微軟正黑體" pitchFamily="34" charset="-120"/>
                        </a:rPr>
                        <a:t>B</a:t>
                      </a:r>
                      <a:r>
                        <a:rPr kumimoji="1" lang="en-US" altLang="zh-TW" sz="2100" b="1" i="0" u="none" strike="noStrike" cap="none" normalizeH="0" baseline="30000" dirty="0">
                          <a:ln>
                            <a:noFill/>
                          </a:ln>
                          <a:solidFill>
                            <a:schemeClr val="tx1"/>
                          </a:solidFill>
                          <a:effectLst/>
                          <a:latin typeface="微軟正黑體" pitchFamily="34" charset="-120"/>
                          <a:ea typeface="微軟正黑體" pitchFamily="34" charset="-120"/>
                        </a:rPr>
                        <a:t>++</a:t>
                      </a:r>
                      <a:r>
                        <a:rPr kumimoji="1" lang="en-US" altLang="zh-TW" sz="2100" b="1" i="0" u="none" strike="noStrike" cap="none" normalizeH="0" baseline="0" dirty="0">
                          <a:ln>
                            <a:noFill/>
                          </a:ln>
                          <a:solidFill>
                            <a:schemeClr val="tx1"/>
                          </a:solidFill>
                          <a:effectLst/>
                          <a:latin typeface="微軟正黑體" pitchFamily="34" charset="-120"/>
                          <a:ea typeface="微軟正黑體" pitchFamily="34" charset="-120"/>
                          <a:cs typeface="Arial" charset="0"/>
                        </a:rPr>
                        <a:t>:5</a:t>
                      </a:r>
                      <a:r>
                        <a:rPr kumimoji="1" lang="zh-TW" altLang="en-US" sz="2100" b="1" i="0" u="none" strike="noStrike" cap="none" normalizeH="0" baseline="0" dirty="0">
                          <a:ln>
                            <a:noFill/>
                          </a:ln>
                          <a:solidFill>
                            <a:schemeClr val="tx1"/>
                          </a:solidFill>
                          <a:effectLst/>
                          <a:latin typeface="微軟正黑體" pitchFamily="34" charset="-120"/>
                          <a:ea typeface="微軟正黑體" pitchFamily="34" charset="-120"/>
                        </a:rPr>
                        <a:t>， </a:t>
                      </a:r>
                      <a:r>
                        <a:rPr kumimoji="1" lang="en-US" altLang="zh-TW" sz="2100" b="1" i="0" u="none" strike="noStrike" cap="none" normalizeH="0" baseline="0" dirty="0">
                          <a:ln>
                            <a:noFill/>
                          </a:ln>
                          <a:solidFill>
                            <a:schemeClr val="tx1"/>
                          </a:solidFill>
                          <a:effectLst/>
                          <a:latin typeface="微軟正黑體" pitchFamily="34" charset="-120"/>
                          <a:ea typeface="微軟正黑體" pitchFamily="34" charset="-120"/>
                        </a:rPr>
                        <a:t>B</a:t>
                      </a:r>
                      <a:r>
                        <a:rPr kumimoji="1" lang="en-US" altLang="zh-TW" sz="2100" b="1" i="0" u="none" strike="noStrike" cap="none" normalizeH="0" baseline="30000" dirty="0">
                          <a:ln>
                            <a:noFill/>
                          </a:ln>
                          <a:solidFill>
                            <a:schemeClr val="tx1"/>
                          </a:solidFill>
                          <a:effectLst/>
                          <a:latin typeface="微軟正黑體" pitchFamily="34" charset="-120"/>
                          <a:ea typeface="微軟正黑體" pitchFamily="34" charset="-120"/>
                        </a:rPr>
                        <a:t>+</a:t>
                      </a:r>
                      <a:r>
                        <a:rPr kumimoji="1" lang="en-US" altLang="zh-TW" sz="2100" b="1" i="0" u="none" strike="noStrike" cap="none" normalizeH="0" baseline="0" dirty="0">
                          <a:ln>
                            <a:noFill/>
                          </a:ln>
                          <a:solidFill>
                            <a:schemeClr val="tx1"/>
                          </a:solidFill>
                          <a:effectLst/>
                          <a:latin typeface="微軟正黑體" pitchFamily="34" charset="-120"/>
                          <a:ea typeface="微軟正黑體" pitchFamily="34" charset="-120"/>
                          <a:cs typeface="Arial" charset="0"/>
                        </a:rPr>
                        <a:t>:4</a:t>
                      </a:r>
                      <a:r>
                        <a:rPr kumimoji="1" lang="zh-TW" altLang="en-US" sz="2100" b="1" i="0" u="none" strike="noStrike" cap="none" normalizeH="0" baseline="0" dirty="0">
                          <a:ln>
                            <a:noFill/>
                          </a:ln>
                          <a:solidFill>
                            <a:schemeClr val="tx1"/>
                          </a:solidFill>
                          <a:effectLst/>
                          <a:latin typeface="微軟正黑體" pitchFamily="34" charset="-120"/>
                          <a:ea typeface="微軟正黑體" pitchFamily="34" charset="-120"/>
                          <a:cs typeface="Arial" charset="0"/>
                        </a:rPr>
                        <a:t>， </a:t>
                      </a:r>
                      <a:r>
                        <a:rPr kumimoji="1" lang="en-US" altLang="zh-TW" sz="2100" b="1" i="0" u="none" strike="noStrike" cap="none" normalizeH="0" baseline="0" dirty="0">
                          <a:ln>
                            <a:noFill/>
                          </a:ln>
                          <a:solidFill>
                            <a:schemeClr val="tx1"/>
                          </a:solidFill>
                          <a:effectLst/>
                          <a:latin typeface="微軟正黑體" pitchFamily="34" charset="-120"/>
                          <a:ea typeface="微軟正黑體" pitchFamily="34" charset="-120"/>
                          <a:cs typeface="Arial" charset="0"/>
                        </a:rPr>
                        <a:t>B:3</a:t>
                      </a:r>
                      <a:r>
                        <a:rPr kumimoji="1" lang="zh-TW" altLang="en-US" sz="2100" b="1" i="0" u="none" strike="noStrike" cap="none" normalizeH="0" baseline="0" dirty="0">
                          <a:ln>
                            <a:noFill/>
                          </a:ln>
                          <a:solidFill>
                            <a:schemeClr val="tx1"/>
                          </a:solidFill>
                          <a:effectLst/>
                          <a:latin typeface="微軟正黑體" pitchFamily="34" charset="-120"/>
                          <a:ea typeface="微軟正黑體" pitchFamily="34" charset="-120"/>
                          <a:cs typeface="Arial" charset="0"/>
                        </a:rPr>
                        <a:t>， </a:t>
                      </a:r>
                      <a:r>
                        <a:rPr kumimoji="1" lang="en-US" altLang="zh-TW" sz="21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C:1</a:t>
                      </a:r>
                      <a:endParaRPr kumimoji="1" lang="zh-TW" altLang="en-US" sz="2100" b="1" i="0" u="none" strike="noStrike" cap="none" normalizeH="0" baseline="0" dirty="0">
                        <a:ln>
                          <a:noFill/>
                        </a:ln>
                        <a:solidFill>
                          <a:schemeClr val="tx1"/>
                        </a:solidFill>
                        <a:effectLst/>
                        <a:latin typeface="微軟正黑體" pitchFamily="34" charset="-120"/>
                        <a:ea typeface="微軟正黑體" pitchFamily="34" charset="-12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100" b="1" i="0" u="none" strike="noStrike" cap="none" normalizeH="0" baseline="30000" dirty="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zh-TW" sz="1800" b="1" i="0" u="none" strike="noStrike" cap="none" normalizeH="0" baseline="0" dirty="0">
                        <a:ln>
                          <a:noFill/>
                        </a:ln>
                        <a:solidFill>
                          <a:srgbClr val="A50021"/>
                        </a:solidFill>
                        <a:effectLst/>
                        <a:latin typeface="微軟正黑體" pitchFamily="34" charset="-120"/>
                        <a:ea typeface="微軟正黑體" pitchFamily="34" charset="-120"/>
                      </a:endParaRPr>
                    </a:p>
                  </a:txBody>
                  <a:tcPr marL="68580" marR="68580" marT="34291" marB="34291" anchor="ctr" horzOverflow="overflow">
                    <a:lnL w="28575"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zh-TW" sz="2400" b="1" i="0" u="none" strike="noStrike" cap="none" normalizeH="0" baseline="0" dirty="0">
                        <a:ln>
                          <a:noFill/>
                        </a:ln>
                        <a:solidFill>
                          <a:srgbClr val="A50021"/>
                        </a:solidFill>
                        <a:effectLst/>
                        <a:latin typeface="微軟正黑體" pitchFamily="34" charset="-120"/>
                        <a:ea typeface="微軟正黑體" pitchFamily="34" charset="-120"/>
                      </a:endParaRPr>
                    </a:p>
                  </a:txBody>
                  <a:tcPr marT="45721" marB="45721"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10005"/>
                  </a:ext>
                </a:extLst>
              </a:tr>
              <a:tr h="8999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rPr>
                        <a:t>寫作測驗分為一至六級分</a:t>
                      </a:r>
                      <a:endParaRPr kumimoji="1" lang="en-US" altLang="zh-TW" sz="2400" b="1" i="0" u="none" strike="noStrike" cap="none" normalizeH="0" baseline="0" dirty="0">
                        <a:ln>
                          <a:noFill/>
                        </a:ln>
                        <a:solidFill>
                          <a:srgbClr val="A50021"/>
                        </a:solidFill>
                        <a:effectLst/>
                        <a:latin typeface="微軟正黑體" pitchFamily="34" charset="-120"/>
                        <a:ea typeface="微軟正黑體" pitchFamily="34" charset="-120"/>
                      </a:endParaRPr>
                    </a:p>
                  </a:txBody>
                  <a:tcPr marL="68580" marR="68580" marT="34291" marB="34291" anchor="ctr" horzOverflow="overflow">
                    <a:lnL w="28575"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endParaRPr lang="zh-TW" altLang="en-US"/>
                    </a:p>
                  </a:txBody>
                  <a:tcPr/>
                </a:tc>
                <a:extLst>
                  <a:ext uri="{0D108BD9-81ED-4DB2-BD59-A6C34878D82A}">
                    <a16:rowId xmlns="" xmlns:a16="http://schemas.microsoft.com/office/drawing/2014/main" val="3081492980"/>
                  </a:ext>
                </a:extLst>
              </a:tr>
            </a:tbl>
          </a:graphicData>
        </a:graphic>
      </p:graphicFrame>
      <p:sp>
        <p:nvSpPr>
          <p:cNvPr id="2" name="矩形 1"/>
          <p:cNvSpPr/>
          <p:nvPr/>
        </p:nvSpPr>
        <p:spPr>
          <a:xfrm>
            <a:off x="827584" y="1155224"/>
            <a:ext cx="3057247" cy="584775"/>
          </a:xfrm>
          <a:prstGeom prst="rect">
            <a:avLst/>
          </a:prstGeom>
        </p:spPr>
        <p:txBody>
          <a:bodyPr wrap="none">
            <a:spAutoFit/>
          </a:bodyPr>
          <a:lstStyle/>
          <a:p>
            <a:pPr marL="450850" indent="-450850"/>
            <a:r>
              <a:rPr lang="zh-TW" altLang="en-US" sz="3200" dirty="0"/>
              <a:t>測驗評量的結果</a:t>
            </a:r>
            <a:endParaRPr lang="en-US" altLang="zh-TW" sz="3200" dirty="0"/>
          </a:p>
        </p:txBody>
      </p:sp>
    </p:spTree>
    <p:extLst>
      <p:ext uri="{BB962C8B-B14F-4D97-AF65-F5344CB8AC3E}">
        <p14:creationId xmlns:p14="http://schemas.microsoft.com/office/powerpoint/2010/main" val="1851208143"/>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435629" y="116632"/>
            <a:ext cx="8229600" cy="1143000"/>
          </a:xfrm>
        </p:spPr>
        <p:txBody>
          <a:bodyPr/>
          <a:lstStyle/>
          <a:p>
            <a:r>
              <a:rPr lang="zh-TW" altLang="en-US" dirty="0"/>
              <a:t>違規記點減扣積分方式說明</a:t>
            </a:r>
          </a:p>
        </p:txBody>
      </p:sp>
      <p:sp>
        <p:nvSpPr>
          <p:cNvPr id="4" name="內容版面配置區 3"/>
          <p:cNvSpPr>
            <a:spLocks noGrp="1"/>
          </p:cNvSpPr>
          <p:nvPr>
            <p:ph idx="1"/>
          </p:nvPr>
        </p:nvSpPr>
        <p:spPr/>
        <p:txBody>
          <a:bodyPr/>
          <a:lstStyle/>
          <a:p>
            <a:r>
              <a:rPr lang="zh-TW" altLang="en-US" sz="2800" dirty="0"/>
              <a:t>記違規 </a:t>
            </a:r>
            <a:r>
              <a:rPr lang="en-US" altLang="zh-TW" sz="2800" dirty="0"/>
              <a:t>1 </a:t>
            </a:r>
            <a:r>
              <a:rPr lang="zh-TW" altLang="en-US" sz="2800" dirty="0"/>
              <a:t>點者扣國中教育會考</a:t>
            </a:r>
            <a:r>
              <a:rPr lang="zh-TW" altLang="en-US" sz="2800" b="1" dirty="0">
                <a:solidFill>
                  <a:srgbClr val="C00000"/>
                </a:solidFill>
              </a:rPr>
              <a:t>總積分</a:t>
            </a:r>
            <a:r>
              <a:rPr lang="zh-TW" altLang="en-US" sz="2800" dirty="0"/>
              <a:t>百分 之一</a:t>
            </a:r>
            <a:endParaRPr lang="en-US" altLang="zh-TW" sz="2800" dirty="0"/>
          </a:p>
          <a:p>
            <a:pPr marL="0" indent="0">
              <a:buNone/>
            </a:pPr>
            <a:r>
              <a:rPr lang="zh-TW" altLang="en-US" sz="2800" dirty="0"/>
              <a:t>    </a:t>
            </a:r>
            <a:r>
              <a:rPr lang="en-US" altLang="zh-TW" sz="2800" dirty="0"/>
              <a:t>(0.27 </a:t>
            </a:r>
            <a:r>
              <a:rPr lang="zh-TW" altLang="en-US" sz="2800" dirty="0"/>
              <a:t>分</a:t>
            </a:r>
            <a:r>
              <a:rPr lang="en-US" altLang="zh-TW" sz="2800" dirty="0"/>
              <a:t>)</a:t>
            </a:r>
          </a:p>
          <a:p>
            <a:pPr marL="0" indent="0">
              <a:buNone/>
            </a:pPr>
            <a:endParaRPr lang="en-US" altLang="zh-TW" sz="2800" dirty="0"/>
          </a:p>
          <a:p>
            <a:r>
              <a:rPr lang="zh-TW" altLang="en-US" sz="2800" dirty="0"/>
              <a:t>記違規 </a:t>
            </a:r>
            <a:r>
              <a:rPr lang="en-US" altLang="zh-TW" sz="2800" dirty="0"/>
              <a:t>2 </a:t>
            </a:r>
            <a:r>
              <a:rPr lang="zh-TW" altLang="en-US" sz="2800" dirty="0"/>
              <a:t>點者扣國中教育會考</a:t>
            </a:r>
            <a:r>
              <a:rPr lang="zh-TW" altLang="en-US" sz="2800" b="1" dirty="0">
                <a:solidFill>
                  <a:srgbClr val="C00000"/>
                </a:solidFill>
              </a:rPr>
              <a:t>總積分</a:t>
            </a:r>
            <a:r>
              <a:rPr lang="zh-TW" altLang="en-US" sz="2800" dirty="0"/>
              <a:t>百分之二</a:t>
            </a:r>
            <a:endParaRPr lang="en-US" altLang="zh-TW" sz="2800" dirty="0"/>
          </a:p>
          <a:p>
            <a:pPr marL="0" indent="0">
              <a:buNone/>
            </a:pPr>
            <a:r>
              <a:rPr lang="zh-TW" altLang="en-US" sz="2800" dirty="0"/>
              <a:t>    </a:t>
            </a:r>
            <a:r>
              <a:rPr lang="en-US" altLang="zh-TW" sz="2800" dirty="0"/>
              <a:t>(0.54 </a:t>
            </a:r>
            <a:r>
              <a:rPr lang="zh-TW" altLang="en-US" sz="2800" dirty="0"/>
              <a:t>分</a:t>
            </a:r>
            <a:r>
              <a:rPr lang="en-US" altLang="zh-TW" sz="2800" dirty="0"/>
              <a:t>)</a:t>
            </a:r>
          </a:p>
          <a:p>
            <a:pPr marL="0" indent="0">
              <a:buNone/>
            </a:pPr>
            <a:endParaRPr lang="en-US" altLang="zh-TW" sz="2800" dirty="0"/>
          </a:p>
          <a:p>
            <a:r>
              <a:rPr lang="zh-TW" altLang="en-US" sz="2800" dirty="0">
                <a:solidFill>
                  <a:schemeClr val="tx2"/>
                </a:solidFill>
              </a:rPr>
              <a:t>僅採扣其 </a:t>
            </a:r>
            <a:r>
              <a:rPr lang="zh-TW" altLang="en-US" sz="3600" dirty="0">
                <a:solidFill>
                  <a:srgbClr val="FF0000"/>
                </a:solidFill>
              </a:rPr>
              <a:t>總積分</a:t>
            </a:r>
            <a:r>
              <a:rPr lang="zh-TW" altLang="en-US" sz="2800" dirty="0">
                <a:solidFill>
                  <a:schemeClr val="tx2"/>
                </a:solidFill>
              </a:rPr>
              <a:t>，不另行扣其單科積分。</a:t>
            </a:r>
            <a:endParaRPr lang="en-US" altLang="zh-TW" sz="2800" dirty="0">
              <a:solidFill>
                <a:schemeClr val="tx2"/>
              </a:solidFill>
            </a:endParaRPr>
          </a:p>
          <a:p>
            <a:endParaRPr lang="en-US" altLang="zh-TW" sz="2100" dirty="0">
              <a:solidFill>
                <a:schemeClr val="tx2"/>
              </a:solidFill>
            </a:endParaRPr>
          </a:p>
          <a:p>
            <a:endParaRPr lang="en-US" altLang="zh-TW" sz="2100" dirty="0">
              <a:solidFill>
                <a:schemeClr val="tx2"/>
              </a:solidFill>
            </a:endParaRPr>
          </a:p>
          <a:p>
            <a:endParaRPr lang="zh-TW" altLang="en-US" sz="2100" dirty="0">
              <a:solidFill>
                <a:schemeClr val="tx2"/>
              </a:solidFill>
            </a:endParaRPr>
          </a:p>
          <a:p>
            <a:endParaRPr lang="zh-TW" altLang="en-US" dirty="0"/>
          </a:p>
        </p:txBody>
      </p:sp>
    </p:spTree>
    <p:extLst>
      <p:ext uri="{BB962C8B-B14F-4D97-AF65-F5344CB8AC3E}">
        <p14:creationId xmlns:p14="http://schemas.microsoft.com/office/powerpoint/2010/main" val="101716252"/>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323528" y="692696"/>
            <a:ext cx="8229600" cy="792088"/>
          </a:xfrm>
          <a:solidFill>
            <a:schemeClr val="bg1"/>
          </a:solidFill>
        </p:spPr>
        <p:txBody>
          <a:bodyPr>
            <a:normAutofit fontScale="90000"/>
          </a:bodyPr>
          <a:lstStyle/>
          <a:p>
            <a:r>
              <a:rPr lang="zh-TW" altLang="en-US" dirty="0"/>
              <a:t>嘉義區常見的違規事項及違規處理</a:t>
            </a:r>
          </a:p>
        </p:txBody>
      </p:sp>
      <p:sp>
        <p:nvSpPr>
          <p:cNvPr id="5" name="內容版面配置區 4"/>
          <p:cNvSpPr>
            <a:spLocks noGrp="1"/>
          </p:cNvSpPr>
          <p:nvPr>
            <p:ph idx="1"/>
          </p:nvPr>
        </p:nvSpPr>
        <p:spPr/>
        <p:txBody>
          <a:bodyPr>
            <a:normAutofit/>
          </a:bodyPr>
          <a:lstStyle/>
          <a:p>
            <a:r>
              <a:rPr lang="zh-TW" altLang="en-US" dirty="0"/>
              <a:t>於考試說明時段內離場、</a:t>
            </a:r>
            <a:r>
              <a:rPr lang="zh-TW" altLang="en-US" dirty="0">
                <a:solidFill>
                  <a:srgbClr val="FF0000"/>
                </a:solidFill>
              </a:rPr>
              <a:t>提前翻開試題本</a:t>
            </a:r>
            <a:r>
              <a:rPr lang="zh-TW" altLang="en-US" dirty="0"/>
              <a:t>、提前書寫、畫記、作答，或</a:t>
            </a:r>
            <a:r>
              <a:rPr lang="zh-TW" altLang="en-US" b="1" dirty="0">
                <a:solidFill>
                  <a:srgbClr val="FF0000"/>
                </a:solidFill>
              </a:rPr>
              <a:t>考試結束後逾時作答，經制止不從者。</a:t>
            </a:r>
            <a:endParaRPr lang="en-US" altLang="zh-TW" b="1" dirty="0">
              <a:solidFill>
                <a:srgbClr val="FF0000"/>
              </a:solidFill>
            </a:endParaRPr>
          </a:p>
          <a:p>
            <a:r>
              <a:rPr lang="zh-TW" altLang="en-US" dirty="0"/>
              <a:t>故意汙損答案卡（卷）、損壞試題 本，或在</a:t>
            </a:r>
            <a:r>
              <a:rPr lang="zh-TW" altLang="en-US" b="1" dirty="0">
                <a:solidFill>
                  <a:srgbClr val="0070C0"/>
                </a:solidFill>
              </a:rPr>
              <a:t>答案卡（卷）上顯示自 己身分、作標記</a:t>
            </a:r>
            <a:r>
              <a:rPr lang="zh-TW" altLang="en-US" dirty="0"/>
              <a:t>者。 該生該科考試不予計列 等級。</a:t>
            </a:r>
          </a:p>
          <a:p>
            <a:pPr lvl="1"/>
            <a:r>
              <a:rPr lang="zh-TW" altLang="en-US" sz="4000" u="sng" dirty="0">
                <a:solidFill>
                  <a:srgbClr val="FF0000"/>
                </a:solidFill>
              </a:rPr>
              <a:t>該生該科考試不予計列等</a:t>
            </a:r>
            <a:endParaRPr lang="en-US" altLang="zh-TW" sz="4000" u="sng" dirty="0">
              <a:solidFill>
                <a:srgbClr val="FF0000"/>
              </a:solidFill>
            </a:endParaRPr>
          </a:p>
        </p:txBody>
      </p:sp>
    </p:spTree>
    <p:extLst>
      <p:ext uri="{BB962C8B-B14F-4D97-AF65-F5344CB8AC3E}">
        <p14:creationId xmlns:p14="http://schemas.microsoft.com/office/powerpoint/2010/main" val="21629696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196752"/>
            <a:ext cx="8229600" cy="5328592"/>
          </a:xfrm>
        </p:spPr>
        <p:txBody>
          <a:bodyPr>
            <a:normAutofit fontScale="92500" lnSpcReduction="20000"/>
          </a:bodyPr>
          <a:lstStyle/>
          <a:p>
            <a:r>
              <a:rPr lang="zh-TW" altLang="en-US" dirty="0"/>
              <a:t>提前翻開試題本、提前書寫、畫 記、作答</a:t>
            </a:r>
            <a:endParaRPr lang="en-US" altLang="zh-TW" dirty="0"/>
          </a:p>
          <a:p>
            <a:pPr marL="0" indent="0">
              <a:buNone/>
            </a:pPr>
            <a:r>
              <a:rPr lang="zh-TW" altLang="en-US" dirty="0"/>
              <a:t>    或逾時作答，</a:t>
            </a:r>
            <a:r>
              <a:rPr lang="zh-TW" altLang="en-US" sz="4400" dirty="0">
                <a:solidFill>
                  <a:srgbClr val="FF0000"/>
                </a:solidFill>
              </a:rPr>
              <a:t>經制止後 停止者</a:t>
            </a:r>
            <a:r>
              <a:rPr lang="zh-TW" altLang="en-US" dirty="0"/>
              <a:t>。 </a:t>
            </a:r>
            <a:endParaRPr lang="en-US" altLang="zh-TW" dirty="0"/>
          </a:p>
          <a:p>
            <a:pPr marL="0" indent="0">
              <a:buNone/>
            </a:pPr>
            <a:endParaRPr lang="en-US" altLang="zh-TW" dirty="0"/>
          </a:p>
          <a:p>
            <a:pPr>
              <a:lnSpc>
                <a:spcPts val="4500"/>
              </a:lnSpc>
            </a:pPr>
            <a:r>
              <a:rPr lang="zh-TW" altLang="en-US" dirty="0"/>
              <a:t>於考試期間內攜帶非應試用品如計算紙計算機、時鐘、鬧鐘、電子鐘、行動電話、</a:t>
            </a:r>
            <a:r>
              <a:rPr lang="en-US" altLang="zh-TW" dirty="0"/>
              <a:t>MP3</a:t>
            </a:r>
            <a:r>
              <a:rPr lang="zh-TW" altLang="en-US" dirty="0"/>
              <a:t>、</a:t>
            </a:r>
            <a:r>
              <a:rPr lang="en-US" altLang="zh-TW" dirty="0"/>
              <a:t>MP4 </a:t>
            </a:r>
            <a:r>
              <a:rPr lang="zh-TW" altLang="en-US" dirty="0"/>
              <a:t>、</a:t>
            </a:r>
            <a:r>
              <a:rPr lang="zh-TW" altLang="en-US" sz="4000" dirty="0">
                <a:solidFill>
                  <a:srgbClr val="FF0000"/>
                </a:solidFill>
              </a:rPr>
              <a:t>智慧型手錶</a:t>
            </a:r>
            <a:r>
              <a:rPr lang="zh-TW" altLang="en-US" sz="4000" dirty="0"/>
              <a:t>、</a:t>
            </a:r>
            <a:r>
              <a:rPr lang="zh-TW" altLang="en-US" sz="4000" dirty="0">
                <a:solidFill>
                  <a:srgbClr val="FF0000"/>
                </a:solidFill>
              </a:rPr>
              <a:t>智慧手環</a:t>
            </a:r>
            <a:r>
              <a:rPr lang="zh-TW" altLang="en-US" dirty="0">
                <a:solidFill>
                  <a:srgbClr val="FF0000"/>
                </a:solidFill>
              </a:rPr>
              <a:t>等</a:t>
            </a:r>
            <a:r>
              <a:rPr lang="zh-TW" altLang="en-US" dirty="0"/>
              <a:t>及</a:t>
            </a:r>
            <a:r>
              <a:rPr lang="zh-TW" altLang="en-US" b="1" dirty="0">
                <a:solidFill>
                  <a:srgbClr val="0070C0"/>
                </a:solidFill>
              </a:rPr>
              <a:t>隨身放置</a:t>
            </a:r>
            <a:r>
              <a:rPr lang="zh-TW" altLang="en-US" dirty="0"/>
              <a:t>，</a:t>
            </a:r>
            <a:r>
              <a:rPr lang="zh-TW" altLang="en-US" b="1" dirty="0">
                <a:solidFill>
                  <a:srgbClr val="0070C0"/>
                </a:solidFill>
              </a:rPr>
              <a:t>無論是否使用或發出聲響</a:t>
            </a:r>
            <a:r>
              <a:rPr lang="zh-TW" altLang="en-US" dirty="0"/>
              <a:t>，經監試委員發現者。</a:t>
            </a:r>
            <a:endParaRPr lang="en-US" altLang="zh-TW" dirty="0"/>
          </a:p>
          <a:p>
            <a:endParaRPr lang="en-US" altLang="zh-TW" dirty="0"/>
          </a:p>
          <a:p>
            <a:pPr lvl="1"/>
            <a:r>
              <a:rPr lang="zh-TW" altLang="en-US" sz="5200" dirty="0"/>
              <a:t>記該科違規 </a:t>
            </a:r>
            <a:r>
              <a:rPr lang="en-US" altLang="zh-TW" sz="5200" dirty="0">
                <a:solidFill>
                  <a:srgbClr val="FF0000"/>
                </a:solidFill>
              </a:rPr>
              <a:t>2 </a:t>
            </a:r>
            <a:r>
              <a:rPr lang="zh-TW" altLang="en-US" sz="5200" dirty="0">
                <a:solidFill>
                  <a:srgbClr val="FF0000"/>
                </a:solidFill>
              </a:rPr>
              <a:t>點 </a:t>
            </a:r>
            <a:r>
              <a:rPr lang="en-US" altLang="zh-TW" sz="4800" dirty="0"/>
              <a:t>(0.54</a:t>
            </a:r>
            <a:r>
              <a:rPr lang="zh-TW" altLang="en-US" sz="4800" dirty="0"/>
              <a:t>分</a:t>
            </a:r>
            <a:r>
              <a:rPr lang="en-US" altLang="zh-TW" sz="4800" dirty="0"/>
              <a:t>)</a:t>
            </a:r>
            <a:r>
              <a:rPr lang="zh-TW" altLang="en-US" sz="4800" dirty="0"/>
              <a:t>。</a:t>
            </a:r>
          </a:p>
        </p:txBody>
      </p:sp>
    </p:spTree>
    <p:extLst>
      <p:ext uri="{BB962C8B-B14F-4D97-AF65-F5344CB8AC3E}">
        <p14:creationId xmlns:p14="http://schemas.microsoft.com/office/powerpoint/2010/main" val="2925560470"/>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980728"/>
            <a:ext cx="8229600" cy="4896544"/>
          </a:xfrm>
        </p:spPr>
        <p:txBody>
          <a:bodyPr>
            <a:normAutofit fontScale="85000" lnSpcReduction="10000"/>
          </a:bodyPr>
          <a:lstStyle/>
          <a:p>
            <a:pPr>
              <a:lnSpc>
                <a:spcPts val="4200"/>
              </a:lnSpc>
            </a:pPr>
            <a:r>
              <a:rPr lang="zh-TW" altLang="en-US" dirty="0"/>
              <a:t>將電子辭典、計算機、時鐘、鬧 鐘、電子鐘、行動電話、呼叫器、 收音機、多媒體播放器材（如： </a:t>
            </a:r>
            <a:r>
              <a:rPr lang="en-US" altLang="zh-TW" b="1" dirty="0">
                <a:solidFill>
                  <a:srgbClr val="0070C0"/>
                </a:solidFill>
              </a:rPr>
              <a:t>MP3</a:t>
            </a:r>
            <a:r>
              <a:rPr lang="zh-TW" altLang="en-US" b="1" dirty="0">
                <a:solidFill>
                  <a:srgbClr val="0070C0"/>
                </a:solidFill>
              </a:rPr>
              <a:t>、</a:t>
            </a:r>
            <a:r>
              <a:rPr lang="en-US" altLang="zh-TW" b="1" dirty="0">
                <a:solidFill>
                  <a:srgbClr val="0070C0"/>
                </a:solidFill>
              </a:rPr>
              <a:t>MP4 </a:t>
            </a:r>
            <a:r>
              <a:rPr lang="zh-TW" altLang="en-US" dirty="0"/>
              <a:t>等），和穿戴式裝置（如： </a:t>
            </a:r>
            <a:r>
              <a:rPr lang="zh-TW" altLang="en-US" b="1" dirty="0">
                <a:solidFill>
                  <a:srgbClr val="0070C0"/>
                </a:solidFill>
              </a:rPr>
              <a:t>智慧型手錶、智慧手環等</a:t>
            </a:r>
            <a:r>
              <a:rPr lang="zh-TW" altLang="en-US" dirty="0"/>
              <a:t>）及其 他具有傳輸、通訊、錄影、照相 或計算功能等非應試用品放置於 </a:t>
            </a:r>
            <a:r>
              <a:rPr lang="zh-TW" altLang="en-US" b="1" dirty="0"/>
              <a:t>試場前後方</a:t>
            </a:r>
            <a:r>
              <a:rPr lang="zh-TW" altLang="en-US" dirty="0"/>
              <a:t>，於考試時間內發出聲響者。 </a:t>
            </a:r>
            <a:endParaRPr lang="en-US" altLang="zh-TW" dirty="0"/>
          </a:p>
          <a:p>
            <a:pPr lvl="1"/>
            <a:r>
              <a:rPr lang="zh-TW" altLang="en-US" sz="4400" dirty="0">
                <a:solidFill>
                  <a:srgbClr val="FF0000"/>
                </a:solidFill>
              </a:rPr>
              <a:t>記該科違規 </a:t>
            </a:r>
            <a:r>
              <a:rPr lang="en-US" altLang="zh-TW" sz="4400" dirty="0">
                <a:solidFill>
                  <a:srgbClr val="FF0000"/>
                </a:solidFill>
              </a:rPr>
              <a:t>1 </a:t>
            </a:r>
            <a:r>
              <a:rPr lang="zh-TW" altLang="en-US" sz="4400" dirty="0">
                <a:solidFill>
                  <a:srgbClr val="FF0000"/>
                </a:solidFill>
              </a:rPr>
              <a:t>點</a:t>
            </a:r>
            <a:r>
              <a:rPr lang="en-US" altLang="zh-TW" sz="4400" dirty="0">
                <a:solidFill>
                  <a:srgbClr val="FF0000"/>
                </a:solidFill>
              </a:rPr>
              <a:t>(0.27</a:t>
            </a:r>
            <a:r>
              <a:rPr lang="zh-TW" altLang="en-US" sz="4400" dirty="0">
                <a:solidFill>
                  <a:srgbClr val="FF0000"/>
                </a:solidFill>
              </a:rPr>
              <a:t>分</a:t>
            </a:r>
            <a:r>
              <a:rPr lang="en-US" altLang="zh-TW" sz="4400" dirty="0">
                <a:solidFill>
                  <a:srgbClr val="FF0000"/>
                </a:solidFill>
              </a:rPr>
              <a:t>)</a:t>
            </a:r>
            <a:r>
              <a:rPr lang="zh-TW" altLang="en-US" sz="4400" dirty="0">
                <a:solidFill>
                  <a:srgbClr val="FF0000"/>
                </a:solidFill>
              </a:rPr>
              <a:t>。 </a:t>
            </a:r>
            <a:endParaRPr lang="en-US" altLang="zh-TW" sz="4400" dirty="0">
              <a:solidFill>
                <a:srgbClr val="FF0000"/>
              </a:solidFill>
            </a:endParaRPr>
          </a:p>
          <a:p>
            <a:pPr lvl="1"/>
            <a:r>
              <a:rPr lang="zh-TW" altLang="en-US" sz="4400" dirty="0">
                <a:solidFill>
                  <a:srgbClr val="FF0000"/>
                </a:solidFill>
              </a:rPr>
              <a:t>寫作扣一級分。</a:t>
            </a:r>
          </a:p>
        </p:txBody>
      </p:sp>
    </p:spTree>
    <p:extLst>
      <p:ext uri="{BB962C8B-B14F-4D97-AF65-F5344CB8AC3E}">
        <p14:creationId xmlns:p14="http://schemas.microsoft.com/office/powerpoint/2010/main" val="78030713"/>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699792" y="274638"/>
            <a:ext cx="2160240" cy="706090"/>
          </a:xfrm>
        </p:spPr>
        <p:txBody>
          <a:bodyPr>
            <a:normAutofit fontScale="90000"/>
          </a:bodyPr>
          <a:lstStyle/>
          <a:p>
            <a:pPr algn="l"/>
            <a:r>
              <a:rPr lang="zh-TW" altLang="en-US" dirty="0"/>
              <a:t>目    錄</a:t>
            </a:r>
          </a:p>
        </p:txBody>
      </p:sp>
      <p:graphicFrame>
        <p:nvGraphicFramePr>
          <p:cNvPr id="7" name="內容版面配置區 6"/>
          <p:cNvGraphicFramePr>
            <a:graphicFrameLocks noGrp="1"/>
          </p:cNvGraphicFramePr>
          <p:nvPr>
            <p:ph idx="1"/>
            <p:extLst>
              <p:ext uri="{D42A27DB-BD31-4B8C-83A1-F6EECF244321}">
                <p14:modId xmlns:p14="http://schemas.microsoft.com/office/powerpoint/2010/main" val="1822085467"/>
              </p:ext>
            </p:extLst>
          </p:nvPr>
        </p:nvGraphicFramePr>
        <p:xfrm>
          <a:off x="467544" y="1340768"/>
          <a:ext cx="7992888"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表格 9"/>
          <p:cNvGraphicFramePr>
            <a:graphicFrameLocks noGrp="1"/>
          </p:cNvGraphicFramePr>
          <p:nvPr>
            <p:extLst>
              <p:ext uri="{D42A27DB-BD31-4B8C-83A1-F6EECF244321}">
                <p14:modId xmlns:p14="http://schemas.microsoft.com/office/powerpoint/2010/main" val="703228970"/>
              </p:ext>
            </p:extLst>
          </p:nvPr>
        </p:nvGraphicFramePr>
        <p:xfrm>
          <a:off x="-24520" y="5661248"/>
          <a:ext cx="9168519" cy="1173370"/>
        </p:xfrm>
        <a:graphic>
          <a:graphicData uri="http://schemas.openxmlformats.org/drawingml/2006/table">
            <a:tbl>
              <a:tblPr firstRow="1" bandRow="1">
                <a:tableStyleId>{5C22544A-7EE6-4342-B048-85BDC9FD1C3A}</a:tableStyleId>
              </a:tblPr>
              <a:tblGrid>
                <a:gridCol w="9168519">
                  <a:extLst>
                    <a:ext uri="{9D8B030D-6E8A-4147-A177-3AD203B41FA5}">
                      <a16:colId xmlns="" xmlns:a16="http://schemas.microsoft.com/office/drawing/2014/main" val="1301917617"/>
                    </a:ext>
                  </a:extLst>
                </a:gridCol>
              </a:tblGrid>
              <a:tr h="1173370">
                <a:tc>
                  <a:txBody>
                    <a:bodyPr/>
                    <a:lstStyle/>
                    <a:p>
                      <a:endParaRPr lang="zh-TW" altLang="en-US" dirty="0"/>
                    </a:p>
                  </a:txBody>
                  <a:tcPr>
                    <a:solidFill>
                      <a:schemeClr val="bg1"/>
                    </a:solidFill>
                  </a:tcPr>
                </a:tc>
                <a:extLst>
                  <a:ext uri="{0D108BD9-81ED-4DB2-BD59-A6C34878D82A}">
                    <a16:rowId xmlns="" xmlns:a16="http://schemas.microsoft.com/office/drawing/2014/main" val="3455457977"/>
                  </a:ext>
                </a:extLst>
              </a:tr>
            </a:tbl>
          </a:graphicData>
        </a:graphic>
      </p:graphicFrame>
      <p:graphicFrame>
        <p:nvGraphicFramePr>
          <p:cNvPr id="8" name="資料庫圖表 7"/>
          <p:cNvGraphicFramePr/>
          <p:nvPr>
            <p:extLst>
              <p:ext uri="{D42A27DB-BD31-4B8C-83A1-F6EECF244321}">
                <p14:modId xmlns:p14="http://schemas.microsoft.com/office/powerpoint/2010/main" val="3109121492"/>
              </p:ext>
            </p:extLst>
          </p:nvPr>
        </p:nvGraphicFramePr>
        <p:xfrm>
          <a:off x="444939" y="4509120"/>
          <a:ext cx="8015493" cy="19168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50622687"/>
      </p:ext>
    </p:extLst>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dirty="0"/>
              <a:t>考生僅能攜帶</a:t>
            </a:r>
            <a:r>
              <a:rPr lang="zh-TW" altLang="en-US" dirty="0">
                <a:solidFill>
                  <a:srgbClr val="0070C0"/>
                </a:solidFill>
              </a:rPr>
              <a:t>手錶</a:t>
            </a:r>
            <a:r>
              <a:rPr lang="zh-TW" altLang="en-US" dirty="0"/>
              <a:t>為計時工具， 惟電子錶應解除響鈴功能，若未 解除響鈴功能，無論</a:t>
            </a:r>
            <a:r>
              <a:rPr lang="zh-TW" altLang="en-US" sz="3600" dirty="0">
                <a:solidFill>
                  <a:srgbClr val="FF0000"/>
                </a:solidFill>
              </a:rPr>
              <a:t>隨身放置</a:t>
            </a:r>
            <a:r>
              <a:rPr lang="zh-TW" altLang="en-US" dirty="0"/>
              <a:t>或</a:t>
            </a:r>
            <a:r>
              <a:rPr lang="zh-TW" altLang="en-US" dirty="0">
                <a:solidFill>
                  <a:srgbClr val="FF0000"/>
                </a:solidFill>
              </a:rPr>
              <a:t> </a:t>
            </a:r>
            <a:r>
              <a:rPr lang="zh-TW" altLang="en-US" sz="3600" dirty="0">
                <a:solidFill>
                  <a:srgbClr val="FF0000"/>
                </a:solidFill>
              </a:rPr>
              <a:t>放置於試場前後方</a:t>
            </a:r>
            <a:r>
              <a:rPr lang="zh-TW" altLang="en-US" dirty="0">
                <a:solidFill>
                  <a:srgbClr val="FF0000"/>
                </a:solidFill>
              </a:rPr>
              <a:t>，</a:t>
            </a:r>
            <a:r>
              <a:rPr lang="zh-TW" altLang="en-US" dirty="0"/>
              <a:t>於考試期間 內</a:t>
            </a:r>
            <a:r>
              <a:rPr lang="zh-TW" altLang="en-US" sz="3600" dirty="0">
                <a:solidFill>
                  <a:srgbClr val="FF0000"/>
                </a:solidFill>
              </a:rPr>
              <a:t>發出聲響者</a:t>
            </a:r>
            <a:r>
              <a:rPr lang="zh-TW" altLang="en-US" dirty="0">
                <a:solidFill>
                  <a:srgbClr val="FF0000"/>
                </a:solidFill>
              </a:rPr>
              <a:t>。 </a:t>
            </a:r>
            <a:endParaRPr lang="en-US" altLang="zh-TW" dirty="0">
              <a:solidFill>
                <a:srgbClr val="FF0000"/>
              </a:solidFill>
            </a:endParaRPr>
          </a:p>
          <a:p>
            <a:pPr lvl="1"/>
            <a:r>
              <a:rPr lang="zh-TW" altLang="en-US" sz="4800" dirty="0">
                <a:solidFill>
                  <a:srgbClr val="FF0000"/>
                </a:solidFill>
              </a:rPr>
              <a:t>記該科違規 </a:t>
            </a:r>
            <a:r>
              <a:rPr lang="en-US" altLang="zh-TW" sz="4800" dirty="0">
                <a:solidFill>
                  <a:srgbClr val="FF0000"/>
                </a:solidFill>
              </a:rPr>
              <a:t>1 </a:t>
            </a:r>
            <a:r>
              <a:rPr lang="zh-TW" altLang="en-US" sz="4800" dirty="0">
                <a:solidFill>
                  <a:srgbClr val="FF0000"/>
                </a:solidFill>
              </a:rPr>
              <a:t>點。</a:t>
            </a:r>
            <a:endParaRPr lang="en-US" altLang="zh-TW" sz="4800" dirty="0">
              <a:solidFill>
                <a:srgbClr val="FF0000"/>
              </a:solidFill>
            </a:endParaRPr>
          </a:p>
          <a:p>
            <a:pPr lvl="1"/>
            <a:r>
              <a:rPr lang="zh-TW" altLang="en-US" sz="4800" dirty="0">
                <a:solidFill>
                  <a:srgbClr val="FF0000"/>
                </a:solidFill>
              </a:rPr>
              <a:t>寫作扣該科一級分。</a:t>
            </a:r>
          </a:p>
        </p:txBody>
      </p:sp>
    </p:spTree>
    <p:extLst>
      <p:ext uri="{BB962C8B-B14F-4D97-AF65-F5344CB8AC3E}">
        <p14:creationId xmlns:p14="http://schemas.microsoft.com/office/powerpoint/2010/main" val="3590430208"/>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31640" y="22454"/>
            <a:ext cx="8229600" cy="1143000"/>
          </a:xfrm>
        </p:spPr>
        <p:txBody>
          <a:bodyPr>
            <a:normAutofit/>
          </a:bodyPr>
          <a:lstStyle/>
          <a:p>
            <a:pPr algn="l"/>
            <a:r>
              <a:rPr lang="zh-TW" altLang="en-US" sz="3600" dirty="0"/>
              <a:t>超額比序</a:t>
            </a:r>
            <a:r>
              <a:rPr lang="zh-TW" altLang="en-US" sz="3600" dirty="0">
                <a:solidFill>
                  <a:schemeClr val="tx1"/>
                </a:solidFill>
              </a:rPr>
              <a:t>採計</a:t>
            </a:r>
            <a:r>
              <a:rPr lang="zh-TW" altLang="en-US" sz="3600" dirty="0"/>
              <a:t>國中教育會考成績</a:t>
            </a:r>
          </a:p>
        </p:txBody>
      </p:sp>
      <p:sp>
        <p:nvSpPr>
          <p:cNvPr id="3" name="內容版面配置區 2"/>
          <p:cNvSpPr>
            <a:spLocks noGrp="1"/>
          </p:cNvSpPr>
          <p:nvPr>
            <p:ph idx="1"/>
          </p:nvPr>
        </p:nvSpPr>
        <p:spPr>
          <a:xfrm>
            <a:off x="2048705" y="1165454"/>
            <a:ext cx="6938428" cy="5141168"/>
          </a:xfrm>
        </p:spPr>
        <p:txBody>
          <a:bodyPr>
            <a:normAutofit/>
          </a:bodyPr>
          <a:lstStyle/>
          <a:p>
            <a:r>
              <a:rPr lang="zh-TW" altLang="en-US" dirty="0"/>
              <a:t>採計方式是教育哲學問題</a:t>
            </a:r>
            <a:endParaRPr lang="en-US" altLang="zh-TW" dirty="0"/>
          </a:p>
          <a:p>
            <a:pPr lvl="1"/>
            <a:r>
              <a:rPr lang="zh-TW" altLang="en-US" dirty="0"/>
              <a:t>您認為那一個學生的學力比較好？</a:t>
            </a:r>
            <a:endParaRPr lang="en-US" altLang="zh-TW" dirty="0"/>
          </a:p>
          <a:p>
            <a:pPr lvl="2"/>
            <a:r>
              <a:rPr lang="en-US" altLang="zh-TW" dirty="0"/>
              <a:t> 5A vs 4A+1B++</a:t>
            </a:r>
          </a:p>
          <a:p>
            <a:pPr marL="914400" lvl="2" indent="0">
              <a:buNone/>
            </a:pPr>
            <a:endParaRPr lang="en-US" altLang="zh-TW" dirty="0"/>
          </a:p>
          <a:p>
            <a:pPr lvl="1"/>
            <a:r>
              <a:rPr lang="zh-TW" altLang="en-US" dirty="0"/>
              <a:t>您認為哪一個學生比較有發展潛力？</a:t>
            </a:r>
            <a:endParaRPr lang="en-US" altLang="zh-TW" dirty="0"/>
          </a:p>
          <a:p>
            <a:pPr lvl="2"/>
            <a:r>
              <a:rPr lang="en-US" altLang="zh-TW" dirty="0"/>
              <a:t> 5A+ vs 4A++1B++</a:t>
            </a:r>
          </a:p>
          <a:p>
            <a:pPr marL="914400" lvl="2" indent="0">
              <a:buNone/>
            </a:pPr>
            <a:endParaRPr lang="en-US" altLang="zh-TW" dirty="0"/>
          </a:p>
          <a:p>
            <a:pPr lvl="1"/>
            <a:r>
              <a:rPr lang="zh-TW" altLang="en-US" dirty="0"/>
              <a:t>您認為這兩個學生學力差距有多大？</a:t>
            </a:r>
            <a:endParaRPr lang="en-US" altLang="zh-TW" dirty="0"/>
          </a:p>
          <a:p>
            <a:pPr lvl="2"/>
            <a:r>
              <a:rPr lang="en-US" altLang="zh-TW" dirty="0"/>
              <a:t> 5A vs 5B++</a:t>
            </a:r>
          </a:p>
          <a:p>
            <a:pPr marL="0" indent="0">
              <a:buNone/>
            </a:pPr>
            <a:endParaRPr lang="en-US" altLang="zh-TW" dirty="0"/>
          </a:p>
        </p:txBody>
      </p:sp>
      <p:pic>
        <p:nvPicPr>
          <p:cNvPr id="4" name="圖片 3"/>
          <p:cNvPicPr>
            <a:picLocks noChangeAspect="1"/>
          </p:cNvPicPr>
          <p:nvPr/>
        </p:nvPicPr>
        <p:blipFill>
          <a:blip r:embed="rId3"/>
          <a:stretch>
            <a:fillRect/>
          </a:stretch>
        </p:blipFill>
        <p:spPr>
          <a:xfrm>
            <a:off x="133222" y="2132856"/>
            <a:ext cx="1872208" cy="2030988"/>
          </a:xfrm>
          <a:prstGeom prst="rect">
            <a:avLst/>
          </a:prstGeom>
        </p:spPr>
      </p:pic>
    </p:spTree>
    <p:extLst>
      <p:ext uri="{BB962C8B-B14F-4D97-AF65-F5344CB8AC3E}">
        <p14:creationId xmlns:p14="http://schemas.microsoft.com/office/powerpoint/2010/main" val="2914240977"/>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346947" y="0"/>
            <a:ext cx="759460" cy="758190"/>
            <a:chOff x="8346947" y="0"/>
            <a:chExt cx="759460" cy="758190"/>
          </a:xfrm>
        </p:grpSpPr>
        <p:sp>
          <p:nvSpPr>
            <p:cNvPr id="3" name="object 3"/>
            <p:cNvSpPr/>
            <p:nvPr/>
          </p:nvSpPr>
          <p:spPr>
            <a:xfrm>
              <a:off x="8346947" y="86868"/>
              <a:ext cx="758951" cy="56540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398763" y="0"/>
              <a:ext cx="576580" cy="720090"/>
            </a:xfrm>
            <a:custGeom>
              <a:avLst/>
              <a:gdLst/>
              <a:ahLst/>
              <a:cxnLst/>
              <a:rect l="l" t="t" r="r" b="b"/>
              <a:pathLst>
                <a:path w="576579" h="720090">
                  <a:moveTo>
                    <a:pt x="576071" y="0"/>
                  </a:moveTo>
                  <a:lnTo>
                    <a:pt x="0" y="0"/>
                  </a:lnTo>
                  <a:lnTo>
                    <a:pt x="0" y="541527"/>
                  </a:lnTo>
                  <a:lnTo>
                    <a:pt x="288035" y="720089"/>
                  </a:lnTo>
                  <a:lnTo>
                    <a:pt x="576071" y="541527"/>
                  </a:lnTo>
                  <a:lnTo>
                    <a:pt x="576071" y="0"/>
                  </a:lnTo>
                  <a:close/>
                </a:path>
              </a:pathLst>
            </a:custGeom>
            <a:solidFill>
              <a:srgbClr val="F79546"/>
            </a:solidFill>
          </p:spPr>
          <p:txBody>
            <a:bodyPr wrap="square" lIns="0" tIns="0" rIns="0" bIns="0" rtlCol="0"/>
            <a:lstStyle/>
            <a:p>
              <a:endParaRPr/>
            </a:p>
          </p:txBody>
        </p:sp>
        <p:sp>
          <p:nvSpPr>
            <p:cNvPr id="5" name="object 5"/>
            <p:cNvSpPr/>
            <p:nvPr/>
          </p:nvSpPr>
          <p:spPr>
            <a:xfrm>
              <a:off x="8398763" y="0"/>
              <a:ext cx="576580" cy="720090"/>
            </a:xfrm>
            <a:custGeom>
              <a:avLst/>
              <a:gdLst/>
              <a:ahLst/>
              <a:cxnLst/>
              <a:rect l="l" t="t" r="r" b="b"/>
              <a:pathLst>
                <a:path w="576579" h="720090">
                  <a:moveTo>
                    <a:pt x="576071" y="0"/>
                  </a:moveTo>
                  <a:lnTo>
                    <a:pt x="576071" y="541527"/>
                  </a:lnTo>
                  <a:lnTo>
                    <a:pt x="288035" y="720089"/>
                  </a:lnTo>
                  <a:lnTo>
                    <a:pt x="0" y="541527"/>
                  </a:lnTo>
                  <a:lnTo>
                    <a:pt x="0" y="0"/>
                  </a:lnTo>
                  <a:lnTo>
                    <a:pt x="576071" y="0"/>
                  </a:lnTo>
                  <a:close/>
                </a:path>
              </a:pathLst>
            </a:custGeom>
            <a:ln w="38100">
              <a:solidFill>
                <a:srgbClr val="FFFFFF"/>
              </a:solidFill>
            </a:ln>
          </p:spPr>
          <p:txBody>
            <a:bodyPr wrap="square" lIns="0" tIns="0" rIns="0" bIns="0" rtlCol="0"/>
            <a:lstStyle/>
            <a:p>
              <a:endParaRPr/>
            </a:p>
          </p:txBody>
        </p:sp>
      </p:grpSp>
      <p:sp>
        <p:nvSpPr>
          <p:cNvPr id="6" name="object 6"/>
          <p:cNvSpPr txBox="1"/>
          <p:nvPr/>
        </p:nvSpPr>
        <p:spPr>
          <a:xfrm>
            <a:off x="8515604" y="157988"/>
            <a:ext cx="345440" cy="299720"/>
          </a:xfrm>
          <a:prstGeom prst="rect">
            <a:avLst/>
          </a:prstGeom>
        </p:spPr>
        <p:txBody>
          <a:bodyPr vert="horz" wrap="square" lIns="0" tIns="12700" rIns="0" bIns="0" rtlCol="0">
            <a:spAutoFit/>
          </a:bodyPr>
          <a:lstStyle/>
          <a:p>
            <a:pPr marL="12700">
              <a:lnSpc>
                <a:spcPct val="100000"/>
              </a:lnSpc>
              <a:spcBef>
                <a:spcPts val="100"/>
              </a:spcBef>
            </a:pPr>
            <a:r>
              <a:rPr sz="1800" spc="110" dirty="0">
                <a:solidFill>
                  <a:srgbClr val="FFFFFF"/>
                </a:solidFill>
                <a:latin typeface="Verdana"/>
                <a:cs typeface="Verdana"/>
              </a:rPr>
              <a:t>10</a:t>
            </a:r>
            <a:endParaRPr sz="1800">
              <a:latin typeface="Verdana"/>
              <a:cs typeface="Verdana"/>
            </a:endParaRPr>
          </a:p>
        </p:txBody>
      </p:sp>
      <p:sp>
        <p:nvSpPr>
          <p:cNvPr id="7" name="object 7"/>
          <p:cNvSpPr/>
          <p:nvPr/>
        </p:nvSpPr>
        <p:spPr>
          <a:xfrm>
            <a:off x="8321547" y="6159867"/>
            <a:ext cx="730427" cy="580275"/>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1301877" y="3017011"/>
            <a:ext cx="6883400" cy="1123315"/>
          </a:xfrm>
          <a:prstGeom prst="rect">
            <a:avLst/>
          </a:prstGeom>
        </p:spPr>
        <p:txBody>
          <a:bodyPr vert="horz" wrap="square" lIns="0" tIns="12700" rIns="0" bIns="0" rtlCol="0">
            <a:spAutoFit/>
          </a:bodyPr>
          <a:lstStyle/>
          <a:p>
            <a:pPr marL="2874645" marR="5080" indent="-2862580">
              <a:lnSpc>
                <a:spcPct val="100000"/>
              </a:lnSpc>
              <a:spcBef>
                <a:spcPts val="100"/>
              </a:spcBef>
            </a:pPr>
            <a:r>
              <a:rPr sz="3600" dirty="0">
                <a:solidFill>
                  <a:srgbClr val="375F92"/>
                </a:solidFill>
                <a:latin typeface="UKIJ CJK"/>
                <a:cs typeface="UKIJ CJK"/>
              </a:rPr>
              <a:t>那些入學管道不參考國中教育會考 </a:t>
            </a:r>
            <a:r>
              <a:rPr sz="3600" spc="-5" dirty="0">
                <a:solidFill>
                  <a:srgbClr val="375F92"/>
                </a:solidFill>
                <a:latin typeface="UKIJ CJK"/>
                <a:cs typeface="UKIJ CJK"/>
              </a:rPr>
              <a:t>成績</a:t>
            </a:r>
            <a:r>
              <a:rPr sz="3600" spc="210" dirty="0">
                <a:solidFill>
                  <a:srgbClr val="375F92"/>
                </a:solidFill>
                <a:latin typeface="UKIJ CJK"/>
                <a:cs typeface="UKIJ CJK"/>
              </a:rPr>
              <a:t>?</a:t>
            </a:r>
            <a:endParaRPr sz="3600">
              <a:latin typeface="UKIJ CJK"/>
              <a:cs typeface="UKIJ CJK"/>
            </a:endParaRPr>
          </a:p>
        </p:txBody>
      </p:sp>
      <p:grpSp>
        <p:nvGrpSpPr>
          <p:cNvPr id="9" name="object 9"/>
          <p:cNvGrpSpPr/>
          <p:nvPr/>
        </p:nvGrpSpPr>
        <p:grpSpPr>
          <a:xfrm>
            <a:off x="420623" y="452627"/>
            <a:ext cx="2033270" cy="1856739"/>
            <a:chOff x="420623" y="452627"/>
            <a:chExt cx="2033270" cy="1856739"/>
          </a:xfrm>
        </p:grpSpPr>
        <p:sp>
          <p:nvSpPr>
            <p:cNvPr id="10" name="object 10"/>
            <p:cNvSpPr/>
            <p:nvPr/>
          </p:nvSpPr>
          <p:spPr>
            <a:xfrm>
              <a:off x="420623" y="452627"/>
              <a:ext cx="1860804" cy="1856232"/>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458723" y="693419"/>
              <a:ext cx="1994916" cy="1408176"/>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467490" y="476522"/>
              <a:ext cx="1766571" cy="1761852"/>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467490" y="476522"/>
              <a:ext cx="1766570" cy="1762125"/>
            </a:xfrm>
            <a:custGeom>
              <a:avLst/>
              <a:gdLst/>
              <a:ahLst/>
              <a:cxnLst/>
              <a:rect l="l" t="t" r="r" b="b"/>
              <a:pathLst>
                <a:path w="1766570" h="1762125">
                  <a:moveTo>
                    <a:pt x="1446399" y="1761852"/>
                  </a:moveTo>
                  <a:lnTo>
                    <a:pt x="1116961" y="1512932"/>
                  </a:lnTo>
                  <a:lnTo>
                    <a:pt x="1068250" y="1523305"/>
                  </a:lnTo>
                  <a:lnTo>
                    <a:pt x="1019520" y="1531200"/>
                  </a:lnTo>
                  <a:lnTo>
                    <a:pt x="970863" y="1536662"/>
                  </a:lnTo>
                  <a:lnTo>
                    <a:pt x="922370" y="1539738"/>
                  </a:lnTo>
                  <a:lnTo>
                    <a:pt x="874133" y="1540472"/>
                  </a:lnTo>
                  <a:lnTo>
                    <a:pt x="826243" y="1538910"/>
                  </a:lnTo>
                  <a:lnTo>
                    <a:pt x="778792" y="1535097"/>
                  </a:lnTo>
                  <a:lnTo>
                    <a:pt x="731872" y="1529079"/>
                  </a:lnTo>
                  <a:lnTo>
                    <a:pt x="685575" y="1520901"/>
                  </a:lnTo>
                  <a:lnTo>
                    <a:pt x="639992" y="1510609"/>
                  </a:lnTo>
                  <a:lnTo>
                    <a:pt x="595214" y="1498249"/>
                  </a:lnTo>
                  <a:lnTo>
                    <a:pt x="551334" y="1483865"/>
                  </a:lnTo>
                  <a:lnTo>
                    <a:pt x="508443" y="1467503"/>
                  </a:lnTo>
                  <a:lnTo>
                    <a:pt x="466633" y="1449209"/>
                  </a:lnTo>
                  <a:lnTo>
                    <a:pt x="425995" y="1429027"/>
                  </a:lnTo>
                  <a:lnTo>
                    <a:pt x="386621" y="1407005"/>
                  </a:lnTo>
                  <a:lnTo>
                    <a:pt x="348602" y="1383186"/>
                  </a:lnTo>
                  <a:lnTo>
                    <a:pt x="312031" y="1357616"/>
                  </a:lnTo>
                  <a:lnTo>
                    <a:pt x="276999" y="1330342"/>
                  </a:lnTo>
                  <a:lnTo>
                    <a:pt x="243597" y="1301408"/>
                  </a:lnTo>
                  <a:lnTo>
                    <a:pt x="211918" y="1270859"/>
                  </a:lnTo>
                  <a:lnTo>
                    <a:pt x="182052" y="1238742"/>
                  </a:lnTo>
                  <a:lnTo>
                    <a:pt x="154092" y="1205102"/>
                  </a:lnTo>
                  <a:lnTo>
                    <a:pt x="128129" y="1169984"/>
                  </a:lnTo>
                  <a:lnTo>
                    <a:pt x="104255" y="1133433"/>
                  </a:lnTo>
                  <a:lnTo>
                    <a:pt x="82561" y="1095496"/>
                  </a:lnTo>
                  <a:lnTo>
                    <a:pt x="63140" y="1056217"/>
                  </a:lnTo>
                  <a:lnTo>
                    <a:pt x="46082" y="1015642"/>
                  </a:lnTo>
                  <a:lnTo>
                    <a:pt x="31480" y="973817"/>
                  </a:lnTo>
                  <a:lnTo>
                    <a:pt x="19203" y="929829"/>
                  </a:lnTo>
                  <a:lnTo>
                    <a:pt x="9975" y="885827"/>
                  </a:lnTo>
                  <a:lnTo>
                    <a:pt x="3737" y="841899"/>
                  </a:lnTo>
                  <a:lnTo>
                    <a:pt x="431" y="798135"/>
                  </a:lnTo>
                  <a:lnTo>
                    <a:pt x="0" y="754623"/>
                  </a:lnTo>
                  <a:lnTo>
                    <a:pt x="2384" y="711451"/>
                  </a:lnTo>
                  <a:lnTo>
                    <a:pt x="7526" y="668709"/>
                  </a:lnTo>
                  <a:lnTo>
                    <a:pt x="15368" y="626485"/>
                  </a:lnTo>
                  <a:lnTo>
                    <a:pt x="25852" y="584869"/>
                  </a:lnTo>
                  <a:lnTo>
                    <a:pt x="38920" y="543948"/>
                  </a:lnTo>
                  <a:lnTo>
                    <a:pt x="54515" y="503811"/>
                  </a:lnTo>
                  <a:lnTo>
                    <a:pt x="72577" y="464548"/>
                  </a:lnTo>
                  <a:lnTo>
                    <a:pt x="93050" y="426247"/>
                  </a:lnTo>
                  <a:lnTo>
                    <a:pt x="115874" y="388997"/>
                  </a:lnTo>
                  <a:lnTo>
                    <a:pt x="140993" y="352887"/>
                  </a:lnTo>
                  <a:lnTo>
                    <a:pt x="168347" y="318005"/>
                  </a:lnTo>
                  <a:lnTo>
                    <a:pt x="197880" y="284440"/>
                  </a:lnTo>
                  <a:lnTo>
                    <a:pt x="229533" y="252281"/>
                  </a:lnTo>
                  <a:lnTo>
                    <a:pt x="263248" y="221616"/>
                  </a:lnTo>
                  <a:lnTo>
                    <a:pt x="298967" y="192535"/>
                  </a:lnTo>
                  <a:lnTo>
                    <a:pt x="336632" y="165126"/>
                  </a:lnTo>
                  <a:lnTo>
                    <a:pt x="376185" y="139478"/>
                  </a:lnTo>
                  <a:lnTo>
                    <a:pt x="417568" y="115680"/>
                  </a:lnTo>
                  <a:lnTo>
                    <a:pt x="460724" y="93820"/>
                  </a:lnTo>
                  <a:lnTo>
                    <a:pt x="505593" y="73987"/>
                  </a:lnTo>
                  <a:lnTo>
                    <a:pt x="552119" y="56270"/>
                  </a:lnTo>
                  <a:lnTo>
                    <a:pt x="600242" y="40758"/>
                  </a:lnTo>
                  <a:lnTo>
                    <a:pt x="649906" y="27540"/>
                  </a:lnTo>
                  <a:lnTo>
                    <a:pt x="698617" y="17167"/>
                  </a:lnTo>
                  <a:lnTo>
                    <a:pt x="747347" y="9272"/>
                  </a:lnTo>
                  <a:lnTo>
                    <a:pt x="796005" y="3809"/>
                  </a:lnTo>
                  <a:lnTo>
                    <a:pt x="844499" y="733"/>
                  </a:lnTo>
                  <a:lnTo>
                    <a:pt x="892737" y="0"/>
                  </a:lnTo>
                  <a:lnTo>
                    <a:pt x="940628" y="1562"/>
                  </a:lnTo>
                  <a:lnTo>
                    <a:pt x="988079" y="5374"/>
                  </a:lnTo>
                  <a:lnTo>
                    <a:pt x="1035000" y="11392"/>
                  </a:lnTo>
                  <a:lnTo>
                    <a:pt x="1081299" y="19570"/>
                  </a:lnTo>
                  <a:lnTo>
                    <a:pt x="1126884" y="29862"/>
                  </a:lnTo>
                  <a:lnTo>
                    <a:pt x="1171663" y="42222"/>
                  </a:lnTo>
                  <a:lnTo>
                    <a:pt x="1215545" y="56606"/>
                  </a:lnTo>
                  <a:lnTo>
                    <a:pt x="1258438" y="72968"/>
                  </a:lnTo>
                  <a:lnTo>
                    <a:pt x="1300251" y="91263"/>
                  </a:lnTo>
                  <a:lnTo>
                    <a:pt x="1340891" y="111444"/>
                  </a:lnTo>
                  <a:lnTo>
                    <a:pt x="1380268" y="133467"/>
                  </a:lnTo>
                  <a:lnTo>
                    <a:pt x="1418289" y="157285"/>
                  </a:lnTo>
                  <a:lnTo>
                    <a:pt x="1454862" y="182855"/>
                  </a:lnTo>
                  <a:lnTo>
                    <a:pt x="1489898" y="210129"/>
                  </a:lnTo>
                  <a:lnTo>
                    <a:pt x="1523302" y="239063"/>
                  </a:lnTo>
                  <a:lnTo>
                    <a:pt x="1554985" y="269612"/>
                  </a:lnTo>
                  <a:lnTo>
                    <a:pt x="1584853" y="301729"/>
                  </a:lnTo>
                  <a:lnTo>
                    <a:pt x="1612817" y="335369"/>
                  </a:lnTo>
                  <a:lnTo>
                    <a:pt x="1638783" y="370487"/>
                  </a:lnTo>
                  <a:lnTo>
                    <a:pt x="1662661" y="407038"/>
                  </a:lnTo>
                  <a:lnTo>
                    <a:pt x="1684358" y="444975"/>
                  </a:lnTo>
                  <a:lnTo>
                    <a:pt x="1703783" y="484254"/>
                  </a:lnTo>
                  <a:lnTo>
                    <a:pt x="1720845" y="524829"/>
                  </a:lnTo>
                  <a:lnTo>
                    <a:pt x="1735451" y="566655"/>
                  </a:lnTo>
                  <a:lnTo>
                    <a:pt x="1748075" y="612200"/>
                  </a:lnTo>
                  <a:lnTo>
                    <a:pt x="1757441" y="657931"/>
                  </a:lnTo>
                  <a:lnTo>
                    <a:pt x="1763591" y="703732"/>
                  </a:lnTo>
                  <a:lnTo>
                    <a:pt x="1766571" y="749490"/>
                  </a:lnTo>
                  <a:lnTo>
                    <a:pt x="1766425" y="795090"/>
                  </a:lnTo>
                  <a:lnTo>
                    <a:pt x="1763198" y="840418"/>
                  </a:lnTo>
                  <a:lnTo>
                    <a:pt x="1756932" y="885360"/>
                  </a:lnTo>
                  <a:lnTo>
                    <a:pt x="1747674" y="929801"/>
                  </a:lnTo>
                  <a:lnTo>
                    <a:pt x="1735466" y="973628"/>
                  </a:lnTo>
                  <a:lnTo>
                    <a:pt x="1720354" y="1016727"/>
                  </a:lnTo>
                  <a:lnTo>
                    <a:pt x="1702382" y="1058982"/>
                  </a:lnTo>
                  <a:lnTo>
                    <a:pt x="1681593" y="1100280"/>
                  </a:lnTo>
                  <a:lnTo>
                    <a:pt x="1658033" y="1140507"/>
                  </a:lnTo>
                  <a:lnTo>
                    <a:pt x="1631745" y="1179548"/>
                  </a:lnTo>
                  <a:lnTo>
                    <a:pt x="1602774" y="1217289"/>
                  </a:lnTo>
                  <a:lnTo>
                    <a:pt x="1571164" y="1253617"/>
                  </a:lnTo>
                  <a:lnTo>
                    <a:pt x="1536960" y="1288416"/>
                  </a:lnTo>
                  <a:lnTo>
                    <a:pt x="1500205" y="1321573"/>
                  </a:lnTo>
                  <a:lnTo>
                    <a:pt x="1460944" y="1352973"/>
                  </a:lnTo>
                  <a:lnTo>
                    <a:pt x="1419221" y="1382503"/>
                  </a:lnTo>
                  <a:lnTo>
                    <a:pt x="1446399" y="1761852"/>
                  </a:lnTo>
                  <a:close/>
                </a:path>
              </a:pathLst>
            </a:custGeom>
            <a:ln w="9524">
              <a:solidFill>
                <a:srgbClr val="BD4A47"/>
              </a:solidFill>
            </a:ln>
          </p:spPr>
          <p:txBody>
            <a:bodyPr wrap="square" lIns="0" tIns="0" rIns="0" bIns="0" rtlCol="0"/>
            <a:lstStyle/>
            <a:p>
              <a:endParaRPr/>
            </a:p>
          </p:txBody>
        </p:sp>
      </p:grpSp>
      <p:sp>
        <p:nvSpPr>
          <p:cNvPr id="14" name="object 14"/>
          <p:cNvSpPr txBox="1"/>
          <p:nvPr/>
        </p:nvSpPr>
        <p:spPr>
          <a:xfrm>
            <a:off x="866647" y="850468"/>
            <a:ext cx="969644" cy="781685"/>
          </a:xfrm>
          <a:prstGeom prst="rect">
            <a:avLst/>
          </a:prstGeom>
        </p:spPr>
        <p:txBody>
          <a:bodyPr vert="horz" wrap="square" lIns="0" tIns="13335" rIns="0" bIns="0" rtlCol="0">
            <a:spAutoFit/>
          </a:bodyPr>
          <a:lstStyle/>
          <a:p>
            <a:pPr marL="12700">
              <a:lnSpc>
                <a:spcPct val="100000"/>
              </a:lnSpc>
              <a:spcBef>
                <a:spcPts val="105"/>
              </a:spcBef>
            </a:pPr>
            <a:r>
              <a:rPr sz="4950" dirty="0">
                <a:solidFill>
                  <a:srgbClr val="FFFFFF"/>
                </a:solidFill>
                <a:latin typeface="Arial Black"/>
                <a:cs typeface="Arial Black"/>
              </a:rPr>
              <a:t>Q3</a:t>
            </a:r>
            <a:endParaRPr sz="4950">
              <a:latin typeface="Arial Black"/>
              <a:cs typeface="Arial Black"/>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346947" y="0"/>
            <a:ext cx="759460" cy="758190"/>
            <a:chOff x="8346947" y="0"/>
            <a:chExt cx="759460" cy="758190"/>
          </a:xfrm>
        </p:grpSpPr>
        <p:sp>
          <p:nvSpPr>
            <p:cNvPr id="3" name="object 3"/>
            <p:cNvSpPr/>
            <p:nvPr/>
          </p:nvSpPr>
          <p:spPr>
            <a:xfrm>
              <a:off x="8346947" y="86868"/>
              <a:ext cx="758951" cy="56540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398763" y="0"/>
              <a:ext cx="576580" cy="720090"/>
            </a:xfrm>
            <a:custGeom>
              <a:avLst/>
              <a:gdLst/>
              <a:ahLst/>
              <a:cxnLst/>
              <a:rect l="l" t="t" r="r" b="b"/>
              <a:pathLst>
                <a:path w="576579" h="720090">
                  <a:moveTo>
                    <a:pt x="576071" y="0"/>
                  </a:moveTo>
                  <a:lnTo>
                    <a:pt x="0" y="0"/>
                  </a:lnTo>
                  <a:lnTo>
                    <a:pt x="0" y="541527"/>
                  </a:lnTo>
                  <a:lnTo>
                    <a:pt x="288035" y="720089"/>
                  </a:lnTo>
                  <a:lnTo>
                    <a:pt x="576071" y="541527"/>
                  </a:lnTo>
                  <a:lnTo>
                    <a:pt x="576071" y="0"/>
                  </a:lnTo>
                  <a:close/>
                </a:path>
              </a:pathLst>
            </a:custGeom>
            <a:solidFill>
              <a:srgbClr val="F79546"/>
            </a:solidFill>
          </p:spPr>
          <p:txBody>
            <a:bodyPr wrap="square" lIns="0" tIns="0" rIns="0" bIns="0" rtlCol="0"/>
            <a:lstStyle/>
            <a:p>
              <a:endParaRPr/>
            </a:p>
          </p:txBody>
        </p:sp>
        <p:sp>
          <p:nvSpPr>
            <p:cNvPr id="5" name="object 5"/>
            <p:cNvSpPr/>
            <p:nvPr/>
          </p:nvSpPr>
          <p:spPr>
            <a:xfrm>
              <a:off x="8398763" y="0"/>
              <a:ext cx="576580" cy="720090"/>
            </a:xfrm>
            <a:custGeom>
              <a:avLst/>
              <a:gdLst/>
              <a:ahLst/>
              <a:cxnLst/>
              <a:rect l="l" t="t" r="r" b="b"/>
              <a:pathLst>
                <a:path w="576579" h="720090">
                  <a:moveTo>
                    <a:pt x="576071" y="0"/>
                  </a:moveTo>
                  <a:lnTo>
                    <a:pt x="576071" y="541527"/>
                  </a:lnTo>
                  <a:lnTo>
                    <a:pt x="288035" y="720089"/>
                  </a:lnTo>
                  <a:lnTo>
                    <a:pt x="0" y="541527"/>
                  </a:lnTo>
                  <a:lnTo>
                    <a:pt x="0" y="0"/>
                  </a:lnTo>
                  <a:lnTo>
                    <a:pt x="576071" y="0"/>
                  </a:lnTo>
                  <a:close/>
                </a:path>
              </a:pathLst>
            </a:custGeom>
            <a:ln w="38100">
              <a:solidFill>
                <a:srgbClr val="FFFFFF"/>
              </a:solidFill>
            </a:ln>
          </p:spPr>
          <p:txBody>
            <a:bodyPr wrap="square" lIns="0" tIns="0" rIns="0" bIns="0" rtlCol="0"/>
            <a:lstStyle/>
            <a:p>
              <a:endParaRPr/>
            </a:p>
          </p:txBody>
        </p:sp>
      </p:grpSp>
      <p:sp>
        <p:nvSpPr>
          <p:cNvPr id="6" name="object 6"/>
          <p:cNvSpPr txBox="1"/>
          <p:nvPr/>
        </p:nvSpPr>
        <p:spPr>
          <a:xfrm>
            <a:off x="8528304" y="179171"/>
            <a:ext cx="320040" cy="274320"/>
          </a:xfrm>
          <a:prstGeom prst="rect">
            <a:avLst/>
          </a:prstGeom>
        </p:spPr>
        <p:txBody>
          <a:bodyPr vert="horz" wrap="square" lIns="0" tIns="0" rIns="0" bIns="0" rtlCol="0">
            <a:spAutoFit/>
          </a:bodyPr>
          <a:lstStyle/>
          <a:p>
            <a:pPr>
              <a:lnSpc>
                <a:spcPts val="2095"/>
              </a:lnSpc>
            </a:pPr>
            <a:r>
              <a:rPr sz="1800" spc="110" dirty="0">
                <a:solidFill>
                  <a:srgbClr val="FFFFFF"/>
                </a:solidFill>
                <a:latin typeface="Verdana"/>
                <a:cs typeface="Verdana"/>
              </a:rPr>
              <a:t>11</a:t>
            </a:r>
            <a:endParaRPr sz="1800">
              <a:latin typeface="Verdana"/>
              <a:cs typeface="Verdana"/>
            </a:endParaRPr>
          </a:p>
        </p:txBody>
      </p:sp>
      <p:grpSp>
        <p:nvGrpSpPr>
          <p:cNvPr id="7" name="object 7"/>
          <p:cNvGrpSpPr/>
          <p:nvPr/>
        </p:nvGrpSpPr>
        <p:grpSpPr>
          <a:xfrm>
            <a:off x="2589657" y="144056"/>
            <a:ext cx="6462395" cy="6596380"/>
            <a:chOff x="2589657" y="144056"/>
            <a:chExt cx="6462395" cy="6596380"/>
          </a:xfrm>
        </p:grpSpPr>
        <p:sp>
          <p:nvSpPr>
            <p:cNvPr id="8" name="object 8"/>
            <p:cNvSpPr/>
            <p:nvPr/>
          </p:nvSpPr>
          <p:spPr>
            <a:xfrm>
              <a:off x="8321547" y="6159867"/>
              <a:ext cx="730427" cy="580275"/>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2627757" y="182156"/>
              <a:ext cx="6255766" cy="6493637"/>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2608707" y="163106"/>
              <a:ext cx="6294120" cy="6532245"/>
            </a:xfrm>
            <a:custGeom>
              <a:avLst/>
              <a:gdLst/>
              <a:ahLst/>
              <a:cxnLst/>
              <a:rect l="l" t="t" r="r" b="b"/>
              <a:pathLst>
                <a:path w="6294120" h="6532245">
                  <a:moveTo>
                    <a:pt x="0" y="6531736"/>
                  </a:moveTo>
                  <a:lnTo>
                    <a:pt x="6293866" y="6531736"/>
                  </a:lnTo>
                  <a:lnTo>
                    <a:pt x="6293866" y="0"/>
                  </a:lnTo>
                  <a:lnTo>
                    <a:pt x="0" y="0"/>
                  </a:lnTo>
                  <a:lnTo>
                    <a:pt x="0" y="6531736"/>
                  </a:lnTo>
                  <a:close/>
                </a:path>
              </a:pathLst>
            </a:custGeom>
            <a:ln w="38100">
              <a:solidFill>
                <a:srgbClr val="4F81BC"/>
              </a:solidFill>
            </a:ln>
          </p:spPr>
          <p:txBody>
            <a:bodyPr wrap="square" lIns="0" tIns="0" rIns="0" bIns="0" rtlCol="0"/>
            <a:lstStyle/>
            <a:p>
              <a:endParaRPr/>
            </a:p>
          </p:txBody>
        </p:sp>
      </p:grpSp>
      <p:sp>
        <p:nvSpPr>
          <p:cNvPr id="11" name="object 11"/>
          <p:cNvSpPr txBox="1">
            <a:spLocks noGrp="1"/>
          </p:cNvSpPr>
          <p:nvPr>
            <p:ph type="title"/>
          </p:nvPr>
        </p:nvSpPr>
        <p:spPr>
          <a:xfrm>
            <a:off x="834339" y="1706702"/>
            <a:ext cx="1144905" cy="3380104"/>
          </a:xfrm>
          <a:prstGeom prst="rect">
            <a:avLst/>
          </a:prstGeom>
        </p:spPr>
        <p:txBody>
          <a:bodyPr vert="horz" wrap="square" lIns="0" tIns="13335" rIns="0" bIns="0" rtlCol="0">
            <a:spAutoFit/>
          </a:bodyPr>
          <a:lstStyle/>
          <a:p>
            <a:pPr marL="12700" marR="5080" algn="just">
              <a:lnSpc>
                <a:spcPct val="100000"/>
              </a:lnSpc>
              <a:spcBef>
                <a:spcPts val="105"/>
              </a:spcBef>
            </a:pPr>
            <a:r>
              <a:rPr dirty="0">
                <a:solidFill>
                  <a:srgbClr val="000000"/>
                </a:solidFill>
              </a:rPr>
              <a:t>各入 學管 道的 主辦 </a:t>
            </a:r>
            <a:r>
              <a:rPr spc="5" dirty="0">
                <a:solidFill>
                  <a:srgbClr val="000000"/>
                </a:solidFill>
              </a:rPr>
              <a:t>單位</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GlowEdges/>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sp>
        <p:nvSpPr>
          <p:cNvPr id="4" name="矩形 3"/>
          <p:cNvSpPr/>
          <p:nvPr/>
        </p:nvSpPr>
        <p:spPr>
          <a:xfrm>
            <a:off x="1115616" y="1628800"/>
            <a:ext cx="6955750" cy="1446550"/>
          </a:xfrm>
          <a:prstGeom prst="rect">
            <a:avLst/>
          </a:prstGeom>
          <a:solidFill>
            <a:srgbClr val="FB8DDC"/>
          </a:solidFill>
          <a:ln>
            <a:solidFill>
              <a:srgbClr val="FFC000"/>
            </a:solidFill>
          </a:ln>
          <a:effectLst>
            <a:glow rad="228600">
              <a:schemeClr val="accent4">
                <a:satMod val="175000"/>
                <a:alpha val="40000"/>
              </a:schemeClr>
            </a:glow>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8800" b="1" dirty="0">
                <a:ln w="6600">
                  <a:solidFill>
                    <a:srgbClr val="C0504D"/>
                  </a:solidFill>
                  <a:prstDash val="solid"/>
                </a:ln>
                <a:solidFill>
                  <a:srgbClr val="FFFFFF"/>
                </a:solidFill>
                <a:effectLst>
                  <a:outerShdw dist="38100" dir="2700000" algn="tl" rotWithShape="0">
                    <a:srgbClr val="C0504D"/>
                  </a:outerShdw>
                </a:effectLst>
                <a:latin typeface="微軟正黑體" panose="020B0604030504040204" pitchFamily="34" charset="-120"/>
                <a:ea typeface="微軟正黑體" panose="020B0604030504040204" pitchFamily="34" charset="-120"/>
              </a:rPr>
              <a:t>三</a:t>
            </a:r>
            <a:r>
              <a:rPr kumimoji="0" lang="zh-TW" altLang="en-US" sz="88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微軟正黑體" panose="020B0604030504040204" pitchFamily="34" charset="-120"/>
                <a:ea typeface="微軟正黑體" panose="020B0604030504040204" pitchFamily="34" charset="-120"/>
                <a:cs typeface="+mn-cs"/>
              </a:rPr>
              <a:t>、</a:t>
            </a:r>
            <a:r>
              <a:rPr kumimoji="0" lang="zh-TW" altLang="en-US" sz="8800" b="1" i="0" u="none" strike="noStrike" kern="1200" cap="none" spc="0" normalizeH="0" baseline="0" noProof="0" dirty="0">
                <a:ln w="6600">
                  <a:solidFill>
                    <a:srgbClr val="C0504D"/>
                  </a:solidFill>
                  <a:prstDash val="solid"/>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適性入學</a:t>
            </a:r>
          </a:p>
        </p:txBody>
      </p:sp>
      <p:graphicFrame>
        <p:nvGraphicFramePr>
          <p:cNvPr id="2" name="資料庫圖表 1"/>
          <p:cNvGraphicFramePr/>
          <p:nvPr>
            <p:extLst>
              <p:ext uri="{D42A27DB-BD31-4B8C-83A1-F6EECF244321}">
                <p14:modId xmlns:p14="http://schemas.microsoft.com/office/powerpoint/2010/main" val="2313426959"/>
              </p:ext>
            </p:extLst>
          </p:nvPr>
        </p:nvGraphicFramePr>
        <p:xfrm>
          <a:off x="1259632" y="3338813"/>
          <a:ext cx="6624736" cy="2682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10759495"/>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5"/>
          <p:cNvSpPr>
            <a:spLocks noGrp="1"/>
          </p:cNvSpPr>
          <p:nvPr>
            <p:ph type="title"/>
          </p:nvPr>
        </p:nvSpPr>
        <p:spPr>
          <a:xfrm>
            <a:off x="187472" y="2884849"/>
            <a:ext cx="8769056" cy="2160240"/>
          </a:xfrm>
        </p:spPr>
        <p:txBody>
          <a:bodyPr>
            <a:normAutofit/>
          </a:bodyPr>
          <a:lstStyle/>
          <a:p>
            <a:r>
              <a:rPr lang="zh-TW" altLang="en-US" sz="6667"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嘉義區免試入學</a:t>
            </a:r>
            <a:r>
              <a:rPr lang="en-US" altLang="zh-TW" sz="6667"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r>
            <a:br>
              <a:rPr lang="en-US" altLang="zh-TW" sz="6667"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br>
            <a:r>
              <a:rPr lang="zh-TW" altLang="en-US" sz="6667"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及超額比序說明</a:t>
            </a:r>
          </a:p>
        </p:txBody>
      </p:sp>
      <p:sp>
        <p:nvSpPr>
          <p:cNvPr id="2" name="矩形 1"/>
          <p:cNvSpPr/>
          <p:nvPr/>
        </p:nvSpPr>
        <p:spPr>
          <a:xfrm>
            <a:off x="2403874" y="1729339"/>
            <a:ext cx="2570192" cy="923330"/>
          </a:xfrm>
          <a:prstGeom prst="rect">
            <a:avLst/>
          </a:prstGeom>
          <a:noFill/>
        </p:spPr>
        <p:txBody>
          <a:bodyPr wrap="none" lIns="91440" tIns="45720" rIns="91440" bIns="45720">
            <a:spAutoFit/>
          </a:bodyPr>
          <a:lstStyle/>
          <a:p>
            <a:pPr algn="ctr"/>
            <a:r>
              <a:rPr lang="en-US" altLang="zh-TW" sz="5400" b="1" cap="none" spc="0" dirty="0">
                <a:ln w="22225">
                  <a:solidFill>
                    <a:schemeClr val="accent2"/>
                  </a:solidFill>
                  <a:prstDash val="solid"/>
                </a:ln>
                <a:solidFill>
                  <a:schemeClr val="accent2">
                    <a:lumMod val="40000"/>
                    <a:lumOff val="60000"/>
                  </a:schemeClr>
                </a:solidFill>
                <a:effectLst/>
              </a:rPr>
              <a:t>110</a:t>
            </a:r>
            <a:r>
              <a:rPr lang="zh-TW" altLang="en-US" sz="5400" b="1" cap="none" spc="0" dirty="0">
                <a:ln w="22225">
                  <a:solidFill>
                    <a:schemeClr val="accent2"/>
                  </a:solidFill>
                  <a:prstDash val="solid"/>
                </a:ln>
                <a:solidFill>
                  <a:schemeClr val="accent2">
                    <a:lumMod val="40000"/>
                    <a:lumOff val="60000"/>
                  </a:schemeClr>
                </a:solidFill>
                <a:effectLst/>
              </a:rPr>
              <a:t>學年</a:t>
            </a:r>
          </a:p>
        </p:txBody>
      </p:sp>
      <p:sp>
        <p:nvSpPr>
          <p:cNvPr id="3" name="雲朵形圖說文字 2"/>
          <p:cNvSpPr/>
          <p:nvPr/>
        </p:nvSpPr>
        <p:spPr>
          <a:xfrm rot="443652">
            <a:off x="4383737" y="220397"/>
            <a:ext cx="3528392" cy="1778462"/>
          </a:xfrm>
          <a:prstGeom prst="cloud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000" b="1" dirty="0">
                <a:solidFill>
                  <a:schemeClr val="tx1"/>
                </a:solidFill>
              </a:rPr>
              <a:t>1.</a:t>
            </a:r>
            <a:r>
              <a:rPr lang="zh-TW" altLang="en-US" sz="2400" b="1" u="sng" dirty="0">
                <a:solidFill>
                  <a:srgbClr val="FF0000"/>
                </a:solidFill>
              </a:rPr>
              <a:t>明年</a:t>
            </a:r>
            <a:r>
              <a:rPr lang="zh-TW" altLang="en-US" sz="2000" b="1" dirty="0">
                <a:solidFill>
                  <a:schemeClr val="tx1"/>
                </a:solidFill>
              </a:rPr>
              <a:t>不一定相同</a:t>
            </a:r>
            <a:endParaRPr lang="en-US" altLang="zh-TW" sz="2000" b="1" dirty="0">
              <a:solidFill>
                <a:schemeClr val="tx1"/>
              </a:solidFill>
            </a:endParaRPr>
          </a:p>
          <a:p>
            <a:r>
              <a:rPr lang="en-US" altLang="zh-TW" sz="2000" b="1" dirty="0">
                <a:solidFill>
                  <a:schemeClr val="tx1"/>
                </a:solidFill>
              </a:rPr>
              <a:t>2.</a:t>
            </a:r>
            <a:r>
              <a:rPr lang="zh-TW" altLang="en-US" sz="2400" b="1" u="sng" dirty="0">
                <a:solidFill>
                  <a:srgbClr val="FF0000"/>
                </a:solidFill>
              </a:rPr>
              <a:t>別區</a:t>
            </a:r>
            <a:r>
              <a:rPr lang="zh-TW" altLang="en-US" sz="2000" b="1" dirty="0">
                <a:solidFill>
                  <a:schemeClr val="tx1"/>
                </a:solidFill>
              </a:rPr>
              <a:t>不一定相同</a:t>
            </a:r>
          </a:p>
        </p:txBody>
      </p:sp>
    </p:spTree>
    <p:extLst>
      <p:ext uri="{BB962C8B-B14F-4D97-AF65-F5344CB8AC3E}">
        <p14:creationId xmlns:p14="http://schemas.microsoft.com/office/powerpoint/2010/main" val="19425755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5"/>
          <p:cNvSpPr>
            <a:spLocks noChangeArrowheads="1"/>
          </p:cNvSpPr>
          <p:nvPr/>
        </p:nvSpPr>
        <p:spPr bwMode="auto">
          <a:xfrm>
            <a:off x="1439302" y="190302"/>
            <a:ext cx="6409326" cy="491414"/>
          </a:xfrm>
          <a:prstGeom prst="rect">
            <a:avLst/>
          </a:prstGeom>
          <a:solidFill>
            <a:schemeClr val="bg2"/>
          </a:solidFill>
          <a:ln>
            <a:noFill/>
          </a:ln>
          <a:effectLst/>
        </p:spPr>
        <p:txBody>
          <a:bodyPr wrap="none" anchor="ctr"/>
          <a:lstStyle/>
          <a:p>
            <a:r>
              <a:rPr lang="zh-TW" altLang="en-US" sz="1350" dirty="0"/>
              <a:t> </a:t>
            </a:r>
            <a:endParaRPr lang="zh-CN" altLang="en-US" sz="1350" dirty="0"/>
          </a:p>
        </p:txBody>
      </p:sp>
      <p:sp>
        <p:nvSpPr>
          <p:cNvPr id="4" name="矩形 3"/>
          <p:cNvSpPr/>
          <p:nvPr/>
        </p:nvSpPr>
        <p:spPr>
          <a:xfrm>
            <a:off x="1521339" y="273717"/>
            <a:ext cx="1040670" cy="461665"/>
          </a:xfrm>
          <a:prstGeom prst="rect">
            <a:avLst/>
          </a:prstGeom>
        </p:spPr>
        <p:txBody>
          <a:bodyPr wrap="none">
            <a:spAutoFit/>
          </a:bodyPr>
          <a:lstStyle/>
          <a:p>
            <a:r>
              <a:rPr lang="en-US" altLang="zh-TW" sz="2400" b="1" dirty="0">
                <a:latin typeface="微軟正黑體" pitchFamily="34" charset="-120"/>
                <a:ea typeface="微軟正黑體" pitchFamily="34" charset="-120"/>
                <a:cs typeface="BiauKai"/>
              </a:rPr>
              <a:t>110</a:t>
            </a:r>
            <a:r>
              <a:rPr lang="zh-TW" altLang="en-US" sz="2400" b="1" dirty="0">
                <a:latin typeface="微軟正黑體" pitchFamily="34" charset="-120"/>
                <a:ea typeface="微軟正黑體" pitchFamily="34" charset="-120"/>
                <a:cs typeface="BiauKai"/>
              </a:rPr>
              <a:t>年</a:t>
            </a:r>
            <a:endParaRPr lang="zh-TW" altLang="en-US" sz="2400" dirty="0"/>
          </a:p>
        </p:txBody>
      </p:sp>
      <p:sp>
        <p:nvSpPr>
          <p:cNvPr id="5" name="矩形 4"/>
          <p:cNvSpPr/>
          <p:nvPr/>
        </p:nvSpPr>
        <p:spPr>
          <a:xfrm>
            <a:off x="2432414" y="221173"/>
            <a:ext cx="5186035" cy="553998"/>
          </a:xfrm>
          <a:prstGeom prst="rect">
            <a:avLst/>
          </a:prstGeom>
        </p:spPr>
        <p:txBody>
          <a:bodyPr wrap="none">
            <a:spAutoFit/>
          </a:bodyPr>
          <a:lstStyle/>
          <a:p>
            <a:r>
              <a:rPr lang="zh-TW" altLang="en-US" sz="3000" b="1" dirty="0">
                <a:latin typeface="微軟正黑體" panose="020B0604030504040204" pitchFamily="34" charset="-120"/>
                <a:ea typeface="微軟正黑體" panose="020B0604030504040204" pitchFamily="34" charset="-120"/>
              </a:rPr>
              <a:t>嘉義區免試入學超額比序項目</a:t>
            </a:r>
          </a:p>
        </p:txBody>
      </p:sp>
      <p:graphicFrame>
        <p:nvGraphicFramePr>
          <p:cNvPr id="11" name="表格 10"/>
          <p:cNvGraphicFramePr>
            <a:graphicFrameLocks noGrp="1"/>
          </p:cNvGraphicFramePr>
          <p:nvPr>
            <p:extLst>
              <p:ext uri="{D42A27DB-BD31-4B8C-83A1-F6EECF244321}">
                <p14:modId xmlns:p14="http://schemas.microsoft.com/office/powerpoint/2010/main" val="2062258414"/>
              </p:ext>
            </p:extLst>
          </p:nvPr>
        </p:nvGraphicFramePr>
        <p:xfrm>
          <a:off x="1" y="1026722"/>
          <a:ext cx="9072469" cy="5831278"/>
        </p:xfrm>
        <a:graphic>
          <a:graphicData uri="http://schemas.openxmlformats.org/drawingml/2006/table">
            <a:tbl>
              <a:tblPr firstRow="1" bandRow="1">
                <a:tableStyleId>{21E4AEA4-8DFA-4A89-87EB-49C32662AFE0}</a:tableStyleId>
              </a:tblPr>
              <a:tblGrid>
                <a:gridCol w="1672981">
                  <a:extLst>
                    <a:ext uri="{9D8B030D-6E8A-4147-A177-3AD203B41FA5}">
                      <a16:colId xmlns="" xmlns:a16="http://schemas.microsoft.com/office/drawing/2014/main" val="20000"/>
                    </a:ext>
                  </a:extLst>
                </a:gridCol>
                <a:gridCol w="1077756">
                  <a:extLst>
                    <a:ext uri="{9D8B030D-6E8A-4147-A177-3AD203B41FA5}">
                      <a16:colId xmlns="" xmlns:a16="http://schemas.microsoft.com/office/drawing/2014/main" val="20001"/>
                    </a:ext>
                  </a:extLst>
                </a:gridCol>
                <a:gridCol w="580532">
                  <a:extLst>
                    <a:ext uri="{9D8B030D-6E8A-4147-A177-3AD203B41FA5}">
                      <a16:colId xmlns="" xmlns:a16="http://schemas.microsoft.com/office/drawing/2014/main" val="20002"/>
                    </a:ext>
                  </a:extLst>
                </a:gridCol>
                <a:gridCol w="615605">
                  <a:extLst>
                    <a:ext uri="{9D8B030D-6E8A-4147-A177-3AD203B41FA5}">
                      <a16:colId xmlns="" xmlns:a16="http://schemas.microsoft.com/office/drawing/2014/main" val="20003"/>
                    </a:ext>
                  </a:extLst>
                </a:gridCol>
                <a:gridCol w="612754">
                  <a:extLst>
                    <a:ext uri="{9D8B030D-6E8A-4147-A177-3AD203B41FA5}">
                      <a16:colId xmlns="" xmlns:a16="http://schemas.microsoft.com/office/drawing/2014/main" val="20005"/>
                    </a:ext>
                  </a:extLst>
                </a:gridCol>
                <a:gridCol w="612752">
                  <a:extLst>
                    <a:ext uri="{9D8B030D-6E8A-4147-A177-3AD203B41FA5}">
                      <a16:colId xmlns="" xmlns:a16="http://schemas.microsoft.com/office/drawing/2014/main" val="20007"/>
                    </a:ext>
                  </a:extLst>
                </a:gridCol>
                <a:gridCol w="612754">
                  <a:extLst>
                    <a:ext uri="{9D8B030D-6E8A-4147-A177-3AD203B41FA5}">
                      <a16:colId xmlns="" xmlns:a16="http://schemas.microsoft.com/office/drawing/2014/main" val="20009"/>
                    </a:ext>
                  </a:extLst>
                </a:gridCol>
                <a:gridCol w="93980">
                  <a:extLst>
                    <a:ext uri="{9D8B030D-6E8A-4147-A177-3AD203B41FA5}">
                      <a16:colId xmlns="" xmlns:a16="http://schemas.microsoft.com/office/drawing/2014/main" val="20011"/>
                    </a:ext>
                  </a:extLst>
                </a:gridCol>
                <a:gridCol w="462263">
                  <a:extLst>
                    <a:ext uri="{9D8B030D-6E8A-4147-A177-3AD203B41FA5}">
                      <a16:colId xmlns="" xmlns:a16="http://schemas.microsoft.com/office/drawing/2014/main" val="20012"/>
                    </a:ext>
                  </a:extLst>
                </a:gridCol>
                <a:gridCol w="432260">
                  <a:extLst>
                    <a:ext uri="{9D8B030D-6E8A-4147-A177-3AD203B41FA5}">
                      <a16:colId xmlns="" xmlns:a16="http://schemas.microsoft.com/office/drawing/2014/main" val="20013"/>
                    </a:ext>
                  </a:extLst>
                </a:gridCol>
                <a:gridCol w="1601323">
                  <a:extLst>
                    <a:ext uri="{9D8B030D-6E8A-4147-A177-3AD203B41FA5}">
                      <a16:colId xmlns="" xmlns:a16="http://schemas.microsoft.com/office/drawing/2014/main" val="20014"/>
                    </a:ext>
                  </a:extLst>
                </a:gridCol>
                <a:gridCol w="697509">
                  <a:extLst>
                    <a:ext uri="{9D8B030D-6E8A-4147-A177-3AD203B41FA5}">
                      <a16:colId xmlns="" xmlns:a16="http://schemas.microsoft.com/office/drawing/2014/main" val="20015"/>
                    </a:ext>
                  </a:extLst>
                </a:gridCol>
              </a:tblGrid>
              <a:tr h="460441">
                <a:tc>
                  <a:txBody>
                    <a:bodyPr/>
                    <a:lstStyle/>
                    <a:p>
                      <a:pPr algn="ctr"/>
                      <a:r>
                        <a:rPr lang="zh-TW" altLang="en-US" sz="1200" dirty="0">
                          <a:latin typeface="微軟正黑體" panose="020B0604030504040204" pitchFamily="34" charset="-120"/>
                          <a:ea typeface="微軟正黑體" panose="020B0604030504040204" pitchFamily="34" charset="-120"/>
                        </a:rPr>
                        <a:t>類別</a:t>
                      </a:r>
                    </a:p>
                  </a:txBody>
                  <a:tcPr marL="68580" marR="68580" marT="34290" marB="34290" anchor="ctr">
                    <a:solidFill>
                      <a:schemeClr val="accent6">
                        <a:lumMod val="75000"/>
                      </a:schemeClr>
                    </a:solidFill>
                  </a:tcPr>
                </a:tc>
                <a:tc>
                  <a:txBody>
                    <a:bodyPr/>
                    <a:lstStyle/>
                    <a:p>
                      <a:pPr algn="ctr"/>
                      <a:r>
                        <a:rPr lang="zh-TW" altLang="en-US" sz="1200" dirty="0">
                          <a:latin typeface="微軟正黑體" panose="020B0604030504040204" pitchFamily="34" charset="-120"/>
                          <a:ea typeface="微軟正黑體" panose="020B0604030504040204" pitchFamily="34" charset="-120"/>
                        </a:rPr>
                        <a:t>項目</a:t>
                      </a:r>
                    </a:p>
                  </a:txBody>
                  <a:tcPr marL="68580" marR="68580" marT="34290" marB="34290" anchor="ctr">
                    <a:solidFill>
                      <a:schemeClr val="accent6">
                        <a:lumMod val="75000"/>
                      </a:schemeClr>
                    </a:solidFill>
                  </a:tcPr>
                </a:tc>
                <a:tc>
                  <a:txBody>
                    <a:bodyPr/>
                    <a:lstStyle/>
                    <a:p>
                      <a:pPr algn="ctr"/>
                      <a:r>
                        <a:rPr lang="zh-TW" altLang="en-US" sz="800" dirty="0">
                          <a:latin typeface="微軟正黑體" panose="020B0604030504040204" pitchFamily="34" charset="-120"/>
                          <a:ea typeface="微軟正黑體" panose="020B0604030504040204" pitchFamily="34" charset="-120"/>
                        </a:rPr>
                        <a:t>採計上限</a:t>
                      </a:r>
                    </a:p>
                  </a:txBody>
                  <a:tcPr marL="68580" marR="68580" marT="34290" marB="34290" anchor="ctr">
                    <a:solidFill>
                      <a:schemeClr val="accent6">
                        <a:lumMod val="75000"/>
                      </a:schemeClr>
                    </a:solidFill>
                  </a:tcPr>
                </a:tc>
                <a:tc gridSpan="7">
                  <a:txBody>
                    <a:bodyPr/>
                    <a:lstStyle/>
                    <a:p>
                      <a:pPr algn="ctr"/>
                      <a:r>
                        <a:rPr lang="zh-TW" altLang="en-US" sz="1200" dirty="0">
                          <a:latin typeface="微軟正黑體" panose="020B0604030504040204" pitchFamily="34" charset="-120"/>
                          <a:ea typeface="微軟正黑體" panose="020B0604030504040204" pitchFamily="34" charset="-120"/>
                        </a:rPr>
                        <a:t>積分換算</a:t>
                      </a:r>
                    </a:p>
                  </a:txBody>
                  <a:tcPr marL="68580" marR="68580" marT="34290" marB="34290" anchor="ctr">
                    <a:solidFill>
                      <a:schemeClr val="accent6">
                        <a:lumMod val="75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pPr algn="ctr"/>
                      <a:r>
                        <a:rPr lang="zh-TW" altLang="en-US" sz="1200" dirty="0">
                          <a:latin typeface="微軟正黑體" panose="020B0604030504040204" pitchFamily="34" charset="-120"/>
                          <a:ea typeface="微軟正黑體" panose="020B0604030504040204" pitchFamily="34" charset="-120"/>
                        </a:rPr>
                        <a:t>說明</a:t>
                      </a:r>
                    </a:p>
                  </a:txBody>
                  <a:tcPr marL="68580" marR="68580" marT="34290" marB="34290" anchor="ctr">
                    <a:solidFill>
                      <a:schemeClr val="accent6">
                        <a:lumMod val="75000"/>
                      </a:schemeClr>
                    </a:solidFill>
                  </a:tcPr>
                </a:tc>
                <a:tc hMerge="1">
                  <a:txBody>
                    <a:bodyPr/>
                    <a:lstStyle/>
                    <a:p>
                      <a:endParaRPr lang="zh-TW" altLang="en-US"/>
                    </a:p>
                  </a:txBody>
                  <a:tcPr/>
                </a:tc>
                <a:extLst>
                  <a:ext uri="{0D108BD9-81ED-4DB2-BD59-A6C34878D82A}">
                    <a16:rowId xmlns="" xmlns:a16="http://schemas.microsoft.com/office/drawing/2014/main" val="10000"/>
                  </a:ext>
                </a:extLst>
              </a:tr>
              <a:tr h="359793">
                <a:tc rowSpan="3" gridSpan="2">
                  <a:txBody>
                    <a:bodyPr/>
                    <a:lstStyle/>
                    <a:p>
                      <a:pPr algn="l"/>
                      <a:r>
                        <a:rPr lang="en-US" altLang="zh-TW" sz="2400" b="1" dirty="0">
                          <a:solidFill>
                            <a:srgbClr val="9900CC"/>
                          </a:solidFill>
                          <a:latin typeface="微軟正黑體" panose="020B0604030504040204" pitchFamily="34" charset="-120"/>
                          <a:ea typeface="微軟正黑體" panose="020B0604030504040204" pitchFamily="34" charset="-120"/>
                        </a:rPr>
                        <a:t>1.</a:t>
                      </a:r>
                      <a:endParaRPr lang="zh-TW" altLang="en-US" sz="2400" b="1" dirty="0">
                        <a:solidFill>
                          <a:srgbClr val="9900CC"/>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6">
                        <a:lumMod val="40000"/>
                        <a:lumOff val="60000"/>
                      </a:schemeClr>
                    </a:solidFill>
                  </a:tcPr>
                </a:tc>
                <a:tc rowSpan="3" hMerge="1">
                  <a:txBody>
                    <a:bodyPr/>
                    <a:lstStyle/>
                    <a:p>
                      <a:endParaRPr lang="zh-TW" altLang="en-US"/>
                    </a:p>
                  </a:txBody>
                  <a:tcPr/>
                </a:tc>
                <a:tc rowSpan="3">
                  <a:txBody>
                    <a:bodyPr/>
                    <a:lstStyle/>
                    <a:p>
                      <a:pPr algn="ctr"/>
                      <a:r>
                        <a:rPr lang="zh-TW" altLang="en-US" sz="900" dirty="0">
                          <a:latin typeface="微軟正黑體" panose="020B0604030504040204" pitchFamily="34" charset="-120"/>
                          <a:ea typeface="微軟正黑體" panose="020B0604030504040204" pitchFamily="34" charset="-120"/>
                        </a:rPr>
                        <a:t>       </a:t>
                      </a:r>
                    </a:p>
                  </a:txBody>
                  <a:tcPr marL="68580" marR="68580" marT="34290" marB="34290" anchor="ctr">
                    <a:solidFill>
                      <a:schemeClr val="accent6">
                        <a:lumMod val="40000"/>
                        <a:lumOff val="60000"/>
                      </a:schemeClr>
                    </a:solidFill>
                  </a:tcPr>
                </a:tc>
                <a:tc rowSpan="3" gridSpan="5">
                  <a:txBody>
                    <a:bodyPr/>
                    <a:lstStyle/>
                    <a:p>
                      <a:pPr algn="ctr"/>
                      <a:endParaRPr lang="zh-TW" altLang="en-US" sz="1100" dirty="0">
                        <a:solidFill>
                          <a:schemeClr val="tx2">
                            <a:lumMod val="75000"/>
                          </a:schemeClr>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6">
                        <a:lumMod val="40000"/>
                        <a:lumOff val="60000"/>
                      </a:schemeClr>
                    </a:solidFill>
                  </a:tcPr>
                </a:tc>
                <a:tc rowSpan="3" hMerge="1">
                  <a:txBody>
                    <a:bodyPr/>
                    <a:lstStyle/>
                    <a:p>
                      <a:endParaRPr lang="zh-TW" altLang="en-US"/>
                    </a:p>
                  </a:txBody>
                  <a:tcPr/>
                </a:tc>
                <a:tc rowSpan="3" hMerge="1">
                  <a:txBody>
                    <a:bodyPr/>
                    <a:lstStyle/>
                    <a:p>
                      <a:endParaRPr lang="zh-TW" altLang="en-US"/>
                    </a:p>
                  </a:txBody>
                  <a:tcPr/>
                </a:tc>
                <a:tc rowSpan="3" hMerge="1">
                  <a:txBody>
                    <a:bodyPr/>
                    <a:lstStyle/>
                    <a:p>
                      <a:endParaRPr lang="zh-TW" altLang="en-US"/>
                    </a:p>
                  </a:txBody>
                  <a:tcPr/>
                </a:tc>
                <a:tc rowSpan="3" hMerge="1">
                  <a:txBody>
                    <a:bodyPr/>
                    <a:lstStyle/>
                    <a:p>
                      <a:endParaRPr lang="zh-TW" altLang="en-US"/>
                    </a:p>
                  </a:txBody>
                  <a:tcPr/>
                </a:tc>
                <a:tc rowSpan="3" gridSpan="2">
                  <a:txBody>
                    <a:bodyPr/>
                    <a:lstStyle/>
                    <a:p>
                      <a:endParaRPr lang="zh-TW" altLang="en-US" sz="1400" dirty="0"/>
                    </a:p>
                  </a:txBody>
                  <a:tcPr marL="68580" marR="68580" marT="34290" marB="34290" anchor="ctr">
                    <a:solidFill>
                      <a:schemeClr val="accent6">
                        <a:lumMod val="40000"/>
                        <a:lumOff val="60000"/>
                      </a:schemeClr>
                    </a:solidFill>
                  </a:tcPr>
                </a:tc>
                <a:tc rowSpan="3"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100" b="0" dirty="0">
                          <a:solidFill>
                            <a:schemeClr val="tx2">
                              <a:lumMod val="75000"/>
                            </a:schemeClr>
                          </a:solidFill>
                          <a:latin typeface="微軟正黑體" panose="020B0604030504040204" pitchFamily="34" charset="-120"/>
                          <a:ea typeface="微軟正黑體" panose="020B0604030504040204" pitchFamily="34" charset="-120"/>
                        </a:rPr>
                        <a:t>第</a:t>
                      </a:r>
                      <a:r>
                        <a:rPr lang="en-US" altLang="zh-TW" sz="1100" b="0" dirty="0">
                          <a:solidFill>
                            <a:schemeClr val="tx2">
                              <a:lumMod val="75000"/>
                            </a:schemeClr>
                          </a:solidFill>
                          <a:latin typeface="微軟正黑體" panose="020B0604030504040204" pitchFamily="34" charset="-120"/>
                          <a:ea typeface="微軟正黑體" panose="020B0604030504040204" pitchFamily="34" charset="-120"/>
                        </a:rPr>
                        <a:t>19~24</a:t>
                      </a:r>
                      <a:r>
                        <a:rPr lang="zh-TW" altLang="en-US" sz="1100" b="0" dirty="0">
                          <a:solidFill>
                            <a:schemeClr val="tx2">
                              <a:lumMod val="75000"/>
                            </a:schemeClr>
                          </a:solidFill>
                          <a:latin typeface="微軟正黑體" panose="020B0604030504040204" pitchFamily="34" charset="-120"/>
                          <a:ea typeface="微軟正黑體" panose="020B0604030504040204" pitchFamily="34" charset="-120"/>
                        </a:rPr>
                        <a:t>志願</a:t>
                      </a:r>
                    </a:p>
                  </a:txBody>
                  <a:tcPr marL="68580" marR="68580" marT="34290" marB="34290" anchor="ct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100" b="0" dirty="0">
                          <a:solidFill>
                            <a:schemeClr val="tx2">
                              <a:lumMod val="75000"/>
                            </a:schemeClr>
                          </a:solidFill>
                          <a:latin typeface="微軟正黑體" panose="020B0604030504040204" pitchFamily="34" charset="-120"/>
                          <a:ea typeface="微軟正黑體" panose="020B0604030504040204" pitchFamily="34" charset="-120"/>
                        </a:rPr>
                        <a:t>7</a:t>
                      </a:r>
                      <a:r>
                        <a:rPr lang="zh-TW" altLang="en-US" sz="1100" b="0" dirty="0">
                          <a:solidFill>
                            <a:schemeClr val="tx2">
                              <a:lumMod val="75000"/>
                            </a:schemeClr>
                          </a:solidFill>
                          <a:latin typeface="微軟正黑體" panose="020B0604030504040204" pitchFamily="34" charset="-120"/>
                          <a:ea typeface="微軟正黑體" panose="020B0604030504040204" pitchFamily="34" charset="-120"/>
                        </a:rPr>
                        <a:t>分</a:t>
                      </a:r>
                    </a:p>
                  </a:txBody>
                  <a:tcPr marL="68580" marR="68580" marT="34290" marB="34290" anchor="ctr">
                    <a:solidFill>
                      <a:schemeClr val="accent6">
                        <a:lumMod val="40000"/>
                        <a:lumOff val="60000"/>
                      </a:schemeClr>
                    </a:solidFill>
                  </a:tcPr>
                </a:tc>
                <a:extLst>
                  <a:ext uri="{0D108BD9-81ED-4DB2-BD59-A6C34878D82A}">
                    <a16:rowId xmlns="" xmlns:a16="http://schemas.microsoft.com/office/drawing/2014/main" val="10001"/>
                  </a:ext>
                </a:extLst>
              </a:tr>
              <a:tr h="241031">
                <a:tc gridSpan="2"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gridSpan="5"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gridSpan="2" vMerge="1">
                  <a:txBody>
                    <a:bodyPr/>
                    <a:lstStyle/>
                    <a:p>
                      <a:endParaRPr lang="zh-TW" altLang="en-US"/>
                    </a:p>
                  </a:txBody>
                  <a:tcPr/>
                </a:tc>
                <a:tc hMerge="1"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100" b="0" dirty="0">
                          <a:solidFill>
                            <a:schemeClr val="tx2">
                              <a:lumMod val="75000"/>
                            </a:schemeClr>
                          </a:solidFill>
                          <a:latin typeface="微軟正黑體" panose="020B0604030504040204" pitchFamily="34" charset="-120"/>
                          <a:ea typeface="微軟正黑體" panose="020B0604030504040204" pitchFamily="34" charset="-120"/>
                        </a:rPr>
                        <a:t>第</a:t>
                      </a:r>
                      <a:r>
                        <a:rPr lang="en-US" altLang="zh-TW" sz="1100" b="0" dirty="0">
                          <a:solidFill>
                            <a:schemeClr val="tx2">
                              <a:lumMod val="75000"/>
                            </a:schemeClr>
                          </a:solidFill>
                          <a:latin typeface="微軟正黑體" panose="020B0604030504040204" pitchFamily="34" charset="-120"/>
                          <a:ea typeface="微軟正黑體" panose="020B0604030504040204" pitchFamily="34" charset="-120"/>
                        </a:rPr>
                        <a:t>25~30</a:t>
                      </a:r>
                      <a:r>
                        <a:rPr lang="zh-TW" altLang="en-US" sz="1100" b="0" dirty="0">
                          <a:solidFill>
                            <a:schemeClr val="tx2">
                              <a:lumMod val="75000"/>
                            </a:schemeClr>
                          </a:solidFill>
                          <a:latin typeface="微軟正黑體" panose="020B0604030504040204" pitchFamily="34" charset="-120"/>
                          <a:ea typeface="微軟正黑體" panose="020B0604030504040204" pitchFamily="34" charset="-120"/>
                        </a:rPr>
                        <a:t>志願</a:t>
                      </a:r>
                    </a:p>
                  </a:txBody>
                  <a:tcPr marL="68580" marR="68580" marT="34290" marB="34290" anchor="ct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100" b="0" dirty="0">
                          <a:solidFill>
                            <a:schemeClr val="tx2">
                              <a:lumMod val="75000"/>
                            </a:schemeClr>
                          </a:solidFill>
                          <a:latin typeface="微軟正黑體" panose="020B0604030504040204" pitchFamily="34" charset="-120"/>
                          <a:ea typeface="微軟正黑體" panose="020B0604030504040204" pitchFamily="34" charset="-120"/>
                        </a:rPr>
                        <a:t>6</a:t>
                      </a:r>
                      <a:r>
                        <a:rPr lang="zh-TW" altLang="en-US" sz="1100" b="0" dirty="0">
                          <a:solidFill>
                            <a:schemeClr val="tx2">
                              <a:lumMod val="75000"/>
                            </a:schemeClr>
                          </a:solidFill>
                          <a:latin typeface="微軟正黑體" panose="020B0604030504040204" pitchFamily="34" charset="-120"/>
                          <a:ea typeface="微軟正黑體" panose="020B0604030504040204" pitchFamily="34" charset="-120"/>
                        </a:rPr>
                        <a:t>分</a:t>
                      </a:r>
                    </a:p>
                  </a:txBody>
                  <a:tcPr marL="68580" marR="68580" marT="34290" marB="34290" anchor="ctr">
                    <a:solidFill>
                      <a:schemeClr val="accent6">
                        <a:lumMod val="40000"/>
                        <a:lumOff val="60000"/>
                      </a:schemeClr>
                    </a:solidFill>
                  </a:tcPr>
                </a:tc>
                <a:extLst>
                  <a:ext uri="{0D108BD9-81ED-4DB2-BD59-A6C34878D82A}">
                    <a16:rowId xmlns="" xmlns:a16="http://schemas.microsoft.com/office/drawing/2014/main" val="10002"/>
                  </a:ext>
                </a:extLst>
              </a:tr>
              <a:tr h="411193">
                <a:tc gridSpan="2"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gridSpan="5" vMerge="1">
                  <a:txBody>
                    <a:bodyPr/>
                    <a:lstStyle/>
                    <a:p>
                      <a:pPr algn="ctr"/>
                      <a:endParaRPr lang="zh-TW" altLang="en-US" sz="1100" dirty="0">
                        <a:solidFill>
                          <a:schemeClr val="tx2">
                            <a:lumMod val="75000"/>
                          </a:schemeClr>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6">
                        <a:lumMod val="40000"/>
                        <a:lumOff val="60000"/>
                      </a:schemeClr>
                    </a:solidFill>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gridSpan="2" vMerge="1">
                  <a:txBody>
                    <a:bodyPr/>
                    <a:lstStyle/>
                    <a:p>
                      <a:endParaRPr lang="zh-TW" altLang="en-US" sz="1400" dirty="0"/>
                    </a:p>
                  </a:txBody>
                  <a:tcPr marL="68580" marR="68580" marT="34290" marB="34290" anchor="ctr">
                    <a:solidFill>
                      <a:schemeClr val="accent6">
                        <a:lumMod val="40000"/>
                        <a:lumOff val="60000"/>
                      </a:schemeClr>
                    </a:solidFill>
                  </a:tcPr>
                </a:tc>
                <a:tc hMerge="1" vMerge="1">
                  <a:txBody>
                    <a:bodyPr/>
                    <a:lstStyle/>
                    <a:p>
                      <a:endParaRPr lang="zh-TW" altLang="en-US"/>
                    </a:p>
                  </a:txBody>
                  <a:tcPr/>
                </a:tc>
                <a:tc>
                  <a:txBody>
                    <a:bodyPr/>
                    <a:lstStyle/>
                    <a:p>
                      <a:endParaRPr lang="zh-TW" altLang="en-US" sz="1400" dirty="0"/>
                    </a:p>
                  </a:txBody>
                  <a:tcPr marL="68580" marR="68580" marT="34290" marB="34290" anchor="ctr"/>
                </a:tc>
                <a:tc>
                  <a:txBody>
                    <a:bodyPr/>
                    <a:lstStyle/>
                    <a:p>
                      <a:endParaRPr lang="zh-TW" altLang="en-US" sz="1400" dirty="0"/>
                    </a:p>
                  </a:txBody>
                  <a:tcPr marL="68580" marR="68580" marT="34290" marB="34290" anchor="ctr"/>
                </a:tc>
                <a:extLst>
                  <a:ext uri="{0D108BD9-81ED-4DB2-BD59-A6C34878D82A}">
                    <a16:rowId xmlns="" xmlns:a16="http://schemas.microsoft.com/office/drawing/2014/main" val="10003"/>
                  </a:ext>
                </a:extLst>
              </a:tr>
              <a:tr h="410502">
                <a:tc rowSpan="2" gridSpan="2">
                  <a:txBody>
                    <a:bodyPr/>
                    <a:lstStyle/>
                    <a:p>
                      <a:pPr algn="l"/>
                      <a:r>
                        <a:rPr lang="en-US" altLang="zh-TW" sz="2400" b="1" dirty="0">
                          <a:solidFill>
                            <a:schemeClr val="tx2"/>
                          </a:solidFill>
                          <a:latin typeface="微軟正黑體" panose="020B0604030504040204" pitchFamily="34" charset="-120"/>
                          <a:ea typeface="微軟正黑體" panose="020B0604030504040204" pitchFamily="34" charset="-120"/>
                        </a:rPr>
                        <a:t>2.</a:t>
                      </a:r>
                      <a:endParaRPr lang="zh-TW" altLang="en-US" sz="2400" b="1" dirty="0">
                        <a:solidFill>
                          <a:schemeClr val="tx2"/>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60000"/>
                        <a:lumOff val="40000"/>
                      </a:schemeClr>
                    </a:solidFill>
                  </a:tcPr>
                </a:tc>
                <a:tc rowSpan="2" hMerge="1">
                  <a:txBody>
                    <a:bodyPr/>
                    <a:lstStyle/>
                    <a:p>
                      <a:pPr algn="ctr"/>
                      <a:endParaRPr lang="zh-TW" altLang="en-US" sz="2000" b="1" dirty="0">
                        <a:solidFill>
                          <a:schemeClr val="tx2"/>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solidFill>
                      <a:schemeClr val="accent2">
                        <a:lumMod val="60000"/>
                        <a:lumOff val="40000"/>
                      </a:schemeClr>
                    </a:solidFill>
                  </a:tcPr>
                </a:tc>
                <a:tc rowSpan="2">
                  <a:txBody>
                    <a:bodyPr/>
                    <a:lstStyle/>
                    <a:p>
                      <a:pPr algn="ctr"/>
                      <a:r>
                        <a:rPr lang="en-US" altLang="zh-TW" sz="1400" b="1" dirty="0">
                          <a:solidFill>
                            <a:srgbClr val="C00000"/>
                          </a:solidFill>
                          <a:latin typeface="微軟正黑體" panose="020B0604030504040204" pitchFamily="34" charset="-120"/>
                          <a:ea typeface="微軟正黑體" panose="020B0604030504040204" pitchFamily="34" charset="-120"/>
                        </a:rPr>
                        <a:t>      </a:t>
                      </a:r>
                      <a:endParaRPr lang="zh-TW" altLang="en-US" sz="900" dirty="0">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60000"/>
                        <a:lumOff val="40000"/>
                      </a:schemeClr>
                    </a:solidFill>
                  </a:tcPr>
                </a:tc>
                <a:tc gridSpan="5">
                  <a:txBody>
                    <a:bodyPr/>
                    <a:lstStyle/>
                    <a:p>
                      <a:pPr algn="ctr"/>
                      <a:endParaRPr lang="en-US" altLang="zh-TW" sz="1100" baseline="0" dirty="0">
                        <a:solidFill>
                          <a:schemeClr val="tx2">
                            <a:lumMod val="75000"/>
                          </a:schemeClr>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60000"/>
                        <a:lumOff val="4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endParaRPr lang="zh-TW" altLang="en-US" sz="1400" dirty="0"/>
                    </a:p>
                  </a:txBody>
                  <a:tcPr marL="68580" marR="68580" marT="34290" marB="34290" anchor="ctr">
                    <a:solidFill>
                      <a:schemeClr val="accent2">
                        <a:lumMod val="60000"/>
                        <a:lumOff val="40000"/>
                      </a:schemeClr>
                    </a:solidFill>
                  </a:tcPr>
                </a:tc>
                <a:tc hMerge="1">
                  <a:txBody>
                    <a:bodyPr/>
                    <a:lstStyle/>
                    <a:p>
                      <a:endParaRPr lang="zh-TW" altLang="en-US"/>
                    </a:p>
                  </a:txBody>
                  <a:tcPr/>
                </a:tc>
                <a:tc rowSpan="2" gridSpan="2">
                  <a:txBody>
                    <a:bodyPr/>
                    <a:lstStyle/>
                    <a:p>
                      <a:pPr marL="285750" indent="-285750" algn="l">
                        <a:buFont typeface="Wingdings" panose="05000000000000000000" pitchFamily="2" charset="2"/>
                        <a:buChar char="u"/>
                      </a:pPr>
                      <a:r>
                        <a:rPr lang="zh-TW" altLang="en-US" sz="1400" dirty="0">
                          <a:solidFill>
                            <a:schemeClr val="tx2">
                              <a:lumMod val="75000"/>
                            </a:schemeClr>
                          </a:solidFill>
                          <a:latin typeface="微軟正黑體" panose="020B0604030504040204" pitchFamily="34" charset="-120"/>
                          <a:ea typeface="微軟正黑體" panose="020B0604030504040204" pitchFamily="34" charset="-120"/>
                        </a:rPr>
                        <a:t>健體、藝文、綜合三領域前五學期平均成績及格</a:t>
                      </a:r>
                      <a:r>
                        <a:rPr lang="en-US" altLang="zh-TW" sz="1400" dirty="0">
                          <a:solidFill>
                            <a:schemeClr val="tx2">
                              <a:lumMod val="75000"/>
                            </a:schemeClr>
                          </a:solidFill>
                          <a:latin typeface="微軟正黑體" panose="020B0604030504040204" pitchFamily="34" charset="-120"/>
                          <a:ea typeface="微軟正黑體" panose="020B0604030504040204" pitchFamily="34" charset="-120"/>
                        </a:rPr>
                        <a:t>(60</a:t>
                      </a:r>
                      <a:r>
                        <a:rPr lang="zh-TW" altLang="en-US" sz="1400" dirty="0">
                          <a:solidFill>
                            <a:schemeClr val="tx2">
                              <a:lumMod val="75000"/>
                            </a:schemeClr>
                          </a:solidFill>
                          <a:latin typeface="微軟正黑體" panose="020B0604030504040204" pitchFamily="34" charset="-120"/>
                          <a:ea typeface="微軟正黑體" panose="020B0604030504040204" pitchFamily="34" charset="-120"/>
                        </a:rPr>
                        <a:t>分</a:t>
                      </a:r>
                      <a:r>
                        <a:rPr lang="en-US" altLang="zh-TW" sz="1400" dirty="0">
                          <a:solidFill>
                            <a:schemeClr val="tx2">
                              <a:lumMod val="75000"/>
                            </a:schemeClr>
                          </a:solidFill>
                          <a:latin typeface="微軟正黑體" panose="020B0604030504040204" pitchFamily="34" charset="-120"/>
                          <a:ea typeface="微軟正黑體" panose="020B0604030504040204" pitchFamily="34" charset="-120"/>
                        </a:rPr>
                        <a:t>)</a:t>
                      </a:r>
                      <a:r>
                        <a:rPr lang="zh-TW" altLang="en-US" sz="1400" dirty="0">
                          <a:solidFill>
                            <a:schemeClr val="tx2">
                              <a:lumMod val="75000"/>
                            </a:schemeClr>
                          </a:solidFill>
                          <a:latin typeface="微軟正黑體" panose="020B0604030504040204" pitchFamily="34" charset="-120"/>
                          <a:ea typeface="微軟正黑體" panose="020B0604030504040204" pitchFamily="34" charset="-120"/>
                        </a:rPr>
                        <a:t>。</a:t>
                      </a:r>
                      <a:endParaRPr lang="en-US" altLang="zh-TW" sz="1400" dirty="0">
                        <a:solidFill>
                          <a:schemeClr val="tx2">
                            <a:lumMod val="75000"/>
                          </a:schemeClr>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60000"/>
                        <a:lumOff val="40000"/>
                      </a:schemeClr>
                    </a:solidFill>
                  </a:tcPr>
                </a:tc>
                <a:tc rowSpan="2" hMerge="1">
                  <a:txBody>
                    <a:bodyPr/>
                    <a:lstStyle/>
                    <a:p>
                      <a:endParaRPr lang="zh-TW" altLang="en-US"/>
                    </a:p>
                  </a:txBody>
                  <a:tcPr/>
                </a:tc>
                <a:extLst>
                  <a:ext uri="{0D108BD9-81ED-4DB2-BD59-A6C34878D82A}">
                    <a16:rowId xmlns="" xmlns:a16="http://schemas.microsoft.com/office/drawing/2014/main" val="10004"/>
                  </a:ext>
                </a:extLst>
              </a:tr>
              <a:tr h="384134">
                <a:tc gridSpan="2"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gridSpan="5">
                  <a:txBody>
                    <a:bodyPr/>
                    <a:lstStyle/>
                    <a:p>
                      <a:pPr algn="ctr"/>
                      <a:endParaRPr lang="zh-TW" altLang="en-US" sz="1100" dirty="0">
                        <a:solidFill>
                          <a:schemeClr val="tx2">
                            <a:lumMod val="75000"/>
                          </a:schemeClr>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60000"/>
                        <a:lumOff val="4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endParaRPr lang="zh-TW" altLang="en-US" sz="1400" dirty="0"/>
                    </a:p>
                  </a:txBody>
                  <a:tcPr marL="68580" marR="68580" marT="34290" marB="34290" anchor="ctr">
                    <a:solidFill>
                      <a:schemeClr val="accent2">
                        <a:lumMod val="60000"/>
                        <a:lumOff val="40000"/>
                      </a:schemeClr>
                    </a:solidFill>
                  </a:tcPr>
                </a:tc>
                <a:tc hMerge="1">
                  <a:txBody>
                    <a:bodyPr/>
                    <a:lstStyle/>
                    <a:p>
                      <a:endParaRPr lang="zh-TW" altLang="en-US"/>
                    </a:p>
                  </a:txBody>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 xmlns:a16="http://schemas.microsoft.com/office/drawing/2014/main" val="10005"/>
                  </a:ext>
                </a:extLst>
              </a:tr>
              <a:tr h="553742">
                <a:tc>
                  <a:txBody>
                    <a:bodyPr/>
                    <a:lstStyle/>
                    <a:p>
                      <a:pPr algn="l"/>
                      <a:r>
                        <a:rPr lang="en-US" altLang="zh-TW" sz="1800" b="1" dirty="0">
                          <a:solidFill>
                            <a:schemeClr val="tx2"/>
                          </a:solidFill>
                          <a:latin typeface="微軟正黑體" panose="020B0604030504040204" pitchFamily="34" charset="-120"/>
                          <a:ea typeface="微軟正黑體" panose="020B0604030504040204" pitchFamily="34" charset="-120"/>
                        </a:rPr>
                        <a:t>3.</a:t>
                      </a:r>
                      <a:endParaRPr lang="zh-TW" altLang="en-US" sz="1800" b="1" dirty="0">
                        <a:solidFill>
                          <a:schemeClr val="tx2"/>
                        </a:solidFill>
                        <a:latin typeface="微軟正黑體" panose="020B0604030504040204" pitchFamily="34" charset="-120"/>
                        <a:ea typeface="微軟正黑體" panose="020B0604030504040204" pitchFamily="34" charset="-120"/>
                      </a:endParaRPr>
                    </a:p>
                  </a:txBody>
                  <a:tcPr marL="68580" marR="68580" marT="34290" marB="34290" anchor="ctr">
                    <a:lnR w="12700"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r>
                        <a:rPr lang="zh-TW" altLang="en-US" sz="1100" dirty="0">
                          <a:solidFill>
                            <a:schemeClr val="tx1"/>
                          </a:solidFill>
                        </a:rPr>
                        <a:t>報名科、群與下列相符</a:t>
                      </a:r>
                      <a:endParaRPr lang="en-US" altLang="zh-TW" sz="1100" dirty="0">
                        <a:solidFill>
                          <a:schemeClr val="tx1"/>
                        </a:solidFill>
                      </a:endParaRPr>
                    </a:p>
                  </a:txBody>
                  <a:tcPr marL="68580" marR="68580" marT="34290" marB="34290" anchor="ctr">
                    <a:lnL w="12700" cap="flat" cmpd="sng" algn="ctr">
                      <a:solidFill>
                        <a:schemeClr val="bg1"/>
                      </a:solidFill>
                      <a:prstDash val="solid"/>
                      <a:round/>
                      <a:headEnd type="none" w="med" len="med"/>
                      <a:tailEnd type="none" w="med" len="med"/>
                    </a:lnL>
                    <a:solidFill>
                      <a:schemeClr val="accent6">
                        <a:lumMod val="20000"/>
                        <a:lumOff val="80000"/>
                      </a:schemeClr>
                    </a:solidFill>
                  </a:tcPr>
                </a:tc>
                <a:tc>
                  <a:txBody>
                    <a:bodyPr/>
                    <a:lstStyle/>
                    <a:p>
                      <a:pPr algn="ctr"/>
                      <a:r>
                        <a:rPr lang="en-US" altLang="zh-TW" sz="1800" b="1" dirty="0">
                          <a:solidFill>
                            <a:schemeClr val="tx1"/>
                          </a:solidFill>
                          <a:latin typeface="微軟正黑體" panose="020B0604030504040204" pitchFamily="34" charset="-120"/>
                          <a:ea typeface="微軟正黑體" panose="020B0604030504040204" pitchFamily="34" charset="-120"/>
                        </a:rPr>
                        <a:t>9</a:t>
                      </a:r>
                      <a:r>
                        <a:rPr lang="zh-TW" altLang="en-US" sz="1800" b="1" dirty="0">
                          <a:solidFill>
                            <a:schemeClr val="tx1"/>
                          </a:solidFill>
                          <a:latin typeface="微軟正黑體" panose="020B0604030504040204" pitchFamily="34" charset="-120"/>
                          <a:ea typeface="微軟正黑體" panose="020B0604030504040204" pitchFamily="34" charset="-120"/>
                        </a:rPr>
                        <a:t>分</a:t>
                      </a:r>
                    </a:p>
                  </a:txBody>
                  <a:tcPr marL="68580" marR="68580" marT="34290" marB="34290" anchor="ctr">
                    <a:solidFill>
                      <a:schemeClr val="accent6">
                        <a:lumMod val="20000"/>
                        <a:lumOff val="80000"/>
                      </a:schemeClr>
                    </a:solidFill>
                  </a:tcPr>
                </a:tc>
                <a:tc gridSpan="9">
                  <a:txBody>
                    <a:bodyPr/>
                    <a:lstStyle/>
                    <a:p>
                      <a:pPr algn="l"/>
                      <a:r>
                        <a:rPr lang="en-US" altLang="zh-TW" sz="1500" dirty="0">
                          <a:solidFill>
                            <a:schemeClr val="tx1"/>
                          </a:solidFill>
                          <a:latin typeface="微軟正黑體" panose="020B0604030504040204" pitchFamily="34" charset="-120"/>
                          <a:ea typeface="微軟正黑體" panose="020B0604030504040204" pitchFamily="34" charset="-120"/>
                        </a:rPr>
                        <a:t>1.</a:t>
                      </a:r>
                      <a:r>
                        <a:rPr lang="zh-TW" altLang="en-US" sz="1500" dirty="0">
                          <a:solidFill>
                            <a:schemeClr val="tx1"/>
                          </a:solidFill>
                          <a:latin typeface="微軟正黑體" panose="020B0604030504040204" pitchFamily="34" charset="-120"/>
                          <a:ea typeface="微軟正黑體" panose="020B0604030504040204" pitchFamily="34" charset="-120"/>
                        </a:rPr>
                        <a:t>家長</a:t>
                      </a:r>
                      <a:r>
                        <a:rPr lang="en-US" altLang="zh-TW" sz="1500" dirty="0">
                          <a:solidFill>
                            <a:schemeClr val="tx1"/>
                          </a:solidFill>
                          <a:latin typeface="微軟正黑體" panose="020B0604030504040204" pitchFamily="34" charset="-120"/>
                          <a:ea typeface="微軟正黑體" panose="020B0604030504040204" pitchFamily="34" charset="-120"/>
                        </a:rPr>
                        <a:t>2.</a:t>
                      </a:r>
                      <a:r>
                        <a:rPr lang="zh-TW" altLang="en-US" sz="1500" dirty="0">
                          <a:solidFill>
                            <a:schemeClr val="tx1"/>
                          </a:solidFill>
                          <a:latin typeface="微軟正黑體" panose="020B0604030504040204" pitchFamily="34" charset="-120"/>
                          <a:ea typeface="微軟正黑體" panose="020B0604030504040204" pitchFamily="34" charset="-120"/>
                        </a:rPr>
                        <a:t>導師 </a:t>
                      </a:r>
                      <a:r>
                        <a:rPr lang="en-US" altLang="zh-TW" sz="1500" dirty="0">
                          <a:solidFill>
                            <a:schemeClr val="tx1"/>
                          </a:solidFill>
                          <a:latin typeface="微軟正黑體" panose="020B0604030504040204" pitchFamily="34" charset="-120"/>
                          <a:ea typeface="微軟正黑體" panose="020B0604030504040204" pitchFamily="34" charset="-120"/>
                        </a:rPr>
                        <a:t>3.</a:t>
                      </a:r>
                      <a:r>
                        <a:rPr lang="zh-TW" altLang="en-US" sz="1500" dirty="0">
                          <a:solidFill>
                            <a:schemeClr val="tx1"/>
                          </a:solidFill>
                          <a:latin typeface="微軟正黑體" panose="020B0604030504040204" pitchFamily="34" charset="-120"/>
                          <a:ea typeface="微軟正黑體" panose="020B0604030504040204" pitchFamily="34" charset="-120"/>
                        </a:rPr>
                        <a:t>輔導教師意見相符  每項得</a:t>
                      </a:r>
                      <a:r>
                        <a:rPr lang="en-US" altLang="zh-TW" sz="1500" dirty="0">
                          <a:solidFill>
                            <a:schemeClr val="tx1"/>
                          </a:solidFill>
                          <a:latin typeface="微軟正黑體" panose="020B0604030504040204" pitchFamily="34" charset="-120"/>
                          <a:ea typeface="微軟正黑體" panose="020B0604030504040204" pitchFamily="34" charset="-120"/>
                        </a:rPr>
                        <a:t>3</a:t>
                      </a:r>
                      <a:r>
                        <a:rPr lang="zh-TW" altLang="en-US" sz="1500" dirty="0">
                          <a:solidFill>
                            <a:schemeClr val="tx1"/>
                          </a:solidFill>
                          <a:latin typeface="微軟正黑體" panose="020B0604030504040204" pitchFamily="34" charset="-120"/>
                          <a:ea typeface="微軟正黑體" panose="020B0604030504040204" pitchFamily="34" charset="-120"/>
                        </a:rPr>
                        <a:t>分        高中         高職</a:t>
                      </a:r>
                    </a:p>
                  </a:txBody>
                  <a:tcPr marL="68580" marR="68580" marT="34290" marB="34290" anchor="ctr">
                    <a:solidFill>
                      <a:schemeClr val="accent6">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nchor="ctr">
                    <a:lnT w="12700" cap="flat" cmpd="sng" algn="ctr">
                      <a:solidFill>
                        <a:schemeClr val="bg1"/>
                      </a:solidFill>
                      <a:prstDash val="solid"/>
                      <a:round/>
                      <a:headEnd type="none" w="med" len="med"/>
                      <a:tailEnd type="none" w="med" len="med"/>
                    </a:lnT>
                    <a:solidFill>
                      <a:schemeClr val="accent6">
                        <a:lumMod val="20000"/>
                        <a:lumOff val="80000"/>
                      </a:schemeClr>
                    </a:solidFill>
                  </a:tcPr>
                </a:tc>
                <a:tc hMerge="1">
                  <a:txBody>
                    <a:bodyPr/>
                    <a:lstStyle/>
                    <a:p>
                      <a:endParaRPr lang="zh-TW" altLang="en-US"/>
                    </a:p>
                  </a:txBody>
                  <a:tcPr/>
                </a:tc>
                <a:tc hMerge="1">
                  <a:txBody>
                    <a:bodyPr/>
                    <a:lstStyle/>
                    <a:p>
                      <a:pPr marL="285750" indent="-285750" algn="l">
                        <a:buFont typeface="Wingdings" panose="05000000000000000000" pitchFamily="2" charset="2"/>
                        <a:buChar char="u"/>
                      </a:pPr>
                      <a:endParaRPr lang="zh-TW" altLang="en-US" sz="1200" dirty="0">
                        <a:solidFill>
                          <a:schemeClr val="tx2">
                            <a:lumMod val="75000"/>
                          </a:schemeClr>
                        </a:solidFill>
                        <a:latin typeface="微軟正黑體" panose="020B0604030504040204" pitchFamily="34" charset="-120"/>
                        <a:ea typeface="微軟正黑體" panose="020B0604030504040204" pitchFamily="34" charset="-120"/>
                      </a:endParaRPr>
                    </a:p>
                  </a:txBody>
                  <a:tcPr anchor="ctr">
                    <a:solidFill>
                      <a:schemeClr val="accent6">
                        <a:lumMod val="20000"/>
                        <a:lumOff val="80000"/>
                      </a:schemeClr>
                    </a:solidFill>
                  </a:tcPr>
                </a:tc>
                <a:tc hMerge="1">
                  <a:txBody>
                    <a:bodyPr/>
                    <a:lstStyle/>
                    <a:p>
                      <a:endParaRPr lang="zh-TW" altLang="en-US"/>
                    </a:p>
                  </a:txBody>
                  <a:tcPr/>
                </a:tc>
                <a:extLst>
                  <a:ext uri="{0D108BD9-81ED-4DB2-BD59-A6C34878D82A}">
                    <a16:rowId xmlns="" xmlns:a16="http://schemas.microsoft.com/office/drawing/2014/main" val="10006"/>
                  </a:ext>
                </a:extLst>
              </a:tr>
              <a:tr h="1113046">
                <a:tc>
                  <a:txBody>
                    <a:bodyPr/>
                    <a:lstStyle/>
                    <a:p>
                      <a:pPr algn="l"/>
                      <a:r>
                        <a:rPr lang="en-US" altLang="zh-TW" sz="2400" b="1" dirty="0">
                          <a:solidFill>
                            <a:schemeClr val="bg1"/>
                          </a:solidFill>
                          <a:latin typeface="微軟正黑體" panose="020B0604030504040204" pitchFamily="34" charset="-120"/>
                          <a:ea typeface="微軟正黑體" panose="020B0604030504040204" pitchFamily="34" charset="-120"/>
                        </a:rPr>
                        <a:t>4.</a:t>
                      </a:r>
                      <a:endParaRPr lang="zh-TW" altLang="en-US" sz="2400" b="1" dirty="0">
                        <a:solidFill>
                          <a:schemeClr val="bg1"/>
                        </a:solidFill>
                        <a:latin typeface="微軟正黑體" panose="020B0604030504040204" pitchFamily="34" charset="-120"/>
                        <a:ea typeface="微軟正黑體" panose="020B0604030504040204" pitchFamily="34" charset="-120"/>
                      </a:endParaRPr>
                    </a:p>
                  </a:txBody>
                  <a:tcPr marL="68580" marR="68580" marT="34290" marB="34290" anchor="ctr">
                    <a:lnR w="12700" cap="flat" cmpd="sng" algn="ctr">
                      <a:solidFill>
                        <a:schemeClr val="bg1"/>
                      </a:solidFill>
                      <a:prstDash val="solid"/>
                      <a:round/>
                      <a:headEnd type="none" w="med" len="med"/>
                      <a:tailEnd type="none" w="med" len="med"/>
                    </a:lnR>
                    <a:solidFill>
                      <a:schemeClr val="accent5"/>
                    </a:solidFill>
                  </a:tcPr>
                </a:tc>
                <a:tc>
                  <a:txBody>
                    <a:bodyPr/>
                    <a:lstStyle/>
                    <a:p>
                      <a:endParaRPr lang="zh-TW" altLang="en-US" sz="1400" b="1" dirty="0">
                        <a:solidFill>
                          <a:schemeClr val="tx2"/>
                        </a:solidFill>
                      </a:endParaRPr>
                    </a:p>
                  </a:txBody>
                  <a:tcPr marL="68580" marR="68580" marT="34290" marB="34290" anchor="ctr">
                    <a:lnL w="12700" cap="flat" cmpd="sng" algn="ctr">
                      <a:solidFill>
                        <a:schemeClr val="bg1"/>
                      </a:solidFill>
                      <a:prstDash val="solid"/>
                      <a:round/>
                      <a:headEnd type="none" w="med" len="med"/>
                      <a:tailEnd type="none" w="med" len="med"/>
                    </a:lnL>
                    <a:lnB w="12700" cap="flat" cmpd="sng" algn="ctr">
                      <a:solidFill>
                        <a:srgbClr val="C00000"/>
                      </a:solidFill>
                      <a:prstDash val="solid"/>
                      <a:round/>
                      <a:headEnd type="none" w="med" len="med"/>
                      <a:tailEnd type="none" w="med" len="med"/>
                    </a:lnB>
                    <a:solidFill>
                      <a:schemeClr val="accent5"/>
                    </a:solidFill>
                  </a:tcPr>
                </a:tc>
                <a:tc>
                  <a:txBody>
                    <a:bodyPr/>
                    <a:lstStyle/>
                    <a:p>
                      <a:pPr algn="ctr"/>
                      <a:endParaRPr lang="en-US" altLang="zh-TW" sz="900" dirty="0">
                        <a:solidFill>
                          <a:schemeClr val="bg1"/>
                        </a:solidFill>
                        <a:latin typeface="微軟正黑體" panose="020B0604030504040204" pitchFamily="34" charset="-120"/>
                        <a:ea typeface="微軟正黑體" panose="020B0604030504040204" pitchFamily="34" charset="-120"/>
                      </a:endParaRPr>
                    </a:p>
                  </a:txBody>
                  <a:tcPr marL="68580" marR="68580" marT="34290" marB="34290" anchor="ctr">
                    <a:lnB w="12700" cap="flat" cmpd="sng" algn="ctr">
                      <a:solidFill>
                        <a:srgbClr val="C00000"/>
                      </a:solidFill>
                      <a:prstDash val="solid"/>
                      <a:round/>
                      <a:headEnd type="none" w="med" len="med"/>
                      <a:tailEnd type="none" w="med" len="med"/>
                    </a:lnB>
                    <a:solidFill>
                      <a:schemeClr val="accent5"/>
                    </a:solidFill>
                  </a:tcPr>
                </a:tc>
                <a:tc gridSpan="7">
                  <a:txBody>
                    <a:bodyPr/>
                    <a:lstStyle/>
                    <a:p>
                      <a:pPr algn="l"/>
                      <a:endParaRPr lang="zh-TW" altLang="en-US" sz="1500" b="1" dirty="0">
                        <a:solidFill>
                          <a:srgbClr val="00B0F0"/>
                        </a:solidFill>
                        <a:latin typeface="微軟正黑體" panose="020B0604030504040204" pitchFamily="34" charset="-120"/>
                        <a:ea typeface="微軟正黑體" panose="020B0604030504040204" pitchFamily="34" charset="-120"/>
                      </a:endParaRPr>
                    </a:p>
                  </a:txBody>
                  <a:tcPr marL="68580" marR="68580" marT="34290" marB="34290" anchor="ctr">
                    <a:lnB w="12700" cap="flat" cmpd="sng" algn="ctr">
                      <a:solidFill>
                        <a:srgbClr val="C00000"/>
                      </a:solidFill>
                      <a:prstDash val="solid"/>
                      <a:round/>
                      <a:headEnd type="none" w="med" len="med"/>
                      <a:tailEnd type="none" w="med" len="med"/>
                    </a:lnB>
                    <a:solidFill>
                      <a:schemeClr val="accent5"/>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nchor="ctr">
                    <a:lnB w="12700" cap="flat" cmpd="sng" algn="ctr">
                      <a:solidFill>
                        <a:srgbClr val="C00000"/>
                      </a:solidFill>
                      <a:prstDash val="solid"/>
                      <a:round/>
                      <a:headEnd type="none" w="med" len="med"/>
                      <a:tailEnd type="none" w="med" len="med"/>
                    </a:lnB>
                    <a:solidFill>
                      <a:schemeClr val="accent6">
                        <a:lumMod val="20000"/>
                        <a:lumOff val="80000"/>
                      </a:schemeClr>
                    </a:solidFill>
                  </a:tcPr>
                </a:tc>
                <a:tc hMerge="1">
                  <a:txBody>
                    <a:bodyPr/>
                    <a:lstStyle/>
                    <a:p>
                      <a:endParaRPr lang="zh-TW" altLang="en-US"/>
                    </a:p>
                  </a:txBody>
                  <a:tcPr/>
                </a:tc>
                <a:tc gridSpan="2">
                  <a:txBody>
                    <a:bodyPr/>
                    <a:lstStyle/>
                    <a:p>
                      <a:pPr marL="285750" indent="-285750" algn="l">
                        <a:buFont typeface="Wingdings" panose="05000000000000000000" pitchFamily="2" charset="2"/>
                        <a:buChar char="u"/>
                      </a:pPr>
                      <a:r>
                        <a:rPr lang="zh-TW" altLang="en-US" sz="1400" dirty="0">
                          <a:solidFill>
                            <a:schemeClr val="tx2">
                              <a:lumMod val="75000"/>
                            </a:schemeClr>
                          </a:solidFill>
                          <a:latin typeface="微軟正黑體" panose="020B0604030504040204" pitchFamily="34" charset="-120"/>
                          <a:ea typeface="微軟正黑體" panose="020B0604030504040204" pitchFamily="34" charset="-120"/>
                        </a:rPr>
                        <a:t>見下頁</a:t>
                      </a:r>
                    </a:p>
                    <a:p>
                      <a:pPr marL="285750" indent="-285750" algn="l">
                        <a:buFont typeface="Wingdings" panose="05000000000000000000" pitchFamily="2" charset="2"/>
                        <a:buChar char="u"/>
                      </a:pPr>
                      <a:endParaRPr lang="zh-TW" altLang="en-US" sz="900" dirty="0">
                        <a:solidFill>
                          <a:schemeClr val="tx2">
                            <a:lumMod val="75000"/>
                          </a:schemeClr>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5"/>
                    </a:solidFill>
                  </a:tcPr>
                </a:tc>
                <a:tc hMerge="1">
                  <a:txBody>
                    <a:bodyPr/>
                    <a:lstStyle/>
                    <a:p>
                      <a:endParaRPr lang="zh-TW" altLang="en-US" dirty="0"/>
                    </a:p>
                  </a:txBody>
                  <a:tcPr/>
                </a:tc>
                <a:extLst>
                  <a:ext uri="{0D108BD9-81ED-4DB2-BD59-A6C34878D82A}">
                    <a16:rowId xmlns="" xmlns:a16="http://schemas.microsoft.com/office/drawing/2014/main" val="10007"/>
                  </a:ext>
                </a:extLst>
              </a:tr>
              <a:tr h="583876">
                <a:tc rowSpan="3">
                  <a:txBody>
                    <a:bodyPr/>
                    <a:lstStyle/>
                    <a:p>
                      <a:pPr algn="l"/>
                      <a:r>
                        <a:rPr lang="en-US" altLang="zh-TW" sz="2400" b="1" dirty="0">
                          <a:solidFill>
                            <a:srgbClr val="9900CC"/>
                          </a:solidFill>
                          <a:latin typeface="微軟正黑體" panose="020B0604030504040204" pitchFamily="34" charset="-120"/>
                          <a:ea typeface="微軟正黑體" panose="020B0604030504040204" pitchFamily="34" charset="-120"/>
                        </a:rPr>
                        <a:t>5.</a:t>
                      </a:r>
                      <a:endParaRPr lang="zh-TW" altLang="en-US" sz="2400" b="1" dirty="0">
                        <a:solidFill>
                          <a:srgbClr val="9900CC"/>
                        </a:solidFill>
                        <a:latin typeface="微軟正黑體" panose="020B0604030504040204" pitchFamily="34" charset="-120"/>
                        <a:ea typeface="微軟正黑體" panose="020B0604030504040204" pitchFamily="34" charset="-120"/>
                      </a:endParaRPr>
                    </a:p>
                  </a:txBody>
                  <a:tcPr marL="68580" marR="68580" marT="34290" marB="34290" anchor="ctr">
                    <a:lnR w="12700" cap="flat" cmpd="sng" algn="ctr">
                      <a:solidFill>
                        <a:srgbClr val="C00000"/>
                      </a:solidFill>
                      <a:prstDash val="solid"/>
                      <a:round/>
                      <a:headEnd type="none" w="med" len="med"/>
                      <a:tailEnd type="none" w="med" len="med"/>
                    </a:lnR>
                    <a:solidFill>
                      <a:srgbClr val="FFFF00"/>
                    </a:solidFill>
                  </a:tcPr>
                </a:tc>
                <a:tc>
                  <a:txBody>
                    <a:bodyPr/>
                    <a:lstStyle/>
                    <a:p>
                      <a:pPr algn="ctr"/>
                      <a:r>
                        <a:rPr lang="zh-TW" altLang="en-US" sz="1500" b="1" dirty="0">
                          <a:solidFill>
                            <a:srgbClr val="9900CC"/>
                          </a:solidFill>
                          <a:latin typeface="微軟正黑體" panose="020B0604030504040204" pitchFamily="34" charset="-120"/>
                          <a:ea typeface="微軟正黑體" panose="020B0604030504040204" pitchFamily="34" charset="-120"/>
                        </a:rPr>
                        <a:t>五科</a:t>
                      </a:r>
                    </a:p>
                  </a:txBody>
                  <a:tcPr marL="68580" marR="68580" marT="34290" marB="34290" anchor="ct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00000"/>
                      </a:solidFill>
                      <a:prstDash val="solid"/>
                      <a:round/>
                      <a:headEnd type="none" w="med" len="med"/>
                      <a:tailEnd type="none" w="med" len="med"/>
                    </a:lnT>
                    <a:lnB w="38100" cap="flat" cmpd="sng" algn="ctr">
                      <a:solidFill>
                        <a:srgbClr val="C00000"/>
                      </a:solidFill>
                      <a:prstDash val="sysDash"/>
                      <a:round/>
                      <a:headEnd type="none" w="med" len="med"/>
                      <a:tailEnd type="none" w="med" len="med"/>
                    </a:lnB>
                    <a:solidFill>
                      <a:srgbClr val="FFFF00"/>
                    </a:solidFill>
                  </a:tcPr>
                </a:tc>
                <a:tc>
                  <a:txBody>
                    <a:bodyPr/>
                    <a:lstStyle/>
                    <a:p>
                      <a:pPr algn="ctr"/>
                      <a:r>
                        <a:rPr lang="en-US" altLang="zh-TW" sz="1400" b="1" dirty="0">
                          <a:solidFill>
                            <a:srgbClr val="C00000"/>
                          </a:solidFill>
                          <a:latin typeface="微軟正黑體" panose="020B0604030504040204" pitchFamily="34" charset="-120"/>
                          <a:ea typeface="微軟正黑體" panose="020B0604030504040204" pitchFamily="34" charset="-120"/>
                        </a:rPr>
                        <a:t>      </a:t>
                      </a:r>
                      <a:endParaRPr lang="zh-TW" altLang="en-US" sz="900" dirty="0">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00000"/>
                      </a:solidFill>
                      <a:prstDash val="solid"/>
                      <a:round/>
                      <a:headEnd type="none" w="med" len="med"/>
                      <a:tailEnd type="none" w="med" len="med"/>
                    </a:lnT>
                    <a:lnB w="38100" cap="flat" cmpd="sng" algn="ctr">
                      <a:solidFill>
                        <a:srgbClr val="C00000"/>
                      </a:solidFill>
                      <a:prstDash val="sysDash"/>
                      <a:round/>
                      <a:headEnd type="none" w="med" len="med"/>
                      <a:tailEnd type="none" w="med" len="med"/>
                    </a:lnB>
                    <a:solidFill>
                      <a:srgbClr val="FFFF00"/>
                    </a:solidFill>
                  </a:tcPr>
                </a:tc>
                <a:tc gridSpan="9">
                  <a:txBody>
                    <a:bodyPr/>
                    <a:lstStyle/>
                    <a:p>
                      <a:pPr algn="l"/>
                      <a:r>
                        <a:rPr lang="zh-TW" altLang="en-US" sz="1500" b="1" dirty="0">
                          <a:solidFill>
                            <a:schemeClr val="tx2"/>
                          </a:solidFill>
                          <a:latin typeface="微軟正黑體" panose="020B0604030504040204" pitchFamily="34" charset="-120"/>
                          <a:ea typeface="微軟正黑體" panose="020B0604030504040204" pitchFamily="34" charset="-120"/>
                        </a:rPr>
                        <a:t>     國文、數學、英文、自然、社會五科，每科</a:t>
                      </a:r>
                      <a:r>
                        <a:rPr lang="en-US" altLang="zh-TW" sz="1500" b="1" dirty="0">
                          <a:solidFill>
                            <a:schemeClr val="tx2"/>
                          </a:solidFill>
                          <a:latin typeface="微軟正黑體" panose="020B0604030504040204" pitchFamily="34" charset="-120"/>
                          <a:ea typeface="微軟正黑體" panose="020B0604030504040204" pitchFamily="34" charset="-120"/>
                        </a:rPr>
                        <a:t>5</a:t>
                      </a:r>
                      <a:r>
                        <a:rPr lang="zh-TW" altLang="en-US" sz="1500" b="1" dirty="0">
                          <a:solidFill>
                            <a:schemeClr val="tx2"/>
                          </a:solidFill>
                          <a:latin typeface="微軟正黑體" panose="020B0604030504040204" pitchFamily="34" charset="-120"/>
                          <a:ea typeface="微軟正黑體" panose="020B0604030504040204" pitchFamily="34" charset="-120"/>
                        </a:rPr>
                        <a:t>分</a:t>
                      </a:r>
                      <a:endParaRPr lang="en-US" altLang="zh-TW" sz="1500" b="1" dirty="0">
                        <a:solidFill>
                          <a:schemeClr val="tx2"/>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algn="ctr"/>
                      <a:endParaRPr lang="en-US" altLang="zh-TW" sz="1200" b="1" dirty="0">
                        <a:solidFill>
                          <a:srgbClr val="C00000"/>
                        </a:solidFill>
                        <a:latin typeface="微軟正黑體" panose="020B0604030504040204" pitchFamily="34" charset="-120"/>
                        <a:ea typeface="微軟正黑體" panose="020B0604030504040204" pitchFamily="34" charset="-12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noFill/>
                      <a:prstDash val="solid"/>
                      <a:round/>
                      <a:headEnd type="none" w="med" len="med"/>
                      <a:tailEnd type="none" w="med" len="med"/>
                    </a:lnB>
                    <a:solidFill>
                      <a:srgbClr val="FFFF00"/>
                    </a:solidFill>
                  </a:tcPr>
                </a:tc>
                <a:tc hMerge="1">
                  <a:txBody>
                    <a:bodyPr/>
                    <a:lstStyle/>
                    <a:p>
                      <a:endParaRPr lang="zh-TW" altLang="en-US" dirty="0"/>
                    </a:p>
                  </a:txBody>
                  <a:tcPr anchor="ct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noFill/>
                      <a:prstDash val="solid"/>
                      <a:round/>
                      <a:headEnd type="none" w="med" len="med"/>
                      <a:tailEnd type="none" w="med" len="med"/>
                    </a:lnB>
                    <a:solidFill>
                      <a:srgbClr val="FFFF00"/>
                    </a:solidFill>
                  </a:tcPr>
                </a:tc>
                <a:tc hMerge="1">
                  <a:txBody>
                    <a:bodyPr/>
                    <a:lstStyle/>
                    <a:p>
                      <a:pPr marL="0" indent="0" algn="l">
                        <a:buFont typeface="Wingdings" panose="05000000000000000000" pitchFamily="2" charset="2"/>
                        <a:buNone/>
                      </a:pPr>
                      <a:endParaRPr lang="zh-TW" altLang="en-US" sz="1200" dirty="0">
                        <a:solidFill>
                          <a:schemeClr val="tx2">
                            <a:lumMod val="75000"/>
                          </a:schemeClr>
                        </a:solidFill>
                        <a:latin typeface="微軟正黑體" panose="020B0604030504040204" pitchFamily="34" charset="-120"/>
                        <a:ea typeface="微軟正黑體" panose="020B0604030504040204" pitchFamily="34" charset="-120"/>
                      </a:endParaRPr>
                    </a:p>
                  </a:txBody>
                  <a:tcPr anchor="ctr">
                    <a:lnL w="12700" cap="flat" cmpd="sng" algn="ctr">
                      <a:solidFill>
                        <a:srgbClr val="C00000"/>
                      </a:solidFill>
                      <a:prstDash val="solid"/>
                      <a:round/>
                      <a:headEnd type="none" w="med" len="med"/>
                      <a:tailEnd type="none" w="med" len="med"/>
                    </a:lnL>
                    <a:solidFill>
                      <a:srgbClr val="FFFF00"/>
                    </a:solidFill>
                  </a:tcPr>
                </a:tc>
                <a:tc hMerge="1">
                  <a:txBody>
                    <a:bodyPr/>
                    <a:lstStyle/>
                    <a:p>
                      <a:endParaRPr lang="zh-TW" altLang="en-US"/>
                    </a:p>
                  </a:txBody>
                  <a:tcPr/>
                </a:tc>
                <a:extLst>
                  <a:ext uri="{0D108BD9-81ED-4DB2-BD59-A6C34878D82A}">
                    <a16:rowId xmlns="" xmlns:a16="http://schemas.microsoft.com/office/drawing/2014/main" val="10008"/>
                  </a:ext>
                </a:extLst>
              </a:tr>
              <a:tr h="400197">
                <a:tc vMerge="1">
                  <a:txBody>
                    <a:bodyPr/>
                    <a:lstStyle/>
                    <a:p>
                      <a:endParaRPr lang="zh-TW" altLang="en-US"/>
                    </a:p>
                  </a:txBody>
                  <a:tcPr/>
                </a:tc>
                <a:tc rowSpan="2">
                  <a:txBody>
                    <a:bodyPr/>
                    <a:lstStyle/>
                    <a:p>
                      <a:pPr algn="ctr"/>
                      <a:r>
                        <a:rPr lang="zh-TW" altLang="en-US" sz="1500" b="1" dirty="0">
                          <a:solidFill>
                            <a:srgbClr val="9900CC"/>
                          </a:solidFill>
                          <a:latin typeface="微軟正黑體" panose="020B0604030504040204" pitchFamily="34" charset="-120"/>
                          <a:ea typeface="微軟正黑體" panose="020B0604030504040204" pitchFamily="34" charset="-120"/>
                        </a:rPr>
                        <a:t>寫作測驗</a:t>
                      </a:r>
                    </a:p>
                  </a:txBody>
                  <a:tcPr marL="68580" marR="68580" marT="34290" marB="34290" anchor="ct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solidFill>
                      <a:srgbClr val="FFFF00"/>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800" dirty="0">
                          <a:latin typeface="微軟正黑體" panose="020B0604030504040204" pitchFamily="34" charset="-120"/>
                          <a:ea typeface="微軟正黑體" panose="020B0604030504040204" pitchFamily="34" charset="-120"/>
                        </a:rPr>
                        <a:t>        </a:t>
                      </a:r>
                      <a:r>
                        <a:rPr lang="zh-TW" altLang="en-US" sz="900" dirty="0">
                          <a:latin typeface="微軟正黑體" panose="020B0604030504040204" pitchFamily="34" charset="-120"/>
                          <a:ea typeface="微軟正黑體" panose="020B0604030504040204" pitchFamily="34" charset="-120"/>
                        </a:rPr>
                        <a:t>  </a:t>
                      </a:r>
                    </a:p>
                  </a:txBody>
                  <a:tcPr marL="68580" marR="68580" marT="34290" marB="34290" anchor="ct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solidFill>
                      <a:srgbClr val="FFFF00"/>
                    </a:solidFill>
                  </a:tcPr>
                </a:tc>
                <a:tc>
                  <a:txBody>
                    <a:bodyPr/>
                    <a:lstStyle/>
                    <a:p>
                      <a:pPr algn="ctr"/>
                      <a:endParaRPr lang="zh-TW" altLang="en-US" sz="900" b="1" dirty="0">
                        <a:solidFill>
                          <a:srgbClr val="C00000"/>
                        </a:solidFill>
                        <a:latin typeface="微軟正黑體" panose="020B0604030504040204" pitchFamily="34" charset="-120"/>
                        <a:ea typeface="微軟正黑體" panose="020B0604030504040204" pitchFamily="34" charset="-120"/>
                      </a:endParaRPr>
                    </a:p>
                  </a:txBody>
                  <a:tcPr marL="68580" marR="68580" marT="34290" marB="34290" anchor="ctr">
                    <a:lnL w="38100" cap="flat" cmpd="sng" algn="ctr">
                      <a:solidFill>
                        <a:srgbClr val="C00000"/>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C00000"/>
                      </a:solidFill>
                      <a:prstDash val="solid"/>
                      <a:round/>
                      <a:headEnd type="none" w="med" len="med"/>
                      <a:tailEnd type="none" w="med" len="med"/>
                    </a:lnT>
                    <a:solidFill>
                      <a:srgbClr val="FFFF00"/>
                    </a:solidFill>
                  </a:tcPr>
                </a:tc>
                <a:tc>
                  <a:txBody>
                    <a:bodyPr/>
                    <a:lstStyle/>
                    <a:p>
                      <a:pPr algn="ctr"/>
                      <a:endParaRPr lang="zh-TW" altLang="en-US" sz="900" b="1" dirty="0">
                        <a:solidFill>
                          <a:srgbClr val="C00000"/>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C00000"/>
                      </a:solidFill>
                      <a:prstDash val="solid"/>
                      <a:round/>
                      <a:headEnd type="none" w="med" len="med"/>
                      <a:tailEnd type="none" w="med" len="med"/>
                    </a:lnT>
                    <a:solidFill>
                      <a:srgbClr val="FFFF00"/>
                    </a:solidFill>
                  </a:tcPr>
                </a:tc>
                <a:tc>
                  <a:txBody>
                    <a:bodyPr/>
                    <a:lstStyle/>
                    <a:p>
                      <a:pPr algn="ctr"/>
                      <a:endParaRPr lang="zh-TW" altLang="en-US" sz="900" b="1" dirty="0">
                        <a:solidFill>
                          <a:srgbClr val="C00000"/>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C00000"/>
                      </a:solidFill>
                      <a:prstDash val="solid"/>
                      <a:round/>
                      <a:headEnd type="none" w="med" len="med"/>
                      <a:tailEnd type="none" w="med" len="med"/>
                    </a:lnT>
                    <a:solidFill>
                      <a:srgbClr val="FFFF00"/>
                    </a:solidFill>
                  </a:tcPr>
                </a:tc>
                <a:tc>
                  <a:txBody>
                    <a:bodyPr/>
                    <a:lstStyle/>
                    <a:p>
                      <a:pPr algn="ctr"/>
                      <a:endParaRPr lang="zh-TW" altLang="en-US" sz="900" b="1" dirty="0">
                        <a:solidFill>
                          <a:srgbClr val="C00000"/>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C00000"/>
                      </a:solidFill>
                      <a:prstDash val="solid"/>
                      <a:round/>
                      <a:headEnd type="none" w="med" len="med"/>
                      <a:tailEnd type="none" w="med" len="med"/>
                    </a:lnT>
                    <a:solidFill>
                      <a:srgbClr val="FFFF00"/>
                    </a:solidFill>
                  </a:tcPr>
                </a:tc>
                <a:tc gridSpan="2">
                  <a:txBody>
                    <a:bodyPr/>
                    <a:lstStyle/>
                    <a:p>
                      <a:pPr algn="ctr"/>
                      <a:endParaRPr lang="zh-TW" altLang="en-US" sz="900" b="1" dirty="0">
                        <a:solidFill>
                          <a:srgbClr val="C00000"/>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C00000"/>
                      </a:solidFill>
                      <a:prstDash val="solid"/>
                      <a:round/>
                      <a:headEnd type="none" w="med" len="med"/>
                      <a:tailEnd type="none" w="med" len="med"/>
                    </a:lnT>
                    <a:solidFill>
                      <a:srgbClr val="FFFF00"/>
                    </a:solidFill>
                  </a:tcPr>
                </a:tc>
                <a:tc hMerge="1">
                  <a:txBody>
                    <a:bodyPr/>
                    <a:lstStyle/>
                    <a:p>
                      <a:endParaRPr lang="zh-TW" altLang="en-US"/>
                    </a:p>
                  </a:txBody>
                  <a:tcPr/>
                </a:tc>
                <a:tc>
                  <a:txBody>
                    <a:bodyPr/>
                    <a:lstStyle/>
                    <a:p>
                      <a:pPr algn="ctr"/>
                      <a:endParaRPr lang="zh-TW" altLang="en-US" sz="900" b="1" dirty="0">
                        <a:solidFill>
                          <a:srgbClr val="C00000"/>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bg1"/>
                      </a:solidFill>
                      <a:prstDash val="solid"/>
                      <a:round/>
                      <a:headEnd type="none" w="med" len="med"/>
                      <a:tailEnd type="none" w="med" len="med"/>
                    </a:lnL>
                    <a:lnT w="12700" cap="flat" cmpd="sng" algn="ctr">
                      <a:solidFill>
                        <a:srgbClr val="C00000"/>
                      </a:solidFill>
                      <a:prstDash val="solid"/>
                      <a:round/>
                      <a:headEnd type="none" w="med" len="med"/>
                      <a:tailEnd type="none" w="med" len="med"/>
                    </a:lnT>
                    <a:solidFill>
                      <a:srgbClr val="FFFF00"/>
                    </a:solidFill>
                  </a:tcPr>
                </a:tc>
                <a:tc rowSpan="2" gridSpan="2">
                  <a:txBody>
                    <a:bodyPr/>
                    <a:lstStyle/>
                    <a:p>
                      <a:endParaRPr lang="zh-TW" altLang="en-US" sz="1400" dirty="0"/>
                    </a:p>
                  </a:txBody>
                  <a:tcPr marL="68580" marR="68580" marT="34290" marB="34290" anchor="ctr">
                    <a:solidFill>
                      <a:srgbClr val="FFFF00"/>
                    </a:solidFill>
                  </a:tcPr>
                </a:tc>
                <a:tc rowSpan="2" hMerge="1">
                  <a:txBody>
                    <a:bodyPr/>
                    <a:lstStyle/>
                    <a:p>
                      <a:endParaRPr lang="zh-TW" altLang="en-US"/>
                    </a:p>
                  </a:txBody>
                  <a:tcPr/>
                </a:tc>
                <a:extLst>
                  <a:ext uri="{0D108BD9-81ED-4DB2-BD59-A6C34878D82A}">
                    <a16:rowId xmlns="" xmlns:a16="http://schemas.microsoft.com/office/drawing/2014/main" val="10010"/>
                  </a:ext>
                </a:extLst>
              </a:tr>
              <a:tr h="400197">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endParaRPr lang="zh-TW" altLang="en-US" sz="900" b="1" dirty="0">
                        <a:solidFill>
                          <a:schemeClr val="accent1">
                            <a:lumMod val="50000"/>
                          </a:schemeClr>
                        </a:solidFill>
                        <a:latin typeface="微軟正黑體" panose="020B0604030504040204" pitchFamily="34" charset="-120"/>
                        <a:ea typeface="微軟正黑體" panose="020B0604030504040204" pitchFamily="34" charset="-120"/>
                      </a:endParaRPr>
                    </a:p>
                  </a:txBody>
                  <a:tcPr marL="68580" marR="68580" marT="34290" marB="34290" anchor="ctr">
                    <a:lnL w="38100" cap="flat" cmpd="sng" algn="ctr">
                      <a:solidFill>
                        <a:srgbClr val="C00000"/>
                      </a:solidFill>
                      <a:prstDash val="sysDash"/>
                      <a:round/>
                      <a:headEnd type="none" w="med" len="med"/>
                      <a:tailEnd type="none" w="med" len="med"/>
                    </a:lnL>
                    <a:lnR w="12700" cap="flat" cmpd="sng" algn="ctr">
                      <a:solidFill>
                        <a:schemeClr val="bg1"/>
                      </a:solidFill>
                      <a:prstDash val="solid"/>
                      <a:round/>
                      <a:headEnd type="none" w="med" len="med"/>
                      <a:tailEnd type="none" w="med" len="med"/>
                    </a:lnR>
                    <a:solidFill>
                      <a:schemeClr val="accent6">
                        <a:lumMod val="40000"/>
                        <a:lumOff val="60000"/>
                      </a:schemeClr>
                    </a:solidFill>
                  </a:tcPr>
                </a:tc>
                <a:tc>
                  <a:txBody>
                    <a:bodyPr/>
                    <a:lstStyle/>
                    <a:p>
                      <a:pPr algn="ctr"/>
                      <a:endParaRPr lang="zh-TW" altLang="en-US" sz="900" b="1" dirty="0">
                        <a:solidFill>
                          <a:schemeClr val="accent1">
                            <a:lumMod val="50000"/>
                          </a:schemeClr>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6">
                        <a:lumMod val="40000"/>
                        <a:lumOff val="60000"/>
                      </a:schemeClr>
                    </a:solidFill>
                  </a:tcPr>
                </a:tc>
                <a:tc>
                  <a:txBody>
                    <a:bodyPr/>
                    <a:lstStyle/>
                    <a:p>
                      <a:pPr algn="ctr"/>
                      <a:endParaRPr lang="zh-TW" altLang="en-US" sz="900" b="1" dirty="0">
                        <a:solidFill>
                          <a:schemeClr val="accent1">
                            <a:lumMod val="50000"/>
                          </a:schemeClr>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6">
                        <a:lumMod val="40000"/>
                        <a:lumOff val="60000"/>
                      </a:schemeClr>
                    </a:solidFill>
                  </a:tcPr>
                </a:tc>
                <a:tc>
                  <a:txBody>
                    <a:bodyPr/>
                    <a:lstStyle/>
                    <a:p>
                      <a:pPr algn="ctr"/>
                      <a:endParaRPr lang="zh-TW" altLang="en-US" sz="900" b="1" dirty="0">
                        <a:solidFill>
                          <a:schemeClr val="accent1">
                            <a:lumMod val="50000"/>
                          </a:schemeClr>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6">
                        <a:lumMod val="40000"/>
                        <a:lumOff val="60000"/>
                      </a:schemeClr>
                    </a:solidFill>
                  </a:tcPr>
                </a:tc>
                <a:tc gridSpan="2">
                  <a:txBody>
                    <a:bodyPr/>
                    <a:lstStyle/>
                    <a:p>
                      <a:pPr algn="ctr"/>
                      <a:endParaRPr lang="zh-TW" altLang="en-US" sz="900" b="1" dirty="0">
                        <a:solidFill>
                          <a:schemeClr val="accent1">
                            <a:lumMod val="50000"/>
                          </a:schemeClr>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6">
                        <a:lumMod val="40000"/>
                        <a:lumOff val="60000"/>
                      </a:schemeClr>
                    </a:solidFill>
                  </a:tcPr>
                </a:tc>
                <a:tc hMerge="1">
                  <a:txBody>
                    <a:bodyPr/>
                    <a:lstStyle/>
                    <a:p>
                      <a:endParaRPr lang="zh-TW" altLang="en-US"/>
                    </a:p>
                  </a:txBody>
                  <a:tcPr/>
                </a:tc>
                <a:tc>
                  <a:txBody>
                    <a:bodyPr/>
                    <a:lstStyle/>
                    <a:p>
                      <a:pPr algn="ctr"/>
                      <a:endParaRPr lang="zh-TW" altLang="en-US" sz="900" b="1" dirty="0">
                        <a:solidFill>
                          <a:schemeClr val="accent1">
                            <a:lumMod val="50000"/>
                          </a:schemeClr>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bg1"/>
                      </a:solidFill>
                      <a:prstDash val="solid"/>
                      <a:round/>
                      <a:headEnd type="none" w="med" len="med"/>
                      <a:tailEnd type="none" w="med" len="med"/>
                    </a:lnL>
                    <a:solidFill>
                      <a:schemeClr val="accent6">
                        <a:lumMod val="40000"/>
                        <a:lumOff val="60000"/>
                      </a:schemeClr>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 xmlns:a16="http://schemas.microsoft.com/office/drawing/2014/main" val="10011"/>
                  </a:ext>
                </a:extLst>
              </a:tr>
              <a:tr h="513126">
                <a:tc gridSpan="12">
                  <a:txBody>
                    <a:bodyPr/>
                    <a:lstStyle/>
                    <a:p>
                      <a:pPr algn="l"/>
                      <a:r>
                        <a:rPr lang="zh-TW" altLang="en-US" sz="1500" dirty="0">
                          <a:solidFill>
                            <a:schemeClr val="tx2">
                              <a:lumMod val="75000"/>
                            </a:schemeClr>
                          </a:solidFill>
                          <a:latin typeface="微軟正黑體" panose="020B0604030504040204" pitchFamily="34" charset="-120"/>
                          <a:ea typeface="微軟正黑體" panose="020B0604030504040204" pitchFamily="34" charset="-120"/>
                        </a:rPr>
                        <a:t>          </a:t>
                      </a:r>
                      <a:r>
                        <a:rPr lang="zh-TW" altLang="en-US" sz="1800" b="1" dirty="0">
                          <a:solidFill>
                            <a:schemeClr val="tx2">
                              <a:lumMod val="75000"/>
                            </a:schemeClr>
                          </a:solidFill>
                          <a:latin typeface="微軟正黑體" panose="020B0604030504040204" pitchFamily="34" charset="-120"/>
                          <a:ea typeface="微軟正黑體" panose="020B0604030504040204" pitchFamily="34" charset="-120"/>
                        </a:rPr>
                        <a:t>低收入戶   </a:t>
                      </a:r>
                      <a:r>
                        <a:rPr lang="en-US" altLang="zh-TW" sz="1800" b="1" dirty="0">
                          <a:solidFill>
                            <a:schemeClr val="tx2">
                              <a:lumMod val="75000"/>
                            </a:schemeClr>
                          </a:solidFill>
                          <a:latin typeface="微軟正黑體" panose="020B0604030504040204" pitchFamily="34" charset="-120"/>
                          <a:ea typeface="微軟正黑體" panose="020B0604030504040204" pitchFamily="34" charset="-120"/>
                        </a:rPr>
                        <a:t>+1</a:t>
                      </a:r>
                      <a:r>
                        <a:rPr lang="zh-TW" altLang="en-US" sz="1800" b="1" dirty="0">
                          <a:solidFill>
                            <a:schemeClr val="tx2">
                              <a:lumMod val="75000"/>
                            </a:schemeClr>
                          </a:solidFill>
                          <a:latin typeface="微軟正黑體" panose="020B0604030504040204" pitchFamily="34" charset="-120"/>
                          <a:ea typeface="微軟正黑體" panose="020B0604030504040204" pitchFamily="34" charset="-120"/>
                        </a:rPr>
                        <a:t>                 </a:t>
                      </a:r>
                      <a:r>
                        <a:rPr lang="zh-TW" altLang="en-US" sz="1500" dirty="0">
                          <a:solidFill>
                            <a:schemeClr val="tx2">
                              <a:lumMod val="75000"/>
                            </a:schemeClr>
                          </a:solidFill>
                          <a:latin typeface="微軟正黑體" panose="020B0604030504040204" pitchFamily="34" charset="-120"/>
                          <a:ea typeface="微軟正黑體" panose="020B0604030504040204" pitchFamily="34" charset="-120"/>
                        </a:rPr>
                        <a:t>總積分    </a:t>
                      </a:r>
                      <a:endParaRPr lang="zh-TW" altLang="en-US" sz="1500" b="1" dirty="0">
                        <a:solidFill>
                          <a:schemeClr val="tx2">
                            <a:lumMod val="75000"/>
                          </a:schemeClr>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6">
                        <a:lumMod val="20000"/>
                        <a:lumOff val="80000"/>
                      </a:schemeClr>
                    </a:solidFill>
                  </a:tcPr>
                </a:tc>
                <a:tc hMerge="1">
                  <a:txBody>
                    <a:bodyPr/>
                    <a:lstStyle/>
                    <a:p>
                      <a:endParaRPr lang="zh-TW" altLang="en-US"/>
                    </a:p>
                  </a:txBody>
                  <a:tcPr/>
                </a:tc>
                <a:tc hMerge="1">
                  <a:txBody>
                    <a:bodyPr/>
                    <a:lstStyle/>
                    <a:p>
                      <a:pPr algn="ctr"/>
                      <a:endParaRPr lang="zh-TW" altLang="en-US" dirty="0">
                        <a:latin typeface="微軟正黑體" panose="020B0604030504040204" pitchFamily="34" charset="-120"/>
                        <a:ea typeface="微軟正黑體" panose="020B0604030504040204" pitchFamily="34" charset="-120"/>
                      </a:endParaRPr>
                    </a:p>
                  </a:txBody>
                  <a:tcPr anchor="ctr"/>
                </a:tc>
                <a:tc hMerge="1">
                  <a:txBody>
                    <a:bodyPr/>
                    <a:lstStyle/>
                    <a:p>
                      <a:pPr algn="ctr"/>
                      <a:endParaRPr lang="zh-TW" altLang="en-US" dirty="0">
                        <a:latin typeface="微軟正黑體" panose="020B0604030504040204" pitchFamily="34" charset="-120"/>
                        <a:ea typeface="微軟正黑體" panose="020B0604030504040204" pitchFamily="34" charset="-120"/>
                      </a:endParaRPr>
                    </a:p>
                  </a:txBody>
                  <a:tcPr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algn="ctr"/>
                      <a:endParaRPr lang="zh-TW" altLang="en-US" dirty="0">
                        <a:latin typeface="微軟正黑體" panose="020B0604030504040204" pitchFamily="34" charset="-120"/>
                        <a:ea typeface="微軟正黑體" panose="020B0604030504040204" pitchFamily="34" charset="-120"/>
                      </a:endParaRPr>
                    </a:p>
                  </a:txBody>
                  <a:tcPr anchor="ctr"/>
                </a:tc>
                <a:tc hMerge="1">
                  <a:txBody>
                    <a:bodyPr/>
                    <a:lstStyle/>
                    <a:p>
                      <a:endParaRPr lang="zh-TW" altLang="en-US"/>
                    </a:p>
                  </a:txBody>
                  <a:tcPr/>
                </a:tc>
                <a:extLst>
                  <a:ext uri="{0D108BD9-81ED-4DB2-BD59-A6C34878D82A}">
                    <a16:rowId xmlns="" xmlns:a16="http://schemas.microsoft.com/office/drawing/2014/main" val="10012"/>
                  </a:ext>
                </a:extLst>
              </a:tr>
            </a:tbl>
          </a:graphicData>
        </a:graphic>
      </p:graphicFrame>
      <p:sp>
        <p:nvSpPr>
          <p:cNvPr id="2" name="矩形 1"/>
          <p:cNvSpPr/>
          <p:nvPr/>
        </p:nvSpPr>
        <p:spPr>
          <a:xfrm>
            <a:off x="2703815" y="1803191"/>
            <a:ext cx="691215" cy="369332"/>
          </a:xfrm>
          <a:prstGeom prst="rect">
            <a:avLst/>
          </a:prstGeom>
        </p:spPr>
        <p:txBody>
          <a:bodyPr wrap="none">
            <a:spAutoFit/>
          </a:bodyPr>
          <a:lstStyle/>
          <a:p>
            <a:r>
              <a:rPr lang="en-US" altLang="zh-TW" b="1" dirty="0">
                <a:solidFill>
                  <a:srgbClr val="4F81BD">
                    <a:lumMod val="50000"/>
                  </a:srgbClr>
                </a:solidFill>
                <a:latin typeface="微軟正黑體" panose="020B0604030504040204" pitchFamily="34" charset="-120"/>
                <a:ea typeface="微軟正黑體" panose="020B0604030504040204" pitchFamily="34" charset="-120"/>
              </a:rPr>
              <a:t>10</a:t>
            </a:r>
            <a:r>
              <a:rPr lang="zh-TW" altLang="en-US" b="1" dirty="0">
                <a:solidFill>
                  <a:srgbClr val="4F81BD">
                    <a:lumMod val="50000"/>
                  </a:srgbClr>
                </a:solidFill>
                <a:latin typeface="微軟正黑體" panose="020B0604030504040204" pitchFamily="34" charset="-120"/>
                <a:ea typeface="微軟正黑體" panose="020B0604030504040204" pitchFamily="34" charset="-120"/>
              </a:rPr>
              <a:t>分</a:t>
            </a:r>
            <a:endParaRPr lang="zh-TW" altLang="en-US" dirty="0">
              <a:solidFill>
                <a:srgbClr val="4F81BD">
                  <a:lumMod val="50000"/>
                </a:srgbClr>
              </a:solidFill>
            </a:endParaRPr>
          </a:p>
        </p:txBody>
      </p:sp>
      <p:sp>
        <p:nvSpPr>
          <p:cNvPr id="8" name="矩形 7"/>
          <p:cNvSpPr/>
          <p:nvPr/>
        </p:nvSpPr>
        <p:spPr>
          <a:xfrm>
            <a:off x="2687961" y="2775035"/>
            <a:ext cx="620683" cy="369332"/>
          </a:xfrm>
          <a:prstGeom prst="rect">
            <a:avLst/>
          </a:prstGeom>
        </p:spPr>
        <p:txBody>
          <a:bodyPr wrap="none">
            <a:spAutoFit/>
          </a:bodyPr>
          <a:lstStyle/>
          <a:p>
            <a:r>
              <a:rPr lang="zh-TW" altLang="en-US" b="1" dirty="0">
                <a:solidFill>
                  <a:schemeClr val="tx2"/>
                </a:solidFill>
                <a:latin typeface="微軟正黑體" panose="020B0604030504040204" pitchFamily="34" charset="-120"/>
                <a:ea typeface="微軟正黑體" panose="020B0604030504040204" pitchFamily="34" charset="-120"/>
              </a:rPr>
              <a:t> </a:t>
            </a:r>
            <a:r>
              <a:rPr lang="en-US" altLang="zh-TW" b="1" dirty="0">
                <a:solidFill>
                  <a:schemeClr val="tx2"/>
                </a:solidFill>
                <a:latin typeface="微軟正黑體" panose="020B0604030504040204" pitchFamily="34" charset="-120"/>
                <a:ea typeface="微軟正黑體" panose="020B0604030504040204" pitchFamily="34" charset="-120"/>
              </a:rPr>
              <a:t>9</a:t>
            </a:r>
            <a:r>
              <a:rPr lang="zh-TW" altLang="en-US" sz="1500" b="1" dirty="0">
                <a:solidFill>
                  <a:schemeClr val="tx2"/>
                </a:solidFill>
                <a:latin typeface="微軟正黑體" panose="020B0604030504040204" pitchFamily="34" charset="-120"/>
                <a:ea typeface="微軟正黑體" panose="020B0604030504040204" pitchFamily="34" charset="-120"/>
              </a:rPr>
              <a:t> 分</a:t>
            </a:r>
            <a:endParaRPr lang="zh-TW" altLang="en-US" sz="1500" dirty="0">
              <a:solidFill>
                <a:schemeClr val="tx2"/>
              </a:solidFill>
            </a:endParaRPr>
          </a:p>
        </p:txBody>
      </p:sp>
      <p:sp>
        <p:nvSpPr>
          <p:cNvPr id="12" name="矩形 11"/>
          <p:cNvSpPr/>
          <p:nvPr/>
        </p:nvSpPr>
        <p:spPr>
          <a:xfrm>
            <a:off x="2732086" y="5027353"/>
            <a:ext cx="742511" cy="461665"/>
          </a:xfrm>
          <a:prstGeom prst="rect">
            <a:avLst/>
          </a:prstGeom>
        </p:spPr>
        <p:txBody>
          <a:bodyPr wrap="none">
            <a:spAutoFit/>
          </a:bodyPr>
          <a:lstStyle/>
          <a:p>
            <a:r>
              <a:rPr lang="en-US" altLang="zh-TW" sz="2400" b="1" dirty="0">
                <a:solidFill>
                  <a:srgbClr val="C00000"/>
                </a:solidFill>
                <a:latin typeface="微軟正黑體" panose="020B0604030504040204" pitchFamily="34" charset="-120"/>
                <a:ea typeface="微軟正黑體" panose="020B0604030504040204" pitchFamily="34" charset="-120"/>
              </a:rPr>
              <a:t>25</a:t>
            </a:r>
            <a:r>
              <a:rPr lang="en-US" altLang="zh-TW" b="1" dirty="0">
                <a:solidFill>
                  <a:srgbClr val="C00000"/>
                </a:solidFill>
                <a:latin typeface="微軟正黑體" panose="020B0604030504040204" pitchFamily="34" charset="-120"/>
                <a:ea typeface="微軟正黑體" panose="020B0604030504040204" pitchFamily="34" charset="-120"/>
              </a:rPr>
              <a:t> </a:t>
            </a:r>
            <a:r>
              <a:rPr lang="zh-TW" altLang="en-US" sz="1050" b="1" dirty="0">
                <a:solidFill>
                  <a:srgbClr val="4F81BD">
                    <a:lumMod val="50000"/>
                  </a:srgbClr>
                </a:solidFill>
                <a:latin typeface="微軟正黑體" panose="020B0604030504040204" pitchFamily="34" charset="-120"/>
                <a:ea typeface="微軟正黑體" panose="020B0604030504040204" pitchFamily="34" charset="-120"/>
              </a:rPr>
              <a:t>分</a:t>
            </a:r>
            <a:endParaRPr lang="zh-TW" altLang="en-US" sz="1350" dirty="0">
              <a:solidFill>
                <a:srgbClr val="4F81BD">
                  <a:lumMod val="50000"/>
                </a:srgbClr>
              </a:solidFill>
            </a:endParaRPr>
          </a:p>
        </p:txBody>
      </p:sp>
      <p:sp>
        <p:nvSpPr>
          <p:cNvPr id="13" name="矩形 12"/>
          <p:cNvSpPr/>
          <p:nvPr/>
        </p:nvSpPr>
        <p:spPr>
          <a:xfrm>
            <a:off x="2809614" y="5709361"/>
            <a:ext cx="479618" cy="415498"/>
          </a:xfrm>
          <a:prstGeom prst="rect">
            <a:avLst/>
          </a:prstGeom>
        </p:spPr>
        <p:txBody>
          <a:bodyPr wrap="none">
            <a:spAutoFit/>
          </a:bodyPr>
          <a:lstStyle/>
          <a:p>
            <a:r>
              <a:rPr lang="en-US" altLang="zh-TW" sz="2100" b="1" dirty="0">
                <a:solidFill>
                  <a:srgbClr val="FF0000"/>
                </a:solidFill>
                <a:latin typeface="微軟正黑體" panose="020B0604030504040204" pitchFamily="34" charset="-120"/>
                <a:ea typeface="微軟正黑體" panose="020B0604030504040204" pitchFamily="34" charset="-120"/>
              </a:rPr>
              <a:t>2</a:t>
            </a:r>
            <a:r>
              <a:rPr lang="zh-TW" altLang="en-US" sz="1050" b="1" dirty="0">
                <a:solidFill>
                  <a:srgbClr val="4F81BD">
                    <a:lumMod val="50000"/>
                  </a:srgbClr>
                </a:solidFill>
                <a:latin typeface="微軟正黑體" panose="020B0604030504040204" pitchFamily="34" charset="-120"/>
                <a:ea typeface="微軟正黑體" panose="020B0604030504040204" pitchFamily="34" charset="-120"/>
              </a:rPr>
              <a:t>分</a:t>
            </a:r>
            <a:endParaRPr lang="zh-TW" altLang="en-US" sz="1350" dirty="0">
              <a:solidFill>
                <a:srgbClr val="4F81BD">
                  <a:lumMod val="50000"/>
                </a:srgbClr>
              </a:solidFill>
            </a:endParaRPr>
          </a:p>
        </p:txBody>
      </p:sp>
      <p:sp>
        <p:nvSpPr>
          <p:cNvPr id="14" name="矩形 13"/>
          <p:cNvSpPr/>
          <p:nvPr/>
        </p:nvSpPr>
        <p:spPr>
          <a:xfrm>
            <a:off x="3595709" y="6364945"/>
            <a:ext cx="940526" cy="907941"/>
          </a:xfrm>
          <a:prstGeom prst="rect">
            <a:avLst/>
          </a:prstGeom>
        </p:spPr>
        <p:txBody>
          <a:bodyPr wrap="square">
            <a:spAutoFit/>
          </a:bodyPr>
          <a:lstStyle/>
          <a:p>
            <a:r>
              <a:rPr lang="en-US" altLang="zh-TW" sz="3200" b="1" dirty="0">
                <a:solidFill>
                  <a:srgbClr val="C00000"/>
                </a:solidFill>
                <a:latin typeface="微軟正黑體" panose="020B0604030504040204" pitchFamily="34" charset="-120"/>
                <a:ea typeface="微軟正黑體" panose="020B0604030504040204" pitchFamily="34" charset="-120"/>
              </a:rPr>
              <a:t>82</a:t>
            </a:r>
            <a:r>
              <a:rPr lang="zh-TW" altLang="en-US" sz="1500" dirty="0">
                <a:solidFill>
                  <a:srgbClr val="4F81BD">
                    <a:lumMod val="50000"/>
                  </a:srgbClr>
                </a:solidFill>
                <a:latin typeface="微軟正黑體" panose="020B0604030504040204" pitchFamily="34" charset="-120"/>
                <a:ea typeface="微軟正黑體" panose="020B0604030504040204" pitchFamily="34" charset="-120"/>
              </a:rPr>
              <a:t>分</a:t>
            </a:r>
            <a:endParaRPr lang="zh-TW" altLang="en-US" sz="2100" dirty="0">
              <a:solidFill>
                <a:srgbClr val="4F81BD">
                  <a:lumMod val="50000"/>
                </a:srgbClr>
              </a:solidFill>
            </a:endParaRPr>
          </a:p>
          <a:p>
            <a:endParaRPr lang="zh-TW" altLang="en-US" sz="2100" dirty="0">
              <a:solidFill>
                <a:prstClr val="black"/>
              </a:solidFill>
            </a:endParaRPr>
          </a:p>
        </p:txBody>
      </p:sp>
      <p:graphicFrame>
        <p:nvGraphicFramePr>
          <p:cNvPr id="28" name="表格 27"/>
          <p:cNvGraphicFramePr>
            <a:graphicFrameLocks noGrp="1"/>
          </p:cNvGraphicFramePr>
          <p:nvPr>
            <p:extLst>
              <p:ext uri="{D42A27DB-BD31-4B8C-83A1-F6EECF244321}">
                <p14:modId xmlns:p14="http://schemas.microsoft.com/office/powerpoint/2010/main" val="3308411200"/>
              </p:ext>
            </p:extLst>
          </p:nvPr>
        </p:nvGraphicFramePr>
        <p:xfrm>
          <a:off x="3630664" y="1454184"/>
          <a:ext cx="2003651" cy="1015531"/>
        </p:xfrm>
        <a:graphic>
          <a:graphicData uri="http://schemas.openxmlformats.org/drawingml/2006/table">
            <a:tbl>
              <a:tblPr firstRow="1" bandRow="1">
                <a:tableStyleId>{21E4AEA4-8DFA-4A89-87EB-49C32662AFE0}</a:tableStyleId>
              </a:tblPr>
              <a:tblGrid>
                <a:gridCol w="2003651">
                  <a:extLst>
                    <a:ext uri="{9D8B030D-6E8A-4147-A177-3AD203B41FA5}">
                      <a16:colId xmlns="" xmlns:a16="http://schemas.microsoft.com/office/drawing/2014/main" val="20000"/>
                    </a:ext>
                  </a:extLst>
                </a:gridCol>
              </a:tblGrid>
              <a:tr h="1015531">
                <a:tc>
                  <a:txBody>
                    <a:bodyPr/>
                    <a:lstStyle/>
                    <a:p>
                      <a:pPr algn="ctr">
                        <a:lnSpc>
                          <a:spcPts val="2200"/>
                        </a:lnSpc>
                      </a:pPr>
                      <a:r>
                        <a:rPr lang="zh-TW" altLang="en-US" sz="2000" b="1" dirty="0">
                          <a:solidFill>
                            <a:srgbClr val="FF0000"/>
                          </a:solidFill>
                          <a:latin typeface="微軟正黑體" panose="020B0604030504040204" pitchFamily="34" charset="-120"/>
                          <a:ea typeface="微軟正黑體" panose="020B0604030504040204" pitchFamily="34" charset="-120"/>
                        </a:rPr>
                        <a:t>第</a:t>
                      </a:r>
                      <a:r>
                        <a:rPr lang="en-US" altLang="zh-TW" sz="2000" b="1" dirty="0">
                          <a:solidFill>
                            <a:srgbClr val="FF0000"/>
                          </a:solidFill>
                          <a:latin typeface="微軟正黑體" panose="020B0604030504040204" pitchFamily="34" charset="-120"/>
                          <a:ea typeface="微軟正黑體" panose="020B0604030504040204" pitchFamily="34" charset="-120"/>
                        </a:rPr>
                        <a:t>1~6</a:t>
                      </a:r>
                      <a:r>
                        <a:rPr lang="zh-TW" altLang="en-US" sz="2000" b="1" dirty="0">
                          <a:solidFill>
                            <a:srgbClr val="FF0000"/>
                          </a:solidFill>
                          <a:latin typeface="微軟正黑體" panose="020B0604030504040204" pitchFamily="34" charset="-120"/>
                          <a:ea typeface="微軟正黑體" panose="020B0604030504040204" pitchFamily="34" charset="-120"/>
                        </a:rPr>
                        <a:t>志願</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lnSpc>
                          <a:spcPts val="2200"/>
                        </a:lnSpc>
                      </a:pPr>
                      <a:r>
                        <a:rPr lang="zh-TW" altLang="en-US" sz="1600" b="0" dirty="0">
                          <a:solidFill>
                            <a:schemeClr val="tx2">
                              <a:lumMod val="75000"/>
                            </a:schemeClr>
                          </a:solidFill>
                          <a:latin typeface="微軟正黑體" panose="020B0604030504040204" pitchFamily="34" charset="-120"/>
                          <a:ea typeface="微軟正黑體" panose="020B0604030504040204" pitchFamily="34" charset="-120"/>
                        </a:rPr>
                        <a:t>第</a:t>
                      </a:r>
                      <a:r>
                        <a:rPr lang="en-US" altLang="zh-TW" sz="1600" b="0" dirty="0">
                          <a:solidFill>
                            <a:schemeClr val="tx2">
                              <a:lumMod val="75000"/>
                            </a:schemeClr>
                          </a:solidFill>
                          <a:latin typeface="微軟正黑體" panose="020B0604030504040204" pitchFamily="34" charset="-120"/>
                          <a:ea typeface="微軟正黑體" panose="020B0604030504040204" pitchFamily="34" charset="-120"/>
                        </a:rPr>
                        <a:t>7~12</a:t>
                      </a:r>
                      <a:r>
                        <a:rPr lang="zh-TW" altLang="en-US" sz="1600" b="0" dirty="0">
                          <a:solidFill>
                            <a:schemeClr val="tx2">
                              <a:lumMod val="75000"/>
                            </a:schemeClr>
                          </a:solidFill>
                          <a:latin typeface="微軟正黑體" panose="020B0604030504040204" pitchFamily="34" charset="-120"/>
                          <a:ea typeface="微軟正黑體" panose="020B0604030504040204" pitchFamily="34" charset="-120"/>
                        </a:rPr>
                        <a:t>志願</a:t>
                      </a:r>
                    </a:p>
                    <a:p>
                      <a:pPr algn="ctr">
                        <a:lnSpc>
                          <a:spcPts val="2200"/>
                        </a:lnSpc>
                      </a:pPr>
                      <a:r>
                        <a:rPr lang="zh-TW" altLang="en-US" sz="1600" b="0" dirty="0">
                          <a:solidFill>
                            <a:schemeClr val="tx2">
                              <a:lumMod val="75000"/>
                            </a:schemeClr>
                          </a:solidFill>
                          <a:latin typeface="微軟正黑體" panose="020B0604030504040204" pitchFamily="34" charset="-120"/>
                          <a:ea typeface="微軟正黑體" panose="020B0604030504040204" pitchFamily="34" charset="-120"/>
                        </a:rPr>
                        <a:t>第</a:t>
                      </a:r>
                      <a:r>
                        <a:rPr lang="en-US" altLang="zh-TW" sz="1600" b="0" dirty="0">
                          <a:solidFill>
                            <a:schemeClr val="tx2">
                              <a:lumMod val="75000"/>
                            </a:schemeClr>
                          </a:solidFill>
                          <a:latin typeface="微軟正黑體" panose="020B0604030504040204" pitchFamily="34" charset="-120"/>
                          <a:ea typeface="微軟正黑體" panose="020B0604030504040204" pitchFamily="34" charset="-120"/>
                        </a:rPr>
                        <a:t>13~18</a:t>
                      </a:r>
                      <a:r>
                        <a:rPr lang="zh-TW" altLang="en-US" sz="1600" b="0" dirty="0">
                          <a:solidFill>
                            <a:schemeClr val="tx2">
                              <a:lumMod val="75000"/>
                            </a:schemeClr>
                          </a:solidFill>
                          <a:latin typeface="微軟正黑體" panose="020B0604030504040204" pitchFamily="34" charset="-120"/>
                          <a:ea typeface="微軟正黑體" panose="020B0604030504040204" pitchFamily="34" charset="-120"/>
                        </a:rPr>
                        <a:t>志願</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bl>
          </a:graphicData>
        </a:graphic>
      </p:graphicFrame>
      <p:graphicFrame>
        <p:nvGraphicFramePr>
          <p:cNvPr id="29" name="表格 28"/>
          <p:cNvGraphicFramePr>
            <a:graphicFrameLocks noGrp="1"/>
          </p:cNvGraphicFramePr>
          <p:nvPr>
            <p:extLst>
              <p:ext uri="{D42A27DB-BD31-4B8C-83A1-F6EECF244321}">
                <p14:modId xmlns:p14="http://schemas.microsoft.com/office/powerpoint/2010/main" val="2283222763"/>
              </p:ext>
            </p:extLst>
          </p:nvPr>
        </p:nvGraphicFramePr>
        <p:xfrm>
          <a:off x="5702400" y="1540659"/>
          <a:ext cx="1049237" cy="954104"/>
        </p:xfrm>
        <a:graphic>
          <a:graphicData uri="http://schemas.openxmlformats.org/drawingml/2006/table">
            <a:tbl>
              <a:tblPr firstRow="1" bandRow="1">
                <a:tableStyleId>{21E4AEA4-8DFA-4A89-87EB-49C32662AFE0}</a:tableStyleId>
              </a:tblPr>
              <a:tblGrid>
                <a:gridCol w="1049237">
                  <a:extLst>
                    <a:ext uri="{9D8B030D-6E8A-4147-A177-3AD203B41FA5}">
                      <a16:colId xmlns="" xmlns:a16="http://schemas.microsoft.com/office/drawing/2014/main" val="20000"/>
                    </a:ext>
                  </a:extLst>
                </a:gridCol>
              </a:tblGrid>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FF0000"/>
                          </a:solidFill>
                          <a:latin typeface="微軟正黑體" panose="020B0604030504040204" pitchFamily="34" charset="-120"/>
                          <a:ea typeface="微軟正黑體" panose="020B0604030504040204" pitchFamily="34" charset="-120"/>
                        </a:rPr>
                        <a:t>10</a:t>
                      </a:r>
                      <a:r>
                        <a:rPr lang="zh-TW" altLang="en-US" sz="2000" b="1" dirty="0">
                          <a:solidFill>
                            <a:srgbClr val="FF0000"/>
                          </a:solidFill>
                          <a:latin typeface="微軟正黑體" panose="020B0604030504040204" pitchFamily="34" charset="-120"/>
                          <a:ea typeface="微軟正黑體" panose="020B0604030504040204" pitchFamily="34" charset="-120"/>
                        </a:rPr>
                        <a:t>分</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251460">
                <a:tc>
                  <a:txBody>
                    <a:bodyPr/>
                    <a:lstStyle/>
                    <a:p>
                      <a:pPr algn="ctr"/>
                      <a:r>
                        <a:rPr lang="en-US" altLang="zh-TW" sz="1200" b="1" dirty="0">
                          <a:solidFill>
                            <a:schemeClr val="tx2">
                              <a:lumMod val="75000"/>
                            </a:schemeClr>
                          </a:solidFill>
                          <a:latin typeface="微軟正黑體" panose="020B0604030504040204" pitchFamily="34" charset="-120"/>
                          <a:ea typeface="微軟正黑體" panose="020B0604030504040204" pitchFamily="34" charset="-120"/>
                        </a:rPr>
                        <a:t>9</a:t>
                      </a:r>
                      <a:r>
                        <a:rPr lang="zh-TW" altLang="en-US" sz="1200" b="1" dirty="0">
                          <a:solidFill>
                            <a:schemeClr val="tx2">
                              <a:lumMod val="75000"/>
                            </a:schemeClr>
                          </a:solidFill>
                          <a:latin typeface="微軟正黑體" panose="020B0604030504040204" pitchFamily="34" charset="-120"/>
                          <a:ea typeface="微軟正黑體" panose="020B0604030504040204" pitchFamily="34" charset="-120"/>
                        </a:rPr>
                        <a:t>分</a:t>
                      </a:r>
                    </a:p>
                  </a:txBody>
                  <a:tcPr marL="68580" marR="68580" marT="34290" marB="3429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292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dirty="0">
                          <a:solidFill>
                            <a:schemeClr val="tx2">
                              <a:lumMod val="75000"/>
                            </a:schemeClr>
                          </a:solidFill>
                          <a:latin typeface="微軟正黑體" panose="020B0604030504040204" pitchFamily="34" charset="-120"/>
                          <a:ea typeface="微軟正黑體" panose="020B0604030504040204" pitchFamily="34" charset="-120"/>
                        </a:rPr>
                        <a:t>8</a:t>
                      </a:r>
                      <a:r>
                        <a:rPr lang="zh-TW" altLang="en-US" sz="1200" b="1" dirty="0">
                          <a:solidFill>
                            <a:schemeClr val="tx2">
                              <a:lumMod val="75000"/>
                            </a:schemeClr>
                          </a:solidFill>
                          <a:latin typeface="微軟正黑體" panose="020B0604030504040204" pitchFamily="34" charset="-120"/>
                          <a:ea typeface="微軟正黑體" panose="020B0604030504040204" pitchFamily="34" charset="-120"/>
                        </a:rPr>
                        <a:t>分</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graphicFrame>
        <p:nvGraphicFramePr>
          <p:cNvPr id="31" name="表格 30"/>
          <p:cNvGraphicFramePr>
            <a:graphicFrameLocks noGrp="1"/>
          </p:cNvGraphicFramePr>
          <p:nvPr>
            <p:extLst>
              <p:ext uri="{D42A27DB-BD31-4B8C-83A1-F6EECF244321}">
                <p14:modId xmlns:p14="http://schemas.microsoft.com/office/powerpoint/2010/main" val="623032662"/>
              </p:ext>
            </p:extLst>
          </p:nvPr>
        </p:nvGraphicFramePr>
        <p:xfrm>
          <a:off x="3336138" y="5603192"/>
          <a:ext cx="4115148" cy="627837"/>
        </p:xfrm>
        <a:graphic>
          <a:graphicData uri="http://schemas.openxmlformats.org/drawingml/2006/table">
            <a:tbl>
              <a:tblPr firstRow="1" bandRow="1">
                <a:tableStyleId>{21E4AEA4-8DFA-4A89-87EB-49C32662AFE0}</a:tableStyleId>
              </a:tblPr>
              <a:tblGrid>
                <a:gridCol w="551215">
                  <a:extLst>
                    <a:ext uri="{9D8B030D-6E8A-4147-A177-3AD203B41FA5}">
                      <a16:colId xmlns="" xmlns:a16="http://schemas.microsoft.com/office/drawing/2014/main" val="20000"/>
                    </a:ext>
                  </a:extLst>
                </a:gridCol>
                <a:gridCol w="136768">
                  <a:extLst>
                    <a:ext uri="{9D8B030D-6E8A-4147-A177-3AD203B41FA5}">
                      <a16:colId xmlns="" xmlns:a16="http://schemas.microsoft.com/office/drawing/2014/main" val="20001"/>
                    </a:ext>
                  </a:extLst>
                </a:gridCol>
                <a:gridCol w="512005">
                  <a:extLst>
                    <a:ext uri="{9D8B030D-6E8A-4147-A177-3AD203B41FA5}">
                      <a16:colId xmlns="" xmlns:a16="http://schemas.microsoft.com/office/drawing/2014/main" val="20002"/>
                    </a:ext>
                  </a:extLst>
                </a:gridCol>
                <a:gridCol w="172793">
                  <a:extLst>
                    <a:ext uri="{9D8B030D-6E8A-4147-A177-3AD203B41FA5}">
                      <a16:colId xmlns="" xmlns:a16="http://schemas.microsoft.com/office/drawing/2014/main" val="20003"/>
                    </a:ext>
                  </a:extLst>
                </a:gridCol>
                <a:gridCol w="430386">
                  <a:extLst>
                    <a:ext uri="{9D8B030D-6E8A-4147-A177-3AD203B41FA5}">
                      <a16:colId xmlns="" xmlns:a16="http://schemas.microsoft.com/office/drawing/2014/main" val="20004"/>
                    </a:ext>
                  </a:extLst>
                </a:gridCol>
                <a:gridCol w="254407">
                  <a:extLst>
                    <a:ext uri="{9D8B030D-6E8A-4147-A177-3AD203B41FA5}">
                      <a16:colId xmlns="" xmlns:a16="http://schemas.microsoft.com/office/drawing/2014/main" val="20005"/>
                    </a:ext>
                  </a:extLst>
                </a:gridCol>
                <a:gridCol w="306373">
                  <a:extLst>
                    <a:ext uri="{9D8B030D-6E8A-4147-A177-3AD203B41FA5}">
                      <a16:colId xmlns="" xmlns:a16="http://schemas.microsoft.com/office/drawing/2014/main" val="20006"/>
                    </a:ext>
                  </a:extLst>
                </a:gridCol>
                <a:gridCol w="378423">
                  <a:extLst>
                    <a:ext uri="{9D8B030D-6E8A-4147-A177-3AD203B41FA5}">
                      <a16:colId xmlns="" xmlns:a16="http://schemas.microsoft.com/office/drawing/2014/main" val="20007"/>
                    </a:ext>
                  </a:extLst>
                </a:gridCol>
                <a:gridCol w="172793">
                  <a:extLst>
                    <a:ext uri="{9D8B030D-6E8A-4147-A177-3AD203B41FA5}">
                      <a16:colId xmlns="" xmlns:a16="http://schemas.microsoft.com/office/drawing/2014/main" val="20008"/>
                    </a:ext>
                  </a:extLst>
                </a:gridCol>
                <a:gridCol w="212005">
                  <a:extLst>
                    <a:ext uri="{9D8B030D-6E8A-4147-A177-3AD203B41FA5}">
                      <a16:colId xmlns="" xmlns:a16="http://schemas.microsoft.com/office/drawing/2014/main" val="20009"/>
                    </a:ext>
                  </a:extLst>
                </a:gridCol>
                <a:gridCol w="299997">
                  <a:extLst>
                    <a:ext uri="{9D8B030D-6E8A-4147-A177-3AD203B41FA5}">
                      <a16:colId xmlns="" xmlns:a16="http://schemas.microsoft.com/office/drawing/2014/main" val="20010"/>
                    </a:ext>
                  </a:extLst>
                </a:gridCol>
                <a:gridCol w="136768">
                  <a:extLst>
                    <a:ext uri="{9D8B030D-6E8A-4147-A177-3AD203B41FA5}">
                      <a16:colId xmlns="" xmlns:a16="http://schemas.microsoft.com/office/drawing/2014/main" val="20011"/>
                    </a:ext>
                  </a:extLst>
                </a:gridCol>
                <a:gridCol w="551215">
                  <a:extLst>
                    <a:ext uri="{9D8B030D-6E8A-4147-A177-3AD203B41FA5}">
                      <a16:colId xmlns="" xmlns:a16="http://schemas.microsoft.com/office/drawing/2014/main" val="20012"/>
                    </a:ext>
                  </a:extLst>
                </a:gridCol>
              </a:tblGrid>
              <a:tr h="315417">
                <a:tc gridSpan="2">
                  <a:txBody>
                    <a:bodyPr/>
                    <a:lstStyle/>
                    <a:p>
                      <a:pPr algn="ctr"/>
                      <a:r>
                        <a:rPr lang="en-US" altLang="zh-TW" sz="1600" b="1" dirty="0">
                          <a:solidFill>
                            <a:schemeClr val="tx2"/>
                          </a:solidFill>
                          <a:latin typeface="微軟正黑體" panose="020B0604030504040204" pitchFamily="34" charset="-120"/>
                          <a:ea typeface="微軟正黑體" panose="020B0604030504040204" pitchFamily="34" charset="-120"/>
                        </a:rPr>
                        <a:t>2</a:t>
                      </a:r>
                      <a:r>
                        <a:rPr lang="zh-TW" altLang="en-US" sz="1600" b="1" dirty="0">
                          <a:solidFill>
                            <a:schemeClr val="tx2"/>
                          </a:solidFill>
                          <a:latin typeface="微軟正黑體" panose="020B0604030504040204" pitchFamily="34" charset="-120"/>
                          <a:ea typeface="微軟正黑體" panose="020B0604030504040204" pitchFamily="34" charset="-120"/>
                        </a:rPr>
                        <a:t>分</a:t>
                      </a:r>
                    </a:p>
                  </a:txBody>
                  <a:tcPr marL="68580" marR="68580" marT="34290" marB="3429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hMerge="1">
                  <a:txBody>
                    <a:bodyPr/>
                    <a:lstStyle/>
                    <a:p>
                      <a:endParaRPr lang="zh-TW" altLang="en-US"/>
                    </a:p>
                  </a:txBody>
                  <a:tcPr/>
                </a:tc>
                <a:tc gridSpan="2">
                  <a:txBody>
                    <a:bodyPr/>
                    <a:lstStyle/>
                    <a:p>
                      <a:pPr algn="ctr"/>
                      <a:r>
                        <a:rPr lang="en-US" altLang="zh-TW" sz="1600" b="1" dirty="0">
                          <a:solidFill>
                            <a:schemeClr val="tx2"/>
                          </a:solidFill>
                          <a:latin typeface="微軟正黑體" panose="020B0604030504040204" pitchFamily="34" charset="-120"/>
                          <a:ea typeface="微軟正黑體" panose="020B0604030504040204" pitchFamily="34" charset="-120"/>
                        </a:rPr>
                        <a:t>2</a:t>
                      </a:r>
                      <a:r>
                        <a:rPr lang="zh-TW" altLang="en-US" sz="1600" b="1" dirty="0">
                          <a:solidFill>
                            <a:schemeClr val="tx2"/>
                          </a:solidFill>
                          <a:latin typeface="微軟正黑體" panose="020B0604030504040204" pitchFamily="34" charset="-120"/>
                          <a:ea typeface="微軟正黑體" panose="020B0604030504040204" pitchFamily="34" charset="-120"/>
                        </a:rPr>
                        <a:t>分</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hMerge="1">
                  <a:txBody>
                    <a:bodyPr/>
                    <a:lstStyle/>
                    <a:p>
                      <a:endParaRPr lang="zh-TW" altLang="en-US"/>
                    </a:p>
                  </a:txBody>
                  <a:tcPr/>
                </a:tc>
                <a:tc gridSpan="2">
                  <a:txBody>
                    <a:bodyPr/>
                    <a:lstStyle/>
                    <a:p>
                      <a:pPr algn="ctr"/>
                      <a:r>
                        <a:rPr lang="en-US" altLang="zh-TW" sz="1600" b="1" dirty="0">
                          <a:solidFill>
                            <a:schemeClr val="tx2"/>
                          </a:solidFill>
                          <a:latin typeface="微軟正黑體" panose="020B0604030504040204" pitchFamily="34" charset="-120"/>
                          <a:ea typeface="微軟正黑體" panose="020B0604030504040204" pitchFamily="34" charset="-120"/>
                        </a:rPr>
                        <a:t>1.5</a:t>
                      </a:r>
                      <a:r>
                        <a:rPr lang="zh-TW" altLang="en-US" sz="1600" b="1" dirty="0">
                          <a:solidFill>
                            <a:schemeClr val="tx2"/>
                          </a:solidFill>
                          <a:latin typeface="微軟正黑體" panose="020B0604030504040204" pitchFamily="34" charset="-120"/>
                          <a:ea typeface="微軟正黑體" panose="020B0604030504040204" pitchFamily="34" charset="-120"/>
                        </a:rPr>
                        <a:t>分</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hMerge="1">
                  <a:txBody>
                    <a:bodyPr/>
                    <a:lstStyle/>
                    <a:p>
                      <a:endParaRPr lang="zh-TW" altLang="en-US"/>
                    </a:p>
                  </a:txBody>
                  <a:tcPr/>
                </a:tc>
                <a:tc gridSpan="2">
                  <a:txBody>
                    <a:bodyPr/>
                    <a:lstStyle/>
                    <a:p>
                      <a:pPr algn="ctr"/>
                      <a:r>
                        <a:rPr lang="en-US" altLang="zh-TW" sz="1600" b="1" dirty="0">
                          <a:solidFill>
                            <a:schemeClr val="tx2"/>
                          </a:solidFill>
                          <a:latin typeface="微軟正黑體" panose="020B0604030504040204" pitchFamily="34" charset="-120"/>
                          <a:ea typeface="微軟正黑體" panose="020B0604030504040204" pitchFamily="34" charset="-120"/>
                        </a:rPr>
                        <a:t>1.5</a:t>
                      </a:r>
                      <a:r>
                        <a:rPr lang="zh-TW" altLang="en-US" sz="1600" b="1" dirty="0">
                          <a:solidFill>
                            <a:schemeClr val="tx2"/>
                          </a:solidFill>
                          <a:latin typeface="微軟正黑體" panose="020B0604030504040204" pitchFamily="34" charset="-120"/>
                          <a:ea typeface="微軟正黑體" panose="020B0604030504040204" pitchFamily="34" charset="-120"/>
                        </a:rPr>
                        <a:t>分</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hMerge="1">
                  <a:txBody>
                    <a:bodyPr/>
                    <a:lstStyle/>
                    <a:p>
                      <a:endParaRPr lang="zh-TW" altLang="en-US"/>
                    </a:p>
                  </a:txBody>
                  <a:tcPr/>
                </a:tc>
                <a:tc gridSpan="3">
                  <a:txBody>
                    <a:bodyPr/>
                    <a:lstStyle/>
                    <a:p>
                      <a:pPr algn="ctr"/>
                      <a:r>
                        <a:rPr lang="en-US" altLang="zh-TW" sz="1600" b="1" dirty="0">
                          <a:solidFill>
                            <a:schemeClr val="tx2"/>
                          </a:solidFill>
                          <a:latin typeface="微軟正黑體" panose="020B0604030504040204" pitchFamily="34" charset="-120"/>
                          <a:ea typeface="微軟正黑體" panose="020B0604030504040204" pitchFamily="34" charset="-120"/>
                        </a:rPr>
                        <a:t>1</a:t>
                      </a:r>
                      <a:r>
                        <a:rPr lang="zh-TW" altLang="en-US" sz="1600" b="1" dirty="0">
                          <a:solidFill>
                            <a:schemeClr val="tx2"/>
                          </a:solidFill>
                          <a:latin typeface="微軟正黑體" panose="020B0604030504040204" pitchFamily="34" charset="-120"/>
                          <a:ea typeface="微軟正黑體" panose="020B0604030504040204" pitchFamily="34" charset="-120"/>
                        </a:rPr>
                        <a:t>分</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hMerge="1">
                  <a:txBody>
                    <a:bodyPr/>
                    <a:lstStyle/>
                    <a:p>
                      <a:endParaRPr lang="zh-TW" altLang="en-US"/>
                    </a:p>
                  </a:txBody>
                  <a:tcPr/>
                </a:tc>
                <a:tc hMerge="1">
                  <a:txBody>
                    <a:bodyPr/>
                    <a:lstStyle/>
                    <a:p>
                      <a:pPr algn="l"/>
                      <a:endParaRPr lang="zh-TW" altLang="en-US" dirty="0">
                        <a:latin typeface="微軟正黑體" panose="020B0604030504040204" pitchFamily="34" charset="-120"/>
                        <a:ea typeface="微軟正黑體" panose="020B0604030504040204" pitchFamily="34" charset="-120"/>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gridSpan="2">
                  <a:txBody>
                    <a:bodyPr/>
                    <a:lstStyle/>
                    <a:p>
                      <a:pPr algn="ctr"/>
                      <a:r>
                        <a:rPr lang="en-US" altLang="zh-TW" sz="1600" b="1" dirty="0">
                          <a:solidFill>
                            <a:schemeClr val="tx2"/>
                          </a:solidFill>
                          <a:latin typeface="微軟正黑體" panose="020B0604030504040204" pitchFamily="34" charset="-120"/>
                          <a:ea typeface="微軟正黑體" panose="020B0604030504040204" pitchFamily="34" charset="-120"/>
                        </a:rPr>
                        <a:t>1</a:t>
                      </a:r>
                      <a:r>
                        <a:rPr lang="zh-TW" altLang="en-US" sz="1600" b="1" dirty="0">
                          <a:solidFill>
                            <a:schemeClr val="tx2"/>
                          </a:solidFill>
                          <a:latin typeface="微軟正黑體" panose="020B0604030504040204" pitchFamily="34" charset="-120"/>
                          <a:ea typeface="微軟正黑體" panose="020B0604030504040204" pitchFamily="34" charset="-120"/>
                        </a:rPr>
                        <a:t>分</a:t>
                      </a:r>
                    </a:p>
                  </a:txBody>
                  <a:tcPr marL="68580" marR="68580" marT="34290" marB="3429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hMerge="1">
                  <a:txBody>
                    <a:bodyPr/>
                    <a:lstStyle/>
                    <a:p>
                      <a:endParaRPr lang="zh-TW" altLang="en-US" dirty="0"/>
                    </a:p>
                  </a:txBody>
                  <a:tcPr/>
                </a:tc>
                <a:extLst>
                  <a:ext uri="{0D108BD9-81ED-4DB2-BD59-A6C34878D82A}">
                    <a16:rowId xmlns="" xmlns:a16="http://schemas.microsoft.com/office/drawing/2014/main" val="10000"/>
                  </a:ext>
                </a:extLst>
              </a:tr>
              <a:tr h="292928">
                <a:tc gridSpan="2">
                  <a:txBody>
                    <a:bodyPr/>
                    <a:lstStyle/>
                    <a:p>
                      <a:pPr algn="ctr"/>
                      <a:r>
                        <a:rPr lang="en-US" altLang="zh-TW" sz="1600" b="1" dirty="0">
                          <a:solidFill>
                            <a:schemeClr val="tx2"/>
                          </a:solidFill>
                          <a:latin typeface="微軟正黑體" panose="020B0604030504040204" pitchFamily="34" charset="-120"/>
                          <a:ea typeface="微軟正黑體" panose="020B0604030504040204" pitchFamily="34" charset="-120"/>
                        </a:rPr>
                        <a:t>6</a:t>
                      </a:r>
                      <a:r>
                        <a:rPr lang="zh-TW" altLang="en-US" sz="1600" b="1" dirty="0">
                          <a:solidFill>
                            <a:schemeClr val="tx2"/>
                          </a:solidFill>
                          <a:latin typeface="微軟正黑體" panose="020B0604030504040204" pitchFamily="34" charset="-120"/>
                          <a:ea typeface="微軟正黑體" panose="020B0604030504040204" pitchFamily="34" charset="-120"/>
                        </a:rPr>
                        <a:t>級</a:t>
                      </a:r>
                    </a:p>
                  </a:txBody>
                  <a:tcPr marL="68580" marR="68580" marT="34290" marB="3429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FFF00"/>
                    </a:solidFill>
                  </a:tcPr>
                </a:tc>
                <a:tc hMerge="1">
                  <a:txBody>
                    <a:bodyPr/>
                    <a:lstStyle/>
                    <a:p>
                      <a:endParaRPr lang="zh-TW" altLang="en-US"/>
                    </a:p>
                  </a:txBody>
                  <a:tcPr/>
                </a:tc>
                <a:tc gridSpan="2">
                  <a:txBody>
                    <a:bodyPr/>
                    <a:lstStyle/>
                    <a:p>
                      <a:pPr algn="ctr"/>
                      <a:r>
                        <a:rPr lang="en-US" altLang="zh-TW" sz="1600" b="1" dirty="0">
                          <a:solidFill>
                            <a:schemeClr val="tx2"/>
                          </a:solidFill>
                          <a:latin typeface="微軟正黑體" panose="020B0604030504040204" pitchFamily="34" charset="-120"/>
                          <a:ea typeface="微軟正黑體" panose="020B0604030504040204" pitchFamily="34" charset="-120"/>
                        </a:rPr>
                        <a:t>5</a:t>
                      </a:r>
                      <a:r>
                        <a:rPr lang="zh-TW" altLang="en-US" sz="1600" b="1" dirty="0">
                          <a:solidFill>
                            <a:schemeClr val="tx2"/>
                          </a:solidFill>
                          <a:latin typeface="微軟正黑體" panose="020B0604030504040204" pitchFamily="34" charset="-120"/>
                          <a:ea typeface="微軟正黑體" panose="020B0604030504040204" pitchFamily="34" charset="-120"/>
                        </a:rPr>
                        <a:t>級</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FFF00"/>
                    </a:solidFill>
                  </a:tcPr>
                </a:tc>
                <a:tc hMerge="1">
                  <a:txBody>
                    <a:bodyPr/>
                    <a:lstStyle/>
                    <a:p>
                      <a:endParaRPr lang="zh-TW" altLang="en-US"/>
                    </a:p>
                  </a:txBody>
                  <a:tcPr/>
                </a:tc>
                <a:tc gridSpan="2">
                  <a:txBody>
                    <a:bodyPr/>
                    <a:lstStyle/>
                    <a:p>
                      <a:pPr algn="ctr"/>
                      <a:r>
                        <a:rPr lang="en-US" altLang="zh-TW" sz="1600" b="1" dirty="0">
                          <a:solidFill>
                            <a:schemeClr val="tx2"/>
                          </a:solidFill>
                          <a:latin typeface="微軟正黑體" panose="020B0604030504040204" pitchFamily="34" charset="-120"/>
                          <a:ea typeface="微軟正黑體" panose="020B0604030504040204" pitchFamily="34" charset="-120"/>
                        </a:rPr>
                        <a:t>4</a:t>
                      </a:r>
                      <a:r>
                        <a:rPr lang="zh-TW" altLang="en-US" sz="1600" b="1" dirty="0">
                          <a:solidFill>
                            <a:schemeClr val="tx2"/>
                          </a:solidFill>
                          <a:latin typeface="微軟正黑體" panose="020B0604030504040204" pitchFamily="34" charset="-120"/>
                          <a:ea typeface="微軟正黑體" panose="020B0604030504040204" pitchFamily="34" charset="-120"/>
                        </a:rPr>
                        <a:t>級</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FFF00"/>
                    </a:solidFill>
                  </a:tcPr>
                </a:tc>
                <a:tc hMerge="1">
                  <a:txBody>
                    <a:bodyPr/>
                    <a:lstStyle/>
                    <a:p>
                      <a:endParaRPr lang="zh-TW" altLang="en-US"/>
                    </a:p>
                  </a:txBody>
                  <a:tcPr/>
                </a:tc>
                <a:tc gridSpan="2">
                  <a:txBody>
                    <a:bodyPr/>
                    <a:lstStyle/>
                    <a:p>
                      <a:pPr algn="ctr"/>
                      <a:r>
                        <a:rPr lang="en-US" altLang="zh-TW" sz="1600" b="1" dirty="0">
                          <a:solidFill>
                            <a:schemeClr val="tx2"/>
                          </a:solidFill>
                          <a:latin typeface="微軟正黑體" panose="020B0604030504040204" pitchFamily="34" charset="-120"/>
                          <a:ea typeface="微軟正黑體" panose="020B0604030504040204" pitchFamily="34" charset="-120"/>
                        </a:rPr>
                        <a:t>3</a:t>
                      </a:r>
                      <a:r>
                        <a:rPr lang="zh-TW" altLang="en-US" sz="1600" b="1" dirty="0">
                          <a:solidFill>
                            <a:schemeClr val="tx2"/>
                          </a:solidFill>
                          <a:latin typeface="微軟正黑體" panose="020B0604030504040204" pitchFamily="34" charset="-120"/>
                          <a:ea typeface="微軟正黑體" panose="020B0604030504040204" pitchFamily="34" charset="-120"/>
                        </a:rPr>
                        <a:t>級</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FFF00"/>
                    </a:solidFill>
                  </a:tcPr>
                </a:tc>
                <a:tc hMerge="1">
                  <a:txBody>
                    <a:bodyPr/>
                    <a:lstStyle/>
                    <a:p>
                      <a:endParaRPr lang="zh-TW" altLang="en-US"/>
                    </a:p>
                  </a:txBody>
                  <a:tcPr/>
                </a:tc>
                <a:tc gridSpan="3">
                  <a:txBody>
                    <a:bodyPr/>
                    <a:lstStyle/>
                    <a:p>
                      <a:pPr algn="ctr"/>
                      <a:r>
                        <a:rPr lang="en-US" altLang="zh-TW" sz="1600" b="1" dirty="0">
                          <a:solidFill>
                            <a:schemeClr val="tx2"/>
                          </a:solidFill>
                          <a:latin typeface="微軟正黑體" panose="020B0604030504040204" pitchFamily="34" charset="-120"/>
                          <a:ea typeface="微軟正黑體" panose="020B0604030504040204" pitchFamily="34" charset="-120"/>
                        </a:rPr>
                        <a:t>2</a:t>
                      </a:r>
                      <a:r>
                        <a:rPr lang="zh-TW" altLang="en-US" sz="1600" b="1" dirty="0">
                          <a:solidFill>
                            <a:schemeClr val="tx2"/>
                          </a:solidFill>
                          <a:latin typeface="微軟正黑體" panose="020B0604030504040204" pitchFamily="34" charset="-120"/>
                          <a:ea typeface="微軟正黑體" panose="020B0604030504040204" pitchFamily="34" charset="-120"/>
                        </a:rPr>
                        <a:t>級</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FFF00"/>
                    </a:solidFill>
                  </a:tcPr>
                </a:tc>
                <a:tc hMerge="1">
                  <a:txBody>
                    <a:bodyPr/>
                    <a:lstStyle/>
                    <a:p>
                      <a:endParaRPr lang="zh-TW" alt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latin typeface="微軟正黑體" panose="020B0604030504040204" pitchFamily="34" charset="-120"/>
                        <a:ea typeface="微軟正黑體" panose="020B0604030504040204" pitchFamily="34" charset="-120"/>
                      </a:endParaRPr>
                    </a:p>
                  </a:txBody>
                  <a:tcPr>
                    <a:lnR w="12700" cap="flat" cmpd="sng" algn="ctr">
                      <a:solidFill>
                        <a:schemeClr val="bg1"/>
                      </a:solidFill>
                      <a:prstDash val="solid"/>
                      <a:round/>
                      <a:headEnd type="none" w="med" len="med"/>
                      <a:tailEnd type="none" w="med" len="med"/>
                    </a:lnR>
                  </a:tcPr>
                </a:tc>
                <a:tc gridSpan="2">
                  <a:txBody>
                    <a:bodyPr/>
                    <a:lstStyle/>
                    <a:p>
                      <a:pPr algn="ctr"/>
                      <a:r>
                        <a:rPr lang="en-US" altLang="zh-TW" sz="1600" b="1" dirty="0">
                          <a:solidFill>
                            <a:schemeClr val="tx2"/>
                          </a:solidFill>
                          <a:latin typeface="微軟正黑體" panose="020B0604030504040204" pitchFamily="34" charset="-120"/>
                          <a:ea typeface="微軟正黑體" panose="020B0604030504040204" pitchFamily="34" charset="-120"/>
                        </a:rPr>
                        <a:t>1</a:t>
                      </a:r>
                      <a:r>
                        <a:rPr lang="zh-TW" altLang="en-US" sz="1600" b="1" dirty="0">
                          <a:solidFill>
                            <a:schemeClr val="tx2"/>
                          </a:solidFill>
                          <a:latin typeface="微軟正黑體" panose="020B0604030504040204" pitchFamily="34" charset="-120"/>
                          <a:ea typeface="微軟正黑體" panose="020B0604030504040204" pitchFamily="34" charset="-120"/>
                        </a:rPr>
                        <a:t>級</a:t>
                      </a:r>
                    </a:p>
                  </a:txBody>
                  <a:tcPr marL="68580" marR="68580" marT="34290" marB="3429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FFF00"/>
                    </a:solidFill>
                  </a:tcPr>
                </a:tc>
                <a:tc hMerge="1">
                  <a:txBody>
                    <a:bodyPr/>
                    <a:lstStyle/>
                    <a:p>
                      <a:endParaRPr lang="zh-TW" altLang="en-US"/>
                    </a:p>
                  </a:txBody>
                  <a:tcPr/>
                </a:tc>
                <a:extLst>
                  <a:ext uri="{0D108BD9-81ED-4DB2-BD59-A6C34878D82A}">
                    <a16:rowId xmlns="" xmlns:a16="http://schemas.microsoft.com/office/drawing/2014/main" val="10001"/>
                  </a:ext>
                </a:extLst>
              </a:tr>
            </a:tbl>
          </a:graphicData>
        </a:graphic>
      </p:graphicFrame>
      <p:graphicFrame>
        <p:nvGraphicFramePr>
          <p:cNvPr id="32" name="表格 31"/>
          <p:cNvGraphicFramePr>
            <a:graphicFrameLocks noGrp="1"/>
          </p:cNvGraphicFramePr>
          <p:nvPr>
            <p:extLst>
              <p:ext uri="{D42A27DB-BD31-4B8C-83A1-F6EECF244321}">
                <p14:modId xmlns:p14="http://schemas.microsoft.com/office/powerpoint/2010/main" val="2742101917"/>
              </p:ext>
            </p:extLst>
          </p:nvPr>
        </p:nvGraphicFramePr>
        <p:xfrm>
          <a:off x="3377012" y="2533590"/>
          <a:ext cx="3263288" cy="1019055"/>
        </p:xfrm>
        <a:graphic>
          <a:graphicData uri="http://schemas.openxmlformats.org/drawingml/2006/table">
            <a:tbl>
              <a:tblPr firstRow="1" bandRow="1">
                <a:tableStyleId>{21E4AEA4-8DFA-4A89-87EB-49C32662AFE0}</a:tableStyleId>
              </a:tblPr>
              <a:tblGrid>
                <a:gridCol w="2340555">
                  <a:extLst>
                    <a:ext uri="{9D8B030D-6E8A-4147-A177-3AD203B41FA5}">
                      <a16:colId xmlns="" xmlns:a16="http://schemas.microsoft.com/office/drawing/2014/main" val="20000"/>
                    </a:ext>
                  </a:extLst>
                </a:gridCol>
                <a:gridCol w="922733">
                  <a:extLst>
                    <a:ext uri="{9D8B030D-6E8A-4147-A177-3AD203B41FA5}">
                      <a16:colId xmlns="" xmlns:a16="http://schemas.microsoft.com/office/drawing/2014/main" val="20001"/>
                    </a:ext>
                  </a:extLst>
                </a:gridCol>
              </a:tblGrid>
              <a:tr h="372825">
                <a:tc>
                  <a:txBody>
                    <a:bodyPr/>
                    <a:lstStyle/>
                    <a:p>
                      <a:pPr algn="ctr"/>
                      <a:r>
                        <a:rPr lang="zh-TW" altLang="en-US" sz="1800" b="0" dirty="0">
                          <a:solidFill>
                            <a:schemeClr val="tx2">
                              <a:lumMod val="75000"/>
                            </a:schemeClr>
                          </a:solidFill>
                          <a:latin typeface="微軟正黑體" panose="020B0604030504040204" pitchFamily="34" charset="-120"/>
                          <a:ea typeface="微軟正黑體" panose="020B0604030504040204" pitchFamily="34" charset="-120"/>
                        </a:rPr>
                        <a:t>符合</a:t>
                      </a:r>
                      <a:r>
                        <a:rPr lang="en-US" altLang="zh-TW" sz="1800" b="0" dirty="0">
                          <a:solidFill>
                            <a:schemeClr val="tx2">
                              <a:lumMod val="75000"/>
                            </a:schemeClr>
                          </a:solidFill>
                          <a:latin typeface="微軟正黑體" panose="020B0604030504040204" pitchFamily="34" charset="-120"/>
                          <a:ea typeface="微軟正黑體" panose="020B0604030504040204" pitchFamily="34" charset="-120"/>
                        </a:rPr>
                        <a:t>1</a:t>
                      </a:r>
                      <a:r>
                        <a:rPr lang="zh-TW" altLang="en-US" sz="1800" b="0" dirty="0">
                          <a:solidFill>
                            <a:schemeClr val="tx2">
                              <a:lumMod val="75000"/>
                            </a:schemeClr>
                          </a:solidFill>
                          <a:latin typeface="微軟正黑體" panose="020B0604030504040204" pitchFamily="34" charset="-120"/>
                          <a:ea typeface="微軟正黑體" panose="020B0604030504040204" pitchFamily="34" charset="-120"/>
                        </a:rPr>
                        <a:t>個領域</a:t>
                      </a:r>
                      <a:endParaRPr lang="en-US" altLang="zh-TW" sz="1800" b="0" baseline="0" dirty="0">
                        <a:solidFill>
                          <a:schemeClr val="tx2">
                            <a:lumMod val="75000"/>
                          </a:schemeClr>
                        </a:solidFill>
                        <a:latin typeface="微軟正黑體" panose="020B0604030504040204" pitchFamily="34" charset="-120"/>
                        <a:ea typeface="微軟正黑體" panose="020B0604030504040204" pitchFamily="34" charset="-12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zh-TW" altLang="en-US" sz="1800" b="0" baseline="0" dirty="0">
                          <a:solidFill>
                            <a:schemeClr val="tx2">
                              <a:lumMod val="75000"/>
                            </a:schemeClr>
                          </a:solidFill>
                          <a:latin typeface="微軟正黑體" panose="020B0604030504040204" pitchFamily="34" charset="-120"/>
                          <a:ea typeface="微軟正黑體" panose="020B0604030504040204" pitchFamily="34" charset="-120"/>
                        </a:rPr>
                        <a:t>  </a:t>
                      </a:r>
                      <a:r>
                        <a:rPr lang="en-US" altLang="zh-TW" sz="1800" b="0" baseline="0" dirty="0">
                          <a:solidFill>
                            <a:schemeClr val="tx2">
                              <a:lumMod val="75000"/>
                            </a:schemeClr>
                          </a:solidFill>
                          <a:latin typeface="微軟正黑體" panose="020B0604030504040204" pitchFamily="34" charset="-120"/>
                          <a:ea typeface="微軟正黑體" panose="020B0604030504040204" pitchFamily="34" charset="-120"/>
                        </a:rPr>
                        <a:t>3</a:t>
                      </a:r>
                      <a:r>
                        <a:rPr lang="zh-TW" altLang="en-US" sz="1800" b="0" baseline="0" dirty="0">
                          <a:solidFill>
                            <a:schemeClr val="tx2">
                              <a:lumMod val="75000"/>
                            </a:schemeClr>
                          </a:solidFill>
                          <a:latin typeface="微軟正黑體" panose="020B0604030504040204" pitchFamily="34" charset="-120"/>
                          <a:ea typeface="微軟正黑體" panose="020B0604030504040204" pitchFamily="34" charset="-120"/>
                        </a:rPr>
                        <a:t>分</a:t>
                      </a:r>
                      <a:endParaRPr lang="zh-TW" altLang="en-US" sz="1800" b="0" dirty="0">
                        <a:solidFill>
                          <a:schemeClr val="tx2">
                            <a:lumMod val="75000"/>
                          </a:schemeClr>
                        </a:solidFill>
                        <a:latin typeface="微軟正黑體" panose="020B0604030504040204" pitchFamily="34" charset="-120"/>
                        <a:ea typeface="微軟正黑體" panose="020B0604030504040204" pitchFamily="34" charset="-12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72825">
                <a:tc>
                  <a:txBody>
                    <a:bodyPr/>
                    <a:lstStyle/>
                    <a:p>
                      <a:pPr algn="ctr"/>
                      <a:r>
                        <a:rPr lang="zh-TW" altLang="en-US" sz="1800" b="0" baseline="0" dirty="0">
                          <a:solidFill>
                            <a:schemeClr val="tx2">
                              <a:lumMod val="75000"/>
                            </a:schemeClr>
                          </a:solidFill>
                          <a:latin typeface="微軟正黑體" panose="020B0604030504040204" pitchFamily="34" charset="-120"/>
                          <a:ea typeface="微軟正黑體" panose="020B0604030504040204" pitchFamily="34" charset="-120"/>
                        </a:rPr>
                        <a:t>未     符     合 </a:t>
                      </a:r>
                      <a:endParaRPr lang="zh-TW" altLang="en-US" sz="1800" b="0" dirty="0">
                        <a:solidFill>
                          <a:schemeClr val="tx2">
                            <a:lumMod val="75000"/>
                          </a:schemeClr>
                        </a:solidFill>
                        <a:latin typeface="微軟正黑體" panose="020B0604030504040204" pitchFamily="34" charset="-120"/>
                        <a:ea typeface="微軟正黑體" panose="020B0604030504040204" pitchFamily="34" charset="-120"/>
                      </a:endParaRPr>
                    </a:p>
                  </a:txBody>
                  <a:tcPr marL="68580" marR="68580" marT="34290" marB="3429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0" baseline="0" dirty="0">
                          <a:solidFill>
                            <a:schemeClr val="tx2">
                              <a:lumMod val="75000"/>
                            </a:schemeClr>
                          </a:solidFill>
                          <a:latin typeface="微軟正黑體" panose="020B0604030504040204" pitchFamily="34" charset="-120"/>
                          <a:ea typeface="微軟正黑體" panose="020B0604030504040204" pitchFamily="34" charset="-120"/>
                        </a:rPr>
                        <a:t>  </a:t>
                      </a:r>
                      <a:r>
                        <a:rPr lang="en-US" altLang="zh-TW" sz="1800" b="0" baseline="0" dirty="0">
                          <a:solidFill>
                            <a:schemeClr val="tx2">
                              <a:lumMod val="75000"/>
                            </a:schemeClr>
                          </a:solidFill>
                          <a:latin typeface="微軟正黑體" panose="020B0604030504040204" pitchFamily="34" charset="-120"/>
                          <a:ea typeface="微軟正黑體" panose="020B0604030504040204" pitchFamily="34" charset="-120"/>
                        </a:rPr>
                        <a:t>0</a:t>
                      </a:r>
                      <a:r>
                        <a:rPr lang="zh-TW" altLang="en-US" sz="1800" b="0" baseline="0" dirty="0">
                          <a:solidFill>
                            <a:schemeClr val="tx2">
                              <a:lumMod val="75000"/>
                            </a:schemeClr>
                          </a:solidFill>
                          <a:latin typeface="微軟正黑體" panose="020B0604030504040204" pitchFamily="34" charset="-120"/>
                          <a:ea typeface="微軟正黑體" panose="020B0604030504040204" pitchFamily="34" charset="-120"/>
                        </a:rPr>
                        <a:t>分</a:t>
                      </a:r>
                      <a:endParaRPr lang="zh-TW" altLang="en-US" sz="1800" b="0" dirty="0">
                        <a:solidFill>
                          <a:schemeClr val="tx2">
                            <a:lumMod val="75000"/>
                          </a:schemeClr>
                        </a:solidFill>
                        <a:latin typeface="微軟正黑體" panose="020B0604030504040204" pitchFamily="34" charset="-120"/>
                        <a:ea typeface="微軟正黑體" panose="020B0604030504040204" pitchFamily="34" charset="-120"/>
                      </a:endParaRPr>
                    </a:p>
                  </a:txBody>
                  <a:tcPr marL="68580" marR="68580" marT="34290" marB="3429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273405">
                <a:tc>
                  <a:txBody>
                    <a:bodyPr/>
                    <a:lstStyle/>
                    <a:p>
                      <a:pPr algn="ctr"/>
                      <a:endParaRPr lang="zh-TW" altLang="en-US" sz="1100" b="0" dirty="0">
                        <a:solidFill>
                          <a:schemeClr val="tx2">
                            <a:lumMod val="75000"/>
                          </a:schemeClr>
                        </a:solidFill>
                        <a:latin typeface="微軟正黑體" panose="020B0604030504040204" pitchFamily="34" charset="-120"/>
                        <a:ea typeface="微軟正黑體" panose="020B0604030504040204" pitchFamily="34" charset="-120"/>
                      </a:endParaRPr>
                    </a:p>
                  </a:txBody>
                  <a:tcPr marL="68580" marR="68580" marT="34290" marB="3429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TW" altLang="en-US" sz="1200" b="0" dirty="0">
                        <a:solidFill>
                          <a:schemeClr val="tx2">
                            <a:lumMod val="75000"/>
                          </a:schemeClr>
                        </a:solidFill>
                        <a:latin typeface="微軟正黑體" panose="020B0604030504040204" pitchFamily="34" charset="-120"/>
                        <a:ea typeface="微軟正黑體" panose="020B0604030504040204" pitchFamily="34" charset="-120"/>
                      </a:endParaRPr>
                    </a:p>
                  </a:txBody>
                  <a:tcPr marL="68580" marR="68580" marT="34290" marB="3429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sp>
        <p:nvSpPr>
          <p:cNvPr id="9" name="文字方塊 8"/>
          <p:cNvSpPr txBox="1"/>
          <p:nvPr/>
        </p:nvSpPr>
        <p:spPr>
          <a:xfrm>
            <a:off x="359747" y="1705497"/>
            <a:ext cx="1596100" cy="553998"/>
          </a:xfrm>
          <a:prstGeom prst="rect">
            <a:avLst/>
          </a:prstGeom>
          <a:noFill/>
        </p:spPr>
        <p:txBody>
          <a:bodyPr wrap="square" rtlCol="0">
            <a:spAutoFit/>
          </a:bodyPr>
          <a:lstStyle/>
          <a:p>
            <a:r>
              <a:rPr lang="zh-TW" altLang="en-US" sz="3000" b="1" dirty="0">
                <a:solidFill>
                  <a:schemeClr val="accent6">
                    <a:lumMod val="75000"/>
                  </a:schemeClr>
                </a:solidFill>
                <a:latin typeface="微軟正黑體" panose="020B0604030504040204" pitchFamily="34" charset="-120"/>
                <a:ea typeface="微軟正黑體" panose="020B0604030504040204" pitchFamily="34" charset="-120"/>
              </a:rPr>
              <a:t>志願序</a:t>
            </a:r>
          </a:p>
        </p:txBody>
      </p:sp>
      <p:sp>
        <p:nvSpPr>
          <p:cNvPr id="10" name="文字方塊 9"/>
          <p:cNvSpPr txBox="1"/>
          <p:nvPr/>
        </p:nvSpPr>
        <p:spPr>
          <a:xfrm>
            <a:off x="359747" y="2650163"/>
            <a:ext cx="1750977"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均衡學習</a:t>
            </a:r>
          </a:p>
        </p:txBody>
      </p:sp>
      <p:sp>
        <p:nvSpPr>
          <p:cNvPr id="15" name="文字方塊 14"/>
          <p:cNvSpPr txBox="1"/>
          <p:nvPr/>
        </p:nvSpPr>
        <p:spPr>
          <a:xfrm>
            <a:off x="396228" y="3433720"/>
            <a:ext cx="1206608" cy="530915"/>
          </a:xfrm>
          <a:prstGeom prst="rect">
            <a:avLst/>
          </a:prstGeom>
          <a:noFill/>
        </p:spPr>
        <p:txBody>
          <a:bodyPr wrap="square" rtlCol="0">
            <a:spAutoFit/>
          </a:bodyPr>
          <a:lstStyle/>
          <a:p>
            <a:r>
              <a:rPr lang="zh-TW" altLang="en-US" sz="1500" b="1" dirty="0">
                <a:solidFill>
                  <a:schemeClr val="tx2"/>
                </a:solidFill>
                <a:latin typeface="微軟正黑體" panose="020B0604030504040204" pitchFamily="34" charset="-120"/>
                <a:ea typeface="微軟正黑體" panose="020B0604030504040204" pitchFamily="34" charset="-120"/>
              </a:rPr>
              <a:t>適性輔導</a:t>
            </a:r>
          </a:p>
          <a:p>
            <a:endParaRPr lang="zh-TW" altLang="en-US" sz="1350" dirty="0"/>
          </a:p>
        </p:txBody>
      </p:sp>
      <p:sp>
        <p:nvSpPr>
          <p:cNvPr id="16" name="文字方塊 15"/>
          <p:cNvSpPr txBox="1"/>
          <p:nvPr/>
        </p:nvSpPr>
        <p:spPr>
          <a:xfrm>
            <a:off x="234387" y="4114488"/>
            <a:ext cx="1530290" cy="461665"/>
          </a:xfrm>
          <a:prstGeom prst="rect">
            <a:avLst/>
          </a:prstGeom>
          <a:noFill/>
        </p:spPr>
        <p:txBody>
          <a:bodyPr wrap="square" rtlCol="0">
            <a:spAutoFit/>
          </a:bodyPr>
          <a:lstStyle/>
          <a:p>
            <a:r>
              <a:rPr lang="zh-TW" altLang="en-US" sz="2400" b="1" dirty="0">
                <a:solidFill>
                  <a:schemeClr val="bg1"/>
                </a:solidFill>
                <a:latin typeface="微軟正黑體" panose="020B0604030504040204" pitchFamily="34" charset="-120"/>
                <a:ea typeface="微軟正黑體" panose="020B0604030504040204" pitchFamily="34" charset="-120"/>
              </a:rPr>
              <a:t>多元表現</a:t>
            </a:r>
          </a:p>
        </p:txBody>
      </p:sp>
      <p:sp>
        <p:nvSpPr>
          <p:cNvPr id="17" name="文字方塊 16"/>
          <p:cNvSpPr txBox="1"/>
          <p:nvPr/>
        </p:nvSpPr>
        <p:spPr>
          <a:xfrm>
            <a:off x="268672" y="5348712"/>
            <a:ext cx="1586742" cy="669414"/>
          </a:xfrm>
          <a:prstGeom prst="rect">
            <a:avLst/>
          </a:prstGeom>
          <a:noFill/>
        </p:spPr>
        <p:txBody>
          <a:bodyPr wrap="square" rtlCol="0">
            <a:spAutoFit/>
          </a:bodyPr>
          <a:lstStyle/>
          <a:p>
            <a:r>
              <a:rPr lang="zh-TW" altLang="en-US" sz="2400" b="1" dirty="0">
                <a:solidFill>
                  <a:srgbClr val="9900CC"/>
                </a:solidFill>
                <a:latin typeface="微軟正黑體" panose="020B0604030504040204" pitchFamily="34" charset="-120"/>
                <a:ea typeface="微軟正黑體" panose="020B0604030504040204" pitchFamily="34" charset="-120"/>
              </a:rPr>
              <a:t>教育會考</a:t>
            </a:r>
          </a:p>
          <a:p>
            <a:endParaRPr lang="zh-TW" altLang="en-US" sz="1350" dirty="0"/>
          </a:p>
        </p:txBody>
      </p:sp>
      <p:sp>
        <p:nvSpPr>
          <p:cNvPr id="18" name="文字方塊 17"/>
          <p:cNvSpPr txBox="1"/>
          <p:nvPr/>
        </p:nvSpPr>
        <p:spPr>
          <a:xfrm>
            <a:off x="1774513" y="4157702"/>
            <a:ext cx="913448" cy="507831"/>
          </a:xfrm>
          <a:prstGeom prst="rect">
            <a:avLst/>
          </a:prstGeom>
          <a:noFill/>
        </p:spPr>
        <p:txBody>
          <a:bodyPr wrap="square" rtlCol="0">
            <a:spAutoFit/>
          </a:bodyPr>
          <a:lstStyle/>
          <a:p>
            <a:r>
              <a:rPr lang="zh-TW" altLang="en-US" sz="1350" b="1" dirty="0">
                <a:solidFill>
                  <a:schemeClr val="tx2"/>
                </a:solidFill>
              </a:rPr>
              <a:t>滿分</a:t>
            </a:r>
            <a:r>
              <a:rPr lang="en-US" altLang="zh-TW" sz="1350" b="1" dirty="0">
                <a:solidFill>
                  <a:schemeClr val="tx2"/>
                </a:solidFill>
              </a:rPr>
              <a:t>40</a:t>
            </a:r>
            <a:r>
              <a:rPr lang="zh-TW" altLang="en-US" sz="1350" b="1" dirty="0">
                <a:solidFill>
                  <a:schemeClr val="tx2"/>
                </a:solidFill>
              </a:rPr>
              <a:t>分</a:t>
            </a:r>
          </a:p>
          <a:p>
            <a:endParaRPr lang="zh-TW" altLang="en-US" sz="1350" dirty="0"/>
          </a:p>
        </p:txBody>
      </p:sp>
      <p:sp>
        <p:nvSpPr>
          <p:cNvPr id="27" name="文字方塊 26"/>
          <p:cNvSpPr txBox="1"/>
          <p:nvPr/>
        </p:nvSpPr>
        <p:spPr>
          <a:xfrm>
            <a:off x="2713911" y="4242157"/>
            <a:ext cx="697069" cy="623248"/>
          </a:xfrm>
          <a:prstGeom prst="rect">
            <a:avLst/>
          </a:prstGeom>
          <a:noFill/>
        </p:spPr>
        <p:txBody>
          <a:bodyPr wrap="square" rtlCol="0">
            <a:spAutoFit/>
          </a:bodyPr>
          <a:lstStyle/>
          <a:p>
            <a:r>
              <a:rPr lang="en-US" altLang="zh-TW" sz="2100" b="1" dirty="0">
                <a:solidFill>
                  <a:schemeClr val="bg1"/>
                </a:solidFill>
                <a:latin typeface="微軟正黑體" panose="020B0604030504040204" pitchFamily="34" charset="-120"/>
                <a:ea typeface="微軟正黑體" panose="020B0604030504040204" pitchFamily="34" charset="-120"/>
              </a:rPr>
              <a:t>26</a:t>
            </a:r>
            <a:r>
              <a:rPr lang="zh-TW" altLang="en-US" sz="788" dirty="0">
                <a:solidFill>
                  <a:schemeClr val="bg1"/>
                </a:solidFill>
                <a:latin typeface="微軟正黑體" panose="020B0604030504040204" pitchFamily="34" charset="-120"/>
                <a:ea typeface="微軟正黑體" panose="020B0604030504040204" pitchFamily="34" charset="-120"/>
              </a:rPr>
              <a:t>分</a:t>
            </a:r>
            <a:endParaRPr lang="en-US" altLang="zh-TW" sz="788" dirty="0">
              <a:solidFill>
                <a:schemeClr val="bg1"/>
              </a:solidFill>
              <a:latin typeface="微軟正黑體" panose="020B0604030504040204" pitchFamily="34" charset="-120"/>
              <a:ea typeface="微軟正黑體" panose="020B0604030504040204" pitchFamily="34" charset="-120"/>
            </a:endParaRPr>
          </a:p>
          <a:p>
            <a:endParaRPr lang="zh-TW" altLang="en-US" sz="1350" dirty="0"/>
          </a:p>
        </p:txBody>
      </p:sp>
      <p:sp>
        <p:nvSpPr>
          <p:cNvPr id="38" name="文字方塊 37"/>
          <p:cNvSpPr txBox="1"/>
          <p:nvPr/>
        </p:nvSpPr>
        <p:spPr>
          <a:xfrm>
            <a:off x="3337170" y="4102573"/>
            <a:ext cx="3539086" cy="707886"/>
          </a:xfrm>
          <a:prstGeom prst="rect">
            <a:avLst/>
          </a:prstGeom>
          <a:noFill/>
        </p:spPr>
        <p:txBody>
          <a:bodyPr wrap="square" rtlCol="0">
            <a:spAutoFit/>
          </a:bodyPr>
          <a:lstStyle/>
          <a:p>
            <a:r>
              <a:rPr lang="zh-TW" altLang="en-US" sz="1500" dirty="0">
                <a:solidFill>
                  <a:schemeClr val="tx2">
                    <a:lumMod val="75000"/>
                  </a:schemeClr>
                </a:solidFill>
                <a:latin typeface="微軟正黑體" panose="020B0604030504040204" pitchFamily="34" charset="-120"/>
                <a:ea typeface="微軟正黑體" panose="020B0604030504040204" pitchFamily="34" charset="-120"/>
              </a:rPr>
              <a:t> </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品德表現 </a:t>
            </a:r>
            <a:r>
              <a:rPr lang="en-US" altLang="zh-TW" sz="2000" dirty="0">
                <a:solidFill>
                  <a:schemeClr val="tx2">
                    <a:lumMod val="75000"/>
                  </a:schemeClr>
                </a:solidFill>
                <a:latin typeface="微軟正黑體" panose="020B0604030504040204" pitchFamily="34" charset="-120"/>
                <a:ea typeface="微軟正黑體" panose="020B0604030504040204" pitchFamily="34" charset="-120"/>
              </a:rPr>
              <a:t>12</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分  服務學習 </a:t>
            </a:r>
            <a:r>
              <a:rPr lang="en-US" altLang="zh-TW" sz="2000" dirty="0">
                <a:solidFill>
                  <a:schemeClr val="tx2">
                    <a:lumMod val="75000"/>
                  </a:schemeClr>
                </a:solidFill>
                <a:latin typeface="微軟正黑體" panose="020B0604030504040204" pitchFamily="34" charset="-120"/>
                <a:ea typeface="微軟正黑體" panose="020B0604030504040204" pitchFamily="34" charset="-120"/>
              </a:rPr>
              <a:t>8</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分</a:t>
            </a:r>
            <a:endParaRPr lang="en-US" altLang="zh-TW" sz="2000" dirty="0">
              <a:solidFill>
                <a:schemeClr val="tx2">
                  <a:lumMod val="75000"/>
                </a:schemeClr>
              </a:solidFill>
              <a:latin typeface="微軟正黑體" panose="020B0604030504040204" pitchFamily="34" charset="-120"/>
              <a:ea typeface="微軟正黑體" panose="020B0604030504040204" pitchFamily="34" charset="-120"/>
            </a:endParaRPr>
          </a:p>
          <a:p>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 競賽成績 </a:t>
            </a:r>
            <a:r>
              <a:rPr lang="en-US" altLang="zh-TW" sz="2000" dirty="0">
                <a:solidFill>
                  <a:schemeClr val="tx2">
                    <a:lumMod val="75000"/>
                  </a:schemeClr>
                </a:solidFill>
                <a:latin typeface="微軟正黑體" panose="020B0604030504040204" pitchFamily="34" charset="-120"/>
                <a:ea typeface="微軟正黑體" panose="020B0604030504040204" pitchFamily="34" charset="-120"/>
              </a:rPr>
              <a:t>10</a:t>
            </a:r>
            <a:r>
              <a:rPr lang="zh-TW" altLang="en-US" sz="2000" dirty="0">
                <a:latin typeface="微軟正黑體" panose="020B0604030504040204" pitchFamily="34" charset="-120"/>
                <a:ea typeface="微軟正黑體" panose="020B0604030504040204" pitchFamily="34" charset="-120"/>
              </a:rPr>
              <a:t>分</a:t>
            </a:r>
            <a:r>
              <a:rPr lang="zh-TW" altLang="en-US" sz="2000" dirty="0">
                <a:solidFill>
                  <a:schemeClr val="bg1"/>
                </a:solidFill>
                <a:latin typeface="微軟正黑體" panose="020B0604030504040204" pitchFamily="34" charset="-120"/>
                <a:ea typeface="微軟正黑體" panose="020B0604030504040204" pitchFamily="34" charset="-120"/>
              </a:rPr>
              <a:t>  </a:t>
            </a:r>
            <a:r>
              <a:rPr lang="zh-TW" altLang="en-US" b="1" dirty="0">
                <a:solidFill>
                  <a:srgbClr val="FF0000"/>
                </a:solidFill>
                <a:latin typeface="微軟正黑體" panose="020B0604030504040204" pitchFamily="34" charset="-120"/>
                <a:ea typeface="微軟正黑體" panose="020B0604030504040204" pitchFamily="34" charset="-120"/>
              </a:rPr>
              <a:t>體適能   </a:t>
            </a:r>
            <a:r>
              <a:rPr lang="en-US" altLang="zh-TW" b="1" dirty="0">
                <a:solidFill>
                  <a:srgbClr val="FF0000"/>
                </a:solidFill>
                <a:latin typeface="微軟正黑體" panose="020B0604030504040204" pitchFamily="34" charset="-120"/>
                <a:ea typeface="微軟正黑體" panose="020B0604030504040204" pitchFamily="34" charset="-120"/>
              </a:rPr>
              <a:t>10</a:t>
            </a:r>
            <a:r>
              <a:rPr lang="zh-TW" altLang="en-US" b="1" dirty="0">
                <a:solidFill>
                  <a:srgbClr val="FF0000"/>
                </a:solidFill>
                <a:latin typeface="微軟正黑體" panose="020B0604030504040204" pitchFamily="34" charset="-120"/>
                <a:ea typeface="微軟正黑體" panose="020B0604030504040204" pitchFamily="34" charset="-120"/>
              </a:rPr>
              <a:t>分</a:t>
            </a:r>
            <a:endParaRPr lang="zh-TW" altLang="en-US" dirty="0">
              <a:solidFill>
                <a:srgbClr val="FF0000"/>
              </a:solidFill>
            </a:endParaRPr>
          </a:p>
        </p:txBody>
      </p:sp>
      <p:sp>
        <p:nvSpPr>
          <p:cNvPr id="3" name="矩形 2"/>
          <p:cNvSpPr/>
          <p:nvPr/>
        </p:nvSpPr>
        <p:spPr>
          <a:xfrm>
            <a:off x="7294413" y="3433720"/>
            <a:ext cx="216024" cy="2113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8095148" y="3438379"/>
            <a:ext cx="216024" cy="2113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00740726"/>
      </p:ext>
    </p:extLst>
  </p:cSld>
  <p:clrMapOvr>
    <a:masterClrMapping/>
  </p:clrMapOvr>
  <p:transition spd="med">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Line 4"/>
          <p:cNvSpPr>
            <a:spLocks noChangeShapeType="1"/>
          </p:cNvSpPr>
          <p:nvPr/>
        </p:nvSpPr>
        <p:spPr bwMode="auto">
          <a:xfrm>
            <a:off x="5350669" y="4377929"/>
            <a:ext cx="0" cy="0"/>
          </a:xfrm>
          <a:prstGeom prst="line">
            <a:avLst/>
          </a:prstGeom>
          <a:noFill/>
          <a:ln w="12700" cap="rnd">
            <a:solidFill>
              <a:srgbClr val="000000"/>
            </a:solidFill>
            <a:round/>
            <a:headEnd/>
            <a:tailEnd/>
          </a:ln>
        </p:spPr>
        <p:txBody>
          <a:bodyPr/>
          <a:lstStyle/>
          <a:p>
            <a:endParaRPr lang="zh-TW" altLang="en-US" sz="1350"/>
          </a:p>
        </p:txBody>
      </p:sp>
      <p:graphicFrame>
        <p:nvGraphicFramePr>
          <p:cNvPr id="120878" name="Group 46"/>
          <p:cNvGraphicFramePr>
            <a:graphicFrameLocks noGrp="1"/>
          </p:cNvGraphicFramePr>
          <p:nvPr>
            <p:extLst>
              <p:ext uri="{D42A27DB-BD31-4B8C-83A1-F6EECF244321}">
                <p14:modId xmlns:p14="http://schemas.microsoft.com/office/powerpoint/2010/main" val="3291938604"/>
              </p:ext>
            </p:extLst>
          </p:nvPr>
        </p:nvGraphicFramePr>
        <p:xfrm>
          <a:off x="0" y="1196753"/>
          <a:ext cx="9144001" cy="5683182"/>
        </p:xfrm>
        <a:graphic>
          <a:graphicData uri="http://schemas.openxmlformats.org/drawingml/2006/table">
            <a:tbl>
              <a:tblPr/>
              <a:tblGrid>
                <a:gridCol w="949004">
                  <a:extLst>
                    <a:ext uri="{9D8B030D-6E8A-4147-A177-3AD203B41FA5}">
                      <a16:colId xmlns="" xmlns:a16="http://schemas.microsoft.com/office/drawing/2014/main" val="20000"/>
                    </a:ext>
                  </a:extLst>
                </a:gridCol>
                <a:gridCol w="1174724">
                  <a:extLst>
                    <a:ext uri="{9D8B030D-6E8A-4147-A177-3AD203B41FA5}">
                      <a16:colId xmlns="" xmlns:a16="http://schemas.microsoft.com/office/drawing/2014/main" val="20001"/>
                    </a:ext>
                  </a:extLst>
                </a:gridCol>
                <a:gridCol w="3456384">
                  <a:extLst>
                    <a:ext uri="{9D8B030D-6E8A-4147-A177-3AD203B41FA5}">
                      <a16:colId xmlns="" xmlns:a16="http://schemas.microsoft.com/office/drawing/2014/main" val="20002"/>
                    </a:ext>
                  </a:extLst>
                </a:gridCol>
                <a:gridCol w="815846">
                  <a:extLst>
                    <a:ext uri="{9D8B030D-6E8A-4147-A177-3AD203B41FA5}">
                      <a16:colId xmlns="" xmlns:a16="http://schemas.microsoft.com/office/drawing/2014/main" val="20003"/>
                    </a:ext>
                  </a:extLst>
                </a:gridCol>
                <a:gridCol w="2748043">
                  <a:extLst>
                    <a:ext uri="{9D8B030D-6E8A-4147-A177-3AD203B41FA5}">
                      <a16:colId xmlns="" xmlns:a16="http://schemas.microsoft.com/office/drawing/2014/main" val="20004"/>
                    </a:ext>
                  </a:extLst>
                </a:gridCol>
              </a:tblGrid>
              <a:tr h="511470">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700" b="1" i="0" u="none" strike="noStrike" cap="none" normalizeH="0" baseline="0" dirty="0">
                          <a:ln>
                            <a:noFill/>
                          </a:ln>
                          <a:solidFill>
                            <a:schemeClr val="bg1"/>
                          </a:solidFill>
                          <a:effectLst/>
                          <a:latin typeface="標楷體" pitchFamily="65" charset="-120"/>
                          <a:ea typeface="標楷體" panose="03000509000000000000" pitchFamily="65" charset="-120"/>
                          <a:cs typeface="??PL????Uni"/>
                        </a:rPr>
                        <a:t>比序項目</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c h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700" b="1" i="0" u="none" strike="noStrike" cap="none" normalizeH="0" baseline="0" dirty="0">
                          <a:ln>
                            <a:noFill/>
                          </a:ln>
                          <a:solidFill>
                            <a:schemeClr val="bg1"/>
                          </a:solidFill>
                          <a:effectLst/>
                          <a:latin typeface="標楷體" pitchFamily="65" charset="-120"/>
                          <a:ea typeface="標楷體" panose="03000509000000000000" pitchFamily="65" charset="-120"/>
                          <a:cs typeface="??PL????Uni"/>
                        </a:rPr>
                        <a:t>現況概述</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400" b="1" i="0" u="none" strike="noStrike" cap="none" normalizeH="0" baseline="0" dirty="0">
                          <a:ln>
                            <a:noFill/>
                          </a:ln>
                          <a:solidFill>
                            <a:schemeClr val="bg1"/>
                          </a:solidFill>
                          <a:effectLst/>
                          <a:latin typeface="標楷體" pitchFamily="65" charset="-120"/>
                          <a:ea typeface="標楷體" panose="03000509000000000000" pitchFamily="65" charset="-120"/>
                          <a:cs typeface="??PL????Uni"/>
                        </a:rPr>
                        <a:t>最高分數</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700" b="1" i="0" u="none" strike="noStrike" cap="none" normalizeH="0" baseline="0" dirty="0">
                          <a:ln>
                            <a:noFill/>
                          </a:ln>
                          <a:solidFill>
                            <a:schemeClr val="bg1"/>
                          </a:solidFill>
                          <a:effectLst/>
                          <a:latin typeface="標楷體" pitchFamily="65" charset="-120"/>
                          <a:ea typeface="標楷體" panose="03000509000000000000" pitchFamily="65" charset="-120"/>
                          <a:cs typeface="??PL????Uni"/>
                        </a:rPr>
                        <a:t>備註</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extLst>
                  <a:ext uri="{0D108BD9-81ED-4DB2-BD59-A6C34878D82A}">
                    <a16:rowId xmlns="" xmlns:a16="http://schemas.microsoft.com/office/drawing/2014/main" val="10000"/>
                  </a:ext>
                </a:extLst>
              </a:tr>
              <a:tr h="3070718">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5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r>
                        <a:rPr kumimoji="1" lang="zh-TW" altLang="en-US"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五</a:t>
                      </a:r>
                      <a:r>
                        <a:rPr kumimoji="1" lang="en-US"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endParaRPr kumimoji="1" lang="zh-TW" altLang="en-US" sz="18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9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多元學習表現</a:t>
                      </a:r>
                      <a:endParaRPr kumimoji="1" lang="zh-TW" altLang="en-US" sz="19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品德表現</a:t>
                      </a:r>
                      <a:endParaRPr kumimoji="1" lang="zh-TW" altLang="en-US" sz="2000" b="0" i="0" u="none" strike="noStrike" cap="none" normalizeH="0" baseline="0" dirty="0">
                        <a:ln>
                          <a:noFill/>
                        </a:ln>
                        <a:solidFill>
                          <a:schemeClr val="tx1"/>
                        </a:solidFill>
                        <a:effectLst/>
                        <a:latin typeface="標楷體" pitchFamily="65" charset="-120"/>
                        <a:ea typeface="標楷體" panose="03000509000000000000" pitchFamily="65" charset="-120"/>
                        <a:cs typeface="??PL????Uni"/>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CDE5"/>
                    </a:solidFill>
                  </a:tcPr>
                </a:tc>
                <a:tc>
                  <a:txBody>
                    <a:bodyPr/>
                    <a:lstStyle/>
                    <a:p>
                      <a:pPr marL="0" marR="0" lvl="0" indent="0" algn="l" defTabSz="914400" rtl="0" eaLnBrk="0" fontAlgn="base" latinLnBrk="0" hangingPunct="0">
                        <a:lnSpc>
                          <a:spcPts val="2400"/>
                        </a:lnSpc>
                        <a:spcBef>
                          <a:spcPct val="0"/>
                        </a:spcBef>
                        <a:spcAft>
                          <a:spcPct val="0"/>
                        </a:spcAft>
                        <a:buClrTx/>
                        <a:buSzTx/>
                        <a:buFontTx/>
                        <a:buNone/>
                        <a:tabLst/>
                      </a:pPr>
                      <a:r>
                        <a:rPr kumimoji="1" lang="en-US" altLang="zh-TW" sz="1800" b="0" i="0" u="none" strike="noStrike" cap="none" normalizeH="0" baseline="0" dirty="0">
                          <a:ln>
                            <a:noFill/>
                          </a:ln>
                          <a:solidFill>
                            <a:srgbClr val="000000"/>
                          </a:solidFill>
                          <a:effectLst/>
                          <a:latin typeface="標楷體" pitchFamily="65" charset="-120"/>
                          <a:ea typeface="標楷體" pitchFamily="65" charset="-120"/>
                        </a:rPr>
                        <a:t>1.</a:t>
                      </a: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無任何懲處得</a:t>
                      </a:r>
                      <a:r>
                        <a:rPr kumimoji="1" lang="en-US" altLang="zh-TW" sz="1800" b="1" i="0" u="none" strike="noStrike" cap="none" normalizeH="0" baseline="0" dirty="0">
                          <a:ln>
                            <a:noFill/>
                          </a:ln>
                          <a:solidFill>
                            <a:srgbClr val="C00000"/>
                          </a:solidFill>
                          <a:effectLst/>
                          <a:latin typeface="標楷體" pitchFamily="65" charset="-120"/>
                          <a:ea typeface="標楷體" pitchFamily="65" charset="-120"/>
                        </a:rPr>
                        <a:t>6</a:t>
                      </a: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分</a:t>
                      </a:r>
                      <a:endParaRPr kumimoji="1" lang="zh-TW" altLang="en-US" sz="1800" b="0" i="0" u="none" strike="noStrike" cap="none" normalizeH="0" baseline="0" dirty="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en-US" altLang="zh-TW" sz="1800" b="0" i="0" u="none" strike="noStrike" cap="none" normalizeH="0" baseline="0" dirty="0">
                          <a:ln>
                            <a:noFill/>
                          </a:ln>
                          <a:solidFill>
                            <a:srgbClr val="000000"/>
                          </a:solidFill>
                          <a:effectLst/>
                          <a:latin typeface="標楷體" pitchFamily="65" charset="-120"/>
                          <a:ea typeface="標楷體" pitchFamily="65" charset="-120"/>
                        </a:rPr>
                        <a:t>2.</a:t>
                      </a: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功過相抵後，仍有額外記功 ，</a:t>
                      </a:r>
                      <a:endParaRPr kumimoji="1" lang="en-US" altLang="zh-TW" sz="1800" b="0" i="0" u="none" strike="noStrike" cap="none" normalizeH="0" baseline="0" dirty="0">
                        <a:ln>
                          <a:noFill/>
                        </a:ln>
                        <a:solidFill>
                          <a:srgbClr val="000000"/>
                        </a:solidFill>
                        <a:effectLst/>
                        <a:latin typeface="標楷體" pitchFamily="65" charset="-120"/>
                        <a:ea typeface="標楷體" pitchFamily="65" charset="-12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  則從</a:t>
                      </a:r>
                      <a:r>
                        <a:rPr kumimoji="1" lang="en-US" altLang="zh-TW" sz="1800" b="0" i="0" u="none" strike="noStrike" cap="none" normalizeH="0" baseline="0" dirty="0">
                          <a:ln>
                            <a:noFill/>
                          </a:ln>
                          <a:solidFill>
                            <a:srgbClr val="000000"/>
                          </a:solidFill>
                          <a:effectLst/>
                          <a:latin typeface="標楷體" pitchFamily="65" charset="-120"/>
                          <a:ea typeface="標楷體" pitchFamily="65" charset="-120"/>
                        </a:rPr>
                        <a:t>6</a:t>
                      </a: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分開始累計</a:t>
                      </a:r>
                      <a:r>
                        <a:rPr kumimoji="1" lang="en-US" altLang="zh-TW" sz="1800" b="0" i="0" u="none" strike="noStrike" cap="none" normalizeH="0" baseline="0" dirty="0">
                          <a:ln>
                            <a:noFill/>
                          </a:ln>
                          <a:solidFill>
                            <a:srgbClr val="000000"/>
                          </a:solidFill>
                          <a:effectLst/>
                          <a:latin typeface="標楷體" pitchFamily="65" charset="-120"/>
                          <a:ea typeface="標楷體" pitchFamily="65" charset="-120"/>
                        </a:rPr>
                        <a:t>:</a:t>
                      </a:r>
                    </a:p>
                    <a:p>
                      <a:pPr marL="0" marR="0" lvl="0" indent="0" algn="l" defTabSz="914400" rtl="0" eaLnBrk="0" fontAlgn="base" latinLnBrk="0" hangingPunct="0">
                        <a:lnSpc>
                          <a:spcPts val="2400"/>
                        </a:lnSpc>
                        <a:spcBef>
                          <a:spcPct val="0"/>
                        </a:spcBef>
                        <a:spcAft>
                          <a:spcPct val="0"/>
                        </a:spcAft>
                        <a:buClrTx/>
                        <a:buSzTx/>
                        <a:buFontTx/>
                        <a:buNone/>
                        <a:tabLst/>
                      </a:pP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    記嘉獎乙次得</a:t>
                      </a:r>
                      <a:r>
                        <a:rPr kumimoji="1" lang="en-US" altLang="zh-TW" sz="1800" b="1" i="0" u="none" strike="noStrike" cap="none" normalizeH="0" baseline="0" dirty="0">
                          <a:ln>
                            <a:noFill/>
                          </a:ln>
                          <a:solidFill>
                            <a:srgbClr val="C00000"/>
                          </a:solidFill>
                          <a:effectLst/>
                          <a:latin typeface="標楷體" pitchFamily="65" charset="-120"/>
                          <a:ea typeface="標楷體" pitchFamily="65" charset="-120"/>
                        </a:rPr>
                        <a:t>1</a:t>
                      </a: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分</a:t>
                      </a:r>
                      <a:endParaRPr kumimoji="1" lang="en-US" altLang="zh-TW" sz="1800" b="0" i="0" u="none" strike="noStrike" cap="none" normalizeH="0" baseline="0" dirty="0">
                        <a:ln>
                          <a:noFill/>
                        </a:ln>
                        <a:solidFill>
                          <a:srgbClr val="000000"/>
                        </a:solidFill>
                        <a:effectLst/>
                        <a:latin typeface="標楷體" pitchFamily="65" charset="-120"/>
                        <a:ea typeface="標楷體" pitchFamily="65" charset="-12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    記小功乙次得</a:t>
                      </a:r>
                      <a:r>
                        <a:rPr kumimoji="1" lang="en-US" altLang="zh-TW" sz="1800" b="1" i="0" u="none" strike="noStrike" cap="none" normalizeH="0" baseline="0" dirty="0">
                          <a:ln>
                            <a:noFill/>
                          </a:ln>
                          <a:solidFill>
                            <a:srgbClr val="C00000"/>
                          </a:solidFill>
                          <a:effectLst/>
                          <a:latin typeface="標楷體" pitchFamily="65" charset="-120"/>
                          <a:ea typeface="標楷體" pitchFamily="65" charset="-120"/>
                        </a:rPr>
                        <a:t>3</a:t>
                      </a: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分  </a:t>
                      </a:r>
                      <a:endParaRPr kumimoji="1" lang="en-US" altLang="zh-TW" sz="1800" b="0" i="0" u="none" strike="noStrike" cap="none" normalizeH="0" baseline="0" dirty="0">
                        <a:ln>
                          <a:noFill/>
                        </a:ln>
                        <a:solidFill>
                          <a:srgbClr val="000000"/>
                        </a:solidFill>
                        <a:effectLst/>
                        <a:latin typeface="標楷體" pitchFamily="65" charset="-120"/>
                        <a:ea typeface="標楷體" pitchFamily="65" charset="-12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    記大功乙次得</a:t>
                      </a:r>
                      <a:r>
                        <a:rPr kumimoji="1" lang="en-US" altLang="zh-TW" sz="1800" b="1" i="0" u="none" strike="noStrike" cap="none" normalizeH="0" baseline="0" dirty="0">
                          <a:ln>
                            <a:noFill/>
                          </a:ln>
                          <a:solidFill>
                            <a:srgbClr val="C00000"/>
                          </a:solidFill>
                          <a:effectLst/>
                          <a:latin typeface="標楷體" pitchFamily="65" charset="-120"/>
                          <a:ea typeface="標楷體" pitchFamily="65" charset="-120"/>
                        </a:rPr>
                        <a:t>9</a:t>
                      </a: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分</a:t>
                      </a:r>
                      <a:endParaRPr kumimoji="1" lang="en-US" altLang="zh-TW" sz="1800" b="0" i="0" u="none" strike="noStrike" cap="none" normalizeH="0" baseline="0" dirty="0">
                        <a:ln>
                          <a:noFill/>
                        </a:ln>
                        <a:solidFill>
                          <a:srgbClr val="000000"/>
                        </a:solidFill>
                        <a:effectLst/>
                        <a:latin typeface="標楷體" pitchFamily="65" charset="-120"/>
                        <a:ea typeface="標楷體" pitchFamily="65" charset="-12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en-US" altLang="zh-TW" sz="1800" b="0" i="0" u="none" strike="noStrike" cap="none" normalizeH="0" baseline="0" dirty="0">
                          <a:ln>
                            <a:noFill/>
                          </a:ln>
                          <a:solidFill>
                            <a:srgbClr val="000000"/>
                          </a:solidFill>
                          <a:effectLst/>
                          <a:latin typeface="標楷體" pitchFamily="65" charset="-120"/>
                          <a:ea typeface="標楷體" pitchFamily="65" charset="-120"/>
                        </a:rPr>
                        <a:t>3.</a:t>
                      </a: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功過相抵後，仍有額外獎懲</a:t>
                      </a:r>
                      <a:endParaRPr kumimoji="1" lang="en-US" altLang="zh-TW" sz="1800" b="0" i="0" u="none" strike="noStrike" cap="none" normalizeH="0" baseline="0" dirty="0">
                        <a:ln>
                          <a:noFill/>
                        </a:ln>
                        <a:solidFill>
                          <a:srgbClr val="000000"/>
                        </a:solidFill>
                        <a:effectLst/>
                        <a:latin typeface="標楷體" pitchFamily="65" charset="-120"/>
                        <a:ea typeface="標楷體" pitchFamily="65" charset="-12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  未滿大過以 </a:t>
                      </a:r>
                      <a:r>
                        <a:rPr kumimoji="1" lang="en-US" altLang="zh-TW" sz="1800" b="0" i="0" u="none" strike="noStrike" cap="none" normalizeH="0" baseline="0" dirty="0">
                          <a:ln>
                            <a:noFill/>
                          </a:ln>
                          <a:solidFill>
                            <a:srgbClr val="000000"/>
                          </a:solidFill>
                          <a:effectLst/>
                          <a:latin typeface="標楷體" pitchFamily="65" charset="-120"/>
                          <a:ea typeface="標楷體" pitchFamily="65" charset="-120"/>
                        </a:rPr>
                        <a:t>3</a:t>
                      </a: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 分計</a:t>
                      </a:r>
                      <a:endParaRPr kumimoji="1" lang="en-US" altLang="zh-TW" sz="1800" b="0" i="0" u="none" strike="noStrike" cap="none" normalizeH="0" baseline="0" dirty="0">
                        <a:ln>
                          <a:noFill/>
                        </a:ln>
                        <a:solidFill>
                          <a:srgbClr val="000000"/>
                        </a:solidFill>
                        <a:effectLst/>
                        <a:latin typeface="標楷體" pitchFamily="65" charset="-120"/>
                        <a:ea typeface="標楷體" pitchFamily="65" charset="-12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  滿大過以 </a:t>
                      </a:r>
                      <a:r>
                        <a:rPr kumimoji="1" lang="en-US" altLang="zh-TW" sz="1800" b="0" i="0" u="none" strike="noStrike" cap="none" normalizeH="0" baseline="0" dirty="0">
                          <a:ln>
                            <a:noFill/>
                          </a:ln>
                          <a:solidFill>
                            <a:srgbClr val="000000"/>
                          </a:solidFill>
                          <a:effectLst/>
                          <a:latin typeface="標楷體" pitchFamily="65" charset="-120"/>
                          <a:ea typeface="標楷體" pitchFamily="65" charset="-120"/>
                        </a:rPr>
                        <a:t>0</a:t>
                      </a: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 分計</a:t>
                      </a:r>
                      <a:endParaRPr kumimoji="1" lang="en-US" altLang="zh-TW" sz="1800" b="0" i="0" u="none" strike="noStrike" cap="none" normalizeH="0" baseline="0" dirty="0">
                        <a:ln>
                          <a:noFill/>
                        </a:ln>
                        <a:solidFill>
                          <a:srgbClr val="000000"/>
                        </a:solidFill>
                        <a:effectLst/>
                        <a:latin typeface="標楷體" pitchFamily="65" charset="-120"/>
                        <a:ea typeface="標楷體" pitchFamily="65" charset="-12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CDE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en-US" altLang="zh-TW" sz="1900" b="0" i="0" u="none" strike="noStrike" cap="none" normalizeH="0" baseline="0" dirty="0">
                        <a:ln>
                          <a:noFill/>
                        </a:ln>
                        <a:solidFill>
                          <a:srgbClr val="000000"/>
                        </a:solidFill>
                        <a:effectLst/>
                        <a:latin typeface="標楷體" pitchFamily="65" charset="-120"/>
                        <a:ea typeface="標楷體" panose="03000509000000000000" pitchFamily="65" charset="-120"/>
                        <a:cs typeface="??PL????Uni"/>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9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12</a:t>
                      </a:r>
                      <a:r>
                        <a:rPr kumimoji="1" lang="zh-TW" altLang="en-US" sz="19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分</a:t>
                      </a:r>
                      <a:endParaRPr kumimoji="1" lang="zh-TW" altLang="en-US" sz="1900" b="0" i="0" u="none" strike="noStrike" cap="none" normalizeH="0" baseline="0" dirty="0">
                        <a:ln>
                          <a:noFill/>
                        </a:ln>
                        <a:solidFill>
                          <a:schemeClr val="tx1"/>
                        </a:solidFill>
                        <a:effectLst/>
                        <a:latin typeface="標楷體" pitchFamily="65" charset="-120"/>
                        <a:ea typeface="標楷體" panose="03000509000000000000" pitchFamily="65" charset="-120"/>
                        <a:cs typeface="??PL????Uni"/>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CDE5"/>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1" lang="zh-TW" altLang="en-US" sz="1700" b="0" i="0" u="none" strike="noStrike" cap="none" normalizeH="0" baseline="0" dirty="0">
                        <a:ln>
                          <a:noFill/>
                        </a:ln>
                        <a:solidFill>
                          <a:schemeClr val="tx1"/>
                        </a:solidFill>
                        <a:effectLst/>
                        <a:latin typeface="標楷體" pitchFamily="65" charset="-120"/>
                        <a:ea typeface="標楷體" panose="03000509000000000000" pitchFamily="65" charset="-120"/>
                        <a:cs typeface="??PL????Uni"/>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CDE5"/>
                    </a:solidFill>
                  </a:tcPr>
                </a:tc>
                <a:extLst>
                  <a:ext uri="{0D108BD9-81ED-4DB2-BD59-A6C34878D82A}">
                    <a16:rowId xmlns="" xmlns:a16="http://schemas.microsoft.com/office/drawing/2014/main" val="10001"/>
                  </a:ext>
                </a:extLst>
              </a:tr>
              <a:tr h="2100994">
                <a:tc vMerge="1">
                  <a:txBody>
                    <a:bodyPr/>
                    <a:lstStyle/>
                    <a:p>
                      <a:endParaRPr lang="zh-TW" alt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服務學習</a:t>
                      </a:r>
                      <a:endParaRPr kumimoji="1" lang="zh-TW" altLang="en-US" sz="2000" b="0" i="0" u="none" strike="noStrike" cap="none" normalizeH="0" baseline="0" dirty="0">
                        <a:ln>
                          <a:noFill/>
                        </a:ln>
                        <a:solidFill>
                          <a:schemeClr val="tx1"/>
                        </a:solidFill>
                        <a:effectLst/>
                        <a:latin typeface="標楷體" pitchFamily="65" charset="-120"/>
                        <a:ea typeface="標楷體" panose="03000509000000000000" pitchFamily="65" charset="-120"/>
                        <a:cs typeface="??PL????Uni"/>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ts val="2400"/>
                        </a:lnSpc>
                        <a:spcBef>
                          <a:spcPct val="0"/>
                        </a:spcBef>
                        <a:spcAft>
                          <a:spcPct val="0"/>
                        </a:spcAft>
                        <a:buClrTx/>
                        <a:buSzTx/>
                        <a:buFontTx/>
                        <a:buNone/>
                        <a:tabLst/>
                      </a:pPr>
                      <a:r>
                        <a:rPr kumimoji="1" lang="zh-TW" altLang="en-US" sz="24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每小時</a:t>
                      </a:r>
                      <a:r>
                        <a:rPr kumimoji="1" lang="en-US" altLang="zh-TW" sz="24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0.5</a:t>
                      </a:r>
                      <a:r>
                        <a:rPr kumimoji="1" lang="zh-TW" altLang="en-US" sz="24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分  </a:t>
                      </a:r>
                      <a:endParaRPr kumimoji="1" lang="en-US" altLang="zh-TW" sz="2400" b="0" i="0" u="none" strike="noStrike" cap="none" normalizeH="0" baseline="0" dirty="0">
                        <a:ln>
                          <a:noFill/>
                        </a:ln>
                        <a:solidFill>
                          <a:srgbClr val="000000"/>
                        </a:solidFill>
                        <a:effectLst/>
                        <a:latin typeface="標楷體" pitchFamily="65" charset="-120"/>
                        <a:ea typeface="標楷體" panose="03000509000000000000" pitchFamily="65" charset="-120"/>
                        <a:cs typeface="??PL????Uni"/>
                      </a:endParaRPr>
                    </a:p>
                    <a:p>
                      <a:pPr marL="0" marR="0" lvl="0" indent="0" algn="l" defTabSz="914400" rtl="0" eaLnBrk="0" fontAlgn="base" latinLnBrk="0" hangingPunct="0">
                        <a:lnSpc>
                          <a:spcPts val="2400"/>
                        </a:lnSpc>
                        <a:spcBef>
                          <a:spcPct val="0"/>
                        </a:spcBef>
                        <a:spcAft>
                          <a:spcPct val="0"/>
                        </a:spcAft>
                        <a:buClrTx/>
                        <a:buSzTx/>
                        <a:buFontTx/>
                        <a:buNone/>
                        <a:tabLst/>
                      </a:pPr>
                      <a:endParaRPr kumimoji="1" lang="en-US" altLang="zh-TW" sz="2400" b="0" i="0" u="none" strike="noStrike" cap="none" normalizeH="0" baseline="0" dirty="0">
                        <a:ln>
                          <a:noFill/>
                        </a:ln>
                        <a:solidFill>
                          <a:srgbClr val="000000"/>
                        </a:solidFill>
                        <a:effectLst/>
                        <a:latin typeface="標楷體" pitchFamily="65" charset="-120"/>
                        <a:ea typeface="標楷體" panose="03000509000000000000" pitchFamily="65" charset="-120"/>
                        <a:cs typeface="??PL????Uni"/>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zh-TW" altLang="en-US" sz="24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滿</a:t>
                      </a:r>
                      <a:r>
                        <a:rPr kumimoji="1" lang="en-US" altLang="zh-TW" sz="24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2</a:t>
                      </a:r>
                      <a:r>
                        <a:rPr kumimoji="1" lang="zh-TW" altLang="en-US" sz="24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小時給</a:t>
                      </a:r>
                      <a:r>
                        <a:rPr kumimoji="1" lang="en-US" altLang="zh-TW" sz="2400" b="1" i="0" u="none" strike="noStrike" cap="none" normalizeH="0" baseline="0" dirty="0">
                          <a:ln>
                            <a:noFill/>
                          </a:ln>
                          <a:solidFill>
                            <a:srgbClr val="C00000"/>
                          </a:solidFill>
                          <a:effectLst/>
                          <a:latin typeface="標楷體" pitchFamily="65" charset="-120"/>
                          <a:ea typeface="標楷體" panose="03000509000000000000" pitchFamily="65" charset="-120"/>
                          <a:cs typeface="??PL????Uni"/>
                        </a:rPr>
                        <a:t>1</a:t>
                      </a:r>
                      <a:r>
                        <a:rPr kumimoji="1" lang="zh-TW" altLang="en-US" sz="24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分。</a:t>
                      </a:r>
                      <a:endParaRPr kumimoji="1" lang="zh-TW" altLang="en-US" sz="2400" b="0" i="0" u="none" strike="noStrike" cap="none" normalizeH="0" baseline="0" dirty="0">
                        <a:ln>
                          <a:noFill/>
                        </a:ln>
                        <a:solidFill>
                          <a:schemeClr val="tx1"/>
                        </a:solidFill>
                        <a:effectLst/>
                        <a:latin typeface="標楷體" pitchFamily="65" charset="-120"/>
                        <a:ea typeface="標楷體" panose="03000509000000000000" pitchFamily="65" charset="-120"/>
                        <a:cs typeface="??PL????Uni"/>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 </a:t>
                      </a:r>
                      <a:r>
                        <a:rPr kumimoji="1" lang="en-US" altLang="zh-TW" sz="21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8</a:t>
                      </a:r>
                      <a:r>
                        <a:rPr kumimoji="1" lang="zh-TW" altLang="en-US" sz="21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分</a:t>
                      </a:r>
                      <a:endParaRPr kumimoji="1" lang="zh-TW" altLang="en-US" sz="1800" b="0" i="0" u="none" strike="noStrike" cap="none" normalizeH="0" baseline="0" dirty="0">
                        <a:ln>
                          <a:noFill/>
                        </a:ln>
                        <a:solidFill>
                          <a:schemeClr val="tx1"/>
                        </a:solidFill>
                        <a:effectLst/>
                        <a:latin typeface="標楷體" pitchFamily="65" charset="-120"/>
                        <a:ea typeface="標楷體" panose="03000509000000000000" pitchFamily="65" charset="-120"/>
                        <a:cs typeface="??PL????Uni"/>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1600" b="0" i="0" u="none" strike="noStrike" cap="none" normalizeH="0" baseline="0" dirty="0">
                          <a:ln>
                            <a:noFill/>
                          </a:ln>
                          <a:solidFill>
                            <a:schemeClr val="tx1"/>
                          </a:solidFill>
                          <a:effectLst/>
                          <a:latin typeface="標楷體" pitchFamily="65" charset="-120"/>
                          <a:ea typeface="標楷體" pitchFamily="65" charset="-120"/>
                        </a:rPr>
                        <a:t>於國中就學期間參加由公部門、學校單位、</a:t>
                      </a:r>
                      <a:r>
                        <a:rPr kumimoji="0" lang="zh-TW" altLang="en-US" sz="1600" b="1" i="0" u="none" strike="noStrike" cap="none" normalizeH="0" baseline="0" dirty="0">
                          <a:ln>
                            <a:noFill/>
                          </a:ln>
                          <a:solidFill>
                            <a:srgbClr val="FF0000"/>
                          </a:solidFill>
                          <a:effectLst/>
                          <a:latin typeface="標楷體" pitchFamily="65" charset="-120"/>
                          <a:ea typeface="標楷體" pitchFamily="65" charset="-120"/>
                        </a:rPr>
                        <a:t>社（財）團法人</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rPr>
                        <a:t>所主辦之校內外服務學習社區義務服務等</a:t>
                      </a:r>
                      <a:endParaRPr kumimoji="0" lang="en-US" altLang="zh-TW" sz="1600" b="0" i="0" u="none" strike="noStrike" cap="none" normalizeH="0" baseline="0" dirty="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900" b="0" i="0" u="none" strike="noStrike" cap="none" normalizeH="0" baseline="0" dirty="0">
                          <a:ln>
                            <a:noFill/>
                          </a:ln>
                          <a:solidFill>
                            <a:schemeClr val="tx2"/>
                          </a:solidFill>
                          <a:effectLst/>
                          <a:latin typeface="標楷體" pitchFamily="65" charset="-120"/>
                          <a:ea typeface="標楷體" pitchFamily="65" charset="-120"/>
                        </a:rPr>
                        <a:t>欲查詢全國（含中央及各縣市）立案之財團法人相關資料，建議可逕至司法院全球資訊網查詢。</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900" b="0" i="0" u="none" strike="noStrike" cap="none" normalizeH="0" baseline="0" dirty="0">
                          <a:ln>
                            <a:noFill/>
                          </a:ln>
                          <a:solidFill>
                            <a:schemeClr val="tx2"/>
                          </a:solidFill>
                          <a:effectLst/>
                          <a:latin typeface="標楷體" pitchFamily="65" charset="-120"/>
                          <a:ea typeface="標楷體" pitchFamily="65" charset="-120"/>
                        </a:rPr>
                        <a:t>網址：</a:t>
                      </a:r>
                      <a:r>
                        <a:rPr kumimoji="0" lang="en-US" altLang="zh-TW" sz="900" b="0" i="0" u="none" strike="noStrike" cap="none" normalizeH="0" baseline="0" dirty="0">
                          <a:ln>
                            <a:noFill/>
                          </a:ln>
                          <a:solidFill>
                            <a:schemeClr val="tx2"/>
                          </a:solidFill>
                          <a:effectLst/>
                          <a:latin typeface="標楷體" pitchFamily="65" charset="-120"/>
                          <a:ea typeface="標楷體" pitchFamily="65" charset="-120"/>
                        </a:rPr>
                        <a:t>http://www.judicial.gov.tw/</a:t>
                      </a:r>
                      <a:r>
                        <a:rPr kumimoji="0" lang="zh-TW" altLang="en-US" sz="900" b="0" i="0" u="none" strike="noStrike" cap="none" normalizeH="0" baseline="0" dirty="0">
                          <a:ln>
                            <a:noFill/>
                          </a:ln>
                          <a:solidFill>
                            <a:schemeClr val="tx2"/>
                          </a:solidFill>
                          <a:effectLst/>
                          <a:latin typeface="標楷體" pitchFamily="65" charset="-120"/>
                          <a:ea typeface="標楷體" pitchFamily="65" charset="-120"/>
                        </a:rPr>
                        <a:t>，查詢路徑：司法院首頁</a:t>
                      </a:r>
                      <a:r>
                        <a:rPr kumimoji="0" lang="en-US" altLang="zh-TW" sz="900" b="0" i="0" u="none" strike="noStrike" cap="none" normalizeH="0" baseline="0" dirty="0">
                          <a:ln>
                            <a:noFill/>
                          </a:ln>
                          <a:solidFill>
                            <a:schemeClr val="tx2"/>
                          </a:solidFill>
                          <a:effectLst/>
                          <a:latin typeface="標楷體" pitchFamily="65" charset="-120"/>
                          <a:ea typeface="標楷體" pitchFamily="65" charset="-120"/>
                        </a:rPr>
                        <a:t>/</a:t>
                      </a:r>
                      <a:r>
                        <a:rPr kumimoji="0" lang="zh-TW" altLang="en-US" sz="900" b="0" i="0" u="none" strike="noStrike" cap="none" normalizeH="0" baseline="0" dirty="0">
                          <a:ln>
                            <a:noFill/>
                          </a:ln>
                          <a:solidFill>
                            <a:schemeClr val="tx2"/>
                          </a:solidFill>
                          <a:effectLst/>
                          <a:latin typeface="標楷體" pitchFamily="65" charset="-120"/>
                          <a:ea typeface="標楷體" pitchFamily="65" charset="-120"/>
                        </a:rPr>
                        <a:t>查詢服務</a:t>
                      </a:r>
                      <a:r>
                        <a:rPr kumimoji="0" lang="en-US" altLang="zh-TW" sz="900" b="0" i="0" u="none" strike="noStrike" cap="none" normalizeH="0" baseline="0" dirty="0">
                          <a:ln>
                            <a:noFill/>
                          </a:ln>
                          <a:solidFill>
                            <a:schemeClr val="tx2"/>
                          </a:solidFill>
                          <a:effectLst/>
                          <a:latin typeface="標楷體" pitchFamily="65" charset="-120"/>
                          <a:ea typeface="標楷體" pitchFamily="65" charset="-120"/>
                        </a:rPr>
                        <a:t>/</a:t>
                      </a:r>
                      <a:r>
                        <a:rPr kumimoji="0" lang="zh-TW" altLang="en-US" sz="900" b="0" i="0" u="none" strike="noStrike" cap="none" normalizeH="0" baseline="0" dirty="0">
                          <a:ln>
                            <a:noFill/>
                          </a:ln>
                          <a:solidFill>
                            <a:schemeClr val="tx2"/>
                          </a:solidFill>
                          <a:effectLst/>
                          <a:latin typeface="標楷體" pitchFamily="65" charset="-120"/>
                          <a:ea typeface="標楷體" pitchFamily="65" charset="-120"/>
                        </a:rPr>
                        <a:t>法人及夫妻財產登記公告。</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2"/>
                  </a:ext>
                </a:extLst>
              </a:tr>
            </a:tbl>
          </a:graphicData>
        </a:graphic>
      </p:graphicFrame>
      <p:sp>
        <p:nvSpPr>
          <p:cNvPr id="435202" name="AutoShape 2"/>
          <p:cNvSpPr>
            <a:spLocks noChangeArrowheads="1"/>
          </p:cNvSpPr>
          <p:nvPr/>
        </p:nvSpPr>
        <p:spPr bwMode="auto">
          <a:xfrm>
            <a:off x="3707904" y="276688"/>
            <a:ext cx="3569153" cy="600075"/>
          </a:xfrm>
          <a:prstGeom prst="roundRect">
            <a:avLst>
              <a:gd name="adj" fmla="val 16667"/>
            </a:avLst>
          </a:prstGeom>
          <a:ln/>
        </p:spPr>
        <p:style>
          <a:lnRef idx="0">
            <a:schemeClr val="accent5"/>
          </a:lnRef>
          <a:fillRef idx="3">
            <a:schemeClr val="accent5"/>
          </a:fillRef>
          <a:effectRef idx="3">
            <a:schemeClr val="accent5"/>
          </a:effectRef>
          <a:fontRef idx="minor">
            <a:schemeClr val="lt1"/>
          </a:fontRef>
        </p:style>
        <p:txBody>
          <a:bodyPr wrap="none" anchor="ctr"/>
          <a:lstStyle/>
          <a:p>
            <a:pPr algn="ctr" eaLnBrk="0" hangingPunct="0">
              <a:defRPr/>
            </a:pPr>
            <a:r>
              <a:rPr lang="zh-TW" altLang="en-US" sz="2400" b="1" dirty="0">
                <a:latin typeface="微軟正黑體" pitchFamily="34" charset="-120"/>
                <a:ea typeface="微軟正黑體" pitchFamily="34" charset="-120"/>
              </a:rPr>
              <a:t>總分</a:t>
            </a:r>
            <a:r>
              <a:rPr lang="en-US" altLang="zh-TW" sz="2400" b="1" dirty="0">
                <a:latin typeface="微軟正黑體" pitchFamily="34" charset="-120"/>
                <a:ea typeface="微軟正黑體" pitchFamily="34" charset="-120"/>
              </a:rPr>
              <a:t>40</a:t>
            </a:r>
            <a:r>
              <a:rPr lang="zh-TW" altLang="en-US" sz="2400" b="1" dirty="0">
                <a:latin typeface="微軟正黑體" pitchFamily="34" charset="-120"/>
                <a:ea typeface="微軟正黑體" pitchFamily="34" charset="-120"/>
              </a:rPr>
              <a:t>分</a:t>
            </a:r>
            <a:r>
              <a:rPr lang="zh-TW" altLang="en-US" sz="2400" dirty="0">
                <a:latin typeface="微軟正黑體" pitchFamily="34" charset="-120"/>
                <a:ea typeface="微軟正黑體" pitchFamily="34" charset="-120"/>
              </a:rPr>
              <a:t>，</a:t>
            </a:r>
            <a:r>
              <a:rPr lang="zh-TW" altLang="en-US" sz="2400" b="1" dirty="0">
                <a:solidFill>
                  <a:srgbClr val="C00000"/>
                </a:solidFill>
                <a:latin typeface="微軟正黑體" pitchFamily="34" charset="-120"/>
                <a:ea typeface="微軟正黑體" pitchFamily="34" charset="-120"/>
              </a:rPr>
              <a:t>上限</a:t>
            </a:r>
            <a:r>
              <a:rPr lang="en-US" altLang="zh-TW" sz="2400" b="1" dirty="0">
                <a:solidFill>
                  <a:schemeClr val="bg1"/>
                </a:solidFill>
                <a:latin typeface="微軟正黑體" pitchFamily="34" charset="-120"/>
                <a:ea typeface="微軟正黑體" pitchFamily="34" charset="-120"/>
              </a:rPr>
              <a:t>26</a:t>
            </a:r>
            <a:r>
              <a:rPr lang="zh-TW" altLang="en-US" sz="2400" b="1" dirty="0">
                <a:solidFill>
                  <a:srgbClr val="C00000"/>
                </a:solidFill>
                <a:latin typeface="微軟正黑體" pitchFamily="34" charset="-120"/>
                <a:ea typeface="微軟正黑體" pitchFamily="34" charset="-120"/>
              </a:rPr>
              <a:t>分</a:t>
            </a:r>
          </a:p>
        </p:txBody>
      </p:sp>
      <p:sp>
        <p:nvSpPr>
          <p:cNvPr id="435203" name="AutoShape 3"/>
          <p:cNvSpPr>
            <a:spLocks noChangeArrowheads="1"/>
          </p:cNvSpPr>
          <p:nvPr/>
        </p:nvSpPr>
        <p:spPr bwMode="auto">
          <a:xfrm>
            <a:off x="899592" y="260648"/>
            <a:ext cx="1835943" cy="594122"/>
          </a:xfrm>
          <a:prstGeom prst="homePlate">
            <a:avLst>
              <a:gd name="adj" fmla="val 77254"/>
            </a:avLst>
          </a:prstGeom>
          <a:ln/>
        </p:spPr>
        <p:style>
          <a:lnRef idx="0">
            <a:schemeClr val="accent1"/>
          </a:lnRef>
          <a:fillRef idx="3">
            <a:schemeClr val="accent1"/>
          </a:fillRef>
          <a:effectRef idx="3">
            <a:schemeClr val="accent1"/>
          </a:effectRef>
          <a:fontRef idx="minor">
            <a:schemeClr val="lt1"/>
          </a:fontRef>
        </p:style>
        <p:txBody>
          <a:bodyPr wrap="none" anchor="ctr"/>
          <a:lstStyle/>
          <a:p>
            <a:pPr algn="ctr" eaLnBrk="0" hangingPunct="0">
              <a:defRPr/>
            </a:pPr>
            <a:r>
              <a:rPr lang="zh-TW" altLang="en-US" sz="1350" b="1" dirty="0">
                <a:ea typeface="微軟正黑體" pitchFamily="34" charset="-120"/>
              </a:rPr>
              <a:t>多元學習</a:t>
            </a:r>
          </a:p>
        </p:txBody>
      </p:sp>
    </p:spTree>
    <p:extLst>
      <p:ext uri="{BB962C8B-B14F-4D97-AF65-F5344CB8AC3E}">
        <p14:creationId xmlns:p14="http://schemas.microsoft.com/office/powerpoint/2010/main" val="327360172"/>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graphicFrame>
        <p:nvGraphicFramePr>
          <p:cNvPr id="4" name="Group 46"/>
          <p:cNvGraphicFramePr>
            <a:graphicFrameLocks noGrp="1"/>
          </p:cNvGraphicFramePr>
          <p:nvPr>
            <p:extLst>
              <p:ext uri="{D42A27DB-BD31-4B8C-83A1-F6EECF244321}">
                <p14:modId xmlns:p14="http://schemas.microsoft.com/office/powerpoint/2010/main" val="1896498688"/>
              </p:ext>
            </p:extLst>
          </p:nvPr>
        </p:nvGraphicFramePr>
        <p:xfrm>
          <a:off x="-2" y="-2"/>
          <a:ext cx="9144001" cy="7134468"/>
        </p:xfrm>
        <a:graphic>
          <a:graphicData uri="http://schemas.openxmlformats.org/drawingml/2006/table">
            <a:tbl>
              <a:tblPr/>
              <a:tblGrid>
                <a:gridCol w="949004">
                  <a:extLst>
                    <a:ext uri="{9D8B030D-6E8A-4147-A177-3AD203B41FA5}">
                      <a16:colId xmlns="" xmlns:a16="http://schemas.microsoft.com/office/drawing/2014/main" val="20000"/>
                    </a:ext>
                  </a:extLst>
                </a:gridCol>
                <a:gridCol w="1562668">
                  <a:extLst>
                    <a:ext uri="{9D8B030D-6E8A-4147-A177-3AD203B41FA5}">
                      <a16:colId xmlns="" xmlns:a16="http://schemas.microsoft.com/office/drawing/2014/main" val="20001"/>
                    </a:ext>
                  </a:extLst>
                </a:gridCol>
                <a:gridCol w="2730243">
                  <a:extLst>
                    <a:ext uri="{9D8B030D-6E8A-4147-A177-3AD203B41FA5}">
                      <a16:colId xmlns="" xmlns:a16="http://schemas.microsoft.com/office/drawing/2014/main" val="20002"/>
                    </a:ext>
                  </a:extLst>
                </a:gridCol>
                <a:gridCol w="1027312">
                  <a:extLst>
                    <a:ext uri="{9D8B030D-6E8A-4147-A177-3AD203B41FA5}">
                      <a16:colId xmlns="" xmlns:a16="http://schemas.microsoft.com/office/drawing/2014/main" val="20003"/>
                    </a:ext>
                  </a:extLst>
                </a:gridCol>
                <a:gridCol w="2874774">
                  <a:extLst>
                    <a:ext uri="{9D8B030D-6E8A-4147-A177-3AD203B41FA5}">
                      <a16:colId xmlns="" xmlns:a16="http://schemas.microsoft.com/office/drawing/2014/main" val="20004"/>
                    </a:ext>
                  </a:extLst>
                </a:gridCol>
              </a:tblGrid>
              <a:tr h="591794">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700" b="1" i="0" u="none" strike="noStrike" cap="none" normalizeH="0" baseline="0" dirty="0">
                          <a:ln>
                            <a:noFill/>
                          </a:ln>
                          <a:solidFill>
                            <a:schemeClr val="bg1"/>
                          </a:solidFill>
                          <a:effectLst/>
                          <a:latin typeface="標楷體" pitchFamily="65" charset="-120"/>
                          <a:ea typeface="標楷體" panose="03000509000000000000" pitchFamily="65" charset="-120"/>
                          <a:cs typeface="??PL????Uni"/>
                        </a:rPr>
                        <a:t>比序項目</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c h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700" b="1" i="0" u="none" strike="noStrike" cap="none" normalizeH="0" baseline="0" dirty="0">
                          <a:ln>
                            <a:noFill/>
                          </a:ln>
                          <a:solidFill>
                            <a:schemeClr val="bg1"/>
                          </a:solidFill>
                          <a:effectLst/>
                          <a:latin typeface="標楷體" pitchFamily="65" charset="-120"/>
                          <a:ea typeface="標楷體" panose="03000509000000000000" pitchFamily="65" charset="-120"/>
                          <a:cs typeface="??PL????Uni"/>
                        </a:rPr>
                        <a:t>現況概述</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400" b="1" i="0" u="none" strike="noStrike" cap="none" normalizeH="0" baseline="0" dirty="0">
                          <a:ln>
                            <a:noFill/>
                          </a:ln>
                          <a:solidFill>
                            <a:schemeClr val="bg1"/>
                          </a:solidFill>
                          <a:effectLst/>
                          <a:latin typeface="標楷體" pitchFamily="65" charset="-120"/>
                          <a:ea typeface="標楷體" panose="03000509000000000000" pitchFamily="65" charset="-120"/>
                          <a:cs typeface="??PL????Uni"/>
                        </a:rPr>
                        <a:t>最高分數</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700" b="1" i="0" u="none" strike="noStrike" cap="none" normalizeH="0" baseline="0" dirty="0">
                          <a:ln>
                            <a:noFill/>
                          </a:ln>
                          <a:solidFill>
                            <a:schemeClr val="bg1"/>
                          </a:solidFill>
                          <a:effectLst/>
                          <a:latin typeface="標楷體" pitchFamily="65" charset="-120"/>
                          <a:ea typeface="標楷體" panose="03000509000000000000" pitchFamily="65" charset="-120"/>
                          <a:cs typeface="??PL????Uni"/>
                        </a:rPr>
                        <a:t>備註</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extLst>
                  <a:ext uri="{0D108BD9-81ED-4DB2-BD59-A6C34878D82A}">
                    <a16:rowId xmlns="" xmlns:a16="http://schemas.microsoft.com/office/drawing/2014/main" val="10000"/>
                  </a:ext>
                </a:extLst>
              </a:tr>
              <a:tr h="3754513">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5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r>
                        <a:rPr kumimoji="1" lang="zh-TW" altLang="en-US"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五</a:t>
                      </a:r>
                      <a:r>
                        <a:rPr kumimoji="1" lang="en-US"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endParaRPr kumimoji="1" lang="zh-TW" altLang="en-US" sz="18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9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多元學習表現</a:t>
                      </a:r>
                      <a:endParaRPr kumimoji="1" lang="zh-TW" altLang="en-US" sz="19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24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3.</a:t>
                      </a:r>
                      <a:r>
                        <a:rPr kumimoji="1" lang="zh-TW" altLang="en-US" sz="24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體適能</a:t>
                      </a:r>
                      <a:endParaRPr kumimoji="1" lang="en-US" altLang="zh-TW" sz="2400" b="0" i="0" u="none" strike="noStrike" cap="none" normalizeH="0" baseline="0" dirty="0">
                        <a:ln>
                          <a:noFill/>
                        </a:ln>
                        <a:solidFill>
                          <a:srgbClr val="000000"/>
                        </a:solidFill>
                        <a:effectLst/>
                        <a:latin typeface="標楷體" pitchFamily="65" charset="-120"/>
                        <a:ea typeface="標楷體" panose="03000509000000000000" pitchFamily="65" charset="-120"/>
                        <a:cs typeface="??PL????Uni"/>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2400" b="0" i="0" u="none" strike="noStrike" cap="none" normalizeH="0" baseline="0" dirty="0">
                        <a:ln>
                          <a:noFill/>
                        </a:ln>
                        <a:solidFill>
                          <a:srgbClr val="000000"/>
                        </a:solidFill>
                        <a:effectLst/>
                        <a:latin typeface="標楷體" pitchFamily="65" charset="-120"/>
                        <a:ea typeface="標楷體" panose="03000509000000000000" pitchFamily="65" charset="-120"/>
                        <a:cs typeface="??PL????Uni"/>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zh-TW" altLang="en-US" sz="2400" b="0" i="0" u="none" strike="noStrike" cap="none" normalizeH="0" baseline="0" dirty="0">
                        <a:ln>
                          <a:noFill/>
                        </a:ln>
                        <a:solidFill>
                          <a:schemeClr val="tx1"/>
                        </a:solidFill>
                        <a:effectLst/>
                        <a:latin typeface="標楷體" pitchFamily="65" charset="-120"/>
                        <a:ea typeface="標楷體" panose="03000509000000000000" pitchFamily="65" charset="-120"/>
                        <a:cs typeface="??PL????Uni"/>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CDE5"/>
                    </a:solidFill>
                  </a:tcPr>
                </a:tc>
                <a:tc>
                  <a:txBody>
                    <a:bodyPr/>
                    <a:lstStyle/>
                    <a:p>
                      <a:pPr marL="0" marR="0" lvl="0" indent="0" algn="l" defTabSz="914400" rtl="0" eaLnBrk="0" fontAlgn="base" latinLnBrk="0" hangingPunct="0">
                        <a:lnSpc>
                          <a:spcPts val="2400"/>
                        </a:lnSpc>
                        <a:spcBef>
                          <a:spcPct val="0"/>
                        </a:spcBef>
                        <a:spcAft>
                          <a:spcPct val="0"/>
                        </a:spcAft>
                        <a:buClrTx/>
                        <a:buSzTx/>
                        <a:buFontTx/>
                        <a:buNone/>
                        <a:tabLst/>
                      </a:pPr>
                      <a:endParaRPr kumimoji="1" lang="en-US" altLang="zh-TW" sz="18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en-US" altLang="zh-TW" sz="18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a:t>
                      </a:r>
                      <a:r>
                        <a:rPr kumimoji="1" lang="en-US" altLang="zh-TW" sz="1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a:t>
                      </a:r>
                      <a:r>
                        <a:rPr kumimoji="1" lang="zh-TW" altLang="en-US"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四項體適能檢測項目任</a:t>
                      </a:r>
                      <a:endParaRPr kumimoji="1" lang="en-US" altLang="zh-TW"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zh-TW" altLang="en-US"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   一單項達</a:t>
                      </a:r>
                      <a:r>
                        <a:rPr kumimoji="1" lang="en-US" altLang="zh-TW"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Pr25</a:t>
                      </a:r>
                      <a:r>
                        <a:rPr kumimoji="1" lang="zh-TW" altLang="en-US"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者得</a:t>
                      </a:r>
                      <a:r>
                        <a:rPr kumimoji="1" lang="en-US" altLang="zh-TW" sz="18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Times New Roman" pitchFamily="18" charset="0"/>
                        </a:rPr>
                        <a:t>3</a:t>
                      </a:r>
                      <a:r>
                        <a:rPr kumimoji="1" lang="zh-TW" altLang="en-US"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分，最高採計 </a:t>
                      </a:r>
                      <a:endPar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                        </a:t>
                      </a:r>
                      <a:r>
                        <a:rPr kumimoji="1" lang="en-US" altLang="zh-TW" sz="3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9</a:t>
                      </a:r>
                      <a:r>
                        <a:rPr kumimoji="1" lang="zh-TW" altLang="en-US" sz="3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 分</a:t>
                      </a:r>
                      <a:endPar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en-US" altLang="zh-TW"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2.</a:t>
                      </a:r>
                      <a:r>
                        <a:rPr kumimoji="1" lang="zh-TW" altLang="en-US"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同一次四項檢測總成績</a:t>
                      </a:r>
                      <a:endParaRPr kumimoji="1"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zh-TW" altLang="en-US"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   達銅牌獎 以上者另加</a:t>
                      </a:r>
                      <a:endParaRPr kumimoji="1"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zh-TW" altLang="en-US" sz="18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                         </a:t>
                      </a:r>
                      <a:endParaRPr kumimoji="1" lang="en-US" altLang="zh-TW" sz="18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zh-TW" altLang="en-US" sz="18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                       </a:t>
                      </a:r>
                      <a:r>
                        <a:rPr kumimoji="1" lang="en-US" altLang="zh-TW" sz="36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1</a:t>
                      </a:r>
                      <a:r>
                        <a:rPr kumimoji="1" lang="zh-TW" altLang="en-US" sz="36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 </a:t>
                      </a:r>
                      <a:r>
                        <a:rPr kumimoji="1" lang="zh-TW" altLang="en-US" sz="3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分</a:t>
                      </a:r>
                      <a:endParaRPr kumimoji="1" lang="en-US" altLang="zh-TW" sz="3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0" fontAlgn="base" latinLnBrk="0" hangingPunct="0">
                        <a:lnSpc>
                          <a:spcPts val="2400"/>
                        </a:lnSpc>
                        <a:spcBef>
                          <a:spcPct val="0"/>
                        </a:spcBef>
                        <a:spcAft>
                          <a:spcPct val="0"/>
                        </a:spcAft>
                        <a:buClrTx/>
                        <a:buSzTx/>
                        <a:buFontTx/>
                        <a:buNone/>
                        <a:tabLst/>
                      </a:pPr>
                      <a:endParaRPr kumimoji="1" lang="en-US" altLang="zh-TW"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en-US" altLang="zh-TW"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a:t>
                      </a:r>
                      <a:r>
                        <a:rPr kumimoji="1" lang="zh-TW" altLang="en-US"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總成績達銅牌獎需該次四項檢測成績完整採計，不可由數次併湊而成。</a:t>
                      </a:r>
                      <a:r>
                        <a:rPr kumimoji="1" lang="en-US" altLang="zh-TW"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a:t>
                      </a:r>
                      <a:endParaRPr kumimoji="1"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CDE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400" b="0" i="0" u="none" strike="noStrike" cap="none" normalizeH="0" baseline="0" dirty="0">
                          <a:ln>
                            <a:noFill/>
                          </a:ln>
                          <a:solidFill>
                            <a:srgbClr val="000000"/>
                          </a:solidFill>
                          <a:effectLst/>
                          <a:latin typeface="標楷體" pitchFamily="65" charset="-120"/>
                          <a:ea typeface="標楷體" pitchFamily="65" charset="-120"/>
                        </a:rPr>
                        <a:t>10</a:t>
                      </a:r>
                      <a:r>
                        <a:rPr kumimoji="1" lang="zh-TW" altLang="en-US" sz="2400" b="0" i="0" u="none" strike="noStrike" cap="none" normalizeH="0" baseline="0" dirty="0">
                          <a:ln>
                            <a:noFill/>
                          </a:ln>
                          <a:solidFill>
                            <a:srgbClr val="000000"/>
                          </a:solidFill>
                          <a:effectLst/>
                          <a:latin typeface="標楷體" pitchFamily="65" charset="-120"/>
                          <a:ea typeface="標楷體" pitchFamily="65" charset="-120"/>
                        </a:rPr>
                        <a:t>分</a:t>
                      </a:r>
                      <a:endParaRPr kumimoji="1" lang="zh-TW" altLang="en-US" sz="2400" b="0" i="0" u="none" strike="noStrike" cap="none" normalizeH="0" baseline="0" dirty="0">
                        <a:ln>
                          <a:noFill/>
                        </a:ln>
                        <a:solidFill>
                          <a:schemeClr val="tx1"/>
                        </a:solidFill>
                        <a:effectLst/>
                        <a:latin typeface="標楷體" pitchFamily="65" charset="-120"/>
                        <a:ea typeface="標楷體" pitchFamily="65" charset="-120"/>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CDE5"/>
                    </a:solidFill>
                  </a:tcPr>
                </a:tc>
                <a:tc>
                  <a:txBody>
                    <a:bodyPr/>
                    <a:lstStyle/>
                    <a:p>
                      <a:pPr marL="0" marR="0" lvl="0" indent="0" algn="l" defTabSz="914400" rtl="0" eaLnBrk="0" fontAlgn="base" latinLnBrk="0" hangingPunct="0">
                        <a:lnSpc>
                          <a:spcPts val="2200"/>
                        </a:lnSpc>
                        <a:spcBef>
                          <a:spcPct val="0"/>
                        </a:spcBef>
                        <a:spcAft>
                          <a:spcPct val="0"/>
                        </a:spcAft>
                        <a:buClrTx/>
                        <a:buSzTx/>
                        <a:buFontTx/>
                        <a:buNone/>
                        <a:tabLst/>
                      </a:pPr>
                      <a:endParaRPr kumimoji="1" lang="en-US" altLang="zh-TW" sz="14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endParaRPr>
                    </a:p>
                    <a:p>
                      <a:pPr marL="0" marR="0" lvl="0" indent="0" algn="l" defTabSz="914400" rtl="0" eaLnBrk="0" fontAlgn="base" latinLnBrk="0" hangingPunct="0">
                        <a:lnSpc>
                          <a:spcPts val="2200"/>
                        </a:lnSpc>
                        <a:spcBef>
                          <a:spcPct val="0"/>
                        </a:spcBef>
                        <a:spcAft>
                          <a:spcPct val="0"/>
                        </a:spcAft>
                        <a:buClrTx/>
                        <a:buSzTx/>
                        <a:buFontTx/>
                        <a:buNone/>
                        <a:tabLst/>
                      </a:pPr>
                      <a:r>
                        <a:rPr kumimoji="1" lang="en-US" altLang="zh-TW" sz="14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1.</a:t>
                      </a:r>
                      <a:r>
                        <a:rPr kumimoji="1" lang="zh-TW" altLang="en-US"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各單項經區域醫院、教學醫</a:t>
                      </a:r>
                      <a:endParaRPr kumimoji="1" lang="en-US" altLang="zh-TW"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endParaRPr>
                    </a:p>
                    <a:p>
                      <a:pPr marL="0" marR="0" lvl="0" indent="0" algn="l" defTabSz="914400" rtl="0" eaLnBrk="0" fontAlgn="base" latinLnBrk="0" hangingPunct="0">
                        <a:lnSpc>
                          <a:spcPts val="2200"/>
                        </a:lnSpc>
                        <a:spcBef>
                          <a:spcPct val="0"/>
                        </a:spcBef>
                        <a:spcAft>
                          <a:spcPct val="0"/>
                        </a:spcAft>
                        <a:buClrTx/>
                        <a:buSzTx/>
                        <a:buFontTx/>
                        <a:buNone/>
                        <a:tabLst/>
                      </a:pPr>
                      <a:r>
                        <a:rPr kumimoji="1" lang="zh-TW" altLang="en-US"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   院</a:t>
                      </a:r>
                      <a:r>
                        <a:rPr kumimoji="1" lang="en-US" altLang="zh-TW"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a:t>
                      </a:r>
                      <a:r>
                        <a:rPr kumimoji="1" lang="zh-TW" altLang="en-US"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含</a:t>
                      </a:r>
                      <a:r>
                        <a:rPr kumimoji="1" lang="en-US" altLang="zh-TW"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a:t>
                      </a:r>
                      <a:r>
                        <a:rPr kumimoji="1" lang="zh-TW" altLang="en-US"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以上醫療機構證明</a:t>
                      </a:r>
                      <a:r>
                        <a:rPr kumimoji="1"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rPr>
                        <a:t>不宜</a:t>
                      </a:r>
                      <a:endParaRPr kumimoji="1"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endParaRPr>
                    </a:p>
                    <a:p>
                      <a:pPr marL="0" marR="0" lvl="0" indent="0" algn="l" defTabSz="914400" rtl="0" eaLnBrk="0" fontAlgn="base" latinLnBrk="0" hangingPunct="0">
                        <a:lnSpc>
                          <a:spcPts val="2200"/>
                        </a:lnSpc>
                        <a:spcBef>
                          <a:spcPct val="0"/>
                        </a:spcBef>
                        <a:spcAft>
                          <a:spcPct val="0"/>
                        </a:spcAft>
                        <a:buClrTx/>
                        <a:buSzTx/>
                        <a:buFontTx/>
                        <a:buNone/>
                        <a:tabLst/>
                      </a:pPr>
                      <a:r>
                        <a:rPr kumimoji="1"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rPr>
                        <a:t>  檢測者，核給 </a:t>
                      </a:r>
                      <a:r>
                        <a:rPr kumimoji="1"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rPr>
                        <a:t>3</a:t>
                      </a:r>
                      <a:r>
                        <a:rPr kumimoji="1"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rPr>
                        <a:t>分</a:t>
                      </a:r>
                      <a:endParaRPr kumimoji="1"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endParaRPr>
                    </a:p>
                    <a:p>
                      <a:pPr marL="0" marR="0" lvl="0" indent="0" algn="l" defTabSz="914400" rtl="0" eaLnBrk="0" fontAlgn="base" latinLnBrk="0" hangingPunct="0">
                        <a:lnSpc>
                          <a:spcPts val="2200"/>
                        </a:lnSpc>
                        <a:spcBef>
                          <a:spcPct val="0"/>
                        </a:spcBef>
                        <a:spcAft>
                          <a:spcPct val="0"/>
                        </a:spcAft>
                        <a:buClrTx/>
                        <a:buSzTx/>
                        <a:buFontTx/>
                        <a:buNone/>
                        <a:tabLst/>
                      </a:pPr>
                      <a:r>
                        <a:rPr kumimoji="1" lang="en-US" altLang="zh-TW"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2.</a:t>
                      </a:r>
                      <a:r>
                        <a:rPr kumimoji="1" lang="zh-TW" altLang="en-US"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持有各級主管機關特殊教育</a:t>
                      </a:r>
                      <a:endParaRPr kumimoji="1" lang="en-US" altLang="zh-TW"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endParaRPr>
                    </a:p>
                    <a:p>
                      <a:pPr marL="0" marR="0" lvl="0" indent="0" algn="l" defTabSz="914400" rtl="0" eaLnBrk="0" fontAlgn="base" latinLnBrk="0" hangingPunct="0">
                        <a:lnSpc>
                          <a:spcPts val="2200"/>
                        </a:lnSpc>
                        <a:spcBef>
                          <a:spcPct val="0"/>
                        </a:spcBef>
                        <a:spcAft>
                          <a:spcPct val="0"/>
                        </a:spcAft>
                        <a:buClrTx/>
                        <a:buSzTx/>
                        <a:buFontTx/>
                        <a:buNone/>
                        <a:tabLst/>
                      </a:pPr>
                      <a:r>
                        <a:rPr kumimoji="1" lang="zh-TW" altLang="en-US"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   學生鑑定就學輔導會鑑定為</a:t>
                      </a:r>
                      <a:endParaRPr kumimoji="1" lang="en-US" altLang="zh-TW"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endParaRPr>
                    </a:p>
                    <a:p>
                      <a:pPr marL="0" marR="0" lvl="0" indent="0" algn="l" defTabSz="914400" rtl="0" eaLnBrk="0" fontAlgn="base" latinLnBrk="0" hangingPunct="0">
                        <a:lnSpc>
                          <a:spcPts val="2200"/>
                        </a:lnSpc>
                        <a:spcBef>
                          <a:spcPct val="0"/>
                        </a:spcBef>
                        <a:spcAft>
                          <a:spcPct val="0"/>
                        </a:spcAft>
                        <a:buClrTx/>
                        <a:buSzTx/>
                        <a:buFontTx/>
                        <a:buNone/>
                        <a:tabLst/>
                      </a:pPr>
                      <a:r>
                        <a:rPr kumimoji="1" lang="zh-TW" altLang="en-US"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   身心障礙學生之證明，或領</a:t>
                      </a:r>
                      <a:endParaRPr kumimoji="1" lang="en-US" altLang="zh-TW"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endParaRPr>
                    </a:p>
                    <a:p>
                      <a:pPr marL="0" marR="0" lvl="0" indent="0" algn="l" defTabSz="914400" rtl="0" eaLnBrk="0" fontAlgn="base" latinLnBrk="0" hangingPunct="0">
                        <a:lnSpc>
                          <a:spcPts val="2200"/>
                        </a:lnSpc>
                        <a:spcBef>
                          <a:spcPct val="0"/>
                        </a:spcBef>
                        <a:spcAft>
                          <a:spcPct val="0"/>
                        </a:spcAft>
                        <a:buClrTx/>
                        <a:buSzTx/>
                        <a:buFontTx/>
                        <a:buNone/>
                        <a:tabLst/>
                      </a:pPr>
                      <a:r>
                        <a:rPr kumimoji="1" lang="zh-TW" altLang="en-US"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   有身心障礙手冊</a:t>
                      </a:r>
                      <a:r>
                        <a:rPr kumimoji="1" lang="en-US" altLang="zh-TW"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a:t>
                      </a:r>
                      <a:r>
                        <a:rPr kumimoji="1" lang="zh-TW" altLang="en-US"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證明</a:t>
                      </a:r>
                      <a:r>
                        <a:rPr kumimoji="1" lang="en-US" altLang="zh-TW"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a:t>
                      </a:r>
                      <a:r>
                        <a:rPr kumimoji="1" lang="zh-TW" altLang="en-US"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者，或</a:t>
                      </a:r>
                      <a:endParaRPr kumimoji="1" lang="en-US" altLang="zh-TW"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endParaRPr>
                    </a:p>
                    <a:p>
                      <a:pPr marL="0" marR="0" lvl="0" indent="0" algn="l" defTabSz="914400" rtl="0" eaLnBrk="0" fontAlgn="base" latinLnBrk="0" hangingPunct="0">
                        <a:lnSpc>
                          <a:spcPts val="2200"/>
                        </a:lnSpc>
                        <a:spcBef>
                          <a:spcPct val="0"/>
                        </a:spcBef>
                        <a:spcAft>
                          <a:spcPct val="0"/>
                        </a:spcAft>
                        <a:buClrTx/>
                        <a:buSzTx/>
                        <a:buFontTx/>
                        <a:buNone/>
                        <a:tabLst/>
                      </a:pPr>
                      <a:r>
                        <a:rPr kumimoji="1" lang="zh-TW" altLang="en-US"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   持有區域醫院、教學醫院（</a:t>
                      </a:r>
                      <a:endParaRPr kumimoji="1" lang="en-US" altLang="zh-TW"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endParaRPr>
                    </a:p>
                    <a:p>
                      <a:pPr marL="0" marR="0" lvl="0" indent="0" algn="l" defTabSz="914400" rtl="0" eaLnBrk="0" fontAlgn="base" latinLnBrk="0" hangingPunct="0">
                        <a:lnSpc>
                          <a:spcPts val="2200"/>
                        </a:lnSpc>
                        <a:spcBef>
                          <a:spcPct val="0"/>
                        </a:spcBef>
                        <a:spcAft>
                          <a:spcPct val="0"/>
                        </a:spcAft>
                        <a:buClrTx/>
                        <a:buSzTx/>
                        <a:buFontTx/>
                        <a:buNone/>
                        <a:tabLst/>
                      </a:pPr>
                      <a:r>
                        <a:rPr kumimoji="1" lang="zh-TW" altLang="en-US"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   含）以上醫療機構證明</a:t>
                      </a:r>
                      <a:r>
                        <a:rPr kumimoji="1"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rPr>
                        <a:t>為重</a:t>
                      </a:r>
                      <a:endParaRPr kumimoji="1"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endParaRPr>
                    </a:p>
                    <a:p>
                      <a:pPr marL="0" marR="0" lvl="0" indent="0" algn="l" defTabSz="914400" rtl="0" eaLnBrk="0" fontAlgn="base" latinLnBrk="0" hangingPunct="0">
                        <a:lnSpc>
                          <a:spcPts val="2200"/>
                        </a:lnSpc>
                        <a:spcBef>
                          <a:spcPct val="0"/>
                        </a:spcBef>
                        <a:spcAft>
                          <a:spcPct val="0"/>
                        </a:spcAft>
                        <a:buClrTx/>
                        <a:buSzTx/>
                        <a:buFontTx/>
                        <a:buNone/>
                        <a:tabLst/>
                      </a:pPr>
                      <a:r>
                        <a:rPr kumimoji="1"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rPr>
                        <a:t>   大傷病、體弱學生者，比照</a:t>
                      </a:r>
                      <a:endParaRPr kumimoji="1"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endParaRPr>
                    </a:p>
                    <a:p>
                      <a:pPr marL="0" marR="0" lvl="0" indent="0" algn="l" defTabSz="914400" rtl="0" eaLnBrk="0" fontAlgn="base" latinLnBrk="0" hangingPunct="0">
                        <a:lnSpc>
                          <a:spcPts val="2200"/>
                        </a:lnSpc>
                        <a:spcBef>
                          <a:spcPct val="0"/>
                        </a:spcBef>
                        <a:spcAft>
                          <a:spcPct val="0"/>
                        </a:spcAft>
                        <a:buClrTx/>
                        <a:buSzTx/>
                        <a:buFontTx/>
                        <a:buNone/>
                        <a:tabLst/>
                      </a:pPr>
                      <a:r>
                        <a:rPr kumimoji="1"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rPr>
                        <a:t>   第 </a:t>
                      </a:r>
                      <a:r>
                        <a:rPr kumimoji="1"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rPr>
                        <a:t>1 </a:t>
                      </a:r>
                      <a:r>
                        <a:rPr kumimoji="1"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rPr>
                        <a:t>項核給 </a:t>
                      </a:r>
                      <a:r>
                        <a:rPr kumimoji="1"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rPr>
                        <a:t>9</a:t>
                      </a:r>
                      <a:r>
                        <a:rPr kumimoji="1"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rPr>
                        <a:t>分</a:t>
                      </a:r>
                      <a:r>
                        <a:rPr kumimoji="1" lang="zh-TW" altLang="en-US" sz="1600" b="0" i="0" u="none" strike="noStrike" cap="none" normalizeH="0" baseline="0" dirty="0">
                          <a:ln>
                            <a:noFill/>
                          </a:ln>
                          <a:solidFill>
                            <a:srgbClr val="FF0000"/>
                          </a:solidFill>
                          <a:effectLst/>
                          <a:latin typeface="標楷體" pitchFamily="65" charset="-120"/>
                          <a:ea typeface="標楷體" panose="03000509000000000000" pitchFamily="65" charset="-120"/>
                          <a:cs typeface="??PL????Uni"/>
                        </a:rPr>
                        <a:t>。</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CDE5"/>
                    </a:solidFill>
                  </a:tcPr>
                </a:tc>
                <a:extLst>
                  <a:ext uri="{0D108BD9-81ED-4DB2-BD59-A6C34878D82A}">
                    <a16:rowId xmlns="" xmlns:a16="http://schemas.microsoft.com/office/drawing/2014/main" val="10003"/>
                  </a:ext>
                </a:extLst>
              </a:tr>
              <a:tr h="2511694">
                <a:tc vMerge="1">
                  <a:txBody>
                    <a:bodyPr/>
                    <a:lstStyle/>
                    <a:p>
                      <a:endParaRPr lang="zh-TW" alt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2400" b="0" i="0" u="none" strike="noStrike" cap="none" normalizeH="0" baseline="0" dirty="0">
                          <a:ln>
                            <a:noFill/>
                          </a:ln>
                          <a:solidFill>
                            <a:srgbClr val="000000"/>
                          </a:solidFill>
                          <a:effectLst/>
                          <a:latin typeface="標楷體" pitchFamily="65" charset="-120"/>
                          <a:ea typeface="標楷體" pitchFamily="65" charset="-120"/>
                        </a:rPr>
                        <a:t>4.</a:t>
                      </a:r>
                      <a:r>
                        <a:rPr kumimoji="1" lang="zh-TW" altLang="en-US" sz="2400" b="0" i="0" u="none" strike="noStrike" cap="none" normalizeH="0" baseline="0" dirty="0">
                          <a:ln>
                            <a:noFill/>
                          </a:ln>
                          <a:solidFill>
                            <a:srgbClr val="000000"/>
                          </a:solidFill>
                          <a:effectLst/>
                          <a:latin typeface="標楷體" pitchFamily="65" charset="-120"/>
                          <a:ea typeface="標楷體" pitchFamily="65" charset="-120"/>
                        </a:rPr>
                        <a:t>競賽</a:t>
                      </a:r>
                      <a:endParaRPr kumimoji="1" lang="en-US" altLang="zh-TW" sz="2400" b="0" i="0" u="none" strike="noStrike" cap="none" normalizeH="0" baseline="0" dirty="0">
                        <a:ln>
                          <a:noFill/>
                        </a:ln>
                        <a:solidFill>
                          <a:srgbClr val="000000"/>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2400" b="0" i="0" u="none" strike="noStrike" cap="none" normalizeH="0" baseline="0" dirty="0">
                          <a:ln>
                            <a:noFill/>
                          </a:ln>
                          <a:solidFill>
                            <a:srgbClr val="000000"/>
                          </a:solidFill>
                          <a:effectLst/>
                          <a:latin typeface="標楷體" pitchFamily="65" charset="-120"/>
                          <a:ea typeface="標楷體" pitchFamily="65" charset="-120"/>
                        </a:rPr>
                        <a:t>  成績</a:t>
                      </a:r>
                      <a:endParaRPr kumimoji="1" lang="zh-TW" altLang="en-US" sz="2400" b="0" i="0" u="none" strike="noStrike" cap="none" normalizeH="0" baseline="0" dirty="0">
                        <a:ln>
                          <a:noFill/>
                        </a:ln>
                        <a:solidFill>
                          <a:schemeClr val="tx1"/>
                        </a:solidFill>
                        <a:effectLst/>
                        <a:latin typeface="標楷體" pitchFamily="65" charset="-120"/>
                        <a:ea typeface="標楷體" pitchFamily="65" charset="-120"/>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0000FF"/>
                          </a:solidFill>
                          <a:effectLst/>
                          <a:latin typeface="標楷體" pitchFamily="65" charset="-120"/>
                          <a:ea typeface="標楷體" pitchFamily="65" charset="-120"/>
                        </a:rPr>
                        <a:t>個人賽：</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縣市級依名次分別為</a:t>
                      </a:r>
                      <a:endParaRPr kumimoji="1" lang="zh-TW" altLang="en-US" sz="1800" b="0" i="0" u="none" strike="noStrike" cap="none" normalizeH="0" baseline="0" dirty="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 </a:t>
                      </a:r>
                      <a:r>
                        <a:rPr kumimoji="1" lang="en-US" altLang="zh-TW" sz="1800" b="0" i="0" u="none" strike="noStrike" cap="none" normalizeH="0" baseline="0" dirty="0">
                          <a:ln>
                            <a:noFill/>
                          </a:ln>
                          <a:solidFill>
                            <a:srgbClr val="000000"/>
                          </a:solidFill>
                          <a:effectLst/>
                          <a:latin typeface="標楷體" pitchFamily="65" charset="-120"/>
                          <a:ea typeface="標楷體" pitchFamily="65" charset="-120"/>
                        </a:rPr>
                        <a:t>5</a:t>
                      </a: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a:t>
                      </a:r>
                      <a:r>
                        <a:rPr kumimoji="1" lang="en-US" altLang="zh-TW" sz="1800" b="0" i="0" u="none" strike="noStrike" cap="none" normalizeH="0" baseline="0" dirty="0">
                          <a:ln>
                            <a:noFill/>
                          </a:ln>
                          <a:solidFill>
                            <a:srgbClr val="000000"/>
                          </a:solidFill>
                          <a:effectLst/>
                          <a:latin typeface="標楷體" pitchFamily="65" charset="-120"/>
                          <a:ea typeface="標楷體" pitchFamily="65" charset="-120"/>
                        </a:rPr>
                        <a:t>4</a:t>
                      </a: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a:t>
                      </a:r>
                      <a:r>
                        <a:rPr kumimoji="1" lang="en-US" altLang="zh-TW" sz="1800" b="0" i="0" u="none" strike="noStrike" cap="none" normalizeH="0" baseline="0" dirty="0">
                          <a:ln>
                            <a:noFill/>
                          </a:ln>
                          <a:solidFill>
                            <a:srgbClr val="000000"/>
                          </a:solidFill>
                          <a:effectLst/>
                          <a:latin typeface="標楷體" pitchFamily="65" charset="-120"/>
                          <a:ea typeface="標楷體" pitchFamily="65" charset="-120"/>
                        </a:rPr>
                        <a:t>3</a:t>
                      </a: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a:t>
                      </a:r>
                      <a:r>
                        <a:rPr kumimoji="1" lang="en-US" altLang="zh-TW" sz="1800" b="0" i="0" u="none" strike="noStrike" cap="none" normalizeH="0" baseline="0" dirty="0">
                          <a:ln>
                            <a:noFill/>
                          </a:ln>
                          <a:solidFill>
                            <a:srgbClr val="000000"/>
                          </a:solidFill>
                          <a:effectLst/>
                          <a:latin typeface="標楷體" pitchFamily="65" charset="-120"/>
                          <a:ea typeface="標楷體" pitchFamily="65" charset="-120"/>
                        </a:rPr>
                        <a:t>2</a:t>
                      </a: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a:t>
                      </a:r>
                      <a:r>
                        <a:rPr kumimoji="1" lang="en-US" altLang="zh-TW" sz="1800" b="0" i="0" u="none" strike="noStrike" cap="none" normalizeH="0" baseline="0" dirty="0">
                          <a:ln>
                            <a:noFill/>
                          </a:ln>
                          <a:solidFill>
                            <a:srgbClr val="000000"/>
                          </a:solidFill>
                          <a:effectLst/>
                          <a:latin typeface="標楷體" pitchFamily="65" charset="-120"/>
                          <a:ea typeface="標楷體" pitchFamily="65" charset="-120"/>
                        </a:rPr>
                        <a:t>1</a:t>
                      </a: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分</a:t>
                      </a:r>
                      <a:endParaRPr kumimoji="1" lang="en-US" altLang="zh-TW" sz="1800" b="0" i="0" u="none" strike="noStrike" cap="none" normalizeH="0" baseline="0" dirty="0">
                        <a:ln>
                          <a:noFill/>
                        </a:ln>
                        <a:solidFill>
                          <a:srgbClr val="000000"/>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zh-TW" altLang="en-US" sz="1800" b="0" i="0" u="none" strike="noStrike" cap="none" normalizeH="0" baseline="0" dirty="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0000FF"/>
                          </a:solidFill>
                          <a:effectLst/>
                          <a:latin typeface="標楷體" pitchFamily="65" charset="-120"/>
                          <a:ea typeface="標楷體" pitchFamily="65" charset="-120"/>
                        </a:rPr>
                        <a:t>全國賽</a:t>
                      </a:r>
                      <a:r>
                        <a:rPr kumimoji="1" lang="en-US" altLang="zh-TW" sz="1800" b="1" i="0" u="none" strike="noStrike" cap="none" normalizeH="0" baseline="0" dirty="0">
                          <a:ln>
                            <a:noFill/>
                          </a:ln>
                          <a:solidFill>
                            <a:srgbClr val="0000FF"/>
                          </a:solidFill>
                          <a:effectLst/>
                          <a:latin typeface="標楷體" pitchFamily="65" charset="-120"/>
                          <a:ea typeface="標楷體" pitchFamily="65" charset="-120"/>
                        </a:rPr>
                        <a:t>:</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分別為</a:t>
                      </a:r>
                      <a:r>
                        <a:rPr kumimoji="1" lang="en-US" altLang="zh-TW"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10</a:t>
                      </a:r>
                      <a:r>
                        <a:rPr kumimoji="1" lang="zh-TW" altLang="en-US"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a:t>
                      </a:r>
                      <a:r>
                        <a:rPr kumimoji="1" lang="en-US" altLang="zh-TW"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9</a:t>
                      </a:r>
                      <a:r>
                        <a:rPr kumimoji="1" lang="zh-TW" altLang="en-US"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a:t>
                      </a:r>
                      <a:r>
                        <a:rPr kumimoji="1" lang="en-US" altLang="zh-TW"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8</a:t>
                      </a:r>
                      <a:r>
                        <a:rPr kumimoji="1" lang="zh-TW" altLang="en-US"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a:t>
                      </a:r>
                      <a:r>
                        <a:rPr kumimoji="1" lang="en-US" altLang="zh-TW"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7</a:t>
                      </a:r>
                      <a:r>
                        <a:rPr kumimoji="1" lang="zh-TW" altLang="en-US"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a:t>
                      </a:r>
                      <a:r>
                        <a:rPr kumimoji="1" lang="en-US" altLang="zh-TW"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6</a:t>
                      </a:r>
                      <a:r>
                        <a:rPr kumimoji="1" lang="zh-TW" altLang="en-US"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a:t>
                      </a:r>
                      <a:r>
                        <a:rPr kumimoji="1" lang="en-US" altLang="zh-TW"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5</a:t>
                      </a:r>
                      <a:r>
                        <a:rPr kumimoji="1" lang="zh-TW" altLang="en-US"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a:t>
                      </a:r>
                      <a:r>
                        <a:rPr kumimoji="1" lang="en-US" altLang="zh-TW"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4</a:t>
                      </a:r>
                      <a:r>
                        <a:rPr kumimoji="1" lang="zh-TW" altLang="en-US"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a:t>
                      </a:r>
                      <a:r>
                        <a:rPr kumimoji="1" lang="en-US" altLang="zh-TW"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3</a:t>
                      </a:r>
                      <a:r>
                        <a:rPr kumimoji="1" lang="zh-TW" altLang="en-US"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a:t>
                      </a:r>
                      <a:r>
                        <a:rPr kumimoji="1" lang="en-US" altLang="zh-TW"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2</a:t>
                      </a:r>
                      <a:r>
                        <a:rPr kumimoji="1" lang="zh-TW" altLang="en-US"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分</a:t>
                      </a:r>
                      <a:endParaRPr kumimoji="1" lang="zh-TW" altLang="en-US" sz="1800" b="0" i="0" u="none" strike="noStrike" cap="none" normalizeH="0" baseline="0" dirty="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團體賽積分折半計算</a:t>
                      </a:r>
                      <a:endParaRPr kumimoji="1" lang="zh-TW" altLang="en-US" sz="1800" b="0" i="0" u="none" strike="noStrike" cap="none" normalizeH="0" baseline="0" dirty="0">
                        <a:ln>
                          <a:noFill/>
                        </a:ln>
                        <a:solidFill>
                          <a:schemeClr val="tx1"/>
                        </a:solidFill>
                        <a:effectLst/>
                        <a:latin typeface="標楷體" pitchFamily="65" charset="-120"/>
                        <a:ea typeface="標楷體" pitchFamily="65" charset="-12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4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10</a:t>
                      </a:r>
                      <a:r>
                        <a:rPr kumimoji="1" lang="zh-TW" altLang="en-US" sz="24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分</a:t>
                      </a:r>
                      <a:endParaRPr kumimoji="1" lang="zh-TW" altLang="en-US" sz="2400" b="0" i="0" u="none" strike="noStrike" cap="none" normalizeH="0" baseline="0" dirty="0">
                        <a:ln>
                          <a:noFill/>
                        </a:ln>
                        <a:solidFill>
                          <a:schemeClr val="tx1"/>
                        </a:solidFill>
                        <a:effectLst/>
                        <a:latin typeface="標楷體" pitchFamily="65" charset="-120"/>
                        <a:ea typeface="標楷體" panose="03000509000000000000" pitchFamily="65" charset="-120"/>
                        <a:cs typeface="??PL????Uni"/>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1.104</a:t>
                      </a:r>
                      <a:r>
                        <a:rPr kumimoji="1" lang="zh-TW" altLang="en-US"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年</a:t>
                      </a:r>
                      <a:r>
                        <a:rPr kumimoji="1" lang="en-US"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1</a:t>
                      </a:r>
                      <a:r>
                        <a:rPr kumimoji="1" lang="zh-TW" altLang="en-US"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月</a:t>
                      </a:r>
                      <a:r>
                        <a:rPr kumimoji="1" lang="en-US"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1</a:t>
                      </a:r>
                      <a:r>
                        <a:rPr kumimoji="1" lang="zh-TW" altLang="en-US"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日起，採正向</a:t>
                      </a:r>
                      <a:endParaRPr kumimoji="1" lang="en-US"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表列。</a:t>
                      </a:r>
                      <a:endParaRPr kumimoji="1" lang="en-US"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2.107</a:t>
                      </a:r>
                      <a:r>
                        <a:rPr kumimoji="1" lang="zh-TW" altLang="en-US"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年度嘉義縣秋季運動</a:t>
                      </a:r>
                      <a:endParaRPr kumimoji="1" lang="en-US"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會成績可採計</a:t>
                      </a:r>
                      <a:endParaRPr kumimoji="1" lang="zh-TW" altLang="en-US" sz="18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125095294"/>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標題 1"/>
          <p:cNvSpPr>
            <a:spLocks noGrp="1"/>
          </p:cNvSpPr>
          <p:nvPr>
            <p:ph type="title"/>
          </p:nvPr>
        </p:nvSpPr>
        <p:spPr>
          <a:xfrm>
            <a:off x="1331640" y="402857"/>
            <a:ext cx="6172200" cy="525065"/>
          </a:xfrm>
        </p:spPr>
        <p:txBody>
          <a:bodyPr>
            <a:noAutofit/>
          </a:bodyPr>
          <a:lstStyle/>
          <a:p>
            <a:pPr eaLnBrk="1" hangingPunct="1"/>
            <a:r>
              <a:rPr lang="zh-TW" altLang="en-US" sz="3600" dirty="0">
                <a:solidFill>
                  <a:srgbClr val="660066"/>
                </a:solidFill>
              </a:rPr>
              <a:t>嘉義區免試入學</a:t>
            </a:r>
          </a:p>
        </p:txBody>
      </p:sp>
      <p:graphicFrame>
        <p:nvGraphicFramePr>
          <p:cNvPr id="12" name="內容版面配置區 3"/>
          <p:cNvGraphicFramePr>
            <a:graphicFrameLocks/>
          </p:cNvGraphicFramePr>
          <p:nvPr>
            <p:extLst>
              <p:ext uri="{D42A27DB-BD31-4B8C-83A1-F6EECF244321}">
                <p14:modId xmlns:p14="http://schemas.microsoft.com/office/powerpoint/2010/main" val="2575285405"/>
              </p:ext>
            </p:extLst>
          </p:nvPr>
        </p:nvGraphicFramePr>
        <p:xfrm>
          <a:off x="223136" y="2051475"/>
          <a:ext cx="5381409" cy="4185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4931" name="矩形 14"/>
          <p:cNvSpPr>
            <a:spLocks noChangeArrowheads="1"/>
          </p:cNvSpPr>
          <p:nvPr/>
        </p:nvSpPr>
        <p:spPr bwMode="auto">
          <a:xfrm>
            <a:off x="983070" y="1261077"/>
            <a:ext cx="4041491" cy="400110"/>
          </a:xfrm>
          <a:prstGeom prst="rect">
            <a:avLst/>
          </a:prstGeom>
          <a:noFill/>
          <a:ln w="9525">
            <a:solidFill>
              <a:srgbClr val="00B050"/>
            </a:solidFill>
            <a:miter lim="800000"/>
            <a:headEnd/>
            <a:tailEnd/>
          </a:ln>
        </p:spPr>
        <p:txBody>
          <a:bodyPr wrap="none">
            <a:spAutoFit/>
          </a:bodyPr>
          <a:lstStyle/>
          <a:p>
            <a:r>
              <a:rPr lang="en-US" altLang="zh-TW" sz="2000" b="1" dirty="0">
                <a:latin typeface="微軟正黑體" pitchFamily="34" charset="-120"/>
                <a:ea typeface="微軟正黑體" pitchFamily="34" charset="-120"/>
              </a:rPr>
              <a:t>110</a:t>
            </a:r>
            <a:r>
              <a:rPr lang="zh-TW" altLang="en-US" sz="2000" b="1" dirty="0">
                <a:latin typeface="微軟正黑體" pitchFamily="34" charset="-120"/>
                <a:ea typeface="微軟正黑體" pitchFamily="34" charset="-120"/>
              </a:rPr>
              <a:t>學年度積分採計方式整理如下</a:t>
            </a:r>
            <a:r>
              <a:rPr lang="en-US" altLang="zh-TW" sz="2000" b="1" dirty="0">
                <a:latin typeface="微軟正黑體" pitchFamily="34" charset="-120"/>
                <a:ea typeface="微軟正黑體" pitchFamily="34" charset="-120"/>
              </a:rPr>
              <a:t>:</a:t>
            </a:r>
            <a:endParaRPr lang="zh-TW" altLang="en-US" sz="2000" b="1" dirty="0">
              <a:latin typeface="微軟正黑體" pitchFamily="34" charset="-120"/>
              <a:ea typeface="微軟正黑體" pitchFamily="34" charset="-120"/>
            </a:endParaRPr>
          </a:p>
        </p:txBody>
      </p:sp>
      <p:grpSp>
        <p:nvGrpSpPr>
          <p:cNvPr id="124932" name="群組 7"/>
          <p:cNvGrpSpPr>
            <a:grpSpLocks/>
          </p:cNvGrpSpPr>
          <p:nvPr/>
        </p:nvGrpSpPr>
        <p:grpSpPr bwMode="auto">
          <a:xfrm>
            <a:off x="5477010" y="3932967"/>
            <a:ext cx="1709738" cy="2274639"/>
            <a:chOff x="5436409" y="3372082"/>
            <a:chExt cx="2381782" cy="2889088"/>
          </a:xfrm>
        </p:grpSpPr>
        <p:sp>
          <p:nvSpPr>
            <p:cNvPr id="9" name="圓角矩形 8"/>
            <p:cNvSpPr/>
            <p:nvPr/>
          </p:nvSpPr>
          <p:spPr>
            <a:xfrm>
              <a:off x="5436409" y="3611723"/>
              <a:ext cx="2345292" cy="1824951"/>
            </a:xfrm>
            <a:prstGeom prst="roundRect">
              <a:avLst>
                <a:gd name="adj" fmla="val 10000"/>
              </a:avLst>
            </a:prstGeom>
            <a:ln/>
          </p:spPr>
          <p:style>
            <a:lnRef idx="2">
              <a:schemeClr val="accent2"/>
            </a:lnRef>
            <a:fillRef idx="1">
              <a:schemeClr val="lt1"/>
            </a:fillRef>
            <a:effectRef idx="0">
              <a:schemeClr val="accent2"/>
            </a:effectRef>
            <a:fontRef idx="minor">
              <a:schemeClr val="dk1"/>
            </a:fontRef>
          </p:style>
        </p:sp>
        <p:sp>
          <p:nvSpPr>
            <p:cNvPr id="10" name="圓角矩形 4"/>
            <p:cNvSpPr/>
            <p:nvPr/>
          </p:nvSpPr>
          <p:spPr>
            <a:xfrm>
              <a:off x="5610564" y="3372082"/>
              <a:ext cx="2207627" cy="2889088"/>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anchor="ctr"/>
            <a:lstStyle/>
            <a:p>
              <a:pPr>
                <a:lnSpc>
                  <a:spcPts val="2250"/>
                </a:lnSpc>
                <a:defRPr/>
              </a:pPr>
              <a:r>
                <a:rPr lang="zh-TW" altLang="en-US" b="1" dirty="0">
                  <a:solidFill>
                    <a:srgbClr val="003300"/>
                  </a:solidFill>
                  <a:latin typeface="微軟正黑體"/>
                  <a:ea typeface="微軟正黑體"/>
                  <a:cs typeface="微軟正黑體"/>
                </a:rPr>
                <a:t>品德表現 </a:t>
              </a:r>
              <a:r>
                <a:rPr lang="en-US" altLang="zh-TW" b="1" dirty="0">
                  <a:solidFill>
                    <a:srgbClr val="003300"/>
                  </a:solidFill>
                  <a:latin typeface="微軟正黑體"/>
                  <a:ea typeface="微軟正黑體"/>
                  <a:cs typeface="微軟正黑體"/>
                </a:rPr>
                <a:t>12</a:t>
              </a:r>
              <a:r>
                <a:rPr lang="zh-TW" altLang="en-US" b="1" dirty="0">
                  <a:solidFill>
                    <a:srgbClr val="003300"/>
                  </a:solidFill>
                  <a:latin typeface="微軟正黑體"/>
                  <a:ea typeface="微軟正黑體"/>
                  <a:cs typeface="微軟正黑體"/>
                </a:rPr>
                <a:t>分</a:t>
              </a:r>
              <a:endParaRPr lang="en-US" altLang="zh-TW" b="1" dirty="0">
                <a:solidFill>
                  <a:srgbClr val="003300"/>
                </a:solidFill>
                <a:latin typeface="微軟正黑體"/>
                <a:ea typeface="微軟正黑體"/>
                <a:cs typeface="微軟正黑體"/>
              </a:endParaRPr>
            </a:p>
            <a:p>
              <a:pPr>
                <a:lnSpc>
                  <a:spcPts val="2250"/>
                </a:lnSpc>
                <a:defRPr/>
              </a:pPr>
              <a:r>
                <a:rPr lang="zh-TW" altLang="en-US" b="1" dirty="0">
                  <a:solidFill>
                    <a:srgbClr val="003300"/>
                  </a:solidFill>
                  <a:latin typeface="微軟正黑體"/>
                  <a:ea typeface="微軟正黑體"/>
                  <a:cs typeface="微軟正黑體"/>
                </a:rPr>
                <a:t>服務學習   </a:t>
              </a:r>
              <a:r>
                <a:rPr lang="en-US" altLang="zh-TW" b="1" dirty="0">
                  <a:solidFill>
                    <a:srgbClr val="003300"/>
                  </a:solidFill>
                  <a:latin typeface="微軟正黑體"/>
                  <a:ea typeface="微軟正黑體"/>
                  <a:cs typeface="微軟正黑體"/>
                </a:rPr>
                <a:t>8</a:t>
              </a:r>
              <a:r>
                <a:rPr lang="zh-TW" altLang="en-US" b="1" dirty="0">
                  <a:solidFill>
                    <a:srgbClr val="003300"/>
                  </a:solidFill>
                  <a:latin typeface="微軟正黑體"/>
                  <a:ea typeface="微軟正黑體"/>
                  <a:cs typeface="微軟正黑體"/>
                </a:rPr>
                <a:t>分</a:t>
              </a:r>
              <a:endParaRPr lang="en-US" altLang="zh-TW" b="1" dirty="0">
                <a:solidFill>
                  <a:srgbClr val="003300"/>
                </a:solidFill>
                <a:latin typeface="微軟正黑體"/>
                <a:ea typeface="微軟正黑體"/>
                <a:cs typeface="微軟正黑體"/>
              </a:endParaRPr>
            </a:p>
            <a:p>
              <a:pPr>
                <a:lnSpc>
                  <a:spcPts val="2250"/>
                </a:lnSpc>
                <a:defRPr/>
              </a:pPr>
              <a:r>
                <a:rPr lang="zh-TW" altLang="en-US" b="1" dirty="0">
                  <a:solidFill>
                    <a:srgbClr val="003300"/>
                  </a:solidFill>
                  <a:latin typeface="微軟正黑體"/>
                  <a:ea typeface="微軟正黑體"/>
                  <a:cs typeface="微軟正黑體"/>
                </a:rPr>
                <a:t>體適能     </a:t>
              </a:r>
              <a:r>
                <a:rPr lang="en-US" altLang="zh-TW" b="1" dirty="0">
                  <a:solidFill>
                    <a:srgbClr val="003300"/>
                  </a:solidFill>
                  <a:latin typeface="微軟正黑體"/>
                  <a:ea typeface="微軟正黑體"/>
                  <a:cs typeface="微軟正黑體"/>
                </a:rPr>
                <a:t>10</a:t>
              </a:r>
              <a:r>
                <a:rPr lang="zh-TW" altLang="en-US" b="1" dirty="0">
                  <a:solidFill>
                    <a:srgbClr val="003300"/>
                  </a:solidFill>
                  <a:latin typeface="微軟正黑體"/>
                  <a:ea typeface="微軟正黑體"/>
                  <a:cs typeface="微軟正黑體"/>
                </a:rPr>
                <a:t>分</a:t>
              </a:r>
              <a:endParaRPr lang="en-US" altLang="zh-TW" b="1" dirty="0">
                <a:solidFill>
                  <a:srgbClr val="003300"/>
                </a:solidFill>
                <a:latin typeface="微軟正黑體"/>
                <a:ea typeface="微軟正黑體"/>
                <a:cs typeface="微軟正黑體"/>
              </a:endParaRPr>
            </a:p>
            <a:p>
              <a:pPr>
                <a:lnSpc>
                  <a:spcPts val="2250"/>
                </a:lnSpc>
                <a:defRPr/>
              </a:pPr>
              <a:r>
                <a:rPr lang="zh-TW" altLang="en-US" b="1" dirty="0">
                  <a:solidFill>
                    <a:srgbClr val="003300"/>
                  </a:solidFill>
                  <a:latin typeface="微軟正黑體"/>
                  <a:ea typeface="微軟正黑體"/>
                  <a:cs typeface="微軟正黑體"/>
                </a:rPr>
                <a:t>競賽成績 </a:t>
              </a:r>
              <a:r>
                <a:rPr lang="en-US" altLang="zh-TW" b="1" dirty="0">
                  <a:solidFill>
                    <a:srgbClr val="003300"/>
                  </a:solidFill>
                  <a:latin typeface="微軟正黑體"/>
                  <a:ea typeface="微軟正黑體"/>
                  <a:cs typeface="微軟正黑體"/>
                </a:rPr>
                <a:t>10</a:t>
              </a:r>
              <a:r>
                <a:rPr lang="zh-TW" altLang="en-US" b="1" dirty="0">
                  <a:solidFill>
                    <a:srgbClr val="003300"/>
                  </a:solidFill>
                  <a:latin typeface="微軟正黑體"/>
                  <a:ea typeface="微軟正黑體"/>
                  <a:cs typeface="微軟正黑體"/>
                </a:rPr>
                <a:t>分</a:t>
              </a:r>
              <a:endParaRPr lang="en-US" altLang="zh-TW" b="1" dirty="0">
                <a:solidFill>
                  <a:srgbClr val="003300"/>
                </a:solidFill>
                <a:latin typeface="微軟正黑體"/>
                <a:ea typeface="微軟正黑體"/>
                <a:cs typeface="微軟正黑體"/>
              </a:endParaRPr>
            </a:p>
            <a:p>
              <a:pPr algn="ctr">
                <a:lnSpc>
                  <a:spcPct val="80000"/>
                </a:lnSpc>
                <a:defRPr/>
              </a:pPr>
              <a:endParaRPr lang="en-US" altLang="zh-TW" b="1" dirty="0">
                <a:solidFill>
                  <a:srgbClr val="003300"/>
                </a:solidFill>
                <a:latin typeface="微軟正黑體"/>
                <a:ea typeface="微軟正黑體"/>
                <a:cs typeface="微軟正黑體"/>
              </a:endParaRPr>
            </a:p>
          </p:txBody>
        </p:sp>
      </p:grpSp>
      <p:cxnSp>
        <p:nvCxnSpPr>
          <p:cNvPr id="3" name="直線接點 2"/>
          <p:cNvCxnSpPr/>
          <p:nvPr/>
        </p:nvCxnSpPr>
        <p:spPr>
          <a:xfrm flipV="1">
            <a:off x="6161485" y="2888457"/>
            <a:ext cx="0" cy="54769"/>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圖片 5"/>
          <p:cNvPicPr>
            <a:picLocks noChangeAspect="1"/>
          </p:cNvPicPr>
          <p:nvPr/>
        </p:nvPicPr>
        <p:blipFill>
          <a:blip r:embed="rId8" cstate="print"/>
          <a:srcRect/>
          <a:stretch>
            <a:fillRect/>
          </a:stretch>
        </p:blipFill>
        <p:spPr bwMode="auto">
          <a:xfrm flipH="1">
            <a:off x="223136" y="5589240"/>
            <a:ext cx="707231" cy="1168003"/>
          </a:xfrm>
          <a:prstGeom prst="rect">
            <a:avLst/>
          </a:prstGeom>
          <a:noFill/>
          <a:ln w="9525">
            <a:noFill/>
            <a:miter lim="800000"/>
            <a:headEnd/>
            <a:tailEnd/>
          </a:ln>
        </p:spPr>
      </p:pic>
      <p:pic>
        <p:nvPicPr>
          <p:cNvPr id="17" name="圖片 4"/>
          <p:cNvPicPr>
            <a:picLocks noChangeAspect="1"/>
          </p:cNvPicPr>
          <p:nvPr/>
        </p:nvPicPr>
        <p:blipFill>
          <a:blip r:embed="rId9" cstate="print"/>
          <a:srcRect/>
          <a:stretch>
            <a:fillRect/>
          </a:stretch>
        </p:blipFill>
        <p:spPr bwMode="auto">
          <a:xfrm>
            <a:off x="7611666" y="1150597"/>
            <a:ext cx="1025129" cy="2187179"/>
          </a:xfrm>
          <a:prstGeom prst="rect">
            <a:avLst/>
          </a:prstGeom>
          <a:noFill/>
          <a:ln w="9525">
            <a:noFill/>
            <a:miter lim="800000"/>
            <a:headEnd/>
            <a:tailEnd/>
          </a:ln>
        </p:spPr>
      </p:pic>
      <p:sp>
        <p:nvSpPr>
          <p:cNvPr id="2" name="向右箭號 1"/>
          <p:cNvSpPr/>
          <p:nvPr/>
        </p:nvSpPr>
        <p:spPr>
          <a:xfrm>
            <a:off x="5082307" y="5005083"/>
            <a:ext cx="356890" cy="2866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 name="直線圖說文字 2 4"/>
          <p:cNvSpPr/>
          <p:nvPr/>
        </p:nvSpPr>
        <p:spPr>
          <a:xfrm>
            <a:off x="5557156" y="1853599"/>
            <a:ext cx="651719" cy="357223"/>
          </a:xfrm>
          <a:prstGeom prst="borderCallout2">
            <a:avLst>
              <a:gd name="adj1" fmla="val 18750"/>
              <a:gd name="adj2" fmla="val 4232"/>
              <a:gd name="adj3" fmla="val 18750"/>
              <a:gd name="adj4" fmla="val -16667"/>
              <a:gd name="adj5" fmla="val 135423"/>
              <a:gd name="adj6" fmla="val -62373"/>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TW" sz="1500" dirty="0"/>
              <a:t>6</a:t>
            </a:r>
            <a:r>
              <a:rPr lang="zh-TW" altLang="en-US" sz="1500" dirty="0"/>
              <a:t>月</a:t>
            </a:r>
          </a:p>
        </p:txBody>
      </p:sp>
      <p:sp>
        <p:nvSpPr>
          <p:cNvPr id="15" name="直線圖說文字 2 14"/>
          <p:cNvSpPr/>
          <p:nvPr/>
        </p:nvSpPr>
        <p:spPr>
          <a:xfrm>
            <a:off x="5456317" y="3170083"/>
            <a:ext cx="1050950" cy="357223"/>
          </a:xfrm>
          <a:prstGeom prst="borderCallout2">
            <a:avLst>
              <a:gd name="adj1" fmla="val 18750"/>
              <a:gd name="adj2" fmla="val 4232"/>
              <a:gd name="adj3" fmla="val 18750"/>
              <a:gd name="adj4" fmla="val -16667"/>
              <a:gd name="adj5" fmla="val 115365"/>
              <a:gd name="adj6" fmla="val -34128"/>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zh-TW" altLang="en-US" sz="1500" dirty="0"/>
              <a:t>五個學期</a:t>
            </a:r>
          </a:p>
        </p:txBody>
      </p:sp>
      <p:sp>
        <p:nvSpPr>
          <p:cNvPr id="16" name="直線圖說文字 2 15"/>
          <p:cNvSpPr/>
          <p:nvPr/>
        </p:nvSpPr>
        <p:spPr>
          <a:xfrm>
            <a:off x="7740352" y="4128155"/>
            <a:ext cx="1162264" cy="357223"/>
          </a:xfrm>
          <a:prstGeom prst="borderCallout2">
            <a:avLst>
              <a:gd name="adj1" fmla="val 18750"/>
              <a:gd name="adj2" fmla="val 4232"/>
              <a:gd name="adj3" fmla="val 18750"/>
              <a:gd name="adj4" fmla="val -16667"/>
              <a:gd name="adj5" fmla="val 109635"/>
              <a:gd name="adj6" fmla="val -47401"/>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TW" sz="1500" dirty="0"/>
              <a:t>4</a:t>
            </a:r>
            <a:r>
              <a:rPr lang="zh-TW" altLang="en-US" sz="1500" dirty="0"/>
              <a:t>月</a:t>
            </a:r>
            <a:r>
              <a:rPr lang="en-US" altLang="zh-TW" sz="1500" dirty="0"/>
              <a:t>30</a:t>
            </a:r>
            <a:r>
              <a:rPr lang="zh-TW" altLang="en-US" sz="1500" dirty="0"/>
              <a:t>日前</a:t>
            </a:r>
          </a:p>
        </p:txBody>
      </p:sp>
      <p:sp>
        <p:nvSpPr>
          <p:cNvPr id="6" name="直線圖說文字 2 5"/>
          <p:cNvSpPr/>
          <p:nvPr/>
        </p:nvSpPr>
        <p:spPr>
          <a:xfrm>
            <a:off x="5669710" y="5855718"/>
            <a:ext cx="1279091" cy="364509"/>
          </a:xfrm>
          <a:prstGeom prst="borderCallout2">
            <a:avLst>
              <a:gd name="adj1" fmla="val 56250"/>
              <a:gd name="adj2" fmla="val -331"/>
              <a:gd name="adj3" fmla="val 72917"/>
              <a:gd name="adj4" fmla="val -21469"/>
              <a:gd name="adj5" fmla="val 16667"/>
              <a:gd name="adj6" fmla="val -458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TW" sz="1350" dirty="0"/>
              <a:t>5</a:t>
            </a:r>
            <a:r>
              <a:rPr lang="zh-TW" altLang="en-US" sz="1350" dirty="0"/>
              <a:t>月</a:t>
            </a:r>
            <a:r>
              <a:rPr lang="en-US" altLang="zh-TW" sz="1350" dirty="0"/>
              <a:t>15~16</a:t>
            </a:r>
            <a:r>
              <a:rPr lang="zh-TW" altLang="en-US" sz="1350" dirty="0"/>
              <a:t>日</a:t>
            </a:r>
          </a:p>
        </p:txBody>
      </p:sp>
    </p:spTree>
    <p:extLst>
      <p:ext uri="{BB962C8B-B14F-4D97-AF65-F5344CB8AC3E}">
        <p14:creationId xmlns:p14="http://schemas.microsoft.com/office/powerpoint/2010/main" val="22804714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heel(1)">
                                      <p:cBhvr>
                                        <p:cTn id="11" dur="20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anim calcmode="lin" valueType="num">
                                      <p:cBhvr>
                                        <p:cTn id="24" dur="2000" fill="hold"/>
                                        <p:tgtEl>
                                          <p:spTgt spid="6"/>
                                        </p:tgtEl>
                                        <p:attrNameLst>
                                          <p:attrName>ppt_w</p:attrName>
                                        </p:attrNameLst>
                                      </p:cBhvr>
                                      <p:tavLst>
                                        <p:tav tm="0" fmla="#ppt_w*sin(2.5*pi*$)">
                                          <p:val>
                                            <p:fltVal val="0"/>
                                          </p:val>
                                        </p:tav>
                                        <p:tav tm="100000">
                                          <p:val>
                                            <p:fltVal val="1"/>
                                          </p:val>
                                        </p:tav>
                                      </p:tavLst>
                                    </p:anim>
                                    <p:anim calcmode="lin" valueType="num">
                                      <p:cBhvr>
                                        <p:cTn id="25"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6"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A694164D-D9EF-4A28-B760-3EF8979B111E}"/>
              </a:ext>
            </a:extLst>
          </p:cNvPr>
          <p:cNvSpPr>
            <a:spLocks noGrp="1"/>
          </p:cNvSpPr>
          <p:nvPr>
            <p:ph type="title"/>
          </p:nvPr>
        </p:nvSpPr>
        <p:spPr>
          <a:xfrm>
            <a:off x="251520" y="21298"/>
            <a:ext cx="8229600" cy="1143000"/>
          </a:xfrm>
        </p:spPr>
        <p:txBody>
          <a:bodyPr/>
          <a:lstStyle/>
          <a:p>
            <a:r>
              <a:rPr lang="zh-TW" altLang="en-US" dirty="0"/>
              <a:t>今年有何不同</a:t>
            </a:r>
            <a:r>
              <a:rPr lang="en-US" altLang="zh-TW" dirty="0"/>
              <a:t>?</a:t>
            </a:r>
            <a:endParaRPr lang="zh-TW" altLang="en-US" dirty="0"/>
          </a:p>
        </p:txBody>
      </p:sp>
      <p:sp>
        <p:nvSpPr>
          <p:cNvPr id="5" name="六邊形 4">
            <a:extLst>
              <a:ext uri="{FF2B5EF4-FFF2-40B4-BE49-F238E27FC236}">
                <a16:creationId xmlns="" xmlns:a16="http://schemas.microsoft.com/office/drawing/2014/main" id="{9BF9B1E5-A554-464B-BC00-B582116A862F}"/>
              </a:ext>
            </a:extLst>
          </p:cNvPr>
          <p:cNvSpPr/>
          <p:nvPr/>
        </p:nvSpPr>
        <p:spPr>
          <a:xfrm>
            <a:off x="2429191" y="2748474"/>
            <a:ext cx="2696015" cy="2232248"/>
          </a:xfrm>
          <a:prstGeom prst="hexagon">
            <a:avLst/>
          </a:prstGeom>
        </p:spPr>
        <p:style>
          <a:lnRef idx="3">
            <a:schemeClr val="lt1"/>
          </a:lnRef>
          <a:fillRef idx="1">
            <a:schemeClr val="accent2"/>
          </a:fillRef>
          <a:effectRef idx="1">
            <a:schemeClr val="accent2"/>
          </a:effectRef>
          <a:fontRef idx="minor">
            <a:schemeClr val="lt1"/>
          </a:fontRef>
        </p:style>
        <p:txBody>
          <a:bodyPr rtlCol="0" anchor="ctr"/>
          <a:lstStyle/>
          <a:p>
            <a:r>
              <a:rPr lang="zh-TW" altLang="en-US" dirty="0" smtClean="0"/>
              <a:t>特色</a:t>
            </a:r>
            <a:r>
              <a:rPr lang="zh-TW" altLang="en-US" dirty="0"/>
              <a:t>招生考 試分發辦理 學校</a:t>
            </a:r>
            <a:r>
              <a:rPr lang="zh-TW" altLang="en-US" dirty="0" smtClean="0"/>
              <a:t>增加          </a:t>
            </a:r>
            <a:r>
              <a:rPr lang="en-US" altLang="zh-TW" dirty="0" smtClean="0"/>
              <a:t>(</a:t>
            </a:r>
            <a:r>
              <a:rPr lang="zh-TW" altLang="en-US" dirty="0" smtClean="0"/>
              <a:t>全國共計</a:t>
            </a:r>
            <a:r>
              <a:rPr lang="en-US" altLang="zh-TW" dirty="0"/>
              <a:t>8</a:t>
            </a:r>
            <a:r>
              <a:rPr lang="zh-TW" altLang="en-US" dirty="0"/>
              <a:t>校</a:t>
            </a:r>
            <a:r>
              <a:rPr lang="en-US" altLang="zh-TW" dirty="0"/>
              <a:t>)</a:t>
            </a:r>
            <a:endParaRPr lang="zh-TW" altLang="en-US" dirty="0"/>
          </a:p>
          <a:p>
            <a:r>
              <a:rPr lang="en-US" altLang="zh-TW" b="1" dirty="0" smtClean="0"/>
              <a:t>#</a:t>
            </a:r>
            <a:r>
              <a:rPr lang="zh-TW" altLang="en-US" sz="2000" b="1" u="sng" dirty="0" smtClean="0">
                <a:solidFill>
                  <a:srgbClr val="FFFF00"/>
                </a:solidFill>
              </a:rPr>
              <a:t>竹崎 及 </a:t>
            </a:r>
            <a:r>
              <a:rPr lang="zh-TW" altLang="en-US" sz="2000" b="1" u="sng" dirty="0">
                <a:solidFill>
                  <a:srgbClr val="FFFF00"/>
                </a:solidFill>
              </a:rPr>
              <a:t>永</a:t>
            </a:r>
            <a:r>
              <a:rPr lang="zh-TW" altLang="en-US" sz="2000" b="1" u="sng" dirty="0" smtClean="0">
                <a:solidFill>
                  <a:srgbClr val="FFFF00"/>
                </a:solidFill>
              </a:rPr>
              <a:t>慶</a:t>
            </a:r>
            <a:endParaRPr lang="en-US" altLang="zh-TW" sz="2000" b="1" u="sng" dirty="0" smtClean="0">
              <a:solidFill>
                <a:srgbClr val="FFFF00"/>
              </a:solidFill>
            </a:endParaRPr>
          </a:p>
          <a:p>
            <a:r>
              <a:rPr lang="zh-TW" altLang="en-US" b="1" dirty="0"/>
              <a:t> </a:t>
            </a:r>
            <a:r>
              <a:rPr lang="zh-TW" altLang="en-US" b="1" dirty="0" smtClean="0"/>
              <a:t>     </a:t>
            </a:r>
            <a:r>
              <a:rPr lang="en-US" altLang="zh-TW" b="1" u="sng" dirty="0" smtClean="0"/>
              <a:t>(</a:t>
            </a:r>
            <a:r>
              <a:rPr lang="en-US" altLang="zh-TW" b="1" u="sng" dirty="0" smtClean="0"/>
              <a:t>AI</a:t>
            </a:r>
            <a:r>
              <a:rPr lang="zh-TW" altLang="en-US" b="1" u="sng" dirty="0"/>
              <a:t>科技</a:t>
            </a:r>
            <a:r>
              <a:rPr lang="zh-TW" altLang="en-US" b="1" u="sng" dirty="0" smtClean="0"/>
              <a:t>班</a:t>
            </a:r>
            <a:r>
              <a:rPr lang="en-US" altLang="zh-TW" b="1" u="sng" dirty="0" smtClean="0"/>
              <a:t>)</a:t>
            </a:r>
          </a:p>
          <a:p>
            <a:r>
              <a:rPr lang="en-US" altLang="zh-TW" b="1" u="sng" dirty="0" smtClean="0"/>
              <a:t>#</a:t>
            </a:r>
            <a:r>
              <a:rPr lang="zh-TW" altLang="en-US" b="1" u="sng" dirty="0" smtClean="0"/>
              <a:t>藝高</a:t>
            </a:r>
            <a:endParaRPr lang="en-US" altLang="zh-TW" b="1" u="sng" dirty="0" smtClean="0"/>
          </a:p>
          <a:p>
            <a:r>
              <a:rPr lang="zh-TW" altLang="en-US" b="1" dirty="0"/>
              <a:t> </a:t>
            </a:r>
            <a:r>
              <a:rPr lang="zh-TW" altLang="en-US" b="1" dirty="0" smtClean="0"/>
              <a:t>   </a:t>
            </a:r>
            <a:r>
              <a:rPr lang="zh-TW" altLang="en-US" b="1" u="sng" dirty="0" smtClean="0"/>
              <a:t> </a:t>
            </a:r>
            <a:r>
              <a:rPr lang="en-US" altLang="zh-TW" b="1" u="sng" dirty="0" smtClean="0"/>
              <a:t>(</a:t>
            </a:r>
            <a:r>
              <a:rPr lang="zh-TW" altLang="en-US" b="1" u="sng" dirty="0" smtClean="0"/>
              <a:t>人文科技班</a:t>
            </a:r>
            <a:r>
              <a:rPr lang="en-US" altLang="zh-TW" b="1" u="sng" dirty="0" smtClean="0"/>
              <a:t>)</a:t>
            </a:r>
            <a:endParaRPr lang="en-US" altLang="zh-TW" b="1" u="sng" dirty="0"/>
          </a:p>
        </p:txBody>
      </p:sp>
      <p:sp>
        <p:nvSpPr>
          <p:cNvPr id="7" name="六邊形 6">
            <a:extLst>
              <a:ext uri="{FF2B5EF4-FFF2-40B4-BE49-F238E27FC236}">
                <a16:creationId xmlns="" xmlns:a16="http://schemas.microsoft.com/office/drawing/2014/main" id="{3EF74BA1-B7CC-4210-8FF9-3D5F85B994E4}"/>
              </a:ext>
            </a:extLst>
          </p:cNvPr>
          <p:cNvSpPr/>
          <p:nvPr/>
        </p:nvSpPr>
        <p:spPr>
          <a:xfrm>
            <a:off x="4695998" y="1704358"/>
            <a:ext cx="2237726" cy="2088232"/>
          </a:xfrm>
          <a:prstGeom prst="hexagon">
            <a:avLst/>
          </a:prstGeom>
        </p:spPr>
        <p:style>
          <a:lnRef idx="3">
            <a:schemeClr val="lt1"/>
          </a:lnRef>
          <a:fillRef idx="1">
            <a:schemeClr val="dk1"/>
          </a:fillRef>
          <a:effectRef idx="1">
            <a:schemeClr val="dk1"/>
          </a:effectRef>
          <a:fontRef idx="minor">
            <a:schemeClr val="lt1"/>
          </a:fontRef>
        </p:style>
        <p:txBody>
          <a:bodyPr rtlCol="0" anchor="ctr"/>
          <a:lstStyle/>
          <a:p>
            <a:pPr algn="ctr"/>
            <a:r>
              <a:rPr lang="zh-TW" altLang="en-US" dirty="0"/>
              <a:t>藝才班甄選 入學舞蹈班 試辦網路志 願選填</a:t>
            </a:r>
          </a:p>
          <a:p>
            <a:pPr algn="ctr"/>
            <a:endParaRPr lang="en-US" altLang="zh-TW" dirty="0"/>
          </a:p>
        </p:txBody>
      </p:sp>
      <p:sp>
        <p:nvSpPr>
          <p:cNvPr id="13" name="六邊形 12">
            <a:extLst>
              <a:ext uri="{FF2B5EF4-FFF2-40B4-BE49-F238E27FC236}">
                <a16:creationId xmlns="" xmlns:a16="http://schemas.microsoft.com/office/drawing/2014/main" id="{4B536947-9025-4EE2-9983-54BC95760B8B}"/>
              </a:ext>
            </a:extLst>
          </p:cNvPr>
          <p:cNvSpPr/>
          <p:nvPr/>
        </p:nvSpPr>
        <p:spPr>
          <a:xfrm>
            <a:off x="272120" y="1556792"/>
            <a:ext cx="2696015" cy="1872208"/>
          </a:xfrm>
          <a:prstGeom prst="hexagon">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258888"/>
            <a:r>
              <a:rPr lang="zh-TW" altLang="en-US" b="1" dirty="0"/>
              <a:t>試辦學習區完全免試持續擴大</a:t>
            </a:r>
          </a:p>
          <a:p>
            <a:pPr algn="ctr" defTabSz="1258888"/>
            <a:r>
              <a:rPr lang="zh-TW" altLang="en-US" b="1" u="sng" dirty="0">
                <a:solidFill>
                  <a:srgbClr val="FF0000"/>
                </a:solidFill>
              </a:rPr>
              <a:t>竹崎、港藝</a:t>
            </a:r>
            <a:endParaRPr lang="en-US" altLang="zh-TW" b="1" u="sng" dirty="0">
              <a:solidFill>
                <a:srgbClr val="FF0000"/>
              </a:solidFill>
            </a:endParaRPr>
          </a:p>
          <a:p>
            <a:pPr algn="ctr" defTabSz="1258888"/>
            <a:r>
              <a:rPr lang="zh-TW" altLang="en-US" b="1" u="sng" dirty="0">
                <a:solidFill>
                  <a:srgbClr val="FF0000"/>
                </a:solidFill>
              </a:rPr>
              <a:t>興華、東吳</a:t>
            </a:r>
          </a:p>
        </p:txBody>
      </p:sp>
      <p:sp>
        <p:nvSpPr>
          <p:cNvPr id="14" name="六邊形 13">
            <a:extLst>
              <a:ext uri="{FF2B5EF4-FFF2-40B4-BE49-F238E27FC236}">
                <a16:creationId xmlns="" xmlns:a16="http://schemas.microsoft.com/office/drawing/2014/main" id="{962FE3CB-B45F-42DF-A8E6-46CF3DC63515}"/>
              </a:ext>
            </a:extLst>
          </p:cNvPr>
          <p:cNvSpPr/>
          <p:nvPr/>
        </p:nvSpPr>
        <p:spPr>
          <a:xfrm>
            <a:off x="6516216" y="2924944"/>
            <a:ext cx="2180928" cy="1872208"/>
          </a:xfrm>
          <a:prstGeom prst="hexagon">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1258888"/>
            <a:r>
              <a:rPr lang="zh-TW" altLang="en-US" sz="1800" spc="125" dirty="0">
                <a:solidFill>
                  <a:schemeClr val="tx1"/>
                </a:solidFill>
                <a:latin typeface="cwTeXHeiBold"/>
                <a:cs typeface="cwTeXHeiBold"/>
              </a:rPr>
              <a:t>因應資通安 全法，免試 入學志願選 填系統些微 </a:t>
            </a:r>
            <a:r>
              <a:rPr lang="zh-TW" altLang="en-US" sz="1800" spc="140" dirty="0">
                <a:solidFill>
                  <a:schemeClr val="tx1"/>
                </a:solidFill>
                <a:latin typeface="cwTeXHeiBold"/>
                <a:cs typeface="cwTeXHeiBold"/>
              </a:rPr>
              <a:t>改變</a:t>
            </a:r>
            <a:endParaRPr lang="zh-TW" altLang="en-US" sz="1800" dirty="0">
              <a:solidFill>
                <a:schemeClr val="tx1"/>
              </a:solidFill>
              <a:latin typeface="cwTeXHeiBold"/>
              <a:cs typeface="cwTeXHeiBold"/>
            </a:endParaRPr>
          </a:p>
          <a:p>
            <a:pPr algn="ctr" defTabSz="1258888"/>
            <a:endParaRPr lang="zh-TW" altLang="en-US" dirty="0"/>
          </a:p>
        </p:txBody>
      </p:sp>
      <p:sp>
        <p:nvSpPr>
          <p:cNvPr id="16" name="六邊形 15">
            <a:extLst>
              <a:ext uri="{FF2B5EF4-FFF2-40B4-BE49-F238E27FC236}">
                <a16:creationId xmlns="" xmlns:a16="http://schemas.microsoft.com/office/drawing/2014/main" id="{587DB82F-DB3E-4C48-B154-606150AC8FD3}"/>
              </a:ext>
            </a:extLst>
          </p:cNvPr>
          <p:cNvSpPr/>
          <p:nvPr/>
        </p:nvSpPr>
        <p:spPr>
          <a:xfrm>
            <a:off x="4747735" y="3861048"/>
            <a:ext cx="2160240" cy="1872208"/>
          </a:xfrm>
          <a:prstGeom prst="hexag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258888"/>
            <a:r>
              <a:rPr lang="zh-TW" altLang="en-US" dirty="0"/>
              <a:t>特招專業群科招生學校</a:t>
            </a:r>
            <a:r>
              <a:rPr lang="en-US" altLang="zh-TW" dirty="0"/>
              <a:t>:</a:t>
            </a:r>
          </a:p>
          <a:p>
            <a:pPr algn="ctr" defTabSz="1258888"/>
            <a:r>
              <a:rPr lang="en-US" altLang="zh-TW" dirty="0"/>
              <a:t>1.</a:t>
            </a:r>
            <a:r>
              <a:rPr lang="zh-TW" altLang="en-US" dirty="0"/>
              <a:t>萬能</a:t>
            </a:r>
            <a:endParaRPr lang="en-US" altLang="zh-TW" dirty="0"/>
          </a:p>
          <a:p>
            <a:pPr algn="ctr" defTabSz="1258888"/>
            <a:r>
              <a:rPr lang="en-US" altLang="zh-TW" dirty="0"/>
              <a:t>2.</a:t>
            </a:r>
            <a:r>
              <a:rPr lang="zh-TW" altLang="en-US" dirty="0"/>
              <a:t>華商</a:t>
            </a:r>
            <a:endParaRPr lang="en-US" altLang="zh-TW" dirty="0"/>
          </a:p>
          <a:p>
            <a:pPr algn="ctr" defTabSz="1258888"/>
            <a:r>
              <a:rPr lang="en-US" altLang="zh-TW" dirty="0"/>
              <a:t>3.</a:t>
            </a:r>
            <a:r>
              <a:rPr lang="zh-TW" altLang="en-US" u="sng" dirty="0">
                <a:solidFill>
                  <a:srgbClr val="C00000"/>
                </a:solidFill>
              </a:rPr>
              <a:t>家職</a:t>
            </a:r>
          </a:p>
        </p:txBody>
      </p:sp>
    </p:spTree>
    <p:extLst>
      <p:ext uri="{BB962C8B-B14F-4D97-AF65-F5344CB8AC3E}">
        <p14:creationId xmlns:p14="http://schemas.microsoft.com/office/powerpoint/2010/main" val="2577260995"/>
      </p:ext>
    </p:extLst>
  </p:cSld>
  <p:clrMapOvr>
    <a:masterClrMapping/>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p:cNvSpPr>
          <p:nvPr>
            <p:ph type="ctrTitle" idx="4294967295"/>
          </p:nvPr>
        </p:nvSpPr>
        <p:spPr>
          <a:xfrm>
            <a:off x="476457" y="-207551"/>
            <a:ext cx="7886700" cy="958850"/>
          </a:xfrm>
        </p:spPr>
        <p:txBody>
          <a:bodyPr anchor="b">
            <a:normAutofit/>
          </a:bodyPr>
          <a:lstStyle/>
          <a:p>
            <a:pPr>
              <a:defRPr/>
            </a:pPr>
            <a:r>
              <a:rPr lang="zh-TW" altLang="en-US" sz="3000" dirty="0">
                <a:solidFill>
                  <a:srgbClr val="4472C4"/>
                </a:solidFill>
                <a:effectLst>
                  <a:outerShdw blurRad="38100" dist="38100" dir="2700000" algn="tl">
                    <a:srgbClr val="C0C0C0"/>
                  </a:outerShdw>
                </a:effectLst>
              </a:rPr>
              <a:t>嘉義區免試入學超額比序運作及同分參酌模式</a:t>
            </a:r>
          </a:p>
        </p:txBody>
      </p:sp>
      <p:grpSp>
        <p:nvGrpSpPr>
          <p:cNvPr id="126978" name="Group 43"/>
          <p:cNvGrpSpPr>
            <a:grpSpLocks/>
          </p:cNvGrpSpPr>
          <p:nvPr/>
        </p:nvGrpSpPr>
        <p:grpSpPr bwMode="auto">
          <a:xfrm>
            <a:off x="1335743" y="1628055"/>
            <a:ext cx="6461168" cy="2551374"/>
            <a:chOff x="869" y="2108"/>
            <a:chExt cx="3356" cy="1057"/>
          </a:xfrm>
        </p:grpSpPr>
        <p:grpSp>
          <p:nvGrpSpPr>
            <p:cNvPr id="126989" name="Group 19"/>
            <p:cNvGrpSpPr>
              <a:grpSpLocks/>
            </p:cNvGrpSpPr>
            <p:nvPr/>
          </p:nvGrpSpPr>
          <p:grpSpPr bwMode="auto">
            <a:xfrm>
              <a:off x="875" y="2108"/>
              <a:ext cx="3344" cy="379"/>
              <a:chOff x="1522" y="11739"/>
              <a:chExt cx="7411" cy="946"/>
            </a:xfrm>
          </p:grpSpPr>
          <p:sp>
            <p:nvSpPr>
              <p:cNvPr id="155" name="Text Box 98"/>
              <p:cNvSpPr txBox="1">
                <a:spLocks noChangeArrowheads="1"/>
              </p:cNvSpPr>
              <p:nvPr/>
            </p:nvSpPr>
            <p:spPr bwMode="auto">
              <a:xfrm>
                <a:off x="2741" y="11797"/>
                <a:ext cx="806" cy="862"/>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lIns="70961" tIns="36671" rIns="70961" bIns="36671"/>
              <a:lstStyle/>
              <a:p>
                <a:pPr algn="ctr">
                  <a:defRPr/>
                </a:pPr>
                <a:r>
                  <a:rPr lang="zh-TW" altLang="en-US" sz="1350" b="1" dirty="0">
                    <a:latin typeface="微軟正黑體" panose="020B0604030504040204" pitchFamily="34" charset="-120"/>
                    <a:ea typeface="微軟正黑體" panose="020B0604030504040204" pitchFamily="34" charset="-120"/>
                  </a:rPr>
                  <a:t>志願序分數</a:t>
                </a:r>
              </a:p>
            </p:txBody>
          </p:sp>
          <p:sp>
            <p:nvSpPr>
              <p:cNvPr id="156" name="Text Box 99"/>
              <p:cNvSpPr txBox="1">
                <a:spLocks noChangeArrowheads="1"/>
              </p:cNvSpPr>
              <p:nvPr/>
            </p:nvSpPr>
            <p:spPr bwMode="auto">
              <a:xfrm>
                <a:off x="1522" y="11792"/>
                <a:ext cx="852" cy="777"/>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lIns="70961" tIns="36671" rIns="70961" bIns="36671"/>
              <a:lstStyle/>
              <a:p>
                <a:pPr algn="ctr">
                  <a:defRPr/>
                </a:pPr>
                <a:r>
                  <a:rPr lang="zh-TW" altLang="en-US" b="1" dirty="0">
                    <a:latin typeface="微軟正黑體" panose="020B0604030504040204" pitchFamily="34" charset="-120"/>
                    <a:ea typeface="微軟正黑體" panose="020B0604030504040204" pitchFamily="34" charset="-120"/>
                  </a:rPr>
                  <a:t>總積分</a:t>
                </a:r>
              </a:p>
            </p:txBody>
          </p:sp>
          <p:cxnSp>
            <p:nvCxnSpPr>
              <p:cNvPr id="127005" name="AutoShape 105"/>
              <p:cNvCxnSpPr>
                <a:cxnSpLocks noChangeShapeType="1"/>
              </p:cNvCxnSpPr>
              <p:nvPr/>
            </p:nvCxnSpPr>
            <p:spPr bwMode="auto">
              <a:xfrm>
                <a:off x="2375" y="12215"/>
                <a:ext cx="328" cy="0"/>
              </a:xfrm>
              <a:prstGeom prst="straightConnector1">
                <a:avLst/>
              </a:prstGeom>
              <a:noFill/>
              <a:ln w="9525">
                <a:solidFill>
                  <a:srgbClr val="000000"/>
                </a:solidFill>
                <a:round/>
                <a:headEnd/>
                <a:tailEnd type="triangle" w="med" len="med"/>
              </a:ln>
            </p:spPr>
          </p:cxnSp>
          <p:cxnSp>
            <p:nvCxnSpPr>
              <p:cNvPr id="127006" name="AutoShape 106"/>
              <p:cNvCxnSpPr>
                <a:cxnSpLocks noChangeShapeType="1"/>
              </p:cNvCxnSpPr>
              <p:nvPr/>
            </p:nvCxnSpPr>
            <p:spPr bwMode="auto">
              <a:xfrm>
                <a:off x="3570" y="12241"/>
                <a:ext cx="328" cy="0"/>
              </a:xfrm>
              <a:prstGeom prst="straightConnector1">
                <a:avLst/>
              </a:prstGeom>
              <a:noFill/>
              <a:ln w="9525">
                <a:solidFill>
                  <a:srgbClr val="000000"/>
                </a:solidFill>
                <a:round/>
                <a:headEnd/>
                <a:tailEnd type="triangle" w="med" len="med"/>
              </a:ln>
            </p:spPr>
          </p:cxnSp>
          <p:cxnSp>
            <p:nvCxnSpPr>
              <p:cNvPr id="127007" name="AutoShape 107"/>
              <p:cNvCxnSpPr>
                <a:cxnSpLocks noChangeShapeType="1"/>
              </p:cNvCxnSpPr>
              <p:nvPr/>
            </p:nvCxnSpPr>
            <p:spPr bwMode="auto">
              <a:xfrm>
                <a:off x="4796" y="12326"/>
                <a:ext cx="328" cy="0"/>
              </a:xfrm>
              <a:prstGeom prst="straightConnector1">
                <a:avLst/>
              </a:prstGeom>
              <a:noFill/>
              <a:ln w="9525">
                <a:solidFill>
                  <a:srgbClr val="000000"/>
                </a:solidFill>
                <a:round/>
                <a:headEnd/>
                <a:tailEnd type="triangle" w="med" len="med"/>
              </a:ln>
            </p:spPr>
          </p:cxnSp>
          <p:cxnSp>
            <p:nvCxnSpPr>
              <p:cNvPr id="127008" name="AutoShape 108"/>
              <p:cNvCxnSpPr>
                <a:cxnSpLocks noChangeShapeType="1"/>
              </p:cNvCxnSpPr>
              <p:nvPr/>
            </p:nvCxnSpPr>
            <p:spPr bwMode="auto">
              <a:xfrm>
                <a:off x="6007" y="12279"/>
                <a:ext cx="328" cy="0"/>
              </a:xfrm>
              <a:prstGeom prst="straightConnector1">
                <a:avLst/>
              </a:prstGeom>
              <a:noFill/>
              <a:ln w="9525">
                <a:solidFill>
                  <a:srgbClr val="000000"/>
                </a:solidFill>
                <a:round/>
                <a:headEnd/>
                <a:tailEnd type="triangle" w="med" len="med"/>
              </a:ln>
            </p:spPr>
          </p:cxnSp>
          <p:cxnSp>
            <p:nvCxnSpPr>
              <p:cNvPr id="127009" name="AutoShape 109"/>
              <p:cNvCxnSpPr>
                <a:cxnSpLocks noChangeShapeType="1"/>
              </p:cNvCxnSpPr>
              <p:nvPr/>
            </p:nvCxnSpPr>
            <p:spPr bwMode="auto">
              <a:xfrm>
                <a:off x="7380" y="12242"/>
                <a:ext cx="328" cy="0"/>
              </a:xfrm>
              <a:prstGeom prst="straightConnector1">
                <a:avLst/>
              </a:prstGeom>
              <a:noFill/>
              <a:ln w="9525">
                <a:solidFill>
                  <a:srgbClr val="000000"/>
                </a:solidFill>
                <a:round/>
                <a:headEnd/>
                <a:tailEnd type="triangle" w="med" len="med"/>
              </a:ln>
            </p:spPr>
          </p:cxnSp>
          <p:cxnSp>
            <p:nvCxnSpPr>
              <p:cNvPr id="127010" name="AutoShape 110"/>
              <p:cNvCxnSpPr>
                <a:cxnSpLocks noChangeShapeType="1"/>
              </p:cNvCxnSpPr>
              <p:nvPr/>
            </p:nvCxnSpPr>
            <p:spPr bwMode="auto">
              <a:xfrm>
                <a:off x="8605" y="12245"/>
                <a:ext cx="328" cy="0"/>
              </a:xfrm>
              <a:prstGeom prst="straightConnector1">
                <a:avLst/>
              </a:prstGeom>
              <a:noFill/>
              <a:ln w="9525">
                <a:solidFill>
                  <a:srgbClr val="000000"/>
                </a:solidFill>
                <a:round/>
                <a:headEnd/>
                <a:tailEnd type="triangle" w="med" len="med"/>
              </a:ln>
            </p:spPr>
          </p:cxnSp>
          <p:sp>
            <p:nvSpPr>
              <p:cNvPr id="32" name="Text Box 102"/>
              <p:cNvSpPr txBox="1">
                <a:spLocks noChangeArrowheads="1"/>
              </p:cNvSpPr>
              <p:nvPr/>
            </p:nvSpPr>
            <p:spPr bwMode="auto">
              <a:xfrm>
                <a:off x="7767" y="11739"/>
                <a:ext cx="843" cy="86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lIns="70961" tIns="36671" rIns="70961" bIns="36671"/>
              <a:lstStyle/>
              <a:p>
                <a:pPr algn="ctr">
                  <a:defRPr/>
                </a:pPr>
                <a:r>
                  <a:rPr lang="zh-TW" altLang="en-US" sz="1200" b="1" dirty="0">
                    <a:latin typeface="微軟正黑體" panose="020B0604030504040204" pitchFamily="34" charset="-120"/>
                    <a:ea typeface="微軟正黑體" panose="020B0604030504040204" pitchFamily="34" charset="-120"/>
                  </a:rPr>
                  <a:t>會考三等級總</a:t>
                </a:r>
                <a:r>
                  <a:rPr lang="zh-TW" altLang="en-US" sz="1350" b="1" dirty="0">
                    <a:latin typeface="微軟正黑體" panose="020B0604030504040204" pitchFamily="34" charset="-120"/>
                    <a:ea typeface="微軟正黑體" panose="020B0604030504040204" pitchFamily="34" charset="-120"/>
                  </a:rPr>
                  <a:t>分</a:t>
                </a:r>
              </a:p>
            </p:txBody>
          </p:sp>
          <p:sp>
            <p:nvSpPr>
              <p:cNvPr id="33" name="Text Box 100"/>
              <p:cNvSpPr txBox="1">
                <a:spLocks noChangeArrowheads="1"/>
              </p:cNvSpPr>
              <p:nvPr/>
            </p:nvSpPr>
            <p:spPr bwMode="auto">
              <a:xfrm>
                <a:off x="3950" y="11792"/>
                <a:ext cx="847" cy="862"/>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lIns="70961" tIns="36671" rIns="70961" bIns="36671"/>
              <a:lstStyle/>
              <a:p>
                <a:pPr algn="ctr">
                  <a:defRPr/>
                </a:pPr>
                <a:r>
                  <a:rPr lang="zh-TW" altLang="en-US" b="1" dirty="0">
                    <a:solidFill>
                      <a:srgbClr val="000000"/>
                    </a:solidFill>
                    <a:latin typeface="微軟正黑體" panose="020B0604030504040204" pitchFamily="34" charset="-120"/>
                    <a:ea typeface="微軟正黑體" panose="020B0604030504040204" pitchFamily="34" charset="-120"/>
                  </a:rPr>
                  <a:t>均衡學習</a:t>
                </a:r>
                <a:endParaRPr lang="zh-TW" altLang="en-US" b="1" dirty="0">
                  <a:latin typeface="微軟正黑體" panose="020B0604030504040204" pitchFamily="34" charset="-120"/>
                  <a:ea typeface="微軟正黑體" panose="020B0604030504040204" pitchFamily="34" charset="-120"/>
                </a:endParaRPr>
              </a:p>
            </p:txBody>
          </p:sp>
          <p:sp>
            <p:nvSpPr>
              <p:cNvPr id="34" name="Text Box 103"/>
              <p:cNvSpPr txBox="1">
                <a:spLocks noChangeArrowheads="1"/>
              </p:cNvSpPr>
              <p:nvPr/>
            </p:nvSpPr>
            <p:spPr bwMode="auto">
              <a:xfrm>
                <a:off x="6343" y="11814"/>
                <a:ext cx="998" cy="86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lIns="70961" tIns="36671" rIns="70961" bIns="36671"/>
              <a:lstStyle/>
              <a:p>
                <a:pPr algn="ctr">
                  <a:defRPr/>
                </a:pPr>
                <a:r>
                  <a:rPr lang="zh-TW" altLang="en-US" sz="1500" b="1" dirty="0">
                    <a:latin typeface="微軟正黑體" panose="020B0604030504040204" pitchFamily="34" charset="-120"/>
                    <a:ea typeface="微軟正黑體" panose="020B0604030504040204" pitchFamily="34" charset="-120"/>
                  </a:rPr>
                  <a:t>多元學習總分</a:t>
                </a:r>
              </a:p>
            </p:txBody>
          </p:sp>
          <p:sp>
            <p:nvSpPr>
              <p:cNvPr id="35" name="Text Box 104"/>
              <p:cNvSpPr txBox="1">
                <a:spLocks noChangeArrowheads="1"/>
              </p:cNvSpPr>
              <p:nvPr/>
            </p:nvSpPr>
            <p:spPr bwMode="auto">
              <a:xfrm>
                <a:off x="5165" y="11826"/>
                <a:ext cx="842" cy="863"/>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lIns="70961" tIns="36671" rIns="70961" bIns="36671"/>
              <a:lstStyle/>
              <a:p>
                <a:pPr algn="ctr">
                  <a:defRPr/>
                </a:pPr>
                <a:r>
                  <a:rPr lang="zh-TW" altLang="en-US" b="1" dirty="0">
                    <a:latin typeface="微軟正黑體" panose="020B0604030504040204" pitchFamily="34" charset="-120"/>
                    <a:ea typeface="微軟正黑體" panose="020B0604030504040204" pitchFamily="34" charset="-120"/>
                  </a:rPr>
                  <a:t>適性輔導</a:t>
                </a:r>
              </a:p>
            </p:txBody>
          </p:sp>
        </p:grpSp>
        <p:sp>
          <p:nvSpPr>
            <p:cNvPr id="319520" name="文字方塊 145"/>
            <p:cNvSpPr txBox="1">
              <a:spLocks noChangeArrowheads="1"/>
            </p:cNvSpPr>
            <p:nvPr/>
          </p:nvSpPr>
          <p:spPr bwMode="auto">
            <a:xfrm>
              <a:off x="1839" y="2651"/>
              <a:ext cx="471" cy="499"/>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lIns="70961" tIns="36671" rIns="70961" bIns="36671"/>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pPr algn="ctr">
                <a:defRPr/>
              </a:pPr>
              <a:r>
                <a:rPr kumimoji="0" lang="zh-TW" altLang="en-US" sz="1800" b="1">
                  <a:solidFill>
                    <a:srgbClr val="000000"/>
                  </a:solidFill>
                  <a:latin typeface="微軟正黑體" pitchFamily="34" charset="-120"/>
                  <a:ea typeface="微軟正黑體" pitchFamily="34" charset="-120"/>
                </a:rPr>
                <a:t>三等級四標示總積分</a:t>
              </a:r>
            </a:p>
          </p:txBody>
        </p:sp>
        <p:sp>
          <p:nvSpPr>
            <p:cNvPr id="319521" name="文字方塊 44"/>
            <p:cNvSpPr txBox="1">
              <a:spLocks noChangeArrowheads="1"/>
            </p:cNvSpPr>
            <p:nvPr/>
          </p:nvSpPr>
          <p:spPr bwMode="auto">
            <a:xfrm>
              <a:off x="869" y="2646"/>
              <a:ext cx="385" cy="499"/>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lIns="70961" tIns="36671" rIns="70961" bIns="36671"/>
            <a:lstStyle/>
            <a:p>
              <a:pPr algn="ctr">
                <a:defRPr/>
              </a:pPr>
              <a:r>
                <a:rPr lang="zh-TW" altLang="en-US" b="1">
                  <a:latin typeface="微軟正黑體" panose="020B0604030504040204" pitchFamily="34" charset="-120"/>
                  <a:ea typeface="微軟正黑體" panose="020B0604030504040204" pitchFamily="34" charset="-120"/>
                </a:rPr>
                <a:t>品德表現</a:t>
              </a:r>
            </a:p>
          </p:txBody>
        </p:sp>
        <p:sp>
          <p:nvSpPr>
            <p:cNvPr id="319522" name="文字方塊 45"/>
            <p:cNvSpPr txBox="1">
              <a:spLocks noChangeArrowheads="1"/>
            </p:cNvSpPr>
            <p:nvPr/>
          </p:nvSpPr>
          <p:spPr bwMode="auto">
            <a:xfrm>
              <a:off x="1365" y="2662"/>
              <a:ext cx="385" cy="499"/>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lIns="70961" tIns="36671" rIns="70961" bIns="36671"/>
            <a:lstStyle/>
            <a:p>
              <a:pPr algn="ctr">
                <a:defRPr/>
              </a:pPr>
              <a:r>
                <a:rPr lang="zh-TW" altLang="en-US" b="1" dirty="0">
                  <a:latin typeface="微軟正黑體" panose="020B0604030504040204" pitchFamily="34" charset="-120"/>
                  <a:ea typeface="微軟正黑體" panose="020B0604030504040204" pitchFamily="34" charset="-120"/>
                </a:rPr>
                <a:t>服務學習</a:t>
              </a:r>
            </a:p>
            <a:p>
              <a:pPr algn="ctr">
                <a:defRPr/>
              </a:pPr>
              <a:endParaRPr lang="zh-TW" altLang="en-US" b="1" dirty="0">
                <a:latin typeface="微軟正黑體" panose="020B0604030504040204" pitchFamily="34" charset="-120"/>
                <a:ea typeface="微軟正黑體" panose="020B0604030504040204" pitchFamily="34" charset="-120"/>
              </a:endParaRPr>
            </a:p>
          </p:txBody>
        </p:sp>
        <p:cxnSp>
          <p:nvCxnSpPr>
            <p:cNvPr id="126995" name="直線單箭頭接點 153"/>
            <p:cNvCxnSpPr>
              <a:cxnSpLocks noChangeShapeType="1"/>
            </p:cNvCxnSpPr>
            <p:nvPr/>
          </p:nvCxnSpPr>
          <p:spPr bwMode="auto">
            <a:xfrm>
              <a:off x="1254" y="2901"/>
              <a:ext cx="114" cy="0"/>
            </a:xfrm>
            <a:prstGeom prst="straightConnector1">
              <a:avLst/>
            </a:prstGeom>
            <a:noFill/>
            <a:ln w="9525">
              <a:solidFill>
                <a:srgbClr val="000000"/>
              </a:solidFill>
              <a:round/>
              <a:headEnd/>
              <a:tailEnd type="triangle" w="med" len="med"/>
            </a:ln>
          </p:spPr>
        </p:cxnSp>
        <p:cxnSp>
          <p:nvCxnSpPr>
            <p:cNvPr id="126996" name="直線單箭頭接點 147"/>
            <p:cNvCxnSpPr>
              <a:cxnSpLocks noChangeShapeType="1"/>
            </p:cNvCxnSpPr>
            <p:nvPr/>
          </p:nvCxnSpPr>
          <p:spPr bwMode="auto">
            <a:xfrm>
              <a:off x="2296" y="2924"/>
              <a:ext cx="113" cy="0"/>
            </a:xfrm>
            <a:prstGeom prst="straightConnector1">
              <a:avLst/>
            </a:prstGeom>
            <a:noFill/>
            <a:ln w="9525">
              <a:solidFill>
                <a:srgbClr val="000000"/>
              </a:solidFill>
              <a:round/>
              <a:headEnd/>
              <a:tailEnd type="triangle" w="med" len="med"/>
            </a:ln>
          </p:spPr>
        </p:cxnSp>
        <p:cxnSp>
          <p:nvCxnSpPr>
            <p:cNvPr id="126997" name="直線單箭頭接點 148"/>
            <p:cNvCxnSpPr>
              <a:cxnSpLocks noChangeShapeType="1"/>
            </p:cNvCxnSpPr>
            <p:nvPr/>
          </p:nvCxnSpPr>
          <p:spPr bwMode="auto">
            <a:xfrm>
              <a:off x="2819" y="2928"/>
              <a:ext cx="113" cy="1"/>
            </a:xfrm>
            <a:prstGeom prst="straightConnector1">
              <a:avLst/>
            </a:prstGeom>
            <a:noFill/>
            <a:ln w="9525">
              <a:solidFill>
                <a:srgbClr val="000000"/>
              </a:solidFill>
              <a:round/>
              <a:headEnd/>
              <a:tailEnd type="triangle" w="med" len="med"/>
            </a:ln>
          </p:spPr>
        </p:cxnSp>
        <p:cxnSp>
          <p:nvCxnSpPr>
            <p:cNvPr id="126998" name="直線單箭頭接點 149"/>
            <p:cNvCxnSpPr>
              <a:cxnSpLocks noChangeShapeType="1"/>
            </p:cNvCxnSpPr>
            <p:nvPr/>
          </p:nvCxnSpPr>
          <p:spPr bwMode="auto">
            <a:xfrm>
              <a:off x="3693" y="2924"/>
              <a:ext cx="101" cy="1"/>
            </a:xfrm>
            <a:prstGeom prst="bentConnector3">
              <a:avLst>
                <a:gd name="adj1" fmla="val 50000"/>
              </a:avLst>
            </a:prstGeom>
            <a:noFill/>
            <a:ln w="9525">
              <a:solidFill>
                <a:srgbClr val="000000"/>
              </a:solidFill>
              <a:miter lim="800000"/>
              <a:headEnd/>
              <a:tailEnd type="triangle" w="med" len="med"/>
            </a:ln>
          </p:spPr>
        </p:cxnSp>
        <p:sp>
          <p:nvSpPr>
            <p:cNvPr id="319529" name="文字方塊 145"/>
            <p:cNvSpPr txBox="1">
              <a:spLocks noChangeArrowheads="1"/>
            </p:cNvSpPr>
            <p:nvPr/>
          </p:nvSpPr>
          <p:spPr bwMode="auto">
            <a:xfrm>
              <a:off x="2419" y="2666"/>
              <a:ext cx="421" cy="499"/>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70961" tIns="36671" rIns="70961" bIns="36671"/>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pPr algn="ctr">
                <a:defRPr/>
              </a:pPr>
              <a:r>
                <a:rPr kumimoji="0" lang="zh-TW" altLang="en-US" sz="1500" b="1" dirty="0">
                  <a:solidFill>
                    <a:srgbClr val="000000"/>
                  </a:solidFill>
                  <a:latin typeface="微軟正黑體" pitchFamily="34" charset="-120"/>
                  <a:ea typeface="微軟正黑體" pitchFamily="34" charset="-120"/>
                </a:rPr>
                <a:t>三等級四標示總數量</a:t>
              </a:r>
            </a:p>
          </p:txBody>
        </p:sp>
        <p:cxnSp>
          <p:nvCxnSpPr>
            <p:cNvPr id="127000" name="直線單箭頭接點 149"/>
            <p:cNvCxnSpPr>
              <a:cxnSpLocks noChangeShapeType="1"/>
            </p:cNvCxnSpPr>
            <p:nvPr/>
          </p:nvCxnSpPr>
          <p:spPr bwMode="auto">
            <a:xfrm>
              <a:off x="1754" y="2915"/>
              <a:ext cx="91" cy="0"/>
            </a:xfrm>
            <a:prstGeom prst="straightConnector1">
              <a:avLst/>
            </a:prstGeom>
            <a:noFill/>
            <a:ln w="9525">
              <a:solidFill>
                <a:srgbClr val="000000"/>
              </a:solidFill>
              <a:round/>
              <a:headEnd/>
              <a:tailEnd type="triangle" w="med" len="med"/>
            </a:ln>
          </p:spPr>
        </p:cxnSp>
        <p:sp>
          <p:nvSpPr>
            <p:cNvPr id="36" name="文字方塊 46"/>
            <p:cNvSpPr txBox="1">
              <a:spLocks noChangeArrowheads="1"/>
            </p:cNvSpPr>
            <p:nvPr/>
          </p:nvSpPr>
          <p:spPr bwMode="auto">
            <a:xfrm>
              <a:off x="3891" y="2659"/>
              <a:ext cx="334" cy="499"/>
            </a:xfrm>
            <a:prstGeom prst="rect">
              <a:avLst/>
            </a:prstGeom>
            <a:ln>
              <a:headEnd/>
              <a:tailEnd/>
            </a:ln>
          </p:spPr>
          <p:style>
            <a:lnRef idx="1">
              <a:schemeClr val="dk1"/>
            </a:lnRef>
            <a:fillRef idx="2">
              <a:schemeClr val="dk1"/>
            </a:fillRef>
            <a:effectRef idx="1">
              <a:schemeClr val="dk1"/>
            </a:effectRef>
            <a:fontRef idx="minor">
              <a:schemeClr val="dk1"/>
            </a:fontRef>
          </p:style>
          <p:txBody>
            <a:bodyPr lIns="70961" tIns="36671" rIns="70961" bIns="36671"/>
            <a:lstStyle/>
            <a:p>
              <a:pPr algn="ctr">
                <a:defRPr/>
              </a:pPr>
              <a:r>
                <a:rPr lang="zh-TW" altLang="en-US" b="1" dirty="0">
                  <a:latin typeface="微軟正黑體" panose="020B0604030504040204" pitchFamily="34" charset="-120"/>
                  <a:ea typeface="微軟正黑體" panose="020B0604030504040204" pitchFamily="34" charset="-120"/>
                </a:rPr>
                <a:t>體適能</a:t>
              </a:r>
            </a:p>
            <a:p>
              <a:pPr algn="ctr">
                <a:defRPr/>
              </a:pPr>
              <a:endParaRPr lang="zh-TW" altLang="en-US" b="1" dirty="0">
                <a:latin typeface="微軟正黑體" panose="020B0604030504040204" pitchFamily="34" charset="-120"/>
                <a:ea typeface="微軟正黑體" panose="020B0604030504040204" pitchFamily="34" charset="-120"/>
              </a:endParaRPr>
            </a:p>
            <a:p>
              <a:pPr algn="ctr">
                <a:defRPr/>
              </a:pPr>
              <a:endParaRPr lang="zh-TW" altLang="en-US" b="1" dirty="0">
                <a:latin typeface="微軟正黑體" panose="020B0604030504040204" pitchFamily="34" charset="-120"/>
                <a:ea typeface="微軟正黑體" panose="020B0604030504040204" pitchFamily="34" charset="-120"/>
              </a:endParaRPr>
            </a:p>
          </p:txBody>
        </p:sp>
        <p:sp>
          <p:nvSpPr>
            <p:cNvPr id="37" name="文字方塊 143"/>
            <p:cNvSpPr txBox="1">
              <a:spLocks noChangeArrowheads="1"/>
            </p:cNvSpPr>
            <p:nvPr/>
          </p:nvSpPr>
          <p:spPr bwMode="auto">
            <a:xfrm>
              <a:off x="3432" y="2655"/>
              <a:ext cx="356" cy="499"/>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70961" tIns="36671" rIns="70961" bIns="36671"/>
            <a:lstStyle/>
            <a:p>
              <a:pPr algn="ctr">
                <a:defRPr/>
              </a:pPr>
              <a:r>
                <a:rPr lang="zh-TW" altLang="en-US" b="1" dirty="0">
                  <a:latin typeface="微軟正黑體" panose="020B0604030504040204" pitchFamily="34" charset="-120"/>
                  <a:ea typeface="微軟正黑體" panose="020B0604030504040204" pitchFamily="34" charset="-120"/>
                </a:rPr>
                <a:t>競賽成績</a:t>
              </a:r>
            </a:p>
          </p:txBody>
        </p:sp>
      </p:grpSp>
      <p:sp>
        <p:nvSpPr>
          <p:cNvPr id="38" name="文字方塊 143"/>
          <p:cNvSpPr txBox="1">
            <a:spLocks noChangeArrowheads="1"/>
          </p:cNvSpPr>
          <p:nvPr/>
        </p:nvSpPr>
        <p:spPr bwMode="auto">
          <a:xfrm>
            <a:off x="5389680" y="3287650"/>
            <a:ext cx="725091" cy="89177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lIns="70961" tIns="36671" rIns="70961" bIns="36671"/>
          <a:lstStyle/>
          <a:p>
            <a:pPr algn="ctr">
              <a:defRPr/>
            </a:pPr>
            <a:r>
              <a:rPr lang="zh-TW" altLang="en-US" b="1" dirty="0">
                <a:latin typeface="微軟正黑體 Light" panose="020B0304030504040204" pitchFamily="34" charset="-120"/>
                <a:ea typeface="微軟正黑體 Light" panose="020B0304030504040204" pitchFamily="34" charset="-120"/>
                <a:cs typeface="微軟正黑體 Light" panose="020B0304030504040204" pitchFamily="34" charset="-120"/>
              </a:rPr>
              <a:t>科目標示</a:t>
            </a:r>
          </a:p>
          <a:p>
            <a:pPr algn="ctr">
              <a:defRPr/>
            </a:pPr>
            <a:endParaRPr lang="zh-TW" altLang="en-US" dirty="0">
              <a:ea typeface="標楷體" panose="03000509000000000000" pitchFamily="65" charset="-120"/>
            </a:endParaRPr>
          </a:p>
        </p:txBody>
      </p:sp>
      <p:cxnSp>
        <p:nvCxnSpPr>
          <p:cNvPr id="126980" name="直線單箭頭接點 148"/>
          <p:cNvCxnSpPr>
            <a:cxnSpLocks noChangeShapeType="1"/>
          </p:cNvCxnSpPr>
          <p:nvPr/>
        </p:nvCxnSpPr>
        <p:spPr bwMode="auto">
          <a:xfrm>
            <a:off x="6114771" y="3657750"/>
            <a:ext cx="217884" cy="1191"/>
          </a:xfrm>
          <a:prstGeom prst="straightConnector1">
            <a:avLst/>
          </a:prstGeom>
          <a:noFill/>
          <a:ln w="9525">
            <a:solidFill>
              <a:srgbClr val="000000"/>
            </a:solidFill>
            <a:round/>
            <a:headEnd/>
            <a:tailEnd type="triangle" w="med" len="med"/>
          </a:ln>
        </p:spPr>
      </p:cxnSp>
      <p:cxnSp>
        <p:nvCxnSpPr>
          <p:cNvPr id="126981" name="直線單箭頭接點 148"/>
          <p:cNvCxnSpPr>
            <a:cxnSpLocks noChangeShapeType="1"/>
          </p:cNvCxnSpPr>
          <p:nvPr/>
        </p:nvCxnSpPr>
        <p:spPr bwMode="auto">
          <a:xfrm>
            <a:off x="6936525" y="3664950"/>
            <a:ext cx="217884" cy="2381"/>
          </a:xfrm>
          <a:prstGeom prst="straightConnector1">
            <a:avLst/>
          </a:prstGeom>
          <a:noFill/>
          <a:ln w="9525">
            <a:solidFill>
              <a:srgbClr val="000000"/>
            </a:solidFill>
            <a:round/>
            <a:headEnd/>
            <a:tailEnd type="triangle" w="med" len="med"/>
          </a:ln>
        </p:spPr>
      </p:cxnSp>
      <p:cxnSp>
        <p:nvCxnSpPr>
          <p:cNvPr id="5" name="直線接點 4"/>
          <p:cNvCxnSpPr/>
          <p:nvPr/>
        </p:nvCxnSpPr>
        <p:spPr>
          <a:xfrm>
            <a:off x="7824551" y="2152706"/>
            <a:ext cx="0" cy="673497"/>
          </a:xfrm>
          <a:prstGeom prst="line">
            <a:avLst/>
          </a:prstGeom>
        </p:spPr>
        <p:style>
          <a:lnRef idx="1">
            <a:schemeClr val="dk1"/>
          </a:lnRef>
          <a:fillRef idx="0">
            <a:schemeClr val="dk1"/>
          </a:fillRef>
          <a:effectRef idx="0">
            <a:schemeClr val="dk1"/>
          </a:effectRef>
          <a:fontRef idx="minor">
            <a:schemeClr val="tx1"/>
          </a:fontRef>
        </p:style>
      </p:cxnSp>
      <p:cxnSp>
        <p:nvCxnSpPr>
          <p:cNvPr id="7" name="直線接點 6"/>
          <p:cNvCxnSpPr/>
          <p:nvPr/>
        </p:nvCxnSpPr>
        <p:spPr>
          <a:xfrm flipH="1" flipV="1">
            <a:off x="1206801" y="2751425"/>
            <a:ext cx="6590110" cy="21431"/>
          </a:xfrm>
          <a:prstGeom prst="line">
            <a:avLst/>
          </a:prstGeom>
        </p:spPr>
        <p:style>
          <a:lnRef idx="1">
            <a:schemeClr val="dk1"/>
          </a:lnRef>
          <a:fillRef idx="0">
            <a:schemeClr val="dk1"/>
          </a:fillRef>
          <a:effectRef idx="0">
            <a:schemeClr val="dk1"/>
          </a:effectRef>
          <a:fontRef idx="minor">
            <a:schemeClr val="tx1"/>
          </a:fontRef>
        </p:style>
      </p:cxnSp>
      <p:cxnSp>
        <p:nvCxnSpPr>
          <p:cNvPr id="11" name="直線接點 10"/>
          <p:cNvCxnSpPr/>
          <p:nvPr/>
        </p:nvCxnSpPr>
        <p:spPr>
          <a:xfrm>
            <a:off x="1205179" y="2791695"/>
            <a:ext cx="14478" cy="752911"/>
          </a:xfrm>
          <a:prstGeom prst="line">
            <a:avLst/>
          </a:prstGeom>
        </p:spPr>
        <p:style>
          <a:lnRef idx="1">
            <a:schemeClr val="dk1"/>
          </a:lnRef>
          <a:fillRef idx="0">
            <a:schemeClr val="dk1"/>
          </a:fillRef>
          <a:effectRef idx="0">
            <a:schemeClr val="dk1"/>
          </a:effectRef>
          <a:fontRef idx="minor">
            <a:schemeClr val="tx1"/>
          </a:fontRef>
        </p:style>
      </p:cxnSp>
      <p:cxnSp>
        <p:nvCxnSpPr>
          <p:cNvPr id="13" name="直線單箭頭接點 12"/>
          <p:cNvCxnSpPr/>
          <p:nvPr/>
        </p:nvCxnSpPr>
        <p:spPr>
          <a:xfrm>
            <a:off x="1208106" y="3546847"/>
            <a:ext cx="232172" cy="59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23300" name="Rectangle 36"/>
          <p:cNvSpPr>
            <a:spLocks noChangeArrowheads="1"/>
          </p:cNvSpPr>
          <p:nvPr/>
        </p:nvSpPr>
        <p:spPr bwMode="auto">
          <a:xfrm>
            <a:off x="784887" y="1028904"/>
            <a:ext cx="4493538" cy="461665"/>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zh-TW" altLang="en-US" sz="2400" b="1" dirty="0">
                <a:solidFill>
                  <a:srgbClr val="800000"/>
                </a:solidFill>
                <a:ea typeface="標楷體" pitchFamily="65" charset="-120"/>
              </a:rPr>
              <a:t>申請人數超額時比序順序示意圖</a:t>
            </a:r>
          </a:p>
        </p:txBody>
      </p:sp>
      <p:sp>
        <p:nvSpPr>
          <p:cNvPr id="523301" name="Rectangle 37"/>
          <p:cNvSpPr>
            <a:spLocks noChangeArrowheads="1"/>
          </p:cNvSpPr>
          <p:nvPr/>
        </p:nvSpPr>
        <p:spPr bwMode="auto">
          <a:xfrm>
            <a:off x="25330" y="5279434"/>
            <a:ext cx="9144000" cy="1736373"/>
          </a:xfrm>
          <a:prstGeom prst="rect">
            <a:avLst/>
          </a:prstGeom>
          <a:solidFill>
            <a:srgbClr val="FF0000"/>
          </a:solidFill>
          <a:ln>
            <a:noFill/>
          </a:ln>
          <a:effectLst>
            <a:prstShdw prst="shdw17" dist="17961" dir="2700000">
              <a:schemeClr val="accent1">
                <a:gamma/>
                <a:shade val="60000"/>
                <a:invGamma/>
              </a:schemeClr>
            </a:prstShdw>
          </a:effectLst>
        </p:spPr>
        <p:txBody>
          <a:bodyPr wrap="square">
            <a:spAutoFit/>
          </a:bodyPr>
          <a:lstStyle/>
          <a:p>
            <a:pPr>
              <a:lnSpc>
                <a:spcPts val="3600"/>
              </a:lnSpc>
              <a:defRPr/>
            </a:pPr>
            <a:r>
              <a:rPr lang="zh-TW" altLang="en-US" sz="2000" dirty="0">
                <a:solidFill>
                  <a:schemeClr val="bg1"/>
                </a:solidFill>
                <a:latin typeface="微軟正黑體" panose="020B0604030504040204" pitchFamily="34" charset="-120"/>
                <a:ea typeface="微軟正黑體" panose="020B0604030504040204" pitchFamily="34" charset="-120"/>
              </a:rPr>
              <a:t> </a:t>
            </a:r>
            <a:r>
              <a:rPr lang="zh-TW" altLang="en-US" sz="2400" b="1" dirty="0">
                <a:solidFill>
                  <a:schemeClr val="bg1"/>
                </a:solidFill>
                <a:latin typeface="微軟正黑體" panose="020B0604030504040204" pitchFamily="34" charset="-120"/>
                <a:ea typeface="微軟正黑體" panose="020B0604030504040204" pitchFamily="34" charset="-120"/>
              </a:rPr>
              <a:t>注意事項</a:t>
            </a:r>
            <a:r>
              <a:rPr lang="en-US" altLang="zh-TW" sz="2400" dirty="0">
                <a:solidFill>
                  <a:schemeClr val="bg1"/>
                </a:solidFill>
                <a:latin typeface="微軟正黑體" panose="020B0604030504040204" pitchFamily="34" charset="-120"/>
                <a:ea typeface="微軟正黑體" panose="020B0604030504040204" pitchFamily="34" charset="-120"/>
              </a:rPr>
              <a:t>:1</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比到最後一項仍同分則</a:t>
            </a:r>
            <a:r>
              <a:rPr lang="zh-TW" altLang="en-US" sz="2400" b="1" dirty="0">
                <a:solidFill>
                  <a:schemeClr val="bg1"/>
                </a:solidFill>
                <a:latin typeface="微軟正黑體" panose="020B0604030504040204" pitchFamily="34" charset="-120"/>
                <a:ea typeface="微軟正黑體" panose="020B0604030504040204" pitchFamily="34" charset="-120"/>
              </a:rPr>
              <a:t>增額錄取</a:t>
            </a:r>
            <a:endParaRPr lang="en-US" altLang="zh-TW" sz="2400" b="1" dirty="0">
              <a:solidFill>
                <a:schemeClr val="bg1"/>
              </a:solidFill>
              <a:latin typeface="微軟正黑體" panose="020B0604030504040204" pitchFamily="34" charset="-120"/>
              <a:ea typeface="微軟正黑體" panose="020B0604030504040204" pitchFamily="34" charset="-120"/>
            </a:endParaRPr>
          </a:p>
          <a:p>
            <a:pPr>
              <a:lnSpc>
                <a:spcPts val="3800"/>
              </a:lnSpc>
              <a:defRPr/>
            </a:pPr>
            <a:r>
              <a:rPr lang="zh-TW" altLang="en-US" sz="2400" b="1" dirty="0">
                <a:solidFill>
                  <a:schemeClr val="bg1"/>
                </a:solidFill>
                <a:latin typeface="微軟正黑體" panose="020B0604030504040204" pitchFamily="34" charset="-120"/>
                <a:ea typeface="微軟正黑體" panose="020B0604030504040204" pitchFamily="34" charset="-120"/>
              </a:rPr>
              <a:t>                  </a:t>
            </a:r>
            <a:r>
              <a:rPr lang="en-US" altLang="zh-TW" sz="2400" b="1" dirty="0">
                <a:solidFill>
                  <a:schemeClr val="bg1"/>
                </a:solidFill>
                <a:latin typeface="微軟正黑體" panose="020B0604030504040204" pitchFamily="34" charset="-120"/>
                <a:ea typeface="微軟正黑體" panose="020B0604030504040204" pitchFamily="34" charset="-120"/>
              </a:rPr>
              <a:t>2.</a:t>
            </a:r>
            <a:r>
              <a:rPr lang="zh-TW" altLang="en-US" sz="2400" b="1" dirty="0">
                <a:latin typeface="微軟正黑體" panose="020B0604030504040204" pitchFamily="34" charset="-120"/>
                <a:ea typeface="微軟正黑體" panose="020B0604030504040204" pitchFamily="34" charset="-120"/>
              </a:rPr>
              <a:t>雖然超額比序有最高採計分數</a:t>
            </a:r>
            <a:r>
              <a:rPr lang="zh-TW" altLang="en-US" sz="2400" b="1" dirty="0">
                <a:solidFill>
                  <a:schemeClr val="bg1"/>
                </a:solidFill>
                <a:latin typeface="微軟正黑體" panose="020B0604030504040204" pitchFamily="34" charset="-120"/>
                <a:ea typeface="微軟正黑體" panose="020B0604030504040204" pitchFamily="34" charset="-120"/>
              </a:rPr>
              <a:t>，但同分參酌時仍是要依</a:t>
            </a:r>
            <a:endParaRPr lang="en-US" altLang="zh-TW" sz="2400" b="1" dirty="0">
              <a:solidFill>
                <a:schemeClr val="bg1"/>
              </a:solidFill>
              <a:latin typeface="微軟正黑體" panose="020B0604030504040204" pitchFamily="34" charset="-120"/>
              <a:ea typeface="微軟正黑體" panose="020B0604030504040204" pitchFamily="34" charset="-120"/>
            </a:endParaRPr>
          </a:p>
          <a:p>
            <a:pPr>
              <a:lnSpc>
                <a:spcPts val="3800"/>
              </a:lnSpc>
              <a:defRPr/>
            </a:pPr>
            <a:r>
              <a:rPr lang="zh-TW" altLang="en-US" sz="2400" b="1" dirty="0">
                <a:solidFill>
                  <a:schemeClr val="bg1"/>
                </a:solidFill>
                <a:latin typeface="微軟正黑體" panose="020B0604030504040204" pitchFamily="34" charset="-120"/>
                <a:ea typeface="微軟正黑體" panose="020B0604030504040204" pitchFamily="34" charset="-120"/>
              </a:rPr>
              <a:t>                      </a:t>
            </a:r>
            <a:r>
              <a:rPr lang="zh-TW" altLang="en-US" sz="3200" b="1" dirty="0">
                <a:solidFill>
                  <a:schemeClr val="bg1"/>
                </a:solidFill>
                <a:latin typeface="微軟正黑體" panose="020B0604030504040204" pitchFamily="34" charset="-120"/>
                <a:ea typeface="微軟正黑體" panose="020B0604030504040204" pitchFamily="34" charset="-120"/>
              </a:rPr>
              <a:t>原始分數</a:t>
            </a:r>
            <a:r>
              <a:rPr lang="zh-TW" altLang="en-US" sz="2400" b="1" dirty="0">
                <a:solidFill>
                  <a:schemeClr val="bg1"/>
                </a:solidFill>
                <a:latin typeface="微軟正黑體" panose="020B0604030504040204" pitchFamily="34" charset="-120"/>
                <a:ea typeface="微軟正黑體" panose="020B0604030504040204" pitchFamily="34" charset="-120"/>
              </a:rPr>
              <a:t>去比高低</a:t>
            </a:r>
            <a:endParaRPr lang="en-US" altLang="zh-TW" sz="2400" b="1" dirty="0">
              <a:solidFill>
                <a:schemeClr val="bg1"/>
              </a:solidFill>
              <a:latin typeface="微軟正黑體" panose="020B0604030504040204" pitchFamily="34" charset="-120"/>
              <a:ea typeface="微軟正黑體" panose="020B0604030504040204" pitchFamily="34" charset="-120"/>
            </a:endParaRPr>
          </a:p>
          <a:p>
            <a:pPr>
              <a:defRPr/>
            </a:pPr>
            <a:endParaRPr lang="zh-TW" altLang="en-US" sz="1350" b="1" dirty="0">
              <a:solidFill>
                <a:srgbClr val="C00000"/>
              </a:solidFill>
              <a:ea typeface="標楷體" pitchFamily="65" charset="-120"/>
            </a:endParaRPr>
          </a:p>
        </p:txBody>
      </p:sp>
      <p:sp>
        <p:nvSpPr>
          <p:cNvPr id="39" name="Rectangle 35"/>
          <p:cNvSpPr>
            <a:spLocks noChangeArrowheads="1"/>
          </p:cNvSpPr>
          <p:nvPr/>
        </p:nvSpPr>
        <p:spPr bwMode="auto">
          <a:xfrm>
            <a:off x="1256277" y="4261103"/>
            <a:ext cx="7531653" cy="881139"/>
          </a:xfrm>
          <a:prstGeom prst="rect">
            <a:avLst/>
          </a:prstGeom>
          <a:noFill/>
          <a:ln>
            <a:noFill/>
          </a:ln>
          <a:effectLst>
            <a:prstShdw prst="shdw17" dist="17961" dir="2700000">
              <a:schemeClr val="accent1">
                <a:gamma/>
                <a:shade val="60000"/>
                <a:invGamma/>
              </a:schemeClr>
            </a:prstShdw>
          </a:effectLst>
        </p:spPr>
        <p:txBody>
          <a:bodyPr wrap="square">
            <a:spAutoFit/>
          </a:bodyPr>
          <a:lstStyle/>
          <a:p>
            <a:pPr eaLnBrk="0" hangingPunct="0">
              <a:lnSpc>
                <a:spcPts val="3200"/>
              </a:lnSpc>
              <a:buFont typeface="Arial" pitchFamily="34" charset="0"/>
              <a:buNone/>
              <a:defRPr/>
            </a:pPr>
            <a:r>
              <a:rPr lang="zh-TW" altLang="en-US" sz="2000" b="1" dirty="0">
                <a:solidFill>
                  <a:srgbClr val="385723"/>
                </a:solidFill>
                <a:latin typeface="微軟正黑體" pitchFamily="34" charset="-120"/>
                <a:ea typeface="微軟正黑體" pitchFamily="34" charset="-120"/>
              </a:rPr>
              <a:t>總積分＝ 志  願 序</a:t>
            </a:r>
            <a:r>
              <a:rPr lang="en-US" altLang="zh-TW" sz="2000" b="1" dirty="0">
                <a:solidFill>
                  <a:srgbClr val="385723"/>
                </a:solidFill>
                <a:latin typeface="微軟正黑體" pitchFamily="34" charset="-120"/>
                <a:ea typeface="微軟正黑體" pitchFamily="34" charset="-120"/>
              </a:rPr>
              <a:t>+</a:t>
            </a:r>
            <a:r>
              <a:rPr lang="zh-TW" altLang="en-US" sz="2000" b="1" dirty="0">
                <a:solidFill>
                  <a:srgbClr val="385723"/>
                </a:solidFill>
                <a:latin typeface="微軟正黑體" pitchFamily="34" charset="-120"/>
                <a:ea typeface="微軟正黑體" pitchFamily="34" charset="-120"/>
              </a:rPr>
              <a:t>扶助弱勢</a:t>
            </a:r>
            <a:r>
              <a:rPr lang="en-US" altLang="zh-TW" sz="2000" b="1" dirty="0">
                <a:solidFill>
                  <a:srgbClr val="385723"/>
                </a:solidFill>
                <a:latin typeface="微軟正黑體" pitchFamily="34" charset="-120"/>
                <a:ea typeface="微軟正黑體" pitchFamily="34" charset="-120"/>
              </a:rPr>
              <a:t>+</a:t>
            </a:r>
            <a:r>
              <a:rPr lang="zh-TW" altLang="en-US" sz="2000" b="1" dirty="0">
                <a:solidFill>
                  <a:srgbClr val="385723"/>
                </a:solidFill>
                <a:latin typeface="微軟正黑體" pitchFamily="34" charset="-120"/>
                <a:ea typeface="微軟正黑體" pitchFamily="34" charset="-120"/>
              </a:rPr>
              <a:t>均衡學習</a:t>
            </a:r>
            <a:r>
              <a:rPr lang="en-US" altLang="zh-TW" sz="2000" b="1" dirty="0">
                <a:solidFill>
                  <a:srgbClr val="385723"/>
                </a:solidFill>
                <a:latin typeface="微軟正黑體" pitchFamily="34" charset="-120"/>
                <a:ea typeface="微軟正黑體" pitchFamily="34" charset="-120"/>
              </a:rPr>
              <a:t>+</a:t>
            </a:r>
            <a:r>
              <a:rPr lang="zh-TW" altLang="en-US" sz="2000" b="1" dirty="0">
                <a:solidFill>
                  <a:srgbClr val="385723"/>
                </a:solidFill>
                <a:latin typeface="微軟正黑體" pitchFamily="34" charset="-120"/>
                <a:ea typeface="微軟正黑體" pitchFamily="34" charset="-120"/>
              </a:rPr>
              <a:t>適性輔導</a:t>
            </a:r>
            <a:r>
              <a:rPr lang="en-US" altLang="zh-TW" sz="2000" b="1" dirty="0">
                <a:solidFill>
                  <a:srgbClr val="385723"/>
                </a:solidFill>
                <a:latin typeface="微軟正黑體" pitchFamily="34" charset="-120"/>
                <a:ea typeface="微軟正黑體" pitchFamily="34" charset="-120"/>
              </a:rPr>
              <a:t>+</a:t>
            </a:r>
          </a:p>
          <a:p>
            <a:pPr eaLnBrk="0" hangingPunct="0">
              <a:lnSpc>
                <a:spcPts val="3200"/>
              </a:lnSpc>
              <a:buFont typeface="Arial" pitchFamily="34" charset="0"/>
              <a:buNone/>
              <a:defRPr/>
            </a:pPr>
            <a:r>
              <a:rPr lang="zh-TW" altLang="en-US" sz="2000" b="1" dirty="0">
                <a:solidFill>
                  <a:srgbClr val="385723"/>
                </a:solidFill>
                <a:latin typeface="微軟正黑體" pitchFamily="34" charset="-120"/>
                <a:ea typeface="微軟正黑體" pitchFamily="34" charset="-120"/>
              </a:rPr>
              <a:t>                多元學習</a:t>
            </a:r>
            <a:r>
              <a:rPr lang="en-US" altLang="zh-TW" sz="2000" b="1" dirty="0">
                <a:solidFill>
                  <a:srgbClr val="385723"/>
                </a:solidFill>
                <a:latin typeface="微軟正黑體" pitchFamily="34" charset="-120"/>
                <a:ea typeface="微軟正黑體" pitchFamily="34" charset="-120"/>
              </a:rPr>
              <a:t>+</a:t>
            </a:r>
            <a:r>
              <a:rPr lang="zh-TW" altLang="en-US" sz="2000" b="1" dirty="0">
                <a:solidFill>
                  <a:srgbClr val="385723"/>
                </a:solidFill>
                <a:latin typeface="微軟正黑體" pitchFamily="34" charset="-120"/>
                <a:ea typeface="微軟正黑體" pitchFamily="34" charset="-120"/>
              </a:rPr>
              <a:t>會考三等級</a:t>
            </a:r>
          </a:p>
        </p:txBody>
      </p:sp>
    </p:spTree>
    <p:extLst>
      <p:ext uri="{BB962C8B-B14F-4D97-AF65-F5344CB8AC3E}">
        <p14:creationId xmlns:p14="http://schemas.microsoft.com/office/powerpoint/2010/main" val="3244899516"/>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格 9"/>
          <p:cNvGraphicFramePr>
            <a:graphicFrameLocks noGrp="1"/>
          </p:cNvGraphicFramePr>
          <p:nvPr>
            <p:extLst>
              <p:ext uri="{D42A27DB-BD31-4B8C-83A1-F6EECF244321}">
                <p14:modId xmlns:p14="http://schemas.microsoft.com/office/powerpoint/2010/main" val="3861073049"/>
              </p:ext>
            </p:extLst>
          </p:nvPr>
        </p:nvGraphicFramePr>
        <p:xfrm>
          <a:off x="0" y="3406922"/>
          <a:ext cx="9144000" cy="3451077"/>
        </p:xfrm>
        <a:graphic>
          <a:graphicData uri="http://schemas.openxmlformats.org/drawingml/2006/table">
            <a:tbl>
              <a:tblPr firstRow="1" bandRow="1">
                <a:tableStyleId>{5C22544A-7EE6-4342-B048-85BDC9FD1C3A}</a:tableStyleId>
              </a:tblPr>
              <a:tblGrid>
                <a:gridCol w="9144000">
                  <a:extLst>
                    <a:ext uri="{9D8B030D-6E8A-4147-A177-3AD203B41FA5}">
                      <a16:colId xmlns="" xmlns:a16="http://schemas.microsoft.com/office/drawing/2014/main" val="3445050128"/>
                    </a:ext>
                  </a:extLst>
                </a:gridCol>
              </a:tblGrid>
              <a:tr h="3451077">
                <a:tc>
                  <a:txBody>
                    <a:bodyPr/>
                    <a:lstStyle/>
                    <a:p>
                      <a:endParaRPr lang="zh-TW" altLang="en-US" dirty="0"/>
                    </a:p>
                  </a:txBody>
                  <a:tcPr>
                    <a:solidFill>
                      <a:srgbClr val="FFFF00"/>
                    </a:solidFill>
                  </a:tcPr>
                </a:tc>
                <a:extLst>
                  <a:ext uri="{0D108BD9-81ED-4DB2-BD59-A6C34878D82A}">
                    <a16:rowId xmlns="" xmlns:a16="http://schemas.microsoft.com/office/drawing/2014/main" val="3851153715"/>
                  </a:ext>
                </a:extLst>
              </a:tr>
            </a:tbl>
          </a:graphicData>
        </a:graphic>
      </p:graphicFrame>
      <p:sp>
        <p:nvSpPr>
          <p:cNvPr id="2" name="Rectangle 37"/>
          <p:cNvSpPr>
            <a:spLocks noChangeArrowheads="1"/>
          </p:cNvSpPr>
          <p:nvPr/>
        </p:nvSpPr>
        <p:spPr bwMode="auto">
          <a:xfrm>
            <a:off x="0" y="8983"/>
            <a:ext cx="9144000" cy="1249060"/>
          </a:xfrm>
          <a:prstGeom prst="rect">
            <a:avLst/>
          </a:prstGeom>
          <a:solidFill>
            <a:srgbClr val="FF0000"/>
          </a:solidFill>
          <a:ln>
            <a:noFill/>
          </a:ln>
          <a:effectLst>
            <a:prstShdw prst="shdw17" dist="17961" dir="2700000">
              <a:schemeClr val="accent1">
                <a:gamma/>
                <a:shade val="60000"/>
                <a:invGamma/>
              </a:schemeClr>
            </a:prstShdw>
          </a:effectLst>
        </p:spPr>
        <p:txBody>
          <a:bodyPr wrap="square">
            <a:spAutoFit/>
          </a:bodyPr>
          <a:lstStyle/>
          <a:p>
            <a:pPr>
              <a:lnSpc>
                <a:spcPts val="3600"/>
              </a:lnSpc>
              <a:defRPr/>
            </a:pPr>
            <a:r>
              <a:rPr lang="zh-TW" altLang="en-US" sz="2000" dirty="0">
                <a:solidFill>
                  <a:schemeClr val="bg1"/>
                </a:solidFill>
                <a:latin typeface="微軟正黑體" panose="020B0604030504040204" pitchFamily="34" charset="-120"/>
                <a:ea typeface="微軟正黑體" panose="020B0604030504040204" pitchFamily="34" charset="-120"/>
              </a:rPr>
              <a:t> </a:t>
            </a:r>
            <a:r>
              <a:rPr lang="zh-TW" altLang="en-US" sz="2400" b="1" dirty="0">
                <a:solidFill>
                  <a:schemeClr val="bg1"/>
                </a:solidFill>
                <a:latin typeface="微軟正黑體" panose="020B0604030504040204" pitchFamily="34" charset="-120"/>
                <a:ea typeface="微軟正黑體" panose="020B0604030504040204" pitchFamily="34" charset="-120"/>
              </a:rPr>
              <a:t>注意事項</a:t>
            </a:r>
            <a:r>
              <a:rPr lang="en-US" altLang="zh-TW" sz="2400" dirty="0">
                <a:solidFill>
                  <a:schemeClr val="bg1"/>
                </a:solidFill>
                <a:latin typeface="微軟正黑體" panose="020B0604030504040204" pitchFamily="34" charset="-120"/>
                <a:ea typeface="微軟正黑體" panose="020B0604030504040204" pitchFamily="34" charset="-120"/>
              </a:rPr>
              <a:t>:</a:t>
            </a:r>
            <a:r>
              <a:rPr lang="zh-TW" altLang="en-US" sz="2400" b="1" dirty="0">
                <a:solidFill>
                  <a:schemeClr val="bg1"/>
                </a:solidFill>
                <a:latin typeface="微軟正黑體" panose="020B0604030504040204" pitchFamily="34" charset="-120"/>
                <a:ea typeface="微軟正黑體" panose="020B0604030504040204" pitchFamily="34" charset="-120"/>
              </a:rPr>
              <a:t>  </a:t>
            </a:r>
            <a:r>
              <a:rPr lang="en-US" altLang="zh-TW" sz="2400" b="1" dirty="0">
                <a:solidFill>
                  <a:schemeClr val="bg1"/>
                </a:solidFill>
                <a:latin typeface="微軟正黑體" panose="020B0604030504040204" pitchFamily="34" charset="-120"/>
                <a:ea typeface="微軟正黑體" panose="020B0604030504040204" pitchFamily="34" charset="-120"/>
              </a:rPr>
              <a:t>2.</a:t>
            </a:r>
            <a:r>
              <a:rPr lang="zh-TW" altLang="en-US" sz="2400" b="1" dirty="0">
                <a:latin typeface="微軟正黑體" panose="020B0604030504040204" pitchFamily="34" charset="-120"/>
                <a:ea typeface="微軟正黑體" panose="020B0604030504040204" pitchFamily="34" charset="-120"/>
              </a:rPr>
              <a:t>超額比序有最高採計分數</a:t>
            </a:r>
            <a:r>
              <a:rPr lang="zh-TW" altLang="en-US" sz="2400" b="1" dirty="0">
                <a:solidFill>
                  <a:schemeClr val="bg1"/>
                </a:solidFill>
                <a:latin typeface="微軟正黑體" panose="020B0604030504040204" pitchFamily="34" charset="-120"/>
                <a:ea typeface="微軟正黑體" panose="020B0604030504040204" pitchFamily="34" charset="-120"/>
              </a:rPr>
              <a:t>，但同分參酌時仍是要依</a:t>
            </a:r>
            <a:endParaRPr lang="en-US" altLang="zh-TW" sz="2400" b="1" dirty="0">
              <a:solidFill>
                <a:schemeClr val="bg1"/>
              </a:solidFill>
              <a:latin typeface="微軟正黑體" panose="020B0604030504040204" pitchFamily="34" charset="-120"/>
              <a:ea typeface="微軟正黑體" panose="020B0604030504040204" pitchFamily="34" charset="-120"/>
            </a:endParaRPr>
          </a:p>
          <a:p>
            <a:pPr>
              <a:lnSpc>
                <a:spcPts val="3800"/>
              </a:lnSpc>
              <a:defRPr/>
            </a:pPr>
            <a:r>
              <a:rPr lang="zh-TW" altLang="en-US" sz="2400" b="1" dirty="0">
                <a:solidFill>
                  <a:schemeClr val="bg1"/>
                </a:solidFill>
                <a:latin typeface="微軟正黑體" panose="020B0604030504040204" pitchFamily="34" charset="-120"/>
                <a:ea typeface="微軟正黑體" panose="020B0604030504040204" pitchFamily="34" charset="-120"/>
              </a:rPr>
              <a:t>                      </a:t>
            </a:r>
            <a:r>
              <a:rPr lang="zh-TW" altLang="en-US" sz="3200" b="1" dirty="0">
                <a:solidFill>
                  <a:schemeClr val="bg1"/>
                </a:solidFill>
                <a:latin typeface="微軟正黑體" panose="020B0604030504040204" pitchFamily="34" charset="-120"/>
                <a:ea typeface="微軟正黑體" panose="020B0604030504040204" pitchFamily="34" charset="-120"/>
              </a:rPr>
              <a:t>原始分數</a:t>
            </a:r>
            <a:r>
              <a:rPr lang="zh-TW" altLang="en-US" sz="2400" b="1" dirty="0">
                <a:solidFill>
                  <a:schemeClr val="bg1"/>
                </a:solidFill>
                <a:latin typeface="微軟正黑體" panose="020B0604030504040204" pitchFamily="34" charset="-120"/>
                <a:ea typeface="微軟正黑體" panose="020B0604030504040204" pitchFamily="34" charset="-120"/>
              </a:rPr>
              <a:t>去比高低</a:t>
            </a:r>
            <a:endParaRPr lang="en-US" altLang="zh-TW" sz="2400" b="1" dirty="0">
              <a:solidFill>
                <a:schemeClr val="bg1"/>
              </a:solidFill>
              <a:latin typeface="微軟正黑體" panose="020B0604030504040204" pitchFamily="34" charset="-120"/>
              <a:ea typeface="微軟正黑體" panose="020B0604030504040204" pitchFamily="34" charset="-120"/>
            </a:endParaRPr>
          </a:p>
          <a:p>
            <a:pPr>
              <a:defRPr/>
            </a:pPr>
            <a:endParaRPr lang="zh-TW" altLang="en-US" sz="1350" b="1" dirty="0">
              <a:solidFill>
                <a:srgbClr val="C00000"/>
              </a:solidFill>
              <a:ea typeface="標楷體" pitchFamily="65" charset="-120"/>
            </a:endParaRPr>
          </a:p>
        </p:txBody>
      </p:sp>
      <p:sp>
        <p:nvSpPr>
          <p:cNvPr id="3" name="矩形 2"/>
          <p:cNvSpPr/>
          <p:nvPr/>
        </p:nvSpPr>
        <p:spPr>
          <a:xfrm>
            <a:off x="1536553" y="1270985"/>
            <a:ext cx="6070893" cy="923330"/>
          </a:xfrm>
          <a:prstGeom prst="rect">
            <a:avLst/>
          </a:prstGeom>
          <a:noFill/>
        </p:spPr>
        <p:txBody>
          <a:bodyPr wrap="none" lIns="91440" tIns="45720" rIns="91440" bIns="45720">
            <a:spAutoFit/>
          </a:bodyPr>
          <a:lstStyle/>
          <a:p>
            <a:pPr algn="ctr"/>
            <a:r>
              <a:rPr lang="zh-TW" alt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很重要所以要說</a:t>
            </a:r>
            <a:r>
              <a:rPr lang="en-US" altLang="zh-TW"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3</a:t>
            </a:r>
            <a:r>
              <a:rPr lang="zh-TW" alt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次</a:t>
            </a:r>
          </a:p>
        </p:txBody>
      </p:sp>
      <p:sp>
        <p:nvSpPr>
          <p:cNvPr id="4" name="Rectangle 37"/>
          <p:cNvSpPr>
            <a:spLocks noChangeArrowheads="1"/>
          </p:cNvSpPr>
          <p:nvPr/>
        </p:nvSpPr>
        <p:spPr bwMode="auto">
          <a:xfrm>
            <a:off x="0" y="2178857"/>
            <a:ext cx="9144000" cy="1249060"/>
          </a:xfrm>
          <a:prstGeom prst="rect">
            <a:avLst/>
          </a:prstGeom>
          <a:solidFill>
            <a:srgbClr val="FF0000"/>
          </a:solidFill>
          <a:ln>
            <a:noFill/>
          </a:ln>
          <a:effectLst>
            <a:prstShdw prst="shdw17" dist="17961" dir="2700000">
              <a:schemeClr val="accent1">
                <a:gamma/>
                <a:shade val="60000"/>
                <a:invGamma/>
              </a:schemeClr>
            </a:prstShdw>
          </a:effectLst>
        </p:spPr>
        <p:txBody>
          <a:bodyPr wrap="square">
            <a:spAutoFit/>
          </a:bodyPr>
          <a:lstStyle/>
          <a:p>
            <a:pPr>
              <a:lnSpc>
                <a:spcPts val="3600"/>
              </a:lnSpc>
              <a:defRPr/>
            </a:pPr>
            <a:r>
              <a:rPr lang="zh-TW" altLang="en-US" sz="2000" dirty="0">
                <a:solidFill>
                  <a:schemeClr val="bg1"/>
                </a:solidFill>
                <a:latin typeface="微軟正黑體" panose="020B0604030504040204" pitchFamily="34" charset="-120"/>
                <a:ea typeface="微軟正黑體" panose="020B0604030504040204" pitchFamily="34" charset="-120"/>
              </a:rPr>
              <a:t> </a:t>
            </a:r>
            <a:r>
              <a:rPr lang="zh-TW" altLang="en-US" sz="2400" b="1" dirty="0">
                <a:solidFill>
                  <a:schemeClr val="bg1"/>
                </a:solidFill>
                <a:latin typeface="微軟正黑體" panose="020B0604030504040204" pitchFamily="34" charset="-120"/>
                <a:ea typeface="微軟正黑體" panose="020B0604030504040204" pitchFamily="34" charset="-120"/>
              </a:rPr>
              <a:t>注意事項</a:t>
            </a:r>
            <a:r>
              <a:rPr lang="en-US" altLang="zh-TW" sz="2400" dirty="0">
                <a:solidFill>
                  <a:schemeClr val="bg1"/>
                </a:solidFill>
                <a:latin typeface="微軟正黑體" panose="020B0604030504040204" pitchFamily="34" charset="-120"/>
                <a:ea typeface="微軟正黑體" panose="020B0604030504040204" pitchFamily="34" charset="-120"/>
              </a:rPr>
              <a:t>:</a:t>
            </a:r>
            <a:r>
              <a:rPr lang="zh-TW" altLang="en-US" sz="2400" b="1" dirty="0">
                <a:solidFill>
                  <a:schemeClr val="bg1"/>
                </a:solidFill>
                <a:latin typeface="微軟正黑體" panose="020B0604030504040204" pitchFamily="34" charset="-120"/>
                <a:ea typeface="微軟正黑體" panose="020B0604030504040204" pitchFamily="34" charset="-120"/>
              </a:rPr>
              <a:t>  </a:t>
            </a:r>
            <a:r>
              <a:rPr lang="en-US" altLang="zh-TW" sz="2400" b="1" dirty="0">
                <a:solidFill>
                  <a:schemeClr val="bg1"/>
                </a:solidFill>
                <a:latin typeface="微軟正黑體" panose="020B0604030504040204" pitchFamily="34" charset="-120"/>
                <a:ea typeface="微軟正黑體" panose="020B0604030504040204" pitchFamily="34" charset="-120"/>
              </a:rPr>
              <a:t>2.</a:t>
            </a:r>
            <a:r>
              <a:rPr lang="zh-TW" altLang="en-US" sz="2400" b="1" dirty="0">
                <a:latin typeface="微軟正黑體" panose="020B0604030504040204" pitchFamily="34" charset="-120"/>
                <a:ea typeface="微軟正黑體" panose="020B0604030504040204" pitchFamily="34" charset="-120"/>
              </a:rPr>
              <a:t>超額比序有最高採計分數</a:t>
            </a:r>
            <a:r>
              <a:rPr lang="zh-TW" altLang="en-US" sz="2400" b="1" dirty="0">
                <a:solidFill>
                  <a:schemeClr val="bg1"/>
                </a:solidFill>
                <a:latin typeface="微軟正黑體" panose="020B0604030504040204" pitchFamily="34" charset="-120"/>
                <a:ea typeface="微軟正黑體" panose="020B0604030504040204" pitchFamily="34" charset="-120"/>
              </a:rPr>
              <a:t>，但同分參酌時仍是要依</a:t>
            </a:r>
            <a:endParaRPr lang="en-US" altLang="zh-TW" sz="2400" b="1" dirty="0">
              <a:solidFill>
                <a:schemeClr val="bg1"/>
              </a:solidFill>
              <a:latin typeface="微軟正黑體" panose="020B0604030504040204" pitchFamily="34" charset="-120"/>
              <a:ea typeface="微軟正黑體" panose="020B0604030504040204" pitchFamily="34" charset="-120"/>
            </a:endParaRPr>
          </a:p>
          <a:p>
            <a:pPr>
              <a:lnSpc>
                <a:spcPts val="3800"/>
              </a:lnSpc>
              <a:defRPr/>
            </a:pPr>
            <a:r>
              <a:rPr lang="zh-TW" altLang="en-US" sz="2400" b="1" dirty="0">
                <a:solidFill>
                  <a:schemeClr val="bg1"/>
                </a:solidFill>
                <a:latin typeface="微軟正黑體" panose="020B0604030504040204" pitchFamily="34" charset="-120"/>
                <a:ea typeface="微軟正黑體" panose="020B0604030504040204" pitchFamily="34" charset="-120"/>
              </a:rPr>
              <a:t>                      </a:t>
            </a:r>
            <a:r>
              <a:rPr lang="zh-TW" altLang="en-US" sz="3200" b="1" dirty="0">
                <a:solidFill>
                  <a:schemeClr val="bg1"/>
                </a:solidFill>
                <a:latin typeface="微軟正黑體" panose="020B0604030504040204" pitchFamily="34" charset="-120"/>
                <a:ea typeface="微軟正黑體" panose="020B0604030504040204" pitchFamily="34" charset="-120"/>
              </a:rPr>
              <a:t>原始分數</a:t>
            </a:r>
            <a:r>
              <a:rPr lang="zh-TW" altLang="en-US" sz="2400" b="1" dirty="0">
                <a:solidFill>
                  <a:schemeClr val="bg1"/>
                </a:solidFill>
                <a:latin typeface="微軟正黑體" panose="020B0604030504040204" pitchFamily="34" charset="-120"/>
                <a:ea typeface="微軟正黑體" panose="020B0604030504040204" pitchFamily="34" charset="-120"/>
              </a:rPr>
              <a:t>去比高低</a:t>
            </a:r>
            <a:endParaRPr lang="en-US" altLang="zh-TW" sz="2400" b="1" dirty="0">
              <a:solidFill>
                <a:schemeClr val="bg1"/>
              </a:solidFill>
              <a:latin typeface="微軟正黑體" panose="020B0604030504040204" pitchFamily="34" charset="-120"/>
              <a:ea typeface="微軟正黑體" panose="020B0604030504040204" pitchFamily="34" charset="-120"/>
            </a:endParaRPr>
          </a:p>
          <a:p>
            <a:pPr>
              <a:defRPr/>
            </a:pPr>
            <a:endParaRPr lang="zh-TW" altLang="en-US" sz="1350" b="1" dirty="0">
              <a:solidFill>
                <a:srgbClr val="C00000"/>
              </a:solidFill>
              <a:ea typeface="標楷體" pitchFamily="65" charset="-120"/>
            </a:endParaRPr>
          </a:p>
        </p:txBody>
      </p:sp>
      <p:sp>
        <p:nvSpPr>
          <p:cNvPr id="9" name="標題 8"/>
          <p:cNvSpPr>
            <a:spLocks noGrp="1"/>
          </p:cNvSpPr>
          <p:nvPr>
            <p:ph type="title"/>
          </p:nvPr>
        </p:nvSpPr>
        <p:spPr>
          <a:xfrm>
            <a:off x="251520" y="4020828"/>
            <a:ext cx="8892480" cy="2591748"/>
          </a:xfrm>
        </p:spPr>
        <p:txBody>
          <a:bodyPr>
            <a:normAutofit/>
          </a:bodyPr>
          <a:lstStyle/>
          <a:p>
            <a:pPr algn="l"/>
            <a:r>
              <a:rPr lang="zh-TW" altLang="en-US" sz="3200" dirty="0">
                <a:sym typeface="Wingdings" panose="05000000000000000000" pitchFamily="2" charset="2"/>
              </a:rPr>
              <a:t></a:t>
            </a:r>
            <a:r>
              <a:rPr lang="zh-TW" altLang="en-US" sz="3200" dirty="0"/>
              <a:t>舉例來說</a:t>
            </a:r>
            <a:r>
              <a:rPr lang="en-US" altLang="zh-TW" sz="3200" dirty="0"/>
              <a:t/>
            </a:r>
            <a:br>
              <a:rPr lang="en-US" altLang="zh-TW" sz="3200" dirty="0"/>
            </a:br>
            <a:r>
              <a:rPr lang="en-US" altLang="zh-TW" sz="3200" dirty="0"/>
              <a:t/>
            </a:r>
            <a:br>
              <a:rPr lang="en-US" altLang="zh-TW" sz="3200" dirty="0"/>
            </a:br>
            <a:r>
              <a:rPr lang="zh-TW" altLang="en-US" sz="3200" dirty="0"/>
              <a:t>   不是只拿到上限</a:t>
            </a:r>
            <a:r>
              <a:rPr lang="en-US" altLang="zh-TW" sz="3200" dirty="0"/>
              <a:t>26</a:t>
            </a:r>
            <a:r>
              <a:rPr lang="zh-TW" altLang="en-US" sz="3200" dirty="0"/>
              <a:t>分就算完成，</a:t>
            </a:r>
            <a:r>
              <a:rPr lang="en-US" altLang="zh-TW" sz="3200" dirty="0"/>
              <a:t/>
            </a:r>
            <a:br>
              <a:rPr lang="en-US" altLang="zh-TW" sz="3200" dirty="0"/>
            </a:br>
            <a:r>
              <a:rPr lang="zh-TW" altLang="en-US" sz="3200" dirty="0"/>
              <a:t>   </a:t>
            </a:r>
            <a:r>
              <a:rPr lang="zh-TW" altLang="en-US" sz="3200" u="sng" dirty="0">
                <a:solidFill>
                  <a:srgbClr val="FF0000"/>
                </a:solidFill>
              </a:rPr>
              <a:t>遇到同分參酌時，依各單項原始分數去比高低。</a:t>
            </a:r>
          </a:p>
        </p:txBody>
      </p:sp>
      <p:pic>
        <p:nvPicPr>
          <p:cNvPr id="8" name="內容版面配置區 7"/>
          <p:cNvPicPr>
            <a:picLocks noGrp="1" noChangeAspect="1"/>
          </p:cNvPicPr>
          <p:nvPr>
            <p:ph idx="1"/>
          </p:nvPr>
        </p:nvPicPr>
        <p:blipFill rotWithShape="1">
          <a:blip r:embed="rId2"/>
          <a:srcRect l="50990"/>
          <a:stretch/>
        </p:blipFill>
        <p:spPr>
          <a:xfrm>
            <a:off x="4788024" y="3977410"/>
            <a:ext cx="3906669" cy="980136"/>
          </a:xfrm>
          <a:prstGeom prst="rect">
            <a:avLst/>
          </a:prstGeom>
        </p:spPr>
      </p:pic>
    </p:spTree>
    <p:extLst>
      <p:ext uri="{BB962C8B-B14F-4D97-AF65-F5344CB8AC3E}">
        <p14:creationId xmlns:p14="http://schemas.microsoft.com/office/powerpoint/2010/main" val="2084554597"/>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109</a:t>
            </a:r>
            <a:r>
              <a:rPr lang="zh-TW" altLang="en-US" dirty="0" smtClean="0"/>
              <a:t>年免試入學錯誤樣態</a:t>
            </a:r>
            <a:endParaRPr lang="zh-TW" altLang="en-US" dirty="0"/>
          </a:p>
        </p:txBody>
      </p:sp>
      <p:sp>
        <p:nvSpPr>
          <p:cNvPr id="3" name="內容版面配置區 2"/>
          <p:cNvSpPr>
            <a:spLocks noGrp="1"/>
          </p:cNvSpPr>
          <p:nvPr>
            <p:ph idx="1"/>
          </p:nvPr>
        </p:nvSpPr>
        <p:spPr/>
        <p:txBody>
          <a:bodyPr/>
          <a:lstStyle/>
          <a:p>
            <a:r>
              <a:rPr lang="en-US" altLang="zh-TW" dirty="0" smtClean="0"/>
              <a:t>1.</a:t>
            </a:r>
            <a:r>
              <a:rPr lang="zh-TW" altLang="en-US" dirty="0" smtClean="0"/>
              <a:t>                               </a:t>
            </a:r>
            <a:r>
              <a:rPr lang="en-US" altLang="zh-TW" b="1" dirty="0" smtClean="0">
                <a:latin typeface="微軟正黑體" pitchFamily="34" charset="-120"/>
                <a:ea typeface="微軟正黑體" pitchFamily="34" charset="-120"/>
              </a:rPr>
              <a:t>~~</a:t>
            </a:r>
            <a:r>
              <a:rPr lang="zh-TW" altLang="en-US" dirty="0" smtClean="0"/>
              <a:t>未拿滿分</a:t>
            </a:r>
            <a:endParaRPr lang="en-US" altLang="zh-TW" dirty="0" smtClean="0"/>
          </a:p>
          <a:p>
            <a:endParaRPr lang="en-US" altLang="zh-TW" dirty="0"/>
          </a:p>
          <a:p>
            <a:r>
              <a:rPr lang="en-US" altLang="zh-TW" dirty="0" smtClean="0"/>
              <a:t>2.</a:t>
            </a:r>
            <a:r>
              <a:rPr lang="zh-TW" altLang="en-US" dirty="0"/>
              <a:t>落榜生落榜原因分析如下</a:t>
            </a:r>
            <a:r>
              <a:rPr lang="zh-TW" altLang="en-US" dirty="0" smtClean="0"/>
              <a:t>：</a:t>
            </a:r>
            <a:endParaRPr lang="en-US" altLang="zh-TW" dirty="0" smtClean="0"/>
          </a:p>
          <a:p>
            <a:pPr marL="0" indent="0">
              <a:buNone/>
            </a:pPr>
            <a:r>
              <a:rPr lang="zh-TW" altLang="en-US" dirty="0"/>
              <a:t> </a:t>
            </a:r>
            <a:endParaRPr lang="en-US" altLang="zh-TW" dirty="0" smtClean="0"/>
          </a:p>
          <a:p>
            <a:endParaRPr lang="en-US" altLang="zh-TW" dirty="0" smtClean="0"/>
          </a:p>
          <a:p>
            <a:endParaRPr lang="zh-TW" altLang="en-US" dirty="0"/>
          </a:p>
        </p:txBody>
      </p:sp>
      <p:graphicFrame>
        <p:nvGraphicFramePr>
          <p:cNvPr id="5" name="表格 4"/>
          <p:cNvGraphicFramePr>
            <a:graphicFrameLocks noGrp="1"/>
          </p:cNvGraphicFramePr>
          <p:nvPr>
            <p:extLst>
              <p:ext uri="{D42A27DB-BD31-4B8C-83A1-F6EECF244321}">
                <p14:modId xmlns:p14="http://schemas.microsoft.com/office/powerpoint/2010/main" val="2759850343"/>
              </p:ext>
            </p:extLst>
          </p:nvPr>
        </p:nvGraphicFramePr>
        <p:xfrm>
          <a:off x="827584" y="3501008"/>
          <a:ext cx="7859215" cy="2088232"/>
        </p:xfrm>
        <a:graphic>
          <a:graphicData uri="http://schemas.openxmlformats.org/drawingml/2006/table">
            <a:tbl>
              <a:tblPr firstRow="1" firstCol="1" bandRow="1">
                <a:tableStyleId>{5C22544A-7EE6-4342-B048-85BDC9FD1C3A}</a:tableStyleId>
              </a:tblPr>
              <a:tblGrid>
                <a:gridCol w="792088"/>
                <a:gridCol w="1224136"/>
                <a:gridCol w="3096344"/>
                <a:gridCol w="2746647"/>
              </a:tblGrid>
              <a:tr h="696077">
                <a:tc>
                  <a:txBody>
                    <a:bodyPr/>
                    <a:lstStyle/>
                    <a:p>
                      <a:pPr indent="-180340" algn="ctr">
                        <a:lnSpc>
                          <a:spcPts val="2200"/>
                        </a:lnSpc>
                        <a:spcAft>
                          <a:spcPts val="0"/>
                        </a:spcAft>
                      </a:pPr>
                      <a:r>
                        <a:rPr lang="en-US" sz="2000" kern="100" dirty="0">
                          <a:effectLst/>
                        </a:rPr>
                        <a:t> </a:t>
                      </a:r>
                      <a:endParaRPr lang="zh-TW" sz="2000" kern="100" dirty="0">
                        <a:effectLst/>
                        <a:latin typeface="Times New Roman" panose="02020603050405020304" pitchFamily="18" charset="0"/>
                        <a:ea typeface="新細明體" panose="02020500000000000000" pitchFamily="18" charset="-120"/>
                      </a:endParaRPr>
                    </a:p>
                  </a:txBody>
                  <a:tcPr marL="68580" marR="68580" marT="0" marB="0"/>
                </a:tc>
                <a:tc>
                  <a:txBody>
                    <a:bodyPr/>
                    <a:lstStyle/>
                    <a:p>
                      <a:pPr indent="-180340">
                        <a:lnSpc>
                          <a:spcPts val="2200"/>
                        </a:lnSpc>
                        <a:spcAft>
                          <a:spcPts val="0"/>
                        </a:spcAft>
                        <a:tabLst>
                          <a:tab pos="786130" algn="ctr"/>
                          <a:tab pos="1572895" algn="r"/>
                        </a:tabLst>
                      </a:pPr>
                      <a:r>
                        <a:rPr lang="zh-TW" sz="2000" kern="100" dirty="0" smtClean="0">
                          <a:effectLst/>
                        </a:rPr>
                        <a:t>落榜</a:t>
                      </a:r>
                      <a:r>
                        <a:rPr lang="zh-TW" sz="2000" kern="100" dirty="0">
                          <a:effectLst/>
                        </a:rPr>
                        <a:t>人數</a:t>
                      </a:r>
                      <a:r>
                        <a:rPr lang="en-US" sz="2000" kern="100" dirty="0">
                          <a:effectLst/>
                        </a:rPr>
                        <a:t>	</a:t>
                      </a:r>
                      <a:endParaRPr lang="zh-TW" sz="20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indent="21590" algn="ctr">
                        <a:lnSpc>
                          <a:spcPts val="2200"/>
                        </a:lnSpc>
                        <a:spcAft>
                          <a:spcPts val="0"/>
                        </a:spcAft>
                      </a:pPr>
                      <a:r>
                        <a:rPr lang="zh-TW" sz="2000" kern="100" dirty="0">
                          <a:effectLst/>
                        </a:rPr>
                        <a:t>選填志願數低於全體平均</a:t>
                      </a:r>
                      <a:r>
                        <a:rPr lang="en-US" sz="2000" kern="100" dirty="0">
                          <a:effectLst/>
                        </a:rPr>
                        <a:t>(12.42</a:t>
                      </a:r>
                      <a:r>
                        <a:rPr lang="zh-TW" sz="2000" kern="100" dirty="0">
                          <a:effectLst/>
                        </a:rPr>
                        <a:t>個</a:t>
                      </a:r>
                      <a:r>
                        <a:rPr lang="en-US" sz="2000" kern="100" dirty="0">
                          <a:effectLst/>
                        </a:rPr>
                        <a:t>)</a:t>
                      </a:r>
                      <a:endParaRPr lang="zh-TW" sz="20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indent="-180340" algn="ctr">
                        <a:lnSpc>
                          <a:spcPts val="2200"/>
                        </a:lnSpc>
                        <a:spcAft>
                          <a:spcPts val="0"/>
                        </a:spcAft>
                      </a:pPr>
                      <a:r>
                        <a:rPr lang="zh-TW" sz="2000" kern="100" dirty="0">
                          <a:effectLst/>
                        </a:rPr>
                        <a:t>其他原因</a:t>
                      </a:r>
                      <a:endParaRPr lang="zh-TW" sz="2000" kern="100" dirty="0">
                        <a:effectLst/>
                        <a:latin typeface="Times New Roman" panose="02020603050405020304" pitchFamily="18" charset="0"/>
                        <a:ea typeface="新細明體" panose="02020500000000000000" pitchFamily="18" charset="-120"/>
                      </a:endParaRPr>
                    </a:p>
                  </a:txBody>
                  <a:tcPr marL="68580" marR="68580" marT="0" marB="0" anchor="ctr"/>
                </a:tc>
              </a:tr>
              <a:tr h="1392155">
                <a:tc>
                  <a:txBody>
                    <a:bodyPr/>
                    <a:lstStyle/>
                    <a:p>
                      <a:pPr indent="-180340" algn="ctr">
                        <a:lnSpc>
                          <a:spcPts val="2200"/>
                        </a:lnSpc>
                        <a:spcAft>
                          <a:spcPts val="0"/>
                        </a:spcAft>
                      </a:pPr>
                      <a:r>
                        <a:rPr lang="zh-TW" sz="2000" kern="100" dirty="0" smtClean="0">
                          <a:effectLst/>
                        </a:rPr>
                        <a:t>嘉</a:t>
                      </a:r>
                      <a:endParaRPr lang="en-US" altLang="zh-TW" sz="2000" kern="100" dirty="0" smtClean="0">
                        <a:effectLst/>
                      </a:endParaRPr>
                    </a:p>
                    <a:p>
                      <a:pPr indent="-180340" algn="ctr">
                        <a:lnSpc>
                          <a:spcPts val="2200"/>
                        </a:lnSpc>
                        <a:spcAft>
                          <a:spcPts val="0"/>
                        </a:spcAft>
                      </a:pPr>
                      <a:r>
                        <a:rPr lang="zh-TW" sz="2000" kern="100" dirty="0" smtClean="0">
                          <a:effectLst/>
                        </a:rPr>
                        <a:t>義</a:t>
                      </a:r>
                      <a:endParaRPr lang="en-US" altLang="zh-TW" sz="2000" kern="100" dirty="0" smtClean="0">
                        <a:effectLst/>
                      </a:endParaRPr>
                    </a:p>
                    <a:p>
                      <a:pPr indent="-180340" algn="ctr">
                        <a:lnSpc>
                          <a:spcPts val="2200"/>
                        </a:lnSpc>
                        <a:spcAft>
                          <a:spcPts val="0"/>
                        </a:spcAft>
                      </a:pPr>
                      <a:r>
                        <a:rPr lang="zh-TW" sz="2000" kern="100" dirty="0" smtClean="0">
                          <a:effectLst/>
                        </a:rPr>
                        <a:t>縣</a:t>
                      </a:r>
                      <a:endParaRPr lang="zh-TW" sz="20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indent="-180340" algn="ctr">
                        <a:lnSpc>
                          <a:spcPts val="2200"/>
                        </a:lnSpc>
                        <a:spcAft>
                          <a:spcPts val="0"/>
                        </a:spcAft>
                      </a:pPr>
                      <a:r>
                        <a:rPr lang="en-US" sz="2000" kern="100" dirty="0">
                          <a:effectLst/>
                        </a:rPr>
                        <a:t>11</a:t>
                      </a:r>
                      <a:r>
                        <a:rPr lang="zh-TW" sz="2000" kern="100" dirty="0" smtClean="0">
                          <a:effectLst/>
                        </a:rPr>
                        <a:t>人</a:t>
                      </a:r>
                      <a:endParaRPr lang="zh-TW" sz="2000" kern="100" dirty="0">
                        <a:effectLst/>
                      </a:endParaRPr>
                    </a:p>
                  </a:txBody>
                  <a:tcPr marL="68580" marR="68580" marT="0" marB="0" anchor="ctr"/>
                </a:tc>
                <a:tc>
                  <a:txBody>
                    <a:bodyPr/>
                    <a:lstStyle/>
                    <a:p>
                      <a:pPr indent="-180340">
                        <a:lnSpc>
                          <a:spcPts val="2200"/>
                        </a:lnSpc>
                        <a:spcAft>
                          <a:spcPts val="0"/>
                        </a:spcAft>
                      </a:pPr>
                      <a:r>
                        <a:rPr lang="en-US" sz="2000" kern="100" dirty="0">
                          <a:effectLst/>
                        </a:rPr>
                        <a:t> </a:t>
                      </a:r>
                      <a:r>
                        <a:rPr lang="zh-TW" altLang="en-US" sz="2000" kern="100" dirty="0" smtClean="0">
                          <a:effectLst/>
                        </a:rPr>
                        <a:t>              </a:t>
                      </a:r>
                      <a:r>
                        <a:rPr lang="en-US" sz="2000" kern="100" dirty="0" smtClean="0">
                          <a:effectLst/>
                        </a:rPr>
                        <a:t> 7</a:t>
                      </a:r>
                      <a:r>
                        <a:rPr lang="zh-TW" altLang="en-US" sz="2000" kern="100" dirty="0" smtClean="0">
                          <a:effectLst/>
                        </a:rPr>
                        <a:t>  </a:t>
                      </a:r>
                      <a:r>
                        <a:rPr lang="zh-TW" sz="2000" kern="100" dirty="0" smtClean="0">
                          <a:effectLst/>
                        </a:rPr>
                        <a:t>人</a:t>
                      </a:r>
                      <a:endParaRPr lang="en-US" altLang="zh-TW" sz="2000" kern="100" dirty="0" smtClean="0">
                        <a:effectLst/>
                      </a:endParaRPr>
                    </a:p>
                    <a:p>
                      <a:pPr indent="-180340">
                        <a:lnSpc>
                          <a:spcPts val="2200"/>
                        </a:lnSpc>
                        <a:spcAft>
                          <a:spcPts val="0"/>
                        </a:spcAft>
                      </a:pPr>
                      <a:r>
                        <a:rPr lang="en-US" sz="2000" kern="100" dirty="0" smtClean="0">
                          <a:effectLst/>
                        </a:rPr>
                        <a:t>(</a:t>
                      </a:r>
                      <a:r>
                        <a:rPr lang="zh-TW" sz="2000" kern="100" dirty="0">
                          <a:effectLst/>
                        </a:rPr>
                        <a:t>落榜生平均選填</a:t>
                      </a:r>
                      <a:r>
                        <a:rPr lang="en-US" sz="2000" kern="100" dirty="0">
                          <a:effectLst/>
                        </a:rPr>
                        <a:t>7</a:t>
                      </a:r>
                      <a:r>
                        <a:rPr lang="zh-TW" sz="2000" kern="100" dirty="0">
                          <a:effectLst/>
                        </a:rPr>
                        <a:t>個志願</a:t>
                      </a:r>
                      <a:r>
                        <a:rPr lang="en-US" sz="2000" kern="100" dirty="0">
                          <a:effectLst/>
                        </a:rPr>
                        <a:t>)</a:t>
                      </a:r>
                      <a:endParaRPr lang="zh-TW" sz="2000" kern="100" dirty="0">
                        <a:effectLst/>
                      </a:endParaRPr>
                    </a:p>
                    <a:p>
                      <a:pPr indent="-180340" algn="ctr">
                        <a:lnSpc>
                          <a:spcPts val="2200"/>
                        </a:lnSpc>
                        <a:spcAft>
                          <a:spcPts val="0"/>
                        </a:spcAft>
                      </a:pPr>
                      <a:r>
                        <a:rPr lang="en-US" sz="2000" kern="100" dirty="0">
                          <a:effectLst/>
                        </a:rPr>
                        <a:t> </a:t>
                      </a:r>
                      <a:endParaRPr lang="zh-TW" sz="20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indent="21590">
                        <a:lnSpc>
                          <a:spcPts val="2200"/>
                        </a:lnSpc>
                        <a:spcAft>
                          <a:spcPts val="0"/>
                        </a:spcAft>
                      </a:pPr>
                      <a:r>
                        <a:rPr lang="en-US" sz="2000" kern="100" dirty="0">
                          <a:effectLst/>
                        </a:rPr>
                        <a:t>1</a:t>
                      </a:r>
                      <a:r>
                        <a:rPr lang="zh-TW" sz="2000" kern="100" dirty="0" smtClean="0">
                          <a:effectLst/>
                        </a:rPr>
                        <a:t>人</a:t>
                      </a:r>
                      <a:r>
                        <a:rPr lang="zh-TW" altLang="en-US" sz="2000" kern="100" dirty="0" smtClean="0">
                          <a:effectLst/>
                        </a:rPr>
                        <a:t> </a:t>
                      </a:r>
                      <a:r>
                        <a:rPr lang="zh-TW" sz="2000" kern="100" dirty="0" smtClean="0">
                          <a:effectLst/>
                        </a:rPr>
                        <a:t>服務</a:t>
                      </a:r>
                      <a:r>
                        <a:rPr lang="zh-TW" sz="2000" kern="100" dirty="0">
                          <a:effectLst/>
                        </a:rPr>
                        <a:t>學習未滿分</a:t>
                      </a:r>
                    </a:p>
                    <a:p>
                      <a:pPr indent="21590">
                        <a:lnSpc>
                          <a:spcPts val="2200"/>
                        </a:lnSpc>
                        <a:spcAft>
                          <a:spcPts val="0"/>
                        </a:spcAft>
                      </a:pPr>
                      <a:r>
                        <a:rPr lang="en-US" sz="2000" kern="100" dirty="0">
                          <a:effectLst/>
                        </a:rPr>
                        <a:t>3</a:t>
                      </a:r>
                      <a:r>
                        <a:rPr lang="zh-TW" sz="2000" kern="100" dirty="0" smtClean="0">
                          <a:effectLst/>
                        </a:rPr>
                        <a:t>人</a:t>
                      </a:r>
                      <a:r>
                        <a:rPr lang="zh-TW" altLang="en-US" sz="2000" kern="100" dirty="0" smtClean="0">
                          <a:effectLst/>
                        </a:rPr>
                        <a:t> </a:t>
                      </a:r>
                      <a:r>
                        <a:rPr lang="zh-TW" sz="2000" kern="100" dirty="0" smtClean="0">
                          <a:effectLst/>
                        </a:rPr>
                        <a:t>總</a:t>
                      </a:r>
                      <a:r>
                        <a:rPr lang="zh-TW" sz="2000" kern="100" dirty="0">
                          <a:effectLst/>
                        </a:rPr>
                        <a:t>分未達</a:t>
                      </a:r>
                      <a:endParaRPr lang="zh-TW" sz="2000" kern="100" dirty="0">
                        <a:effectLst/>
                        <a:latin typeface="Times New Roman" panose="02020603050405020304" pitchFamily="18" charset="0"/>
                        <a:ea typeface="新細明體" panose="02020500000000000000" pitchFamily="18" charset="-120"/>
                      </a:endParaRPr>
                    </a:p>
                  </a:txBody>
                  <a:tcPr marL="68580" marR="68580" marT="0" marB="0" anchor="ctr"/>
                </a:tc>
              </a:tr>
            </a:tbl>
          </a:graphicData>
        </a:graphic>
      </p:graphicFrame>
      <p:pic>
        <p:nvPicPr>
          <p:cNvPr id="6" name="圖片 5"/>
          <p:cNvPicPr>
            <a:picLocks noChangeAspect="1"/>
          </p:cNvPicPr>
          <p:nvPr/>
        </p:nvPicPr>
        <p:blipFill>
          <a:blip r:embed="rId2"/>
          <a:stretch>
            <a:fillRect/>
          </a:stretch>
        </p:blipFill>
        <p:spPr>
          <a:xfrm>
            <a:off x="1547664" y="1607629"/>
            <a:ext cx="2762250" cy="628650"/>
          </a:xfrm>
          <a:prstGeom prst="rect">
            <a:avLst/>
          </a:prstGeom>
        </p:spPr>
      </p:pic>
    </p:spTree>
    <p:extLst>
      <p:ext uri="{BB962C8B-B14F-4D97-AF65-F5344CB8AC3E}">
        <p14:creationId xmlns:p14="http://schemas.microsoft.com/office/powerpoint/2010/main" val="1855651623"/>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5"/>
          <p:cNvSpPr>
            <a:spLocks noGrp="1"/>
          </p:cNvSpPr>
          <p:nvPr>
            <p:ph type="title"/>
          </p:nvPr>
        </p:nvSpPr>
        <p:spPr>
          <a:xfrm>
            <a:off x="107504" y="2636912"/>
            <a:ext cx="8769056" cy="2160240"/>
          </a:xfrm>
        </p:spPr>
        <p:txBody>
          <a:bodyPr>
            <a:normAutofit/>
          </a:bodyPr>
          <a:lstStyle/>
          <a:p>
            <a:r>
              <a:rPr lang="zh-TW" altLang="en-US" sz="6667"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嘉義區免試入學</a:t>
            </a:r>
          </a:p>
        </p:txBody>
      </p:sp>
      <p:sp>
        <p:nvSpPr>
          <p:cNvPr id="2" name="矩形 1"/>
          <p:cNvSpPr/>
          <p:nvPr/>
        </p:nvSpPr>
        <p:spPr>
          <a:xfrm>
            <a:off x="918699" y="1988840"/>
            <a:ext cx="2570192" cy="923330"/>
          </a:xfrm>
          <a:prstGeom prst="rect">
            <a:avLst/>
          </a:prstGeom>
          <a:noFill/>
        </p:spPr>
        <p:txBody>
          <a:bodyPr wrap="none" lIns="91440" tIns="45720" rIns="91440" bIns="45720">
            <a:spAutoFit/>
          </a:bodyPr>
          <a:lstStyle/>
          <a:p>
            <a:pPr algn="ctr"/>
            <a:r>
              <a:rPr lang="en-US" altLang="zh-TW" sz="5400" b="1" cap="none" spc="0" dirty="0">
                <a:ln w="22225">
                  <a:solidFill>
                    <a:schemeClr val="accent2"/>
                  </a:solidFill>
                  <a:prstDash val="solid"/>
                </a:ln>
                <a:solidFill>
                  <a:schemeClr val="accent2">
                    <a:lumMod val="40000"/>
                    <a:lumOff val="60000"/>
                  </a:schemeClr>
                </a:solidFill>
                <a:effectLst/>
              </a:rPr>
              <a:t>110</a:t>
            </a:r>
            <a:r>
              <a:rPr lang="zh-TW" altLang="en-US" sz="5400" b="1" cap="none" spc="0" dirty="0">
                <a:ln w="22225">
                  <a:solidFill>
                    <a:schemeClr val="accent2"/>
                  </a:solidFill>
                  <a:prstDash val="solid"/>
                </a:ln>
                <a:solidFill>
                  <a:schemeClr val="accent2">
                    <a:lumMod val="40000"/>
                    <a:lumOff val="60000"/>
                  </a:schemeClr>
                </a:solidFill>
                <a:effectLst/>
              </a:rPr>
              <a:t>學年</a:t>
            </a:r>
          </a:p>
        </p:txBody>
      </p:sp>
      <p:sp>
        <p:nvSpPr>
          <p:cNvPr id="5" name="文字方塊 4">
            <a:extLst>
              <a:ext uri="{FF2B5EF4-FFF2-40B4-BE49-F238E27FC236}">
                <a16:creationId xmlns="" xmlns:a16="http://schemas.microsoft.com/office/drawing/2014/main" id="{C5431622-7830-4FE1-B34B-5DD76FEAA655}"/>
              </a:ext>
            </a:extLst>
          </p:cNvPr>
          <p:cNvSpPr txBox="1"/>
          <p:nvPr/>
        </p:nvSpPr>
        <p:spPr>
          <a:xfrm>
            <a:off x="5831632" y="4922004"/>
            <a:ext cx="3312368" cy="523220"/>
          </a:xfrm>
          <a:prstGeom prst="rect">
            <a:avLst/>
          </a:prstGeom>
          <a:noFill/>
        </p:spPr>
        <p:txBody>
          <a:bodyPr wrap="square" rtlCol="0">
            <a:spAutoFit/>
          </a:bodyPr>
          <a:lstStyle/>
          <a:p>
            <a:r>
              <a:rPr lang="zh-TW" altLang="en-US" sz="2800" dirty="0"/>
              <a:t>主辦學校</a:t>
            </a:r>
            <a:r>
              <a:rPr lang="en-US" altLang="zh-TW" sz="2800" dirty="0"/>
              <a:t>:</a:t>
            </a:r>
            <a:r>
              <a:rPr lang="zh-TW" altLang="en-US" sz="2800" dirty="0"/>
              <a:t>嘉義高商</a:t>
            </a:r>
          </a:p>
        </p:txBody>
      </p:sp>
    </p:spTree>
    <p:extLst>
      <p:ext uri="{BB962C8B-B14F-4D97-AF65-F5344CB8AC3E}">
        <p14:creationId xmlns:p14="http://schemas.microsoft.com/office/powerpoint/2010/main" val="34328958"/>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35180"/>
            <a:ext cx="8229600" cy="1143000"/>
          </a:xfrm>
        </p:spPr>
        <p:txBody>
          <a:bodyPr/>
          <a:lstStyle/>
          <a:p>
            <a:r>
              <a:rPr lang="zh-TW" altLang="en-US" dirty="0"/>
              <a:t>免試入學就學區</a:t>
            </a:r>
          </a:p>
        </p:txBody>
      </p:sp>
      <p:sp>
        <p:nvSpPr>
          <p:cNvPr id="3" name="內容版面配置區 2"/>
          <p:cNvSpPr>
            <a:spLocks noGrp="1"/>
          </p:cNvSpPr>
          <p:nvPr>
            <p:ph idx="1"/>
          </p:nvPr>
        </p:nvSpPr>
        <p:spPr/>
        <p:txBody>
          <a:bodyPr>
            <a:normAutofit/>
          </a:bodyPr>
          <a:lstStyle/>
          <a:p>
            <a:r>
              <a:rPr lang="zh-TW" altLang="en-US" dirty="0"/>
              <a:t>高級中等學校免試入學分為</a:t>
            </a:r>
            <a:r>
              <a:rPr lang="en-US" altLang="zh-TW" dirty="0"/>
              <a:t>15</a:t>
            </a:r>
            <a:r>
              <a:rPr lang="zh-TW" altLang="en-US" dirty="0"/>
              <a:t>個就學區</a:t>
            </a:r>
            <a:endParaRPr lang="en-US" altLang="zh-TW" dirty="0"/>
          </a:p>
          <a:p>
            <a:pPr lvl="1"/>
            <a:r>
              <a:rPr lang="zh-TW" altLang="en-US" b="1" dirty="0">
                <a:solidFill>
                  <a:schemeClr val="accent2">
                    <a:lumMod val="75000"/>
                  </a:schemeClr>
                </a:solidFill>
                <a:latin typeface="標楷體" pitchFamily="65" charset="-120"/>
              </a:rPr>
              <a:t>基北區</a:t>
            </a:r>
            <a:r>
              <a:rPr lang="zh-TW" altLang="en-US" b="1" dirty="0">
                <a:solidFill>
                  <a:schemeClr val="accent2">
                    <a:lumMod val="75000"/>
                  </a:schemeClr>
                </a:solidFill>
              </a:rPr>
              <a:t>、</a:t>
            </a:r>
            <a:r>
              <a:rPr lang="zh-TW" altLang="en-US" b="1" dirty="0">
                <a:solidFill>
                  <a:schemeClr val="accent2">
                    <a:lumMod val="75000"/>
                  </a:schemeClr>
                </a:solidFill>
                <a:latin typeface="標楷體" pitchFamily="65" charset="-120"/>
              </a:rPr>
              <a:t>桃連區</a:t>
            </a:r>
            <a:r>
              <a:rPr lang="zh-TW" altLang="en-US" b="1" dirty="0">
                <a:solidFill>
                  <a:schemeClr val="accent2">
                    <a:lumMod val="75000"/>
                  </a:schemeClr>
                </a:solidFill>
              </a:rPr>
              <a:t>、</a:t>
            </a:r>
            <a:r>
              <a:rPr lang="zh-TW" altLang="en-US" b="1" dirty="0">
                <a:solidFill>
                  <a:schemeClr val="accent2">
                    <a:lumMod val="75000"/>
                  </a:schemeClr>
                </a:solidFill>
                <a:latin typeface="標楷體" pitchFamily="65" charset="-120"/>
              </a:rPr>
              <a:t>竹苗區、中投區、彰化區</a:t>
            </a:r>
            <a:r>
              <a:rPr lang="en-US" altLang="zh-TW" b="1" dirty="0">
                <a:solidFill>
                  <a:schemeClr val="accent2">
                    <a:lumMod val="75000"/>
                  </a:schemeClr>
                </a:solidFill>
                <a:latin typeface="標楷體" pitchFamily="65" charset="-120"/>
              </a:rPr>
              <a:t/>
            </a:r>
            <a:br>
              <a:rPr lang="en-US" altLang="zh-TW" b="1" dirty="0">
                <a:solidFill>
                  <a:schemeClr val="accent2">
                    <a:lumMod val="75000"/>
                  </a:schemeClr>
                </a:solidFill>
                <a:latin typeface="標楷體" pitchFamily="65" charset="-120"/>
              </a:rPr>
            </a:br>
            <a:r>
              <a:rPr lang="zh-TW" altLang="en-US" b="1" dirty="0">
                <a:solidFill>
                  <a:schemeClr val="accent2">
                    <a:lumMod val="75000"/>
                  </a:schemeClr>
                </a:solidFill>
                <a:latin typeface="標楷體" pitchFamily="65" charset="-120"/>
              </a:rPr>
              <a:t>雲林區、嘉義區、臺南區、高雄區、屏東區</a:t>
            </a:r>
            <a:r>
              <a:rPr lang="en-US" altLang="zh-TW" b="1" dirty="0">
                <a:solidFill>
                  <a:schemeClr val="accent2">
                    <a:lumMod val="75000"/>
                  </a:schemeClr>
                </a:solidFill>
                <a:latin typeface="標楷體" pitchFamily="65" charset="-120"/>
              </a:rPr>
              <a:t/>
            </a:r>
            <a:br>
              <a:rPr lang="en-US" altLang="zh-TW" b="1" dirty="0">
                <a:solidFill>
                  <a:schemeClr val="accent2">
                    <a:lumMod val="75000"/>
                  </a:schemeClr>
                </a:solidFill>
                <a:latin typeface="標楷體" pitchFamily="65" charset="-120"/>
              </a:rPr>
            </a:br>
            <a:r>
              <a:rPr lang="zh-TW" altLang="en-US" b="1" dirty="0">
                <a:solidFill>
                  <a:schemeClr val="accent2">
                    <a:lumMod val="75000"/>
                  </a:schemeClr>
                </a:solidFill>
                <a:latin typeface="標楷體" pitchFamily="65" charset="-120"/>
              </a:rPr>
              <a:t>宜蘭區、花蓮區、臺東區、澎湖區、金門區</a:t>
            </a:r>
            <a:endParaRPr lang="en-US" altLang="zh-TW" dirty="0"/>
          </a:p>
          <a:p>
            <a:pPr marL="450850" indent="-450850"/>
            <a:r>
              <a:rPr lang="zh-TW" altLang="en-US" dirty="0"/>
              <a:t>國中學生應以其具畢業或同等學力資格之國民中學學籍所在之就學區參加免試入學。</a:t>
            </a:r>
            <a:endParaRPr lang="en-US" altLang="zh-TW" dirty="0"/>
          </a:p>
          <a:p>
            <a:pPr marL="450850" indent="-450850"/>
            <a:r>
              <a:rPr lang="zh-TW" altLang="en-US" dirty="0"/>
              <a:t>因戶籍遷徙或其他特殊理由，可於規定期限內申請變更就學區。</a:t>
            </a:r>
            <a:endParaRPr lang="en-US" altLang="zh-TW" dirty="0"/>
          </a:p>
        </p:txBody>
      </p:sp>
    </p:spTree>
    <p:extLst>
      <p:ext uri="{BB962C8B-B14F-4D97-AF65-F5344CB8AC3E}">
        <p14:creationId xmlns:p14="http://schemas.microsoft.com/office/powerpoint/2010/main" val="2242630773"/>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標題 1"/>
          <p:cNvSpPr>
            <a:spLocks noGrp="1"/>
          </p:cNvSpPr>
          <p:nvPr>
            <p:ph type="title"/>
          </p:nvPr>
        </p:nvSpPr>
        <p:spPr>
          <a:xfrm>
            <a:off x="1447800" y="337132"/>
            <a:ext cx="6172200" cy="494109"/>
          </a:xfrm>
        </p:spPr>
        <p:txBody>
          <a:bodyPr>
            <a:normAutofit fontScale="90000"/>
          </a:bodyPr>
          <a:lstStyle/>
          <a:p>
            <a:pPr eaLnBrk="1" hangingPunct="1">
              <a:defRPr/>
            </a:pPr>
            <a:r>
              <a:rPr lang="zh-TW" altLang="en-US" dirty="0">
                <a:latin typeface="微軟正黑體" pitchFamily="34" charset="-120"/>
                <a:ea typeface="微軟正黑體" pitchFamily="34" charset="-120"/>
              </a:rPr>
              <a:t>嘉義區免試入學</a:t>
            </a:r>
            <a:r>
              <a:rPr lang="en-US" altLang="zh-TW" b="1" dirty="0">
                <a:solidFill>
                  <a:schemeClr val="accent2">
                    <a:lumMod val="75000"/>
                  </a:schemeClr>
                </a:solidFill>
              </a:rPr>
              <a:t>(</a:t>
            </a:r>
            <a:r>
              <a:rPr lang="zh-TW" altLang="en-US" b="1" dirty="0">
                <a:solidFill>
                  <a:schemeClr val="accent2">
                    <a:lumMod val="75000"/>
                  </a:schemeClr>
                </a:solidFill>
              </a:rPr>
              <a:t>嘉、雲</a:t>
            </a:r>
            <a:r>
              <a:rPr lang="en-US" altLang="zh-TW" b="1" dirty="0">
                <a:solidFill>
                  <a:schemeClr val="accent2">
                    <a:lumMod val="75000"/>
                  </a:schemeClr>
                </a:solidFill>
              </a:rPr>
              <a:t>)</a:t>
            </a:r>
            <a:endParaRPr lang="zh-TW" altLang="en-US" b="1" dirty="0">
              <a:solidFill>
                <a:schemeClr val="accent2">
                  <a:lumMod val="75000"/>
                </a:schemeClr>
              </a:solidFill>
            </a:endParaRPr>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446012348"/>
              </p:ext>
            </p:extLst>
          </p:nvPr>
        </p:nvGraphicFramePr>
        <p:xfrm>
          <a:off x="1043608" y="1816046"/>
          <a:ext cx="7344816"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投影片編號版面配置區 4"/>
          <p:cNvSpPr>
            <a:spLocks noGrp="1"/>
          </p:cNvSpPr>
          <p:nvPr>
            <p:ph type="sldNum" sz="quarter" idx="12"/>
          </p:nvPr>
        </p:nvSpPr>
        <p:spPr/>
        <p:txBody>
          <a:bodyPr/>
          <a:lstStyle/>
          <a:p>
            <a:pPr>
              <a:defRPr/>
            </a:pPr>
            <a:fld id="{BF79C713-945A-453C-9A5E-C5993493024B}" type="slidenum">
              <a:rPr lang="en-US" altLang="zh-TW"/>
              <a:pPr>
                <a:defRPr/>
              </a:pPr>
              <a:t>35</a:t>
            </a:fld>
            <a:endParaRPr lang="en-US" altLang="zh-TW"/>
          </a:p>
        </p:txBody>
      </p:sp>
      <p:sp>
        <p:nvSpPr>
          <p:cNvPr id="131077" name="矩形 6"/>
          <p:cNvSpPr>
            <a:spLocks noChangeArrowheads="1"/>
          </p:cNvSpPr>
          <p:nvPr/>
        </p:nvSpPr>
        <p:spPr bwMode="auto">
          <a:xfrm>
            <a:off x="2555776" y="1079207"/>
            <a:ext cx="4387740" cy="523220"/>
          </a:xfrm>
          <a:prstGeom prst="rect">
            <a:avLst/>
          </a:prstGeom>
          <a:noFill/>
          <a:ln w="9525">
            <a:noFill/>
            <a:miter lim="800000"/>
            <a:headEnd/>
            <a:tailEnd/>
          </a:ln>
        </p:spPr>
        <p:txBody>
          <a:bodyPr wrap="none">
            <a:spAutoFit/>
          </a:bodyPr>
          <a:lstStyle/>
          <a:p>
            <a:r>
              <a:rPr lang="zh-TW" altLang="en-US" sz="2800" b="1" dirty="0">
                <a:solidFill>
                  <a:srgbClr val="006600"/>
                </a:solidFill>
                <a:latin typeface="微軟正黑體" pitchFamily="34" charset="-120"/>
                <a:ea typeface="微軟正黑體" pitchFamily="34" charset="-120"/>
              </a:rPr>
              <a:t>共同就學區規劃</a:t>
            </a:r>
            <a:r>
              <a:rPr lang="en-US" altLang="zh-TW" sz="2800" b="1" dirty="0">
                <a:solidFill>
                  <a:srgbClr val="006600"/>
                </a:solidFill>
                <a:latin typeface="微軟正黑體" pitchFamily="34" charset="-120"/>
                <a:ea typeface="微軟正黑體" pitchFamily="34" charset="-120"/>
              </a:rPr>
              <a:t>(</a:t>
            </a:r>
            <a:r>
              <a:rPr lang="zh-TW" altLang="en-US" sz="2800" b="1" dirty="0">
                <a:solidFill>
                  <a:srgbClr val="006600"/>
                </a:solidFill>
                <a:latin typeface="微軟正黑體" pitchFamily="34" charset="-120"/>
                <a:ea typeface="微軟正黑體" pitchFamily="34" charset="-120"/>
              </a:rPr>
              <a:t>全區開放</a:t>
            </a:r>
            <a:r>
              <a:rPr lang="en-US" altLang="zh-TW" sz="2800" b="1" dirty="0">
                <a:solidFill>
                  <a:srgbClr val="006600"/>
                </a:solidFill>
                <a:latin typeface="微軟正黑體" pitchFamily="34" charset="-120"/>
                <a:ea typeface="微軟正黑體" pitchFamily="34" charset="-120"/>
              </a:rPr>
              <a:t>)</a:t>
            </a:r>
            <a:endParaRPr lang="zh-TW" altLang="en-US" sz="2800" b="1" dirty="0">
              <a:solidFill>
                <a:srgbClr val="006600"/>
              </a:solidFill>
              <a:latin typeface="微軟正黑體" pitchFamily="34" charset="-120"/>
              <a:ea typeface="微軟正黑體" pitchFamily="34" charset="-120"/>
            </a:endParaRPr>
          </a:p>
        </p:txBody>
      </p:sp>
      <p:sp>
        <p:nvSpPr>
          <p:cNvPr id="8" name="直線圖說文字 1 7"/>
          <p:cNvSpPr/>
          <p:nvPr/>
        </p:nvSpPr>
        <p:spPr>
          <a:xfrm rot="571711">
            <a:off x="7974939" y="5098862"/>
            <a:ext cx="1106210" cy="851568"/>
          </a:xfrm>
          <a:prstGeom prst="borderCallout1">
            <a:avLst>
              <a:gd name="adj1" fmla="val 18750"/>
              <a:gd name="adj2" fmla="val -8333"/>
              <a:gd name="adj3" fmla="val 110821"/>
              <a:gd name="adj4" fmla="val -22617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新增</a:t>
            </a:r>
          </a:p>
        </p:txBody>
      </p:sp>
    </p:spTree>
    <p:extLst>
      <p:ext uri="{BB962C8B-B14F-4D97-AF65-F5344CB8AC3E}">
        <p14:creationId xmlns:p14="http://schemas.microsoft.com/office/powerpoint/2010/main" val="2410905485"/>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文字方塊 1"/>
          <p:cNvSpPr txBox="1">
            <a:spLocks noChangeArrowheads="1"/>
          </p:cNvSpPr>
          <p:nvPr/>
        </p:nvSpPr>
        <p:spPr bwMode="auto">
          <a:xfrm>
            <a:off x="2257486" y="692696"/>
            <a:ext cx="5076825" cy="707886"/>
          </a:xfrm>
          <a:prstGeom prst="rect">
            <a:avLst/>
          </a:prstGeom>
          <a:noFill/>
          <a:ln w="9525">
            <a:noFill/>
            <a:miter lim="800000"/>
            <a:headEnd/>
            <a:tailEnd/>
          </a:ln>
        </p:spPr>
        <p:txBody>
          <a:bodyPr>
            <a:spAutoFit/>
          </a:bodyPr>
          <a:lstStyle/>
          <a:p>
            <a:r>
              <a:rPr lang="zh-TW" altLang="en-US" sz="4000" b="1" dirty="0">
                <a:solidFill>
                  <a:srgbClr val="4BACC6"/>
                </a:solidFill>
                <a:latin typeface="微軟正黑體" pitchFamily="34" charset="-120"/>
                <a:ea typeface="微軟正黑體" pitchFamily="34" charset="-120"/>
              </a:rPr>
              <a:t>嘉義 </a:t>
            </a:r>
            <a:r>
              <a:rPr lang="zh-TW" altLang="en-US" sz="4000" b="1" dirty="0">
                <a:solidFill>
                  <a:srgbClr val="953735"/>
                </a:solidFill>
                <a:latin typeface="微軟正黑體" pitchFamily="34" charset="-120"/>
                <a:ea typeface="微軟正黑體" pitchFamily="34" charset="-120"/>
              </a:rPr>
              <a:t>雲林</a:t>
            </a:r>
            <a:r>
              <a:rPr lang="zh-TW" altLang="en-US" sz="4000" b="1" dirty="0">
                <a:solidFill>
                  <a:srgbClr val="4BACC6"/>
                </a:solidFill>
                <a:latin typeface="微軟正黑體" pitchFamily="34" charset="-120"/>
                <a:ea typeface="微軟正黑體" pitchFamily="34" charset="-120"/>
              </a:rPr>
              <a:t> 共同就學區</a:t>
            </a:r>
          </a:p>
        </p:txBody>
      </p:sp>
      <p:sp>
        <p:nvSpPr>
          <p:cNvPr id="4" name="文字方塊 3"/>
          <p:cNvSpPr txBox="1"/>
          <p:nvPr/>
        </p:nvSpPr>
        <p:spPr>
          <a:xfrm>
            <a:off x="6444208" y="2420888"/>
            <a:ext cx="2520279" cy="3916457"/>
          </a:xfrm>
          <a:prstGeom prst="rect">
            <a:avLst/>
          </a:prstGeom>
          <a:effectLst>
            <a:outerShdw blurRad="50800" dist="38100" dir="18900000" algn="b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wrap="square">
            <a:spAutoFit/>
          </a:bodyPr>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pPr>
              <a:defRPr/>
            </a:pPr>
            <a:r>
              <a:rPr kumimoji="0" lang="zh-TW" altLang="en-US" sz="1800" dirty="0">
                <a:solidFill>
                  <a:prstClr val="black"/>
                </a:solidFill>
                <a:ea typeface="標楷體" pitchFamily="65" charset="-120"/>
              </a:rPr>
              <a:t>  </a:t>
            </a:r>
            <a:r>
              <a:rPr kumimoji="0" lang="zh-TW" altLang="en-US" sz="2000" dirty="0">
                <a:solidFill>
                  <a:prstClr val="black"/>
                </a:solidFill>
                <a:ea typeface="標楷體" pitchFamily="65" charset="-120"/>
              </a:rPr>
              <a:t>可選擇</a:t>
            </a:r>
            <a:endParaRPr kumimoji="0" lang="en-US" altLang="zh-TW" sz="2000" dirty="0">
              <a:solidFill>
                <a:prstClr val="black"/>
              </a:solidFill>
              <a:ea typeface="標楷體" pitchFamily="65" charset="-120"/>
            </a:endParaRPr>
          </a:p>
          <a:p>
            <a:pPr>
              <a:defRPr/>
            </a:pPr>
            <a:endParaRPr kumimoji="0" lang="zh-TW" altLang="en-US" sz="1800" dirty="0">
              <a:solidFill>
                <a:prstClr val="black"/>
              </a:solidFill>
              <a:ea typeface="標楷體" pitchFamily="65" charset="-120"/>
            </a:endParaRPr>
          </a:p>
          <a:p>
            <a:pPr>
              <a:defRPr/>
            </a:pPr>
            <a:r>
              <a:rPr kumimoji="0" lang="zh-TW" altLang="en-US" sz="1350" dirty="0">
                <a:solidFill>
                  <a:srgbClr val="FFFFFF"/>
                </a:solidFill>
              </a:rPr>
              <a:t> </a:t>
            </a:r>
            <a:r>
              <a:rPr kumimoji="0" lang="zh-TW" altLang="en-US" sz="2000" b="1" dirty="0">
                <a:solidFill>
                  <a:prstClr val="white"/>
                </a:solidFill>
                <a:latin typeface="微軟正黑體" pitchFamily="34" charset="-120"/>
                <a:ea typeface="微軟正黑體" pitchFamily="34" charset="-120"/>
              </a:rPr>
              <a:t>嘉義縣市各高中職</a:t>
            </a:r>
            <a:endParaRPr kumimoji="0" lang="en-US" altLang="zh-TW" sz="2000" b="1" dirty="0">
              <a:solidFill>
                <a:prstClr val="white"/>
              </a:solidFill>
              <a:latin typeface="微軟正黑體" pitchFamily="34" charset="-120"/>
              <a:ea typeface="微軟正黑體" pitchFamily="34" charset="-120"/>
            </a:endParaRPr>
          </a:p>
          <a:p>
            <a:pPr>
              <a:defRPr/>
            </a:pPr>
            <a:endParaRPr kumimoji="0" lang="en-US" altLang="zh-TW" sz="1350" dirty="0">
              <a:solidFill>
                <a:srgbClr val="FFFFFF"/>
              </a:solidFill>
            </a:endParaRPr>
          </a:p>
          <a:p>
            <a:pPr>
              <a:defRPr/>
            </a:pPr>
            <a:r>
              <a:rPr kumimoji="0" lang="zh-TW" altLang="en-US" sz="1500" b="1" dirty="0">
                <a:solidFill>
                  <a:prstClr val="black"/>
                </a:solidFill>
                <a:ea typeface="標楷體" pitchFamily="65" charset="-120"/>
              </a:rPr>
              <a:t>                  </a:t>
            </a:r>
            <a:r>
              <a:rPr kumimoji="0" lang="zh-TW" altLang="en-US" sz="3600" b="1" dirty="0">
                <a:solidFill>
                  <a:srgbClr val="FFFF00"/>
                </a:solidFill>
                <a:ea typeface="標楷體" pitchFamily="65" charset="-120"/>
              </a:rPr>
              <a:t>與</a:t>
            </a:r>
            <a:endParaRPr kumimoji="0" lang="en-US" altLang="zh-TW" sz="3600" b="1" dirty="0">
              <a:solidFill>
                <a:srgbClr val="FFFF00"/>
              </a:solidFill>
              <a:ea typeface="標楷體" pitchFamily="65" charset="-120"/>
            </a:endParaRPr>
          </a:p>
          <a:p>
            <a:pPr>
              <a:defRPr/>
            </a:pPr>
            <a:endParaRPr kumimoji="0" lang="en-US" altLang="zh-TW" sz="1500" b="1" dirty="0">
              <a:solidFill>
                <a:prstClr val="black"/>
              </a:solidFill>
              <a:ea typeface="標楷體" pitchFamily="65" charset="-120"/>
            </a:endParaRPr>
          </a:p>
          <a:p>
            <a:pPr>
              <a:defRPr/>
            </a:pPr>
            <a:r>
              <a:rPr kumimoji="0" lang="zh-TW" altLang="en-US" sz="1800" b="1" dirty="0">
                <a:solidFill>
                  <a:prstClr val="black"/>
                </a:solidFill>
                <a:ea typeface="標楷體" pitchFamily="65" charset="-120"/>
              </a:rPr>
              <a:t>下列雲林縣四所高中職</a:t>
            </a:r>
            <a:endParaRPr kumimoji="0" lang="en-US" altLang="zh-TW" sz="1800" b="1" dirty="0">
              <a:solidFill>
                <a:prstClr val="black"/>
              </a:solidFill>
              <a:ea typeface="標楷體" pitchFamily="65" charset="-120"/>
            </a:endParaRPr>
          </a:p>
          <a:p>
            <a:pPr>
              <a:defRPr/>
            </a:pPr>
            <a:endParaRPr kumimoji="0" lang="en-US" altLang="zh-TW" sz="1800" b="1" dirty="0">
              <a:solidFill>
                <a:prstClr val="white"/>
              </a:solidFill>
              <a:latin typeface="微軟正黑體" pitchFamily="34" charset="-120"/>
              <a:ea typeface="微軟正黑體" pitchFamily="34" charset="-120"/>
            </a:endParaRPr>
          </a:p>
          <a:p>
            <a:pPr algn="ctr">
              <a:defRPr/>
            </a:pPr>
            <a:r>
              <a:rPr kumimoji="0" lang="zh-TW" altLang="en-US" sz="2200" b="1" dirty="0">
                <a:solidFill>
                  <a:prstClr val="white"/>
                </a:solidFill>
                <a:latin typeface="微軟正黑體" pitchFamily="34" charset="-120"/>
                <a:ea typeface="微軟正黑體" pitchFamily="34" charset="-120"/>
              </a:rPr>
              <a:t>國立北港高中</a:t>
            </a:r>
            <a:endParaRPr kumimoji="0" lang="en-US" altLang="zh-TW" sz="2200" b="1" dirty="0">
              <a:solidFill>
                <a:prstClr val="white"/>
              </a:solidFill>
              <a:latin typeface="微軟正黑體" pitchFamily="34" charset="-120"/>
              <a:ea typeface="微軟正黑體" pitchFamily="34" charset="-120"/>
            </a:endParaRPr>
          </a:p>
          <a:p>
            <a:pPr algn="ctr">
              <a:defRPr/>
            </a:pPr>
            <a:r>
              <a:rPr kumimoji="0" lang="zh-TW" altLang="en-US" sz="2200" b="1" dirty="0">
                <a:solidFill>
                  <a:prstClr val="white"/>
                </a:solidFill>
                <a:latin typeface="微軟正黑體" pitchFamily="34" charset="-120"/>
                <a:ea typeface="微軟正黑體" pitchFamily="34" charset="-120"/>
              </a:rPr>
              <a:t>國立北港農工</a:t>
            </a:r>
            <a:endParaRPr kumimoji="0" lang="en-US" altLang="zh-TW" sz="2200" b="1" dirty="0">
              <a:solidFill>
                <a:prstClr val="white"/>
              </a:solidFill>
              <a:latin typeface="微軟正黑體" pitchFamily="34" charset="-120"/>
              <a:ea typeface="微軟正黑體" pitchFamily="34" charset="-120"/>
            </a:endParaRPr>
          </a:p>
          <a:p>
            <a:pPr algn="ctr">
              <a:defRPr/>
            </a:pPr>
            <a:r>
              <a:rPr kumimoji="0" lang="zh-TW" altLang="en-US" sz="2200" b="1" dirty="0">
                <a:solidFill>
                  <a:prstClr val="white"/>
                </a:solidFill>
                <a:latin typeface="微軟正黑體" pitchFamily="34" charset="-120"/>
                <a:ea typeface="微軟正黑體" pitchFamily="34" charset="-120"/>
              </a:rPr>
              <a:t>私立文生高中</a:t>
            </a:r>
            <a:endParaRPr kumimoji="0" lang="en-US" altLang="zh-TW" sz="2200" b="1" dirty="0">
              <a:solidFill>
                <a:prstClr val="white"/>
              </a:solidFill>
              <a:latin typeface="微軟正黑體" pitchFamily="34" charset="-120"/>
              <a:ea typeface="微軟正黑體" pitchFamily="34" charset="-120"/>
            </a:endParaRPr>
          </a:p>
          <a:p>
            <a:pPr algn="ctr">
              <a:defRPr/>
            </a:pPr>
            <a:r>
              <a:rPr kumimoji="0" lang="zh-TW" altLang="en-US" sz="2200" b="1" dirty="0">
                <a:solidFill>
                  <a:prstClr val="white"/>
                </a:solidFill>
                <a:latin typeface="微軟正黑體" pitchFamily="34" charset="-120"/>
                <a:ea typeface="微軟正黑體" pitchFamily="34" charset="-120"/>
              </a:rPr>
              <a:t> 私立巨人高中</a:t>
            </a:r>
            <a:r>
              <a:rPr kumimoji="0" lang="zh-TW" altLang="en-US" sz="2400" dirty="0">
                <a:solidFill>
                  <a:srgbClr val="FFFFFF"/>
                </a:solidFill>
              </a:rPr>
              <a:t>	</a:t>
            </a:r>
          </a:p>
        </p:txBody>
      </p:sp>
      <p:sp>
        <p:nvSpPr>
          <p:cNvPr id="6" name="五邊形 5"/>
          <p:cNvSpPr/>
          <p:nvPr/>
        </p:nvSpPr>
        <p:spPr>
          <a:xfrm>
            <a:off x="4932040" y="3235016"/>
            <a:ext cx="1417043" cy="1273969"/>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pPr algn="ctr">
              <a:defRPr/>
            </a:pPr>
            <a:r>
              <a:rPr kumimoji="0" lang="zh-TW" altLang="en-US" sz="2100" b="1" dirty="0">
                <a:solidFill>
                  <a:srgbClr val="FFFFFF"/>
                </a:solidFill>
                <a:latin typeface="微軟正黑體" pitchFamily="34" charset="-120"/>
                <a:ea typeface="微軟正黑體" pitchFamily="34" charset="-120"/>
              </a:rPr>
              <a:t>選擇</a:t>
            </a:r>
            <a:endParaRPr kumimoji="0" lang="en-US" altLang="zh-TW" sz="2100" b="1" dirty="0">
              <a:solidFill>
                <a:srgbClr val="FFFFFF"/>
              </a:solidFill>
              <a:latin typeface="微軟正黑體" pitchFamily="34" charset="-120"/>
              <a:ea typeface="微軟正黑體" pitchFamily="34" charset="-120"/>
            </a:endParaRPr>
          </a:p>
          <a:p>
            <a:pPr algn="ctr">
              <a:defRPr/>
            </a:pPr>
            <a:r>
              <a:rPr kumimoji="0" lang="zh-TW" altLang="en-US" sz="2100" b="1" dirty="0">
                <a:solidFill>
                  <a:srgbClr val="F79646">
                    <a:lumMod val="50000"/>
                  </a:srgbClr>
                </a:solidFill>
                <a:latin typeface="微軟正黑體" pitchFamily="34" charset="-120"/>
                <a:ea typeface="微軟正黑體" pitchFamily="34" charset="-120"/>
              </a:rPr>
              <a:t>嘉義</a:t>
            </a:r>
            <a:endParaRPr kumimoji="0" lang="en-US" altLang="zh-TW" sz="2100" b="1" dirty="0">
              <a:solidFill>
                <a:srgbClr val="F79646">
                  <a:lumMod val="50000"/>
                </a:srgbClr>
              </a:solidFill>
              <a:latin typeface="微軟正黑體" pitchFamily="34" charset="-120"/>
              <a:ea typeface="微軟正黑體" pitchFamily="34" charset="-120"/>
            </a:endParaRPr>
          </a:p>
          <a:p>
            <a:pPr algn="ctr">
              <a:defRPr/>
            </a:pPr>
            <a:r>
              <a:rPr kumimoji="0" lang="zh-TW" altLang="en-US" sz="2100" b="1" dirty="0">
                <a:solidFill>
                  <a:srgbClr val="FFFFFF"/>
                </a:solidFill>
                <a:latin typeface="微軟正黑體" pitchFamily="34" charset="-120"/>
                <a:ea typeface="微軟正黑體" pitchFamily="34" charset="-120"/>
              </a:rPr>
              <a:t>就學區</a:t>
            </a:r>
          </a:p>
        </p:txBody>
      </p:sp>
      <p:sp>
        <p:nvSpPr>
          <p:cNvPr id="8" name="文字方塊 7"/>
          <p:cNvSpPr txBox="1"/>
          <p:nvPr/>
        </p:nvSpPr>
        <p:spPr>
          <a:xfrm>
            <a:off x="236277" y="2420888"/>
            <a:ext cx="4559621" cy="390222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nSpc>
                <a:spcPts val="3000"/>
              </a:lnSpc>
              <a:defRPr/>
            </a:pPr>
            <a:r>
              <a:rPr lang="zh-TW" altLang="en-US" sz="2000" b="1" dirty="0">
                <a:solidFill>
                  <a:srgbClr val="FFFFFF"/>
                </a:solidFill>
                <a:latin typeface="微軟正黑體"/>
                <a:ea typeface="微軟正黑體"/>
                <a:cs typeface="微軟正黑體"/>
              </a:rPr>
              <a:t>嘉義縣立大吉國中    嘉義縣立太保國中</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嘉義縣立溪口國中    嘉義縣立嘉新國中</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嘉義縣立梅山國中    嘉義縣立六嘉國中 </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嘉義縣立過溝國中    嘉義縣立東榮國中 </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嘉義縣立大林國中    </a:t>
            </a:r>
            <a:r>
              <a:rPr lang="zh-TW" altLang="en-US" sz="2000" b="1" dirty="0">
                <a:solidFill>
                  <a:schemeClr val="bg1"/>
                </a:solidFill>
                <a:latin typeface="微軟正黑體"/>
                <a:ea typeface="微軟正黑體"/>
                <a:cs typeface="微軟正黑體"/>
              </a:rPr>
              <a:t>嘉義縣立朴子國中</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嘉義縣立新港國中    嘉義縣立東石國中</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嘉義縣立民雄國中    同濟高中附設國中</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協同高中附設國中</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嘉義縣立阿里山國中小</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嘉義縣立豐山實驗教育學校</a:t>
            </a:r>
            <a:endParaRPr lang="en-US" altLang="zh-TW" sz="2000" b="1" dirty="0">
              <a:solidFill>
                <a:srgbClr val="FFFFFF"/>
              </a:solidFill>
              <a:latin typeface="微軟正黑體"/>
              <a:ea typeface="微軟正黑體"/>
              <a:cs typeface="微軟正黑體"/>
            </a:endParaRPr>
          </a:p>
        </p:txBody>
      </p:sp>
      <p:sp>
        <p:nvSpPr>
          <p:cNvPr id="11" name="流程圖: 換頁接點 10"/>
          <p:cNvSpPr/>
          <p:nvPr/>
        </p:nvSpPr>
        <p:spPr>
          <a:xfrm>
            <a:off x="1897590" y="1719616"/>
            <a:ext cx="1838288" cy="502444"/>
          </a:xfrm>
          <a:prstGeom prst="flowChartOffpageConnector">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zh-TW" altLang="en-US" sz="2400" b="1" dirty="0">
                <a:solidFill>
                  <a:prstClr val="white"/>
                </a:solidFill>
                <a:latin typeface="微軟正黑體" panose="020B0604030504040204" pitchFamily="34" charset="-120"/>
                <a:ea typeface="微軟正黑體" panose="020B0604030504040204" pitchFamily="34" charset="-120"/>
              </a:rPr>
              <a:t>嘉義縣國中</a:t>
            </a:r>
          </a:p>
        </p:txBody>
      </p:sp>
    </p:spTree>
    <p:extLst>
      <p:ext uri="{BB962C8B-B14F-4D97-AF65-F5344CB8AC3E}">
        <p14:creationId xmlns:p14="http://schemas.microsoft.com/office/powerpoint/2010/main" val="1042251578"/>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文字方塊 1"/>
          <p:cNvSpPr txBox="1">
            <a:spLocks noChangeArrowheads="1"/>
          </p:cNvSpPr>
          <p:nvPr/>
        </p:nvSpPr>
        <p:spPr bwMode="auto">
          <a:xfrm>
            <a:off x="2489939" y="853682"/>
            <a:ext cx="5229225" cy="646331"/>
          </a:xfrm>
          <a:prstGeom prst="rect">
            <a:avLst/>
          </a:prstGeom>
          <a:noFill/>
          <a:ln w="9525">
            <a:noFill/>
            <a:miter lim="800000"/>
            <a:headEnd/>
            <a:tailEnd/>
          </a:ln>
        </p:spPr>
        <p:txBody>
          <a:bodyPr>
            <a:spAutoFit/>
          </a:bodyPr>
          <a:lstStyle/>
          <a:p>
            <a:r>
              <a:rPr lang="zh-TW" altLang="en-US" sz="3600" b="1" dirty="0">
                <a:solidFill>
                  <a:srgbClr val="4BACC6"/>
                </a:solidFill>
                <a:latin typeface="微軟正黑體" pitchFamily="34" charset="-120"/>
                <a:ea typeface="微軟正黑體" pitchFamily="34" charset="-120"/>
              </a:rPr>
              <a:t>嘉義 </a:t>
            </a:r>
            <a:r>
              <a:rPr lang="zh-TW" altLang="en-US" sz="3600" b="1" dirty="0">
                <a:solidFill>
                  <a:srgbClr val="953735"/>
                </a:solidFill>
                <a:latin typeface="微軟正黑體" pitchFamily="34" charset="-120"/>
                <a:ea typeface="微軟正黑體" pitchFamily="34" charset="-120"/>
              </a:rPr>
              <a:t>雲林</a:t>
            </a:r>
            <a:r>
              <a:rPr lang="zh-TW" altLang="en-US" sz="3600" b="1" dirty="0">
                <a:solidFill>
                  <a:srgbClr val="4BACC6"/>
                </a:solidFill>
                <a:latin typeface="微軟正黑體" pitchFamily="34" charset="-120"/>
                <a:ea typeface="微軟正黑體" pitchFamily="34" charset="-120"/>
              </a:rPr>
              <a:t> 共同就學區</a:t>
            </a:r>
          </a:p>
        </p:txBody>
      </p:sp>
      <p:sp>
        <p:nvSpPr>
          <p:cNvPr id="4" name="文字方塊 3"/>
          <p:cNvSpPr txBox="1"/>
          <p:nvPr/>
        </p:nvSpPr>
        <p:spPr>
          <a:xfrm>
            <a:off x="6876256" y="2420888"/>
            <a:ext cx="2040731" cy="4093428"/>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pPr>
              <a:lnSpc>
                <a:spcPts val="2400"/>
              </a:lnSpc>
              <a:defRPr/>
            </a:pPr>
            <a:r>
              <a:rPr kumimoji="0" lang="zh-TW" altLang="en-US" sz="1800" dirty="0">
                <a:solidFill>
                  <a:prstClr val="black"/>
                </a:solidFill>
                <a:latin typeface="標楷體" pitchFamily="65" charset="-120"/>
                <a:ea typeface="標楷體" pitchFamily="65" charset="-120"/>
              </a:rPr>
              <a:t>可選擇</a:t>
            </a:r>
            <a:r>
              <a:rPr kumimoji="0" lang="zh-TW" altLang="en-US" sz="1800" dirty="0">
                <a:solidFill>
                  <a:srgbClr val="FFFFFF"/>
                </a:solidFill>
                <a:latin typeface="微軟正黑體" pitchFamily="34" charset="-120"/>
                <a:ea typeface="微軟正黑體" pitchFamily="34" charset="-120"/>
              </a:rPr>
              <a:t> </a:t>
            </a:r>
            <a:endParaRPr kumimoji="0" lang="en-US" altLang="zh-TW" sz="1800" dirty="0">
              <a:solidFill>
                <a:srgbClr val="FFFFFF"/>
              </a:solidFill>
              <a:latin typeface="微軟正黑體" pitchFamily="34" charset="-120"/>
              <a:ea typeface="微軟正黑體" pitchFamily="34" charset="-120"/>
            </a:endParaRPr>
          </a:p>
          <a:p>
            <a:pPr>
              <a:lnSpc>
                <a:spcPts val="2400"/>
              </a:lnSpc>
              <a:defRPr/>
            </a:pPr>
            <a:r>
              <a:rPr kumimoji="0" lang="zh-TW" altLang="en-US" sz="1800" b="1" dirty="0">
                <a:solidFill>
                  <a:prstClr val="white"/>
                </a:solidFill>
                <a:latin typeface="微軟正黑體" pitchFamily="34" charset="-120"/>
                <a:ea typeface="微軟正黑體" pitchFamily="34" charset="-120"/>
              </a:rPr>
              <a:t>雲林縣各高中職</a:t>
            </a:r>
            <a:endParaRPr kumimoji="0" lang="en-US" altLang="zh-TW" sz="1800" b="1" dirty="0">
              <a:solidFill>
                <a:prstClr val="white"/>
              </a:solidFill>
              <a:latin typeface="微軟正黑體" pitchFamily="34" charset="-120"/>
              <a:ea typeface="微軟正黑體" pitchFamily="34" charset="-120"/>
            </a:endParaRPr>
          </a:p>
          <a:p>
            <a:pPr>
              <a:lnSpc>
                <a:spcPts val="2400"/>
              </a:lnSpc>
              <a:defRPr/>
            </a:pPr>
            <a:endParaRPr kumimoji="0" lang="en-US" altLang="zh-TW" sz="1800" b="1" dirty="0">
              <a:solidFill>
                <a:prstClr val="white"/>
              </a:solidFill>
              <a:latin typeface="微軟正黑體" pitchFamily="34" charset="-120"/>
              <a:ea typeface="微軟正黑體" pitchFamily="34" charset="-120"/>
            </a:endParaRPr>
          </a:p>
          <a:p>
            <a:pPr>
              <a:lnSpc>
                <a:spcPts val="2400"/>
              </a:lnSpc>
              <a:defRPr/>
            </a:pPr>
            <a:r>
              <a:rPr kumimoji="0" lang="zh-TW" altLang="en-US" sz="1800" b="1" dirty="0">
                <a:solidFill>
                  <a:prstClr val="white"/>
                </a:solidFill>
                <a:latin typeface="微軟正黑體" pitchFamily="34" charset="-120"/>
                <a:ea typeface="微軟正黑體" pitchFamily="34" charset="-120"/>
              </a:rPr>
              <a:t>             </a:t>
            </a:r>
            <a:r>
              <a:rPr kumimoji="0" lang="zh-TW" altLang="en-US" sz="3600" b="1" dirty="0">
                <a:solidFill>
                  <a:srgbClr val="FFFF00"/>
                </a:solidFill>
                <a:latin typeface="微軟正黑體" pitchFamily="34" charset="-120"/>
                <a:ea typeface="微軟正黑體" pitchFamily="34" charset="-120"/>
              </a:rPr>
              <a:t>與</a:t>
            </a:r>
          </a:p>
          <a:p>
            <a:pPr>
              <a:lnSpc>
                <a:spcPts val="2400"/>
              </a:lnSpc>
              <a:defRPr/>
            </a:pPr>
            <a:r>
              <a:rPr kumimoji="0" lang="zh-TW" altLang="en-US" sz="1600" b="1" dirty="0">
                <a:solidFill>
                  <a:prstClr val="black"/>
                </a:solidFill>
                <a:latin typeface="標楷體" pitchFamily="65" charset="-120"/>
                <a:ea typeface="標楷體" pitchFamily="65" charset="-120"/>
              </a:rPr>
              <a:t>嘉義區以下高中職</a:t>
            </a:r>
            <a:endParaRPr kumimoji="0" lang="en-US" altLang="zh-TW" sz="1600" b="1" dirty="0">
              <a:solidFill>
                <a:prstClr val="black"/>
              </a:solidFill>
              <a:latin typeface="標楷體" pitchFamily="65" charset="-120"/>
              <a:ea typeface="標楷體" pitchFamily="65" charset="-120"/>
            </a:endParaRPr>
          </a:p>
          <a:p>
            <a:pPr>
              <a:lnSpc>
                <a:spcPts val="2400"/>
              </a:lnSpc>
              <a:defRPr/>
            </a:pPr>
            <a:endParaRPr kumimoji="0" lang="zh-TW" altLang="en-US" sz="1350" b="1" dirty="0">
              <a:solidFill>
                <a:prstClr val="black"/>
              </a:solidFill>
              <a:latin typeface="標楷體" pitchFamily="65" charset="-120"/>
              <a:ea typeface="標楷體" pitchFamily="65" charset="-120"/>
            </a:endParaRPr>
          </a:p>
          <a:p>
            <a:pPr algn="ctr">
              <a:lnSpc>
                <a:spcPts val="2400"/>
              </a:lnSpc>
              <a:defRPr/>
            </a:pPr>
            <a:r>
              <a:rPr kumimoji="0" lang="zh-TW" altLang="en-US" sz="1800" b="1" dirty="0">
                <a:solidFill>
                  <a:prstClr val="white"/>
                </a:solidFill>
                <a:latin typeface="微軟正黑體" pitchFamily="34" charset="-120"/>
                <a:ea typeface="微軟正黑體" pitchFamily="34" charset="-120"/>
              </a:rPr>
              <a:t>國立民雄農工</a:t>
            </a:r>
          </a:p>
          <a:p>
            <a:pPr algn="ctr">
              <a:lnSpc>
                <a:spcPts val="2400"/>
              </a:lnSpc>
              <a:defRPr/>
            </a:pPr>
            <a:r>
              <a:rPr kumimoji="0" lang="zh-TW" altLang="en-US" sz="1800" b="1" dirty="0">
                <a:solidFill>
                  <a:prstClr val="white"/>
                </a:solidFill>
                <a:latin typeface="微軟正黑體" pitchFamily="34" charset="-120"/>
                <a:ea typeface="微軟正黑體" pitchFamily="34" charset="-120"/>
              </a:rPr>
              <a:t>私立協志工商</a:t>
            </a:r>
          </a:p>
          <a:p>
            <a:pPr algn="ctr">
              <a:lnSpc>
                <a:spcPts val="2400"/>
              </a:lnSpc>
              <a:defRPr/>
            </a:pPr>
            <a:r>
              <a:rPr kumimoji="0" lang="zh-TW" altLang="en-US" sz="1800" b="1" dirty="0">
                <a:solidFill>
                  <a:prstClr val="white"/>
                </a:solidFill>
                <a:latin typeface="微軟正黑體" pitchFamily="34" charset="-120"/>
                <a:ea typeface="微軟正黑體" pitchFamily="34" charset="-120"/>
              </a:rPr>
              <a:t>私立協同中學</a:t>
            </a:r>
          </a:p>
          <a:p>
            <a:pPr algn="ctr">
              <a:lnSpc>
                <a:spcPts val="2400"/>
              </a:lnSpc>
              <a:defRPr/>
            </a:pPr>
            <a:r>
              <a:rPr kumimoji="0" lang="zh-TW" altLang="en-US" sz="1800" b="1" dirty="0">
                <a:solidFill>
                  <a:prstClr val="white"/>
                </a:solidFill>
                <a:latin typeface="微軟正黑體" pitchFamily="34" charset="-120"/>
                <a:ea typeface="微軟正黑體" pitchFamily="34" charset="-120"/>
              </a:rPr>
              <a:t>國立新港藝高</a:t>
            </a:r>
          </a:p>
          <a:p>
            <a:pPr algn="ctr">
              <a:lnSpc>
                <a:spcPts val="2400"/>
              </a:lnSpc>
              <a:defRPr/>
            </a:pPr>
            <a:r>
              <a:rPr kumimoji="0" lang="zh-TW" altLang="en-US" sz="1800" b="1" dirty="0">
                <a:solidFill>
                  <a:prstClr val="white"/>
                </a:solidFill>
                <a:latin typeface="微軟正黑體" pitchFamily="34" charset="-120"/>
                <a:ea typeface="微軟正黑體" pitchFamily="34" charset="-120"/>
              </a:rPr>
              <a:t>私立同濟中學</a:t>
            </a:r>
          </a:p>
          <a:p>
            <a:pPr algn="ctr">
              <a:lnSpc>
                <a:spcPts val="2400"/>
              </a:lnSpc>
              <a:defRPr/>
            </a:pPr>
            <a:r>
              <a:rPr kumimoji="0" lang="zh-TW" altLang="en-US" sz="1800" b="1" dirty="0">
                <a:solidFill>
                  <a:prstClr val="white"/>
                </a:solidFill>
                <a:latin typeface="微軟正黑體" pitchFamily="34" charset="-120"/>
                <a:ea typeface="微軟正黑體" pitchFamily="34" charset="-120"/>
              </a:rPr>
              <a:t>國立東石高中</a:t>
            </a:r>
          </a:p>
          <a:p>
            <a:pPr algn="ctr">
              <a:lnSpc>
                <a:spcPts val="2400"/>
              </a:lnSpc>
              <a:defRPr/>
            </a:pPr>
            <a:r>
              <a:rPr kumimoji="0" lang="zh-TW" altLang="en-US" sz="1800" b="1" dirty="0">
                <a:solidFill>
                  <a:prstClr val="white"/>
                </a:solidFill>
                <a:latin typeface="微軟正黑體" pitchFamily="34" charset="-120"/>
                <a:ea typeface="微軟正黑體" pitchFamily="34" charset="-120"/>
              </a:rPr>
              <a:t>私立弘德工商</a:t>
            </a:r>
            <a:endParaRPr kumimoji="0" lang="zh-TW" altLang="en-US" sz="1350" dirty="0">
              <a:solidFill>
                <a:prstClr val="white"/>
              </a:solidFill>
            </a:endParaRPr>
          </a:p>
        </p:txBody>
      </p:sp>
      <p:sp>
        <p:nvSpPr>
          <p:cNvPr id="6" name="五邊形 5"/>
          <p:cNvSpPr/>
          <p:nvPr/>
        </p:nvSpPr>
        <p:spPr>
          <a:xfrm>
            <a:off x="5364088" y="3031232"/>
            <a:ext cx="1400175" cy="1273969"/>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pPr algn="ctr">
              <a:defRPr/>
            </a:pPr>
            <a:r>
              <a:rPr kumimoji="0" lang="zh-TW" altLang="en-US" sz="2100" b="1" dirty="0">
                <a:solidFill>
                  <a:srgbClr val="FFFFFF"/>
                </a:solidFill>
                <a:latin typeface="微軟正黑體" pitchFamily="34" charset="-120"/>
                <a:ea typeface="微軟正黑體" pitchFamily="34" charset="-120"/>
              </a:rPr>
              <a:t>選擇</a:t>
            </a:r>
            <a:endParaRPr kumimoji="0" lang="en-US" altLang="zh-TW" sz="2100" b="1" dirty="0">
              <a:solidFill>
                <a:srgbClr val="FFFFFF"/>
              </a:solidFill>
              <a:latin typeface="微軟正黑體" pitchFamily="34" charset="-120"/>
              <a:ea typeface="微軟正黑體" pitchFamily="34" charset="-120"/>
            </a:endParaRPr>
          </a:p>
          <a:p>
            <a:pPr algn="ctr">
              <a:defRPr/>
            </a:pPr>
            <a:r>
              <a:rPr kumimoji="0" lang="zh-TW" altLang="en-US" sz="2100" b="1" dirty="0">
                <a:solidFill>
                  <a:srgbClr val="F79646">
                    <a:lumMod val="50000"/>
                  </a:srgbClr>
                </a:solidFill>
                <a:latin typeface="微軟正黑體" pitchFamily="34" charset="-120"/>
                <a:ea typeface="微軟正黑體" pitchFamily="34" charset="-120"/>
              </a:rPr>
              <a:t>雲林</a:t>
            </a:r>
            <a:endParaRPr kumimoji="0" lang="en-US" altLang="zh-TW" sz="2100" b="1" dirty="0">
              <a:solidFill>
                <a:srgbClr val="F79646">
                  <a:lumMod val="50000"/>
                </a:srgbClr>
              </a:solidFill>
              <a:latin typeface="微軟正黑體" pitchFamily="34" charset="-120"/>
              <a:ea typeface="微軟正黑體" pitchFamily="34" charset="-120"/>
            </a:endParaRPr>
          </a:p>
          <a:p>
            <a:pPr algn="ctr">
              <a:defRPr/>
            </a:pPr>
            <a:r>
              <a:rPr kumimoji="0" lang="zh-TW" altLang="en-US" sz="2100" b="1" dirty="0">
                <a:solidFill>
                  <a:srgbClr val="FFFFFF"/>
                </a:solidFill>
                <a:latin typeface="微軟正黑體" pitchFamily="34" charset="-120"/>
                <a:ea typeface="微軟正黑體" pitchFamily="34" charset="-120"/>
              </a:rPr>
              <a:t>就學區</a:t>
            </a:r>
          </a:p>
        </p:txBody>
      </p:sp>
      <p:sp>
        <p:nvSpPr>
          <p:cNvPr id="11" name="流程圖: 換頁接點 10"/>
          <p:cNvSpPr/>
          <p:nvPr/>
        </p:nvSpPr>
        <p:spPr>
          <a:xfrm>
            <a:off x="1475656" y="1697832"/>
            <a:ext cx="1944216" cy="502444"/>
          </a:xfrm>
          <a:prstGeom prst="flowChartOffpageConnector">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zh-TW" altLang="en-US" sz="2400" b="1" dirty="0">
                <a:solidFill>
                  <a:prstClr val="white"/>
                </a:solidFill>
                <a:latin typeface="微軟正黑體" panose="020B0604030504040204" pitchFamily="34" charset="-120"/>
                <a:ea typeface="微軟正黑體" panose="020B0604030504040204" pitchFamily="34" charset="-120"/>
              </a:rPr>
              <a:t>嘉義縣國中</a:t>
            </a:r>
          </a:p>
        </p:txBody>
      </p:sp>
      <p:sp>
        <p:nvSpPr>
          <p:cNvPr id="7" name="文字方塊 6"/>
          <p:cNvSpPr txBox="1"/>
          <p:nvPr/>
        </p:nvSpPr>
        <p:spPr>
          <a:xfrm>
            <a:off x="323528" y="2420888"/>
            <a:ext cx="4559621" cy="390222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nSpc>
                <a:spcPts val="3000"/>
              </a:lnSpc>
              <a:defRPr/>
            </a:pPr>
            <a:r>
              <a:rPr lang="zh-TW" altLang="en-US" sz="2000" b="1" dirty="0">
                <a:solidFill>
                  <a:srgbClr val="FFFFFF"/>
                </a:solidFill>
                <a:latin typeface="微軟正黑體"/>
                <a:ea typeface="微軟正黑體"/>
                <a:cs typeface="微軟正黑體"/>
              </a:rPr>
              <a:t>嘉義縣立大吉國中    嘉義縣立太保國中</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嘉義縣立溪口國中    嘉義縣立嘉新國中</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嘉義縣立梅山國中    嘉義縣立六嘉國中 </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嘉義縣立過溝國中    嘉義縣立東榮國中 </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嘉義縣立大林國中    </a:t>
            </a:r>
            <a:r>
              <a:rPr lang="zh-TW" altLang="en-US" sz="2000" b="1" dirty="0">
                <a:solidFill>
                  <a:schemeClr val="bg1"/>
                </a:solidFill>
                <a:latin typeface="微軟正黑體"/>
                <a:ea typeface="微軟正黑體"/>
                <a:cs typeface="微軟正黑體"/>
              </a:rPr>
              <a:t>嘉義縣立朴子國中</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嘉義縣立新港國中    嘉義縣立東石國中</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嘉義縣立民雄國中    同濟高中附設國中</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協同高中附設國中</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嘉義縣立阿里山國中小</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嘉義縣立豐山實驗教育學校</a:t>
            </a:r>
            <a:endParaRPr lang="en-US" altLang="zh-TW" sz="2000" b="1" dirty="0">
              <a:solidFill>
                <a:srgbClr val="FFFFFF"/>
              </a:solidFill>
              <a:latin typeface="微軟正黑體"/>
              <a:ea typeface="微軟正黑體"/>
              <a:cs typeface="微軟正黑體"/>
            </a:endParaRPr>
          </a:p>
        </p:txBody>
      </p:sp>
    </p:spTree>
    <p:extLst>
      <p:ext uri="{BB962C8B-B14F-4D97-AF65-F5344CB8AC3E}">
        <p14:creationId xmlns:p14="http://schemas.microsoft.com/office/powerpoint/2010/main" val="1202950001"/>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標題 1"/>
          <p:cNvSpPr>
            <a:spLocks noGrp="1"/>
          </p:cNvSpPr>
          <p:nvPr>
            <p:ph type="title"/>
          </p:nvPr>
        </p:nvSpPr>
        <p:spPr>
          <a:xfrm>
            <a:off x="1469908" y="702664"/>
            <a:ext cx="6172200" cy="440531"/>
          </a:xfrm>
        </p:spPr>
        <p:txBody>
          <a:bodyPr>
            <a:normAutofit fontScale="90000"/>
          </a:bodyPr>
          <a:lstStyle/>
          <a:p>
            <a:pPr eaLnBrk="1" hangingPunct="1"/>
            <a:r>
              <a:rPr lang="zh-TW" altLang="en-US" b="1" dirty="0">
                <a:latin typeface="微軟正黑體" pitchFamily="34" charset="-120"/>
                <a:ea typeface="微軟正黑體" pitchFamily="34" charset="-120"/>
              </a:rPr>
              <a:t>嘉義區免試入學</a:t>
            </a:r>
            <a:r>
              <a:rPr lang="en-US" altLang="zh-TW" sz="2400" dirty="0"/>
              <a:t>(</a:t>
            </a:r>
            <a:r>
              <a:rPr lang="zh-TW" altLang="en-US" sz="2400" dirty="0"/>
              <a:t>嘉、南</a:t>
            </a:r>
            <a:r>
              <a:rPr lang="en-US" altLang="zh-TW" sz="2400" dirty="0"/>
              <a:t>)</a:t>
            </a:r>
            <a:endParaRPr lang="zh-TW" altLang="en-US" sz="2400" dirty="0"/>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422044850"/>
              </p:ext>
            </p:extLst>
          </p:nvPr>
        </p:nvGraphicFramePr>
        <p:xfrm>
          <a:off x="755576" y="2327488"/>
          <a:ext cx="7776864" cy="4561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投影片編號版面配置區 4"/>
          <p:cNvSpPr>
            <a:spLocks noGrp="1"/>
          </p:cNvSpPr>
          <p:nvPr>
            <p:ph type="sldNum" sz="quarter" idx="12"/>
          </p:nvPr>
        </p:nvSpPr>
        <p:spPr/>
        <p:txBody>
          <a:bodyPr/>
          <a:lstStyle/>
          <a:p>
            <a:pPr>
              <a:defRPr/>
            </a:pPr>
            <a:fld id="{138D5741-F839-4F98-9EA1-B7CC4C78E730}" type="slidenum">
              <a:rPr lang="en-US" altLang="zh-TW">
                <a:solidFill>
                  <a:prstClr val="black">
                    <a:tint val="75000"/>
                  </a:prstClr>
                </a:solidFill>
              </a:rPr>
              <a:pPr>
                <a:defRPr/>
              </a:pPr>
              <a:t>38</a:t>
            </a:fld>
            <a:endParaRPr lang="en-US" altLang="zh-TW">
              <a:solidFill>
                <a:prstClr val="black">
                  <a:tint val="75000"/>
                </a:prstClr>
              </a:solidFill>
            </a:endParaRPr>
          </a:p>
        </p:txBody>
      </p:sp>
      <p:sp>
        <p:nvSpPr>
          <p:cNvPr id="134149" name="矩形 6"/>
          <p:cNvSpPr>
            <a:spLocks noChangeArrowheads="1"/>
          </p:cNvSpPr>
          <p:nvPr/>
        </p:nvSpPr>
        <p:spPr bwMode="auto">
          <a:xfrm>
            <a:off x="3563888" y="1489066"/>
            <a:ext cx="3785011" cy="461665"/>
          </a:xfrm>
          <a:prstGeom prst="rect">
            <a:avLst/>
          </a:prstGeom>
          <a:noFill/>
          <a:ln w="9525">
            <a:noFill/>
            <a:miter lim="800000"/>
            <a:headEnd/>
            <a:tailEnd/>
          </a:ln>
        </p:spPr>
        <p:txBody>
          <a:bodyPr wrap="none">
            <a:spAutoFit/>
          </a:bodyPr>
          <a:lstStyle/>
          <a:p>
            <a:r>
              <a:rPr lang="zh-TW" altLang="en-US" sz="2400" b="1" dirty="0">
                <a:solidFill>
                  <a:srgbClr val="006600"/>
                </a:solidFill>
                <a:latin typeface="微軟正黑體" pitchFamily="34" charset="-120"/>
                <a:ea typeface="微軟正黑體" pitchFamily="34" charset="-120"/>
              </a:rPr>
              <a:t>共同就學區規劃</a:t>
            </a:r>
            <a:r>
              <a:rPr lang="en-US" altLang="zh-TW" sz="2400" b="1" dirty="0">
                <a:solidFill>
                  <a:srgbClr val="006600"/>
                </a:solidFill>
                <a:latin typeface="微軟正黑體" pitchFamily="34" charset="-120"/>
                <a:ea typeface="微軟正黑體" pitchFamily="34" charset="-120"/>
              </a:rPr>
              <a:t>(</a:t>
            </a:r>
            <a:r>
              <a:rPr lang="zh-TW" altLang="en-US" sz="2400" b="1" dirty="0">
                <a:solidFill>
                  <a:srgbClr val="006600"/>
                </a:solidFill>
                <a:latin typeface="微軟正黑體" pitchFamily="34" charset="-120"/>
                <a:ea typeface="微軟正黑體" pitchFamily="34" charset="-120"/>
              </a:rPr>
              <a:t>部分開放</a:t>
            </a:r>
            <a:r>
              <a:rPr lang="en-US" altLang="zh-TW" sz="2400" b="1" dirty="0">
                <a:solidFill>
                  <a:srgbClr val="006600"/>
                </a:solidFill>
                <a:latin typeface="微軟正黑體" pitchFamily="34" charset="-120"/>
                <a:ea typeface="微軟正黑體" pitchFamily="34" charset="-120"/>
              </a:rPr>
              <a:t>)</a:t>
            </a:r>
            <a:endParaRPr lang="zh-TW" altLang="en-US" sz="2400" b="1" dirty="0">
              <a:solidFill>
                <a:srgbClr val="006600"/>
              </a:solidFill>
              <a:latin typeface="微軟正黑體" pitchFamily="34" charset="-120"/>
              <a:ea typeface="微軟正黑體" pitchFamily="34" charset="-120"/>
            </a:endParaRPr>
          </a:p>
        </p:txBody>
      </p:sp>
    </p:spTree>
    <p:extLst>
      <p:ext uri="{BB962C8B-B14F-4D97-AF65-F5344CB8AC3E}">
        <p14:creationId xmlns:p14="http://schemas.microsoft.com/office/powerpoint/2010/main" val="2815043974"/>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339752" y="686205"/>
            <a:ext cx="4674394" cy="646331"/>
          </a:xfrm>
          <a:prstGeom prst="rect">
            <a:avLst/>
          </a:prstGeom>
          <a:noFill/>
        </p:spPr>
        <p:txBody>
          <a:bodyPr>
            <a:spAutoFit/>
          </a:bodyPr>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pPr>
              <a:defRPr/>
            </a:pPr>
            <a:r>
              <a:rPr kumimoji="0" lang="zh-TW" altLang="en-US" sz="3600" b="1" dirty="0">
                <a:solidFill>
                  <a:srgbClr val="4472C4"/>
                </a:solidFill>
                <a:latin typeface="微軟正黑體" pitchFamily="34" charset="-120"/>
                <a:ea typeface="微軟正黑體" pitchFamily="34" charset="-120"/>
              </a:rPr>
              <a:t>嘉義 </a:t>
            </a:r>
            <a:r>
              <a:rPr kumimoji="0" lang="zh-TW" altLang="en-US" sz="3600" b="1" dirty="0">
                <a:solidFill>
                  <a:schemeClr val="accent2">
                    <a:lumMod val="75000"/>
                  </a:schemeClr>
                </a:solidFill>
                <a:latin typeface="微軟正黑體" pitchFamily="34" charset="-120"/>
                <a:ea typeface="微軟正黑體" pitchFamily="34" charset="-120"/>
              </a:rPr>
              <a:t>台南 </a:t>
            </a:r>
            <a:r>
              <a:rPr kumimoji="0" lang="zh-TW" altLang="en-US" sz="3600" b="1" dirty="0">
                <a:solidFill>
                  <a:srgbClr val="4472C4"/>
                </a:solidFill>
                <a:latin typeface="微軟正黑體" pitchFamily="34" charset="-120"/>
                <a:ea typeface="微軟正黑體" pitchFamily="34" charset="-120"/>
              </a:rPr>
              <a:t>共同就學區</a:t>
            </a:r>
          </a:p>
        </p:txBody>
      </p:sp>
      <p:sp>
        <p:nvSpPr>
          <p:cNvPr id="4" name="文字方塊 3"/>
          <p:cNvSpPr txBox="1"/>
          <p:nvPr/>
        </p:nvSpPr>
        <p:spPr>
          <a:xfrm>
            <a:off x="5372640" y="1741010"/>
            <a:ext cx="2943776" cy="4539704"/>
          </a:xfrm>
          <a:prstGeom prst="rect">
            <a:avLst/>
          </a:prstGeom>
          <a:effectLst>
            <a:outerShdw blurRad="50800" dist="38100" dir="18900000" algn="b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wrap="square">
            <a:spAutoFit/>
          </a:bodyPr>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pPr>
              <a:defRPr/>
            </a:pPr>
            <a:r>
              <a:rPr kumimoji="0" lang="zh-TW" altLang="en-US" sz="1350" dirty="0">
                <a:solidFill>
                  <a:srgbClr val="FFFFFF"/>
                </a:solidFill>
              </a:rPr>
              <a:t> </a:t>
            </a:r>
            <a:r>
              <a:rPr kumimoji="0" lang="zh-TW" altLang="en-US" sz="2000" b="1" dirty="0">
                <a:solidFill>
                  <a:schemeClr val="bg1"/>
                </a:solidFill>
                <a:latin typeface="微軟正黑體" pitchFamily="34" charset="-120"/>
                <a:ea typeface="微軟正黑體" pitchFamily="34" charset="-120"/>
              </a:rPr>
              <a:t>嘉義縣市各高中職</a:t>
            </a:r>
            <a:endParaRPr kumimoji="0" lang="en-US" altLang="zh-TW" sz="2000" dirty="0">
              <a:solidFill>
                <a:schemeClr val="bg1"/>
              </a:solidFill>
            </a:endParaRPr>
          </a:p>
          <a:p>
            <a:pPr>
              <a:defRPr/>
            </a:pPr>
            <a:r>
              <a:rPr kumimoji="0" lang="zh-TW" altLang="en-US" sz="3600" b="1" dirty="0">
                <a:solidFill>
                  <a:srgbClr val="FFFF00"/>
                </a:solidFill>
                <a:ea typeface="標楷體" pitchFamily="65" charset="-120"/>
              </a:rPr>
              <a:t>        與</a:t>
            </a:r>
            <a:endParaRPr kumimoji="0" lang="en-US" altLang="zh-TW" sz="3600" b="1" dirty="0">
              <a:solidFill>
                <a:srgbClr val="FFFF00"/>
              </a:solidFill>
              <a:ea typeface="標楷體" pitchFamily="65" charset="-120"/>
            </a:endParaRPr>
          </a:p>
          <a:p>
            <a:pPr>
              <a:defRPr/>
            </a:pPr>
            <a:r>
              <a:rPr kumimoji="0" lang="zh-TW" altLang="en-US" sz="1500" b="1" dirty="0">
                <a:ea typeface="標楷體" pitchFamily="65" charset="-120"/>
              </a:rPr>
              <a:t>下列台南市高中職</a:t>
            </a:r>
            <a:endParaRPr kumimoji="0" lang="zh-TW" altLang="en-US" sz="1500" dirty="0">
              <a:ea typeface="標楷體" pitchFamily="65" charset="-120"/>
            </a:endParaRPr>
          </a:p>
          <a:p>
            <a:pPr algn="ctr">
              <a:defRPr/>
            </a:pPr>
            <a:r>
              <a:rPr kumimoji="0" lang="zh-TW" altLang="en-US" sz="2000" b="1" dirty="0">
                <a:solidFill>
                  <a:schemeClr val="bg1"/>
                </a:solidFill>
                <a:latin typeface="微軟正黑體" pitchFamily="34" charset="-120"/>
                <a:ea typeface="微軟正黑體" pitchFamily="34" charset="-120"/>
              </a:rPr>
              <a:t>國立新營高中</a:t>
            </a:r>
            <a:endParaRPr kumimoji="0" lang="en-US" altLang="zh-TW" sz="2000" b="1" dirty="0">
              <a:solidFill>
                <a:schemeClr val="bg1"/>
              </a:solidFill>
              <a:latin typeface="微軟正黑體" pitchFamily="34" charset="-120"/>
              <a:ea typeface="微軟正黑體" pitchFamily="34" charset="-120"/>
            </a:endParaRPr>
          </a:p>
          <a:p>
            <a:pPr algn="ctr">
              <a:defRPr/>
            </a:pPr>
            <a:r>
              <a:rPr kumimoji="0" lang="zh-TW" altLang="en-US" sz="2000" b="1" dirty="0">
                <a:solidFill>
                  <a:schemeClr val="bg1"/>
                </a:solidFill>
                <a:latin typeface="微軟正黑體" pitchFamily="34" charset="-120"/>
                <a:ea typeface="微軟正黑體" pitchFamily="34" charset="-120"/>
              </a:rPr>
              <a:t>國立後壁高中</a:t>
            </a:r>
            <a:endParaRPr kumimoji="0" lang="en-US" altLang="zh-TW" sz="2000" b="1" dirty="0">
              <a:solidFill>
                <a:schemeClr val="bg1"/>
              </a:solidFill>
              <a:latin typeface="微軟正黑體" pitchFamily="34" charset="-120"/>
              <a:ea typeface="微軟正黑體" pitchFamily="34" charset="-120"/>
            </a:endParaRPr>
          </a:p>
          <a:p>
            <a:pPr algn="ctr">
              <a:defRPr/>
            </a:pPr>
            <a:r>
              <a:rPr kumimoji="0" lang="zh-TW" altLang="en-US" sz="2000" b="1" dirty="0">
                <a:solidFill>
                  <a:schemeClr val="bg1"/>
                </a:solidFill>
                <a:latin typeface="微軟正黑體" pitchFamily="34" charset="-120"/>
                <a:ea typeface="微軟正黑體" pitchFamily="34" charset="-120"/>
              </a:rPr>
              <a:t>國立白河商工</a:t>
            </a:r>
            <a:endParaRPr kumimoji="0" lang="en-US" altLang="zh-TW" sz="2000" b="1" dirty="0">
              <a:solidFill>
                <a:schemeClr val="bg1"/>
              </a:solidFill>
              <a:latin typeface="微軟正黑體" pitchFamily="34" charset="-120"/>
              <a:ea typeface="微軟正黑體" pitchFamily="34" charset="-120"/>
            </a:endParaRPr>
          </a:p>
          <a:p>
            <a:pPr algn="ctr">
              <a:defRPr/>
            </a:pPr>
            <a:r>
              <a:rPr kumimoji="0" lang="zh-TW" altLang="en-US" sz="2000" b="1" dirty="0">
                <a:solidFill>
                  <a:schemeClr val="bg1"/>
                </a:solidFill>
                <a:latin typeface="微軟正黑體" pitchFamily="34" charset="-120"/>
                <a:ea typeface="微軟正黑體" pitchFamily="34" charset="-120"/>
              </a:rPr>
              <a:t>國立新營高工</a:t>
            </a:r>
            <a:endParaRPr kumimoji="0" lang="en-US" altLang="zh-TW" sz="2000" b="1" dirty="0">
              <a:solidFill>
                <a:schemeClr val="bg1"/>
              </a:solidFill>
              <a:latin typeface="微軟正黑體" pitchFamily="34" charset="-120"/>
              <a:ea typeface="微軟正黑體" pitchFamily="34" charset="-120"/>
            </a:endParaRPr>
          </a:p>
          <a:p>
            <a:pPr algn="ctr">
              <a:defRPr/>
            </a:pPr>
            <a:r>
              <a:rPr kumimoji="0" lang="zh-TW" altLang="en-US" sz="2000" b="1" dirty="0">
                <a:solidFill>
                  <a:schemeClr val="bg1"/>
                </a:solidFill>
                <a:latin typeface="微軟正黑體" pitchFamily="34" charset="-120"/>
                <a:ea typeface="微軟正黑體" pitchFamily="34" charset="-120"/>
              </a:rPr>
              <a:t>私立南光高中</a:t>
            </a:r>
            <a:endParaRPr kumimoji="0" lang="en-US" altLang="zh-TW" sz="2000" b="1" dirty="0">
              <a:solidFill>
                <a:schemeClr val="bg1"/>
              </a:solidFill>
              <a:latin typeface="微軟正黑體" pitchFamily="34" charset="-120"/>
              <a:ea typeface="微軟正黑體" pitchFamily="34" charset="-120"/>
            </a:endParaRPr>
          </a:p>
          <a:p>
            <a:pPr algn="ctr">
              <a:defRPr/>
            </a:pPr>
            <a:r>
              <a:rPr kumimoji="0" lang="zh-TW" altLang="en-US" sz="2000" b="1" dirty="0">
                <a:solidFill>
                  <a:schemeClr val="bg1"/>
                </a:solidFill>
                <a:latin typeface="微軟正黑體" pitchFamily="34" charset="-120"/>
                <a:ea typeface="微軟正黑體" pitchFamily="34" charset="-120"/>
              </a:rPr>
              <a:t>私立鳳和高中</a:t>
            </a:r>
            <a:endParaRPr kumimoji="0" lang="en-US" altLang="zh-TW" sz="2000" b="1" dirty="0">
              <a:solidFill>
                <a:schemeClr val="bg1"/>
              </a:solidFill>
              <a:latin typeface="微軟正黑體" pitchFamily="34" charset="-120"/>
              <a:ea typeface="微軟正黑體" pitchFamily="34" charset="-120"/>
            </a:endParaRPr>
          </a:p>
          <a:p>
            <a:pPr algn="ctr">
              <a:defRPr/>
            </a:pPr>
            <a:r>
              <a:rPr kumimoji="0" lang="zh-TW" altLang="en-US" sz="2000" b="1" dirty="0">
                <a:solidFill>
                  <a:schemeClr val="bg1"/>
                </a:solidFill>
                <a:latin typeface="微軟正黑體" pitchFamily="34" charset="-120"/>
                <a:ea typeface="微軟正黑體" pitchFamily="34" charset="-120"/>
              </a:rPr>
              <a:t>私立興國高中</a:t>
            </a:r>
            <a:endParaRPr kumimoji="0" lang="en-US" altLang="zh-TW" sz="2000" b="1" dirty="0">
              <a:solidFill>
                <a:schemeClr val="bg1"/>
              </a:solidFill>
              <a:latin typeface="微軟正黑體" pitchFamily="34" charset="-120"/>
              <a:ea typeface="微軟正黑體" pitchFamily="34" charset="-120"/>
            </a:endParaRPr>
          </a:p>
          <a:p>
            <a:pPr algn="ctr">
              <a:defRPr/>
            </a:pPr>
            <a:r>
              <a:rPr kumimoji="0" lang="zh-TW" altLang="en-US" sz="2000" b="1" dirty="0">
                <a:solidFill>
                  <a:schemeClr val="bg1"/>
                </a:solidFill>
                <a:latin typeface="微軟正黑體" pitchFamily="34" charset="-120"/>
                <a:ea typeface="微軟正黑體" pitchFamily="34" charset="-120"/>
              </a:rPr>
              <a:t>私立明達高中</a:t>
            </a:r>
            <a:endParaRPr kumimoji="0" lang="en-US" altLang="zh-TW" sz="2000" b="1" dirty="0">
              <a:solidFill>
                <a:schemeClr val="bg1"/>
              </a:solidFill>
              <a:latin typeface="微軟正黑體" pitchFamily="34" charset="-120"/>
              <a:ea typeface="微軟正黑體" pitchFamily="34" charset="-120"/>
            </a:endParaRPr>
          </a:p>
          <a:p>
            <a:pPr algn="ctr">
              <a:defRPr/>
            </a:pPr>
            <a:r>
              <a:rPr kumimoji="0" lang="zh-TW" altLang="en-US" sz="2000" b="1" dirty="0">
                <a:solidFill>
                  <a:schemeClr val="bg1"/>
                </a:solidFill>
                <a:latin typeface="微軟正黑體" pitchFamily="34" charset="-120"/>
                <a:ea typeface="微軟正黑體" pitchFamily="34" charset="-120"/>
              </a:rPr>
              <a:t>私立新榮高中</a:t>
            </a:r>
            <a:endParaRPr kumimoji="0" lang="en-US" altLang="zh-TW" sz="2000" b="1" dirty="0">
              <a:solidFill>
                <a:schemeClr val="bg1"/>
              </a:solidFill>
              <a:latin typeface="微軟正黑體" pitchFamily="34" charset="-120"/>
              <a:ea typeface="微軟正黑體" pitchFamily="34" charset="-120"/>
            </a:endParaRPr>
          </a:p>
          <a:p>
            <a:pPr algn="ctr">
              <a:defRPr/>
            </a:pPr>
            <a:r>
              <a:rPr kumimoji="0" lang="zh-TW" altLang="en-US" sz="2000" b="1" dirty="0">
                <a:solidFill>
                  <a:schemeClr val="bg1"/>
                </a:solidFill>
                <a:latin typeface="微軟正黑體" pitchFamily="34" charset="-120"/>
                <a:ea typeface="微軟正黑體" pitchFamily="34" charset="-120"/>
              </a:rPr>
              <a:t>私立育德工家</a:t>
            </a:r>
            <a:endParaRPr kumimoji="0" lang="en-US" altLang="zh-TW" sz="2000" b="1" dirty="0">
              <a:solidFill>
                <a:schemeClr val="bg1"/>
              </a:solidFill>
              <a:latin typeface="微軟正黑體" pitchFamily="34" charset="-120"/>
              <a:ea typeface="微軟正黑體" pitchFamily="34" charset="-120"/>
            </a:endParaRPr>
          </a:p>
          <a:p>
            <a:pPr algn="ctr">
              <a:defRPr/>
            </a:pPr>
            <a:r>
              <a:rPr kumimoji="0" lang="zh-TW" altLang="en-US" sz="2000" b="1" dirty="0">
                <a:solidFill>
                  <a:schemeClr val="bg1"/>
                </a:solidFill>
                <a:latin typeface="微軟正黑體" pitchFamily="34" charset="-120"/>
                <a:ea typeface="微軟正黑體" pitchFamily="34" charset="-120"/>
              </a:rPr>
              <a:t>私立育德工家進修部</a:t>
            </a:r>
          </a:p>
        </p:txBody>
      </p:sp>
      <p:sp>
        <p:nvSpPr>
          <p:cNvPr id="6" name="五邊形 5"/>
          <p:cNvSpPr/>
          <p:nvPr/>
        </p:nvSpPr>
        <p:spPr>
          <a:xfrm>
            <a:off x="3832405" y="2888940"/>
            <a:ext cx="1400175" cy="1275159"/>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r>
              <a:rPr lang="zh-TW" altLang="en-US" sz="2100" b="1" dirty="0">
                <a:latin typeface="微軟正黑體" panose="020B0604030504040204" pitchFamily="34" charset="-120"/>
                <a:ea typeface="微軟正黑體" panose="020B0604030504040204" pitchFamily="34" charset="-120"/>
              </a:rPr>
              <a:t>可選填高中職</a:t>
            </a:r>
          </a:p>
        </p:txBody>
      </p:sp>
      <p:grpSp>
        <p:nvGrpSpPr>
          <p:cNvPr id="135172" name="群組 8"/>
          <p:cNvGrpSpPr>
            <a:grpSpLocks/>
          </p:cNvGrpSpPr>
          <p:nvPr/>
        </p:nvGrpSpPr>
        <p:grpSpPr bwMode="auto">
          <a:xfrm>
            <a:off x="683566" y="1556792"/>
            <a:ext cx="3008779" cy="4526550"/>
            <a:chOff x="4305283" y="837508"/>
            <a:chExt cx="2469004" cy="8015152"/>
          </a:xfrm>
        </p:grpSpPr>
        <p:sp>
          <p:nvSpPr>
            <p:cNvPr id="8" name="文字方塊 7"/>
            <p:cNvSpPr txBox="1"/>
            <p:nvPr/>
          </p:nvSpPr>
          <p:spPr>
            <a:xfrm>
              <a:off x="4305283" y="1826969"/>
              <a:ext cx="2469004" cy="7025691"/>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defRPr/>
              </a:pPr>
              <a:endParaRPr lang="en-US" altLang="zh-TW" sz="1350" dirty="0"/>
            </a:p>
            <a:p>
              <a:pPr>
                <a:lnSpc>
                  <a:spcPts val="2600"/>
                </a:lnSpc>
                <a:defRPr/>
              </a:pPr>
              <a:r>
                <a:rPr lang="zh-TW" altLang="en-US" sz="2400" b="1" dirty="0">
                  <a:latin typeface="微軟正黑體" panose="020B0604030504040204" pitchFamily="34" charset="-120"/>
                  <a:ea typeface="微軟正黑體" panose="020B0604030504040204" pitchFamily="34" charset="-120"/>
                </a:rPr>
                <a:t>嘉義縣立朴子國中</a:t>
              </a:r>
              <a:endParaRPr lang="en-US" altLang="zh-TW" sz="2400" b="1" dirty="0">
                <a:latin typeface="微軟正黑體" panose="020B0604030504040204" pitchFamily="34" charset="-120"/>
                <a:ea typeface="微軟正黑體" panose="020B0604030504040204" pitchFamily="34" charset="-120"/>
              </a:endParaRPr>
            </a:p>
            <a:p>
              <a:pPr>
                <a:lnSpc>
                  <a:spcPts val="2600"/>
                </a:lnSpc>
                <a:defRPr/>
              </a:pPr>
              <a:r>
                <a:rPr lang="zh-TW" altLang="en-US" sz="2400" b="1" dirty="0">
                  <a:latin typeface="微軟正黑體" panose="020B0604030504040204" pitchFamily="34" charset="-120"/>
                  <a:ea typeface="微軟正黑體" panose="020B0604030504040204" pitchFamily="34" charset="-120"/>
                </a:rPr>
                <a:t>嘉義縣立東石國中</a:t>
              </a:r>
              <a:endParaRPr lang="en-US" altLang="zh-TW" sz="2400" b="1" dirty="0">
                <a:latin typeface="微軟正黑體" panose="020B0604030504040204" pitchFamily="34" charset="-120"/>
                <a:ea typeface="微軟正黑體" panose="020B0604030504040204" pitchFamily="34" charset="-120"/>
              </a:endParaRPr>
            </a:p>
            <a:p>
              <a:pPr>
                <a:lnSpc>
                  <a:spcPts val="2600"/>
                </a:lnSpc>
                <a:defRPr/>
              </a:pPr>
              <a:r>
                <a:rPr lang="zh-TW" altLang="en-US" sz="2400" b="1" dirty="0">
                  <a:latin typeface="微軟正黑體" panose="020B0604030504040204" pitchFamily="34" charset="-120"/>
                  <a:ea typeface="微軟正黑體" panose="020B0604030504040204" pitchFamily="34" charset="-120"/>
                </a:rPr>
                <a:t>嘉義縣立布袋國中</a:t>
              </a:r>
              <a:endParaRPr lang="en-US" altLang="zh-TW" sz="2400" b="1" dirty="0">
                <a:latin typeface="微軟正黑體" panose="020B0604030504040204" pitchFamily="34" charset="-120"/>
                <a:ea typeface="微軟正黑體" panose="020B0604030504040204" pitchFamily="34" charset="-120"/>
              </a:endParaRPr>
            </a:p>
            <a:p>
              <a:pPr>
                <a:lnSpc>
                  <a:spcPts val="2600"/>
                </a:lnSpc>
                <a:defRPr/>
              </a:pPr>
              <a:r>
                <a:rPr lang="zh-TW" altLang="en-US" sz="2400" b="1" dirty="0">
                  <a:latin typeface="微軟正黑體" panose="020B0604030504040204" pitchFamily="34" charset="-120"/>
                  <a:ea typeface="微軟正黑體" panose="020B0604030504040204" pitchFamily="34" charset="-120"/>
                </a:rPr>
                <a:t>嘉義縣立過溝國中</a:t>
              </a:r>
              <a:endParaRPr lang="en-US" altLang="zh-TW" sz="2400" b="1" dirty="0">
                <a:latin typeface="微軟正黑體" panose="020B0604030504040204" pitchFamily="34" charset="-120"/>
                <a:ea typeface="微軟正黑體" panose="020B0604030504040204" pitchFamily="34" charset="-120"/>
              </a:endParaRPr>
            </a:p>
            <a:p>
              <a:pPr>
                <a:lnSpc>
                  <a:spcPts val="2600"/>
                </a:lnSpc>
                <a:defRPr/>
              </a:pPr>
              <a:r>
                <a:rPr lang="zh-TW" altLang="en-US" sz="2400" b="1" dirty="0">
                  <a:latin typeface="微軟正黑體" panose="020B0604030504040204" pitchFamily="34" charset="-120"/>
                  <a:ea typeface="微軟正黑體" panose="020B0604030504040204" pitchFamily="34" charset="-120"/>
                </a:rPr>
                <a:t>嘉義縣立鹿草國中</a:t>
              </a:r>
              <a:endParaRPr lang="en-US" altLang="zh-TW" sz="2400" b="1" dirty="0">
                <a:latin typeface="微軟正黑體" panose="020B0604030504040204" pitchFamily="34" charset="-120"/>
                <a:ea typeface="微軟正黑體" panose="020B0604030504040204" pitchFamily="34" charset="-120"/>
              </a:endParaRPr>
            </a:p>
            <a:p>
              <a:pPr>
                <a:lnSpc>
                  <a:spcPts val="2600"/>
                </a:lnSpc>
                <a:defRPr/>
              </a:pPr>
              <a:r>
                <a:rPr lang="zh-TW" altLang="en-US" sz="2400" b="1" dirty="0">
                  <a:latin typeface="微軟正黑體" panose="020B0604030504040204" pitchFamily="34" charset="-120"/>
                  <a:ea typeface="微軟正黑體" panose="020B0604030504040204" pitchFamily="34" charset="-120"/>
                </a:rPr>
                <a:t>嘉義縣立東榮國中</a:t>
              </a:r>
              <a:endParaRPr lang="en-US" altLang="zh-TW" sz="2400" b="1" dirty="0">
                <a:latin typeface="微軟正黑體" panose="020B0604030504040204" pitchFamily="34" charset="-120"/>
                <a:ea typeface="微軟正黑體" panose="020B0604030504040204" pitchFamily="34" charset="-120"/>
              </a:endParaRPr>
            </a:p>
            <a:p>
              <a:pPr>
                <a:lnSpc>
                  <a:spcPts val="2600"/>
                </a:lnSpc>
                <a:defRPr/>
              </a:pPr>
              <a:r>
                <a:rPr lang="zh-TW" altLang="en-US" sz="2400" b="1" dirty="0">
                  <a:latin typeface="微軟正黑體" panose="020B0604030504040204" pitchFamily="34" charset="-120"/>
                  <a:ea typeface="微軟正黑體" panose="020B0604030504040204" pitchFamily="34" charset="-120"/>
                </a:rPr>
                <a:t>嘉義縣立水上國中</a:t>
              </a:r>
              <a:endParaRPr lang="en-US" altLang="zh-TW" sz="2400" b="1" dirty="0">
                <a:latin typeface="微軟正黑體" panose="020B0604030504040204" pitchFamily="34" charset="-120"/>
                <a:ea typeface="微軟正黑體" panose="020B0604030504040204" pitchFamily="34" charset="-120"/>
              </a:endParaRPr>
            </a:p>
            <a:p>
              <a:pPr>
                <a:lnSpc>
                  <a:spcPts val="2600"/>
                </a:lnSpc>
                <a:defRPr/>
              </a:pPr>
              <a:r>
                <a:rPr lang="zh-TW" altLang="en-US" sz="2400" b="1" dirty="0">
                  <a:latin typeface="微軟正黑體" panose="020B0604030504040204" pitchFamily="34" charset="-120"/>
                  <a:ea typeface="微軟正黑體" panose="020B0604030504040204" pitchFamily="34" charset="-120"/>
                </a:rPr>
                <a:t>嘉義縣立忠和國中</a:t>
              </a:r>
              <a:endParaRPr lang="en-US" altLang="zh-TW" sz="2400" b="1" dirty="0">
                <a:latin typeface="微軟正黑體" panose="020B0604030504040204" pitchFamily="34" charset="-120"/>
                <a:ea typeface="微軟正黑體" panose="020B0604030504040204" pitchFamily="34" charset="-120"/>
              </a:endParaRPr>
            </a:p>
            <a:p>
              <a:pPr>
                <a:lnSpc>
                  <a:spcPts val="2600"/>
                </a:lnSpc>
                <a:defRPr/>
              </a:pPr>
              <a:r>
                <a:rPr lang="zh-TW" altLang="en-US" sz="2400" b="1" dirty="0">
                  <a:latin typeface="微軟正黑體" panose="020B0604030504040204" pitchFamily="34" charset="-120"/>
                  <a:ea typeface="微軟正黑體" panose="020B0604030504040204" pitchFamily="34" charset="-120"/>
                </a:rPr>
                <a:t>嘉義縣立中埔國中</a:t>
              </a:r>
              <a:endParaRPr lang="en-US" altLang="zh-TW" sz="2400" b="1" dirty="0">
                <a:latin typeface="微軟正黑體" panose="020B0604030504040204" pitchFamily="34" charset="-120"/>
                <a:ea typeface="微軟正黑體" panose="020B0604030504040204" pitchFamily="34" charset="-120"/>
              </a:endParaRPr>
            </a:p>
            <a:p>
              <a:pPr>
                <a:lnSpc>
                  <a:spcPts val="2600"/>
                </a:lnSpc>
                <a:defRPr/>
              </a:pPr>
              <a:r>
                <a:rPr lang="zh-TW" altLang="en-US" sz="2400" b="1" dirty="0">
                  <a:latin typeface="微軟正黑體" panose="020B0604030504040204" pitchFamily="34" charset="-120"/>
                  <a:ea typeface="微軟正黑體" panose="020B0604030504040204" pitchFamily="34" charset="-120"/>
                </a:rPr>
                <a:t>嘉義縣立義竹國中</a:t>
              </a:r>
              <a:endParaRPr lang="en-US" altLang="zh-TW" sz="2400" b="1" dirty="0">
                <a:latin typeface="微軟正黑體" panose="020B0604030504040204" pitchFamily="34" charset="-120"/>
                <a:ea typeface="微軟正黑體" panose="020B0604030504040204" pitchFamily="34" charset="-120"/>
              </a:endParaRPr>
            </a:p>
            <a:p>
              <a:pPr>
                <a:lnSpc>
                  <a:spcPts val="2600"/>
                </a:lnSpc>
                <a:defRPr/>
              </a:pPr>
              <a:r>
                <a:rPr lang="zh-TW" altLang="en-US" sz="2400" b="1" dirty="0">
                  <a:latin typeface="微軟正黑體" panose="020B0604030504040204" pitchFamily="34" charset="-120"/>
                  <a:ea typeface="微軟正黑體" panose="020B0604030504040204" pitchFamily="34" charset="-120"/>
                </a:rPr>
                <a:t>嘉義縣立大埔國中小</a:t>
              </a:r>
              <a:endParaRPr lang="zh-TW" altLang="en-US" sz="2400" b="1" dirty="0"/>
            </a:p>
          </p:txBody>
        </p:sp>
        <p:sp>
          <p:nvSpPr>
            <p:cNvPr id="11" name="流程圖: 換頁接點 10"/>
            <p:cNvSpPr/>
            <p:nvPr/>
          </p:nvSpPr>
          <p:spPr>
            <a:xfrm>
              <a:off x="4732513" y="837508"/>
              <a:ext cx="1614545" cy="995584"/>
            </a:xfrm>
            <a:prstGeom prst="flowChartOffpageConnector">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zh-TW" altLang="en-US" sz="2400" b="1" dirty="0">
                  <a:latin typeface="微軟正黑體" panose="020B0604030504040204" pitchFamily="34" charset="-120"/>
                  <a:ea typeface="微軟正黑體" panose="020B0604030504040204" pitchFamily="34" charset="-120"/>
                </a:rPr>
                <a:t>嘉義縣國中</a:t>
              </a:r>
            </a:p>
          </p:txBody>
        </p:sp>
      </p:grpSp>
    </p:spTree>
    <p:extLst>
      <p:ext uri="{BB962C8B-B14F-4D97-AF65-F5344CB8AC3E}">
        <p14:creationId xmlns:p14="http://schemas.microsoft.com/office/powerpoint/2010/main" val="4012520158"/>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GlowEdges/>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sp>
        <p:nvSpPr>
          <p:cNvPr id="4" name="矩形 3"/>
          <p:cNvSpPr/>
          <p:nvPr/>
        </p:nvSpPr>
        <p:spPr>
          <a:xfrm>
            <a:off x="971600" y="1916832"/>
            <a:ext cx="6955750" cy="1446550"/>
          </a:xfrm>
          <a:prstGeom prst="rect">
            <a:avLst/>
          </a:prstGeom>
          <a:solidFill>
            <a:srgbClr val="92D050"/>
          </a:solidFill>
          <a:ln>
            <a:solidFill>
              <a:srgbClr val="FFC000"/>
            </a:solidFill>
          </a:ln>
          <a:effectLst>
            <a:glow rad="228600">
              <a:schemeClr val="accent4">
                <a:satMod val="175000"/>
                <a:alpha val="40000"/>
              </a:schemeClr>
            </a:glow>
          </a:effectLst>
        </p:spPr>
        <p:txBody>
          <a:bodyPr wrap="none" lIns="91440" tIns="45720" rIns="91440" bIns="45720">
            <a:spAutoFit/>
          </a:bodyPr>
          <a:lstStyle/>
          <a:p>
            <a:pPr algn="ctr"/>
            <a:r>
              <a:rPr lang="zh-TW" altLang="en-US" sz="8800" b="1" cap="none" spc="0" dirty="0">
                <a:ln w="6600">
                  <a:solidFill>
                    <a:schemeClr val="accent2"/>
                  </a:solidFill>
                  <a:prstDash val="solid"/>
                </a:ln>
                <a:solidFill>
                  <a:srgbClr val="FFFFFF"/>
                </a:solidFill>
                <a:effectLst>
                  <a:outerShdw dist="38100" dir="2700000" algn="tl" rotWithShape="0">
                    <a:schemeClr val="accent2"/>
                  </a:outerShdw>
                </a:effectLst>
                <a:latin typeface="微軟正黑體" panose="020B0604030504040204" pitchFamily="34" charset="-120"/>
                <a:ea typeface="微軟正黑體" panose="020B0604030504040204" pitchFamily="34" charset="-120"/>
              </a:rPr>
              <a:t>二、</a:t>
            </a:r>
            <a:r>
              <a:rPr lang="zh-TW" altLang="en-US" sz="8800" b="1" cap="none" spc="0" dirty="0">
                <a:ln w="6600">
                  <a:solidFill>
                    <a:schemeClr val="accent2"/>
                  </a:solidFill>
                  <a:prstDash val="solid"/>
                </a:ln>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適性揚才</a:t>
            </a:r>
          </a:p>
        </p:txBody>
      </p:sp>
      <p:graphicFrame>
        <p:nvGraphicFramePr>
          <p:cNvPr id="2" name="資料庫圖表 1"/>
          <p:cNvGraphicFramePr/>
          <p:nvPr>
            <p:extLst>
              <p:ext uri="{D42A27DB-BD31-4B8C-83A1-F6EECF244321}">
                <p14:modId xmlns:p14="http://schemas.microsoft.com/office/powerpoint/2010/main" val="638109343"/>
              </p:ext>
            </p:extLst>
          </p:nvPr>
        </p:nvGraphicFramePr>
        <p:xfrm>
          <a:off x="2843808" y="3933056"/>
          <a:ext cx="3816424" cy="16561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圖片 4"/>
          <p:cNvPicPr>
            <a:picLocks noChangeAspect="1"/>
          </p:cNvPicPr>
          <p:nvPr/>
        </p:nvPicPr>
        <p:blipFill>
          <a:blip r:embed="rId9" cstate="print">
            <a:clrChange>
              <a:clrFrom>
                <a:srgbClr val="008800"/>
              </a:clrFrom>
              <a:clrTo>
                <a:srgbClr val="008800">
                  <a:alpha val="0"/>
                </a:srgbClr>
              </a:clrTo>
            </a:clrChange>
            <a:extLst>
              <a:ext uri="{28A0092B-C50C-407E-A947-70E740481C1C}">
                <a14:useLocalDpi xmlns:a14="http://schemas.microsoft.com/office/drawing/2010/main" val="0"/>
              </a:ext>
            </a:extLst>
          </a:blip>
          <a:stretch>
            <a:fillRect/>
          </a:stretch>
        </p:blipFill>
        <p:spPr>
          <a:xfrm>
            <a:off x="251520" y="1268760"/>
            <a:ext cx="1008112" cy="955031"/>
          </a:xfrm>
          <a:prstGeom prst="rect">
            <a:avLst/>
          </a:prstGeom>
        </p:spPr>
      </p:pic>
    </p:spTree>
    <p:extLst>
      <p:ext uri="{BB962C8B-B14F-4D97-AF65-F5344CB8AC3E}">
        <p14:creationId xmlns:p14="http://schemas.microsoft.com/office/powerpoint/2010/main" val="3771057021"/>
      </p:ext>
    </p:extLst>
  </p:cSld>
  <p:clrMapOvr>
    <a:masterClrMapping/>
  </p:clrMapOvr>
  <p:transition spd="med">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標題 1"/>
          <p:cNvSpPr>
            <a:spLocks noGrp="1"/>
          </p:cNvSpPr>
          <p:nvPr>
            <p:ph type="title"/>
          </p:nvPr>
        </p:nvSpPr>
        <p:spPr>
          <a:xfrm>
            <a:off x="1469908" y="702664"/>
            <a:ext cx="6172200" cy="440531"/>
          </a:xfrm>
        </p:spPr>
        <p:txBody>
          <a:bodyPr>
            <a:normAutofit fontScale="90000"/>
          </a:bodyPr>
          <a:lstStyle/>
          <a:p>
            <a:pPr eaLnBrk="1" hangingPunct="1"/>
            <a:r>
              <a:rPr lang="zh-TW" altLang="en-US" b="1" dirty="0">
                <a:latin typeface="微軟正黑體" pitchFamily="34" charset="-120"/>
                <a:ea typeface="微軟正黑體" pitchFamily="34" charset="-120"/>
              </a:rPr>
              <a:t>嘉義區免試入學</a:t>
            </a:r>
            <a:r>
              <a:rPr lang="en-US" altLang="zh-TW" sz="2400" dirty="0"/>
              <a:t>(</a:t>
            </a:r>
            <a:r>
              <a:rPr lang="zh-TW" altLang="en-US" sz="2400" dirty="0"/>
              <a:t>嘉、南</a:t>
            </a:r>
            <a:r>
              <a:rPr lang="en-US" altLang="zh-TW" sz="2400" dirty="0"/>
              <a:t>)</a:t>
            </a:r>
            <a:endParaRPr lang="zh-TW" altLang="en-US" sz="2400" dirty="0"/>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603951910"/>
              </p:ext>
            </p:extLst>
          </p:nvPr>
        </p:nvGraphicFramePr>
        <p:xfrm>
          <a:off x="1979712" y="2296602"/>
          <a:ext cx="6120680" cy="4561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投影片編號版面配置區 4"/>
          <p:cNvSpPr>
            <a:spLocks noGrp="1"/>
          </p:cNvSpPr>
          <p:nvPr>
            <p:ph type="sldNum" sz="quarter" idx="12"/>
          </p:nvPr>
        </p:nvSpPr>
        <p:spPr/>
        <p:txBody>
          <a:bodyPr/>
          <a:lstStyle/>
          <a:p>
            <a:pPr>
              <a:defRPr/>
            </a:pPr>
            <a:fld id="{138D5741-F839-4F98-9EA1-B7CC4C78E730}" type="slidenum">
              <a:rPr lang="en-US" altLang="zh-TW">
                <a:solidFill>
                  <a:prstClr val="black">
                    <a:tint val="75000"/>
                  </a:prstClr>
                </a:solidFill>
              </a:rPr>
              <a:pPr>
                <a:defRPr/>
              </a:pPr>
              <a:t>40</a:t>
            </a:fld>
            <a:endParaRPr lang="en-US" altLang="zh-TW">
              <a:solidFill>
                <a:prstClr val="black">
                  <a:tint val="75000"/>
                </a:prstClr>
              </a:solidFill>
            </a:endParaRPr>
          </a:p>
        </p:txBody>
      </p:sp>
      <p:sp>
        <p:nvSpPr>
          <p:cNvPr id="134149" name="矩形 6"/>
          <p:cNvSpPr>
            <a:spLocks noChangeArrowheads="1"/>
          </p:cNvSpPr>
          <p:nvPr/>
        </p:nvSpPr>
        <p:spPr bwMode="auto">
          <a:xfrm>
            <a:off x="3563888" y="1489066"/>
            <a:ext cx="3785011" cy="461665"/>
          </a:xfrm>
          <a:prstGeom prst="rect">
            <a:avLst/>
          </a:prstGeom>
          <a:noFill/>
          <a:ln w="9525">
            <a:noFill/>
            <a:miter lim="800000"/>
            <a:headEnd/>
            <a:tailEnd/>
          </a:ln>
        </p:spPr>
        <p:txBody>
          <a:bodyPr wrap="none">
            <a:spAutoFit/>
          </a:bodyPr>
          <a:lstStyle/>
          <a:p>
            <a:r>
              <a:rPr lang="zh-TW" altLang="en-US" sz="2400" b="1" dirty="0">
                <a:solidFill>
                  <a:srgbClr val="006600"/>
                </a:solidFill>
                <a:latin typeface="微軟正黑體" pitchFamily="34" charset="-120"/>
                <a:ea typeface="微軟正黑體" pitchFamily="34" charset="-120"/>
              </a:rPr>
              <a:t>共同就學區規劃</a:t>
            </a:r>
            <a:r>
              <a:rPr lang="en-US" altLang="zh-TW" sz="2400" b="1" dirty="0">
                <a:solidFill>
                  <a:srgbClr val="006600"/>
                </a:solidFill>
                <a:latin typeface="微軟正黑體" pitchFamily="34" charset="-120"/>
                <a:ea typeface="微軟正黑體" pitchFamily="34" charset="-120"/>
              </a:rPr>
              <a:t>(</a:t>
            </a:r>
            <a:r>
              <a:rPr lang="zh-TW" altLang="en-US" sz="2400" b="1" dirty="0">
                <a:solidFill>
                  <a:srgbClr val="006600"/>
                </a:solidFill>
                <a:latin typeface="微軟正黑體" pitchFamily="34" charset="-120"/>
                <a:ea typeface="微軟正黑體" pitchFamily="34" charset="-120"/>
              </a:rPr>
              <a:t>部分開放</a:t>
            </a:r>
            <a:r>
              <a:rPr lang="en-US" altLang="zh-TW" sz="2400" b="1" dirty="0">
                <a:solidFill>
                  <a:srgbClr val="006600"/>
                </a:solidFill>
                <a:latin typeface="微軟正黑體" pitchFamily="34" charset="-120"/>
                <a:ea typeface="微軟正黑體" pitchFamily="34" charset="-120"/>
              </a:rPr>
              <a:t>)</a:t>
            </a:r>
            <a:endParaRPr lang="zh-TW" altLang="en-US" sz="2400" b="1" dirty="0">
              <a:solidFill>
                <a:srgbClr val="006600"/>
              </a:solidFill>
              <a:latin typeface="微軟正黑體" pitchFamily="34" charset="-120"/>
              <a:ea typeface="微軟正黑體" pitchFamily="34" charset="-120"/>
            </a:endParaRPr>
          </a:p>
        </p:txBody>
      </p:sp>
    </p:spTree>
    <p:extLst>
      <p:ext uri="{BB962C8B-B14F-4D97-AF65-F5344CB8AC3E}">
        <p14:creationId xmlns:p14="http://schemas.microsoft.com/office/powerpoint/2010/main" val="407732713"/>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339752" y="686205"/>
            <a:ext cx="4674394" cy="646331"/>
          </a:xfrm>
          <a:prstGeom prst="rect">
            <a:avLst/>
          </a:prstGeom>
          <a:noFill/>
        </p:spPr>
        <p:txBody>
          <a:bodyPr>
            <a:spAutoFit/>
          </a:bodyPr>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pPr>
              <a:defRPr/>
            </a:pPr>
            <a:r>
              <a:rPr kumimoji="0" lang="zh-TW" altLang="en-US" sz="3600" b="1" dirty="0">
                <a:solidFill>
                  <a:srgbClr val="4472C4"/>
                </a:solidFill>
                <a:latin typeface="微軟正黑體" pitchFamily="34" charset="-120"/>
                <a:ea typeface="微軟正黑體" pitchFamily="34" charset="-120"/>
              </a:rPr>
              <a:t>嘉義 </a:t>
            </a:r>
            <a:r>
              <a:rPr kumimoji="0" lang="zh-TW" altLang="en-US" sz="3600" b="1" dirty="0">
                <a:solidFill>
                  <a:schemeClr val="accent2">
                    <a:lumMod val="75000"/>
                  </a:schemeClr>
                </a:solidFill>
                <a:latin typeface="微軟正黑體" pitchFamily="34" charset="-120"/>
                <a:ea typeface="微軟正黑體" pitchFamily="34" charset="-120"/>
              </a:rPr>
              <a:t>台南 </a:t>
            </a:r>
            <a:r>
              <a:rPr kumimoji="0" lang="zh-TW" altLang="en-US" sz="3600" b="1" dirty="0">
                <a:solidFill>
                  <a:srgbClr val="4472C4"/>
                </a:solidFill>
                <a:latin typeface="微軟正黑體" pitchFamily="34" charset="-120"/>
                <a:ea typeface="微軟正黑體" pitchFamily="34" charset="-120"/>
              </a:rPr>
              <a:t>共同就學區</a:t>
            </a:r>
          </a:p>
        </p:txBody>
      </p:sp>
      <p:sp>
        <p:nvSpPr>
          <p:cNvPr id="4" name="文字方塊 3"/>
          <p:cNvSpPr txBox="1"/>
          <p:nvPr/>
        </p:nvSpPr>
        <p:spPr>
          <a:xfrm>
            <a:off x="5375322" y="2101996"/>
            <a:ext cx="2943776" cy="2800767"/>
          </a:xfrm>
          <a:prstGeom prst="rect">
            <a:avLst/>
          </a:prstGeom>
          <a:effectLst>
            <a:outerShdw blurRad="50800" dist="38100" dir="18900000" algn="b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wrap="square">
            <a:spAutoFit/>
          </a:bodyPr>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pPr>
              <a:defRPr/>
            </a:pPr>
            <a:r>
              <a:rPr kumimoji="0" lang="zh-TW" altLang="en-US" sz="1350" dirty="0">
                <a:solidFill>
                  <a:srgbClr val="FFFFFF"/>
                </a:solidFill>
              </a:rPr>
              <a:t> </a:t>
            </a:r>
            <a:r>
              <a:rPr kumimoji="0" lang="zh-TW" altLang="en-US" sz="2000" b="1" dirty="0">
                <a:solidFill>
                  <a:schemeClr val="bg1"/>
                </a:solidFill>
                <a:latin typeface="微軟正黑體" pitchFamily="34" charset="-120"/>
                <a:ea typeface="微軟正黑體" pitchFamily="34" charset="-120"/>
              </a:rPr>
              <a:t>嘉義縣市各高中職</a:t>
            </a:r>
            <a:endParaRPr kumimoji="0" lang="en-US" altLang="zh-TW" sz="2000" dirty="0">
              <a:solidFill>
                <a:schemeClr val="bg1"/>
              </a:solidFill>
            </a:endParaRPr>
          </a:p>
          <a:p>
            <a:pPr>
              <a:defRPr/>
            </a:pPr>
            <a:r>
              <a:rPr kumimoji="0" lang="zh-TW" altLang="en-US" sz="3600" b="1" dirty="0">
                <a:solidFill>
                  <a:srgbClr val="FFFF00"/>
                </a:solidFill>
                <a:ea typeface="標楷體" pitchFamily="65" charset="-120"/>
              </a:rPr>
              <a:t>        與</a:t>
            </a:r>
            <a:endParaRPr kumimoji="0" lang="en-US" altLang="zh-TW" sz="3600" b="1" dirty="0">
              <a:solidFill>
                <a:srgbClr val="FFFF00"/>
              </a:solidFill>
              <a:ea typeface="標楷體" pitchFamily="65" charset="-120"/>
            </a:endParaRPr>
          </a:p>
          <a:p>
            <a:pPr>
              <a:defRPr/>
            </a:pPr>
            <a:endParaRPr kumimoji="0" lang="en-US" altLang="zh-TW" sz="2400" b="1" dirty="0">
              <a:ea typeface="標楷體" pitchFamily="65" charset="-120"/>
            </a:endParaRPr>
          </a:p>
          <a:p>
            <a:pPr>
              <a:defRPr/>
            </a:pPr>
            <a:r>
              <a:rPr kumimoji="0" lang="zh-TW" altLang="en-US" sz="2400" b="1" dirty="0">
                <a:ea typeface="標楷體" pitchFamily="65" charset="-120"/>
              </a:rPr>
              <a:t>下列台南市高中職</a:t>
            </a:r>
            <a:endParaRPr kumimoji="0" lang="en-US" altLang="zh-TW" sz="2400" b="1" dirty="0">
              <a:ea typeface="標楷體" pitchFamily="65" charset="-120"/>
            </a:endParaRPr>
          </a:p>
          <a:p>
            <a:pPr>
              <a:defRPr/>
            </a:pPr>
            <a:endParaRPr kumimoji="0" lang="zh-TW" altLang="en-US" sz="2400" dirty="0">
              <a:ea typeface="標楷體" pitchFamily="65" charset="-120"/>
            </a:endParaRPr>
          </a:p>
          <a:p>
            <a:pPr algn="ctr">
              <a:defRPr/>
            </a:pPr>
            <a:r>
              <a:rPr kumimoji="0" lang="zh-TW" altLang="en-US" sz="2400" b="1" dirty="0">
                <a:solidFill>
                  <a:schemeClr val="bg1"/>
                </a:solidFill>
                <a:latin typeface="微軟正黑體" pitchFamily="34" charset="-120"/>
                <a:ea typeface="微軟正黑體" pitchFamily="34" charset="-120"/>
              </a:rPr>
              <a:t>國立後壁高中</a:t>
            </a:r>
            <a:endParaRPr kumimoji="0" lang="en-US" altLang="zh-TW" sz="2400" b="1" dirty="0">
              <a:solidFill>
                <a:schemeClr val="bg1"/>
              </a:solidFill>
              <a:latin typeface="微軟正黑體" pitchFamily="34" charset="-120"/>
              <a:ea typeface="微軟正黑體" pitchFamily="34" charset="-120"/>
            </a:endParaRPr>
          </a:p>
          <a:p>
            <a:pPr algn="ctr">
              <a:defRPr/>
            </a:pPr>
            <a:r>
              <a:rPr kumimoji="0" lang="zh-TW" altLang="en-US" sz="2400" b="1" dirty="0">
                <a:solidFill>
                  <a:schemeClr val="bg1"/>
                </a:solidFill>
                <a:latin typeface="微軟正黑體" pitchFamily="34" charset="-120"/>
                <a:ea typeface="微軟正黑體" pitchFamily="34" charset="-120"/>
              </a:rPr>
              <a:t>國立白河商工</a:t>
            </a:r>
            <a:endParaRPr kumimoji="0" lang="en-US" altLang="zh-TW" sz="2400" b="1" dirty="0">
              <a:solidFill>
                <a:schemeClr val="bg1"/>
              </a:solidFill>
              <a:latin typeface="微軟正黑體" pitchFamily="34" charset="-120"/>
              <a:ea typeface="微軟正黑體" pitchFamily="34" charset="-120"/>
            </a:endParaRPr>
          </a:p>
        </p:txBody>
      </p:sp>
      <p:sp>
        <p:nvSpPr>
          <p:cNvPr id="6" name="五邊形 5"/>
          <p:cNvSpPr/>
          <p:nvPr/>
        </p:nvSpPr>
        <p:spPr>
          <a:xfrm>
            <a:off x="3832405" y="2888940"/>
            <a:ext cx="1400175" cy="1275159"/>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r>
              <a:rPr lang="zh-TW" altLang="en-US" sz="2100" b="1" dirty="0">
                <a:latin typeface="微軟正黑體" panose="020B0604030504040204" pitchFamily="34" charset="-120"/>
                <a:ea typeface="微軟正黑體" panose="020B0604030504040204" pitchFamily="34" charset="-120"/>
              </a:rPr>
              <a:t>可選填高中職</a:t>
            </a:r>
          </a:p>
        </p:txBody>
      </p:sp>
      <p:grpSp>
        <p:nvGrpSpPr>
          <p:cNvPr id="135172" name="群組 8"/>
          <p:cNvGrpSpPr>
            <a:grpSpLocks/>
          </p:cNvGrpSpPr>
          <p:nvPr/>
        </p:nvGrpSpPr>
        <p:grpSpPr bwMode="auto">
          <a:xfrm>
            <a:off x="683566" y="1556792"/>
            <a:ext cx="3008779" cy="5193399"/>
            <a:chOff x="4305283" y="837508"/>
            <a:chExt cx="2469004" cy="9195941"/>
          </a:xfrm>
        </p:grpSpPr>
        <p:sp>
          <p:nvSpPr>
            <p:cNvPr id="8" name="文字方塊 7"/>
            <p:cNvSpPr txBox="1"/>
            <p:nvPr/>
          </p:nvSpPr>
          <p:spPr>
            <a:xfrm>
              <a:off x="4305283" y="1826969"/>
              <a:ext cx="2469004" cy="8206480"/>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defRPr/>
              </a:pPr>
              <a:endParaRPr lang="en-US" altLang="zh-TW" sz="1350" dirty="0"/>
            </a:p>
            <a:p>
              <a:pPr>
                <a:lnSpc>
                  <a:spcPts val="2600"/>
                </a:lnSpc>
                <a:defRPr/>
              </a:pPr>
              <a:r>
                <a:rPr lang="zh-TW" altLang="en-US" sz="2400" b="1" dirty="0">
                  <a:latin typeface="微軟正黑體" panose="020B0604030504040204" pitchFamily="34" charset="-120"/>
                  <a:ea typeface="微軟正黑體" panose="020B0604030504040204" pitchFamily="34" charset="-120"/>
                </a:rPr>
                <a:t>嘉義市立大業國中</a:t>
              </a:r>
              <a:endParaRPr lang="en-US" altLang="zh-TW" sz="2400" b="1" dirty="0">
                <a:latin typeface="微軟正黑體" panose="020B0604030504040204" pitchFamily="34" charset="-120"/>
                <a:ea typeface="微軟正黑體" panose="020B0604030504040204" pitchFamily="34" charset="-120"/>
              </a:endParaRPr>
            </a:p>
            <a:p>
              <a:pPr>
                <a:lnSpc>
                  <a:spcPts val="2600"/>
                </a:lnSpc>
                <a:defRPr/>
              </a:pPr>
              <a:r>
                <a:rPr lang="zh-TW" altLang="en-US" sz="2400" b="1" dirty="0">
                  <a:latin typeface="微軟正黑體" panose="020B0604030504040204" pitchFamily="34" charset="-120"/>
                  <a:ea typeface="微軟正黑體" panose="020B0604030504040204" pitchFamily="34" charset="-120"/>
                </a:rPr>
                <a:t>嘉義市立北興國中</a:t>
              </a:r>
              <a:endParaRPr lang="en-US" altLang="zh-TW" sz="2400" b="1" dirty="0">
                <a:latin typeface="微軟正黑體" panose="020B0604030504040204" pitchFamily="34" charset="-120"/>
                <a:ea typeface="微軟正黑體" panose="020B0604030504040204" pitchFamily="34" charset="-120"/>
              </a:endParaRPr>
            </a:p>
            <a:p>
              <a:pPr>
                <a:lnSpc>
                  <a:spcPts val="2600"/>
                </a:lnSpc>
                <a:defRPr/>
              </a:pPr>
              <a:r>
                <a:rPr lang="zh-TW" altLang="en-US" sz="2400" b="1" dirty="0">
                  <a:latin typeface="微軟正黑體" panose="020B0604030504040204" pitchFamily="34" charset="-120"/>
                  <a:ea typeface="微軟正黑體" panose="020B0604030504040204" pitchFamily="34" charset="-120"/>
                </a:rPr>
                <a:t>嘉義市立北園國中</a:t>
              </a:r>
              <a:endParaRPr lang="en-US" altLang="zh-TW" sz="2400" b="1" dirty="0">
                <a:latin typeface="微軟正黑體" panose="020B0604030504040204" pitchFamily="34" charset="-120"/>
                <a:ea typeface="微軟正黑體" panose="020B0604030504040204" pitchFamily="34" charset="-120"/>
              </a:endParaRPr>
            </a:p>
            <a:p>
              <a:pPr>
                <a:lnSpc>
                  <a:spcPts val="2600"/>
                </a:lnSpc>
                <a:defRPr/>
              </a:pPr>
              <a:r>
                <a:rPr lang="zh-TW" altLang="en-US" sz="2400" b="1" dirty="0">
                  <a:latin typeface="微軟正黑體" panose="020B0604030504040204" pitchFamily="34" charset="-120"/>
                  <a:ea typeface="微軟正黑體" panose="020B0604030504040204" pitchFamily="34" charset="-120"/>
                </a:rPr>
                <a:t>嘉義市立南興國中</a:t>
              </a:r>
              <a:endParaRPr lang="en-US" altLang="zh-TW" sz="2400" b="1" dirty="0">
                <a:latin typeface="微軟正黑體" panose="020B0604030504040204" pitchFamily="34" charset="-120"/>
                <a:ea typeface="微軟正黑體" panose="020B0604030504040204" pitchFamily="34" charset="-120"/>
              </a:endParaRPr>
            </a:p>
            <a:p>
              <a:pPr>
                <a:lnSpc>
                  <a:spcPts val="2600"/>
                </a:lnSpc>
                <a:defRPr/>
              </a:pPr>
              <a:r>
                <a:rPr lang="zh-TW" altLang="en-US" sz="2400" b="1" dirty="0">
                  <a:latin typeface="微軟正黑體" panose="020B0604030504040204" pitchFamily="34" charset="-120"/>
                  <a:ea typeface="微軟正黑體" panose="020B0604030504040204" pitchFamily="34" charset="-120"/>
                </a:rPr>
                <a:t>嘉義市立民生國中</a:t>
              </a:r>
              <a:endParaRPr lang="en-US" altLang="zh-TW" sz="2400" b="1" dirty="0">
                <a:latin typeface="微軟正黑體" panose="020B0604030504040204" pitchFamily="34" charset="-120"/>
                <a:ea typeface="微軟正黑體" panose="020B0604030504040204" pitchFamily="34" charset="-120"/>
              </a:endParaRPr>
            </a:p>
            <a:p>
              <a:pPr>
                <a:lnSpc>
                  <a:spcPts val="2600"/>
                </a:lnSpc>
                <a:defRPr/>
              </a:pPr>
              <a:r>
                <a:rPr lang="zh-TW" altLang="en-US" sz="2400" b="1" dirty="0">
                  <a:latin typeface="微軟正黑體" panose="020B0604030504040204" pitchFamily="34" charset="-120"/>
                  <a:ea typeface="微軟正黑體" panose="020B0604030504040204" pitchFamily="34" charset="-120"/>
                </a:rPr>
                <a:t>嘉義市立蘭潭國中</a:t>
              </a:r>
              <a:endParaRPr lang="en-US" altLang="zh-TW" sz="2400" b="1" dirty="0">
                <a:latin typeface="微軟正黑體" panose="020B0604030504040204" pitchFamily="34" charset="-120"/>
                <a:ea typeface="微軟正黑體" panose="020B0604030504040204" pitchFamily="34" charset="-120"/>
              </a:endParaRPr>
            </a:p>
            <a:p>
              <a:pPr>
                <a:lnSpc>
                  <a:spcPts val="2600"/>
                </a:lnSpc>
                <a:defRPr/>
              </a:pPr>
              <a:r>
                <a:rPr lang="zh-TW" altLang="en-US" sz="2400" b="1" dirty="0">
                  <a:latin typeface="微軟正黑體" panose="020B0604030504040204" pitchFamily="34" charset="-120"/>
                  <a:ea typeface="微軟正黑體" panose="020B0604030504040204" pitchFamily="34" charset="-120"/>
                </a:rPr>
                <a:t>嘉義市立玉山國中</a:t>
              </a:r>
              <a:endParaRPr lang="en-US" altLang="zh-TW" sz="2400" b="1" dirty="0">
                <a:latin typeface="微軟正黑體" panose="020B0604030504040204" pitchFamily="34" charset="-120"/>
                <a:ea typeface="微軟正黑體" panose="020B0604030504040204" pitchFamily="34" charset="-120"/>
              </a:endParaRPr>
            </a:p>
            <a:p>
              <a:pPr>
                <a:lnSpc>
                  <a:spcPts val="2600"/>
                </a:lnSpc>
                <a:defRPr/>
              </a:pPr>
              <a:r>
                <a:rPr lang="zh-TW" altLang="en-US" sz="2400" b="1" dirty="0">
                  <a:latin typeface="微軟正黑體" panose="020B0604030504040204" pitchFamily="34" charset="-120"/>
                  <a:ea typeface="微軟正黑體" panose="020B0604030504040204" pitchFamily="34" charset="-120"/>
                </a:rPr>
                <a:t>嘉義市立嘉義國中</a:t>
              </a:r>
              <a:endParaRPr lang="en-US" altLang="zh-TW" sz="2400" b="1" dirty="0">
                <a:latin typeface="微軟正黑體" panose="020B0604030504040204" pitchFamily="34" charset="-120"/>
                <a:ea typeface="微軟正黑體" panose="020B0604030504040204" pitchFamily="34" charset="-120"/>
              </a:endParaRPr>
            </a:p>
            <a:p>
              <a:pPr>
                <a:lnSpc>
                  <a:spcPts val="2600"/>
                </a:lnSpc>
                <a:defRPr/>
              </a:pPr>
              <a:r>
                <a:rPr lang="zh-TW" altLang="en-US" sz="2400" b="1" dirty="0">
                  <a:latin typeface="微軟正黑體" panose="020B0604030504040204" pitchFamily="34" charset="-120"/>
                  <a:ea typeface="微軟正黑體" panose="020B0604030504040204" pitchFamily="34" charset="-120"/>
                </a:rPr>
                <a:t>私立宏仁女中</a:t>
              </a:r>
              <a:endParaRPr lang="en-US" altLang="zh-TW" sz="2400" b="1" dirty="0">
                <a:latin typeface="微軟正黑體" panose="020B0604030504040204" pitchFamily="34" charset="-120"/>
                <a:ea typeface="微軟正黑體" panose="020B0604030504040204" pitchFamily="34" charset="-120"/>
              </a:endParaRPr>
            </a:p>
            <a:p>
              <a:pPr>
                <a:lnSpc>
                  <a:spcPts val="2600"/>
                </a:lnSpc>
                <a:defRPr/>
              </a:pPr>
              <a:r>
                <a:rPr lang="zh-TW" altLang="en-US" sz="2400" b="1" dirty="0">
                  <a:latin typeface="微軟正黑體" panose="020B0604030504040204" pitchFamily="34" charset="-120"/>
                  <a:ea typeface="微軟正黑體" panose="020B0604030504040204" pitchFamily="34" charset="-120"/>
                </a:rPr>
                <a:t>私立興華中學</a:t>
              </a:r>
              <a:endParaRPr lang="en-US" altLang="zh-TW" sz="2400" b="1" dirty="0">
                <a:latin typeface="微軟正黑體" panose="020B0604030504040204" pitchFamily="34" charset="-120"/>
                <a:ea typeface="微軟正黑體" panose="020B0604030504040204" pitchFamily="34" charset="-120"/>
              </a:endParaRPr>
            </a:p>
            <a:p>
              <a:pPr>
                <a:lnSpc>
                  <a:spcPts val="2600"/>
                </a:lnSpc>
                <a:defRPr/>
              </a:pPr>
              <a:r>
                <a:rPr lang="zh-TW" altLang="en-US" sz="2400" b="1" dirty="0">
                  <a:latin typeface="微軟正黑體" panose="020B0604030504040204" pitchFamily="34" charset="-120"/>
                  <a:ea typeface="微軟正黑體" panose="020B0604030504040204" pitchFamily="34" charset="-120"/>
                </a:rPr>
                <a:t>私立嘉華中學</a:t>
              </a:r>
              <a:endParaRPr lang="en-US" altLang="zh-TW" sz="2400" b="1" dirty="0">
                <a:latin typeface="微軟正黑體" panose="020B0604030504040204" pitchFamily="34" charset="-120"/>
                <a:ea typeface="微軟正黑體" panose="020B0604030504040204" pitchFamily="34" charset="-120"/>
              </a:endParaRPr>
            </a:p>
            <a:p>
              <a:pPr>
                <a:lnSpc>
                  <a:spcPts val="2600"/>
                </a:lnSpc>
                <a:defRPr/>
              </a:pPr>
              <a:r>
                <a:rPr lang="zh-TW" altLang="en-US" sz="2400" b="1" dirty="0">
                  <a:latin typeface="微軟正黑體" panose="020B0604030504040204" pitchFamily="34" charset="-120"/>
                  <a:ea typeface="微軟正黑體" panose="020B0604030504040204" pitchFamily="34" charset="-120"/>
                </a:rPr>
                <a:t>私立輔仁中學</a:t>
              </a:r>
              <a:endParaRPr lang="en-US" altLang="zh-TW" sz="2400" b="1" dirty="0">
                <a:latin typeface="微軟正黑體" panose="020B0604030504040204" pitchFamily="34" charset="-120"/>
                <a:ea typeface="微軟正黑體" panose="020B0604030504040204" pitchFamily="34" charset="-120"/>
              </a:endParaRPr>
            </a:p>
            <a:p>
              <a:pPr>
                <a:lnSpc>
                  <a:spcPts val="2600"/>
                </a:lnSpc>
                <a:defRPr/>
              </a:pPr>
              <a:endParaRPr lang="en-US" altLang="zh-TW" sz="2400" b="1" dirty="0">
                <a:latin typeface="微軟正黑體" panose="020B0604030504040204" pitchFamily="34" charset="-120"/>
                <a:ea typeface="微軟正黑體" panose="020B0604030504040204" pitchFamily="34" charset="-120"/>
              </a:endParaRPr>
            </a:p>
          </p:txBody>
        </p:sp>
        <p:sp>
          <p:nvSpPr>
            <p:cNvPr id="11" name="流程圖: 換頁接點 10"/>
            <p:cNvSpPr/>
            <p:nvPr/>
          </p:nvSpPr>
          <p:spPr>
            <a:xfrm>
              <a:off x="4732513" y="837508"/>
              <a:ext cx="1614545" cy="995584"/>
            </a:xfrm>
            <a:prstGeom prst="flowChartOffpageConnector">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zh-TW" altLang="en-US" sz="2400" b="1" dirty="0">
                  <a:latin typeface="微軟正黑體" panose="020B0604030504040204" pitchFamily="34" charset="-120"/>
                  <a:ea typeface="微軟正黑體" panose="020B0604030504040204" pitchFamily="34" charset="-120"/>
                </a:rPr>
                <a:t>嘉義市國中</a:t>
              </a:r>
            </a:p>
          </p:txBody>
        </p:sp>
      </p:grpSp>
    </p:spTree>
    <p:extLst>
      <p:ext uri="{BB962C8B-B14F-4D97-AF65-F5344CB8AC3E}">
        <p14:creationId xmlns:p14="http://schemas.microsoft.com/office/powerpoint/2010/main" val="1707409416"/>
      </p:ext>
    </p:extLst>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a:spLocks noGrp="1"/>
          </p:cNvSpPr>
          <p:nvPr>
            <p:ph type="title"/>
          </p:nvPr>
        </p:nvSpPr>
        <p:spPr>
          <a:xfrm>
            <a:off x="431541" y="146972"/>
            <a:ext cx="8184909" cy="857251"/>
          </a:xfrm>
        </p:spPr>
        <p:txBody>
          <a:bodyPr>
            <a:noAutofit/>
          </a:bodyPr>
          <a:lstStyle/>
          <a:p>
            <a:r>
              <a:rPr lang="zh-TW" altLang="en-US" sz="4267" dirty="0">
                <a:latin typeface="Times New Roman" panose="02020603050405020304" pitchFamily="18" charset="0"/>
                <a:ea typeface="標楷體" panose="03000509000000000000" pitchFamily="65" charset="-120"/>
                <a:cs typeface="Times New Roman" panose="02020603050405020304" pitchFamily="18" charset="0"/>
              </a:rPr>
              <a:t>變更就學區申請</a:t>
            </a:r>
          </a:p>
        </p:txBody>
      </p:sp>
      <p:sp>
        <p:nvSpPr>
          <p:cNvPr id="3" name="內容版面配置區 2"/>
          <p:cNvSpPr>
            <a:spLocks noGrp="1"/>
          </p:cNvSpPr>
          <p:nvPr>
            <p:ph idx="1"/>
          </p:nvPr>
        </p:nvSpPr>
        <p:spPr>
          <a:xfrm>
            <a:off x="355079" y="1145804"/>
            <a:ext cx="3552393" cy="4800533"/>
          </a:xfrm>
        </p:spPr>
        <p:txBody>
          <a:bodyPr>
            <a:noAutofit/>
          </a:bodyPr>
          <a:lstStyle/>
          <a:p>
            <a:pPr marL="380990" indent="-380990">
              <a:spcBef>
                <a:spcPts val="0"/>
              </a:spcBef>
              <a:buFont typeface="Wingdings" panose="05000000000000000000" pitchFamily="2" charset="2"/>
              <a:buChar char="u"/>
            </a:pPr>
            <a:r>
              <a:rPr lang="zh-TW" altLang="en-US" sz="2400" dirty="0">
                <a:cs typeface="Times New Roman" panose="02020603050405020304" pitchFamily="18" charset="0"/>
              </a:rPr>
              <a:t>申請日期</a:t>
            </a:r>
            <a:endParaRPr lang="en-US" altLang="zh-TW" sz="2400" dirty="0">
              <a:cs typeface="Times New Roman" panose="02020603050405020304" pitchFamily="18" charset="0"/>
            </a:endParaRPr>
          </a:p>
          <a:p>
            <a:pPr marL="353475" lvl="1" indent="-114297">
              <a:spcBef>
                <a:spcPts val="0"/>
              </a:spcBef>
            </a:pPr>
            <a:r>
              <a:rPr lang="en-US" altLang="zh-TW" sz="1867" dirty="0">
                <a:cs typeface="Times New Roman" panose="02020603050405020304" pitchFamily="18" charset="0"/>
              </a:rPr>
              <a:t>110</a:t>
            </a:r>
            <a:r>
              <a:rPr lang="zh-TW" altLang="zh-TW" sz="1867" dirty="0">
                <a:cs typeface="Times New Roman" panose="02020603050405020304" pitchFamily="18" charset="0"/>
              </a:rPr>
              <a:t>年</a:t>
            </a:r>
            <a:r>
              <a:rPr lang="en-US" altLang="zh-TW" sz="1867" dirty="0">
                <a:cs typeface="Times New Roman" panose="02020603050405020304" pitchFamily="18" charset="0"/>
              </a:rPr>
              <a:t>4</a:t>
            </a:r>
            <a:r>
              <a:rPr lang="zh-TW" altLang="zh-TW" sz="1867" dirty="0">
                <a:cs typeface="Times New Roman" panose="02020603050405020304" pitchFamily="18" charset="0"/>
              </a:rPr>
              <a:t>月</a:t>
            </a:r>
            <a:r>
              <a:rPr lang="en-US" altLang="zh-TW" sz="1867" dirty="0">
                <a:cs typeface="Times New Roman" panose="02020603050405020304" pitchFamily="18" charset="0"/>
              </a:rPr>
              <a:t>26</a:t>
            </a:r>
            <a:r>
              <a:rPr lang="zh-TW" altLang="zh-TW" sz="1867" dirty="0">
                <a:cs typeface="Times New Roman" panose="02020603050405020304" pitchFamily="18" charset="0"/>
              </a:rPr>
              <a:t>日</a:t>
            </a:r>
            <a:r>
              <a:rPr lang="en-US" altLang="zh-TW" sz="1867" dirty="0">
                <a:cs typeface="Times New Roman" panose="02020603050405020304" pitchFamily="18" charset="0"/>
              </a:rPr>
              <a:t>(</a:t>
            </a:r>
            <a:r>
              <a:rPr lang="zh-TW" altLang="zh-TW" sz="1867" dirty="0">
                <a:cs typeface="Times New Roman" panose="02020603050405020304" pitchFamily="18" charset="0"/>
              </a:rPr>
              <a:t>星期一</a:t>
            </a:r>
            <a:r>
              <a:rPr lang="en-US" altLang="zh-TW" sz="1867" dirty="0">
                <a:cs typeface="Times New Roman" panose="02020603050405020304" pitchFamily="18" charset="0"/>
              </a:rPr>
              <a:t>)</a:t>
            </a:r>
            <a:r>
              <a:rPr lang="zh-TW" altLang="zh-TW" sz="1867" dirty="0">
                <a:cs typeface="Times New Roman" panose="02020603050405020304" pitchFamily="18" charset="0"/>
              </a:rPr>
              <a:t>至</a:t>
            </a:r>
            <a:r>
              <a:rPr lang="en-US" altLang="zh-TW" sz="1867" dirty="0">
                <a:cs typeface="Times New Roman" panose="02020603050405020304" pitchFamily="18" charset="0"/>
              </a:rPr>
              <a:t/>
            </a:r>
            <a:br>
              <a:rPr lang="en-US" altLang="zh-TW" sz="1867" dirty="0">
                <a:cs typeface="Times New Roman" panose="02020603050405020304" pitchFamily="18" charset="0"/>
              </a:rPr>
            </a:br>
            <a:r>
              <a:rPr lang="en-US" altLang="zh-TW" sz="1867" dirty="0">
                <a:cs typeface="Times New Roman" panose="02020603050405020304" pitchFamily="18" charset="0"/>
              </a:rPr>
              <a:t> 110</a:t>
            </a:r>
            <a:r>
              <a:rPr lang="zh-TW" altLang="zh-TW" sz="1867" dirty="0">
                <a:cs typeface="Times New Roman" panose="02020603050405020304" pitchFamily="18" charset="0"/>
              </a:rPr>
              <a:t>年</a:t>
            </a:r>
            <a:r>
              <a:rPr lang="en-US" altLang="zh-TW" sz="1867" dirty="0">
                <a:cs typeface="Times New Roman" panose="02020603050405020304" pitchFamily="18" charset="0"/>
              </a:rPr>
              <a:t>4</a:t>
            </a:r>
            <a:r>
              <a:rPr lang="zh-TW" altLang="zh-TW" sz="1867" dirty="0">
                <a:cs typeface="Times New Roman" panose="02020603050405020304" pitchFamily="18" charset="0"/>
              </a:rPr>
              <a:t>月</a:t>
            </a:r>
            <a:r>
              <a:rPr lang="en-US" altLang="zh-TW" sz="1867" dirty="0">
                <a:cs typeface="Times New Roman" panose="02020603050405020304" pitchFamily="18" charset="0"/>
              </a:rPr>
              <a:t>30</a:t>
            </a:r>
            <a:r>
              <a:rPr lang="zh-TW" altLang="zh-TW" sz="1867" dirty="0">
                <a:cs typeface="Times New Roman" panose="02020603050405020304" pitchFamily="18" charset="0"/>
              </a:rPr>
              <a:t>日</a:t>
            </a:r>
            <a:r>
              <a:rPr lang="en-US" altLang="zh-TW" sz="1867" dirty="0">
                <a:cs typeface="Times New Roman" panose="02020603050405020304" pitchFamily="18" charset="0"/>
              </a:rPr>
              <a:t>(</a:t>
            </a:r>
            <a:r>
              <a:rPr lang="zh-TW" altLang="zh-TW" sz="1867" dirty="0">
                <a:cs typeface="Times New Roman" panose="02020603050405020304" pitchFamily="18" charset="0"/>
              </a:rPr>
              <a:t>星期五</a:t>
            </a:r>
            <a:r>
              <a:rPr lang="en-US" altLang="zh-TW" sz="1867" dirty="0">
                <a:cs typeface="Times New Roman" panose="02020603050405020304" pitchFamily="18" charset="0"/>
              </a:rPr>
              <a:t>)</a:t>
            </a:r>
            <a:r>
              <a:rPr lang="zh-TW" altLang="zh-TW" sz="1867" dirty="0">
                <a:cs typeface="Times New Roman" panose="02020603050405020304" pitchFamily="18" charset="0"/>
              </a:rPr>
              <a:t>止。</a:t>
            </a:r>
            <a:endParaRPr lang="en-US" altLang="zh-TW" sz="1867" dirty="0">
              <a:cs typeface="Times New Roman" panose="02020603050405020304" pitchFamily="18" charset="0"/>
            </a:endParaRPr>
          </a:p>
          <a:p>
            <a:pPr marL="380990" indent="-380990">
              <a:spcBef>
                <a:spcPts val="800"/>
              </a:spcBef>
              <a:buFont typeface="Wingdings" panose="05000000000000000000" pitchFamily="2" charset="2"/>
              <a:buChar char="u"/>
            </a:pPr>
            <a:r>
              <a:rPr lang="zh-TW" altLang="en-US" sz="2400" dirty="0">
                <a:cs typeface="Times New Roman" panose="02020603050405020304" pitchFamily="18" charset="0"/>
              </a:rPr>
              <a:t>申請方式</a:t>
            </a:r>
            <a:endParaRPr lang="en-US" altLang="zh-TW" sz="2400" dirty="0">
              <a:cs typeface="Times New Roman" panose="02020603050405020304" pitchFamily="18" charset="0"/>
            </a:endParaRPr>
          </a:p>
          <a:p>
            <a:pPr marL="351358" lvl="1" indent="-239178">
              <a:spcBef>
                <a:spcPts val="0"/>
              </a:spcBef>
            </a:pPr>
            <a:r>
              <a:rPr lang="zh-TW" altLang="en-US" sz="1867" dirty="0">
                <a:cs typeface="Times New Roman" panose="02020603050405020304" pitchFamily="18" charset="0"/>
              </a:rPr>
              <a:t>應屆畢業生</a:t>
            </a:r>
            <a:r>
              <a:rPr lang="en-US" altLang="zh-TW" sz="1867" dirty="0">
                <a:cs typeface="Times New Roman" panose="02020603050405020304" pitchFamily="18" charset="0"/>
              </a:rPr>
              <a:t>(</a:t>
            </a:r>
            <a:r>
              <a:rPr lang="zh-TW" altLang="en-US" sz="1867" dirty="0">
                <a:cs typeface="Times New Roman" panose="02020603050405020304" pitchFamily="18" charset="0"/>
              </a:rPr>
              <a:t>含非學校型態實驗教育學生</a:t>
            </a:r>
            <a:r>
              <a:rPr lang="en-US" altLang="zh-TW" sz="1867" dirty="0">
                <a:cs typeface="Times New Roman" panose="02020603050405020304" pitchFamily="18" charset="0"/>
              </a:rPr>
              <a:t>)</a:t>
            </a:r>
            <a:r>
              <a:rPr lang="zh-TW" altLang="en-US" sz="1867" dirty="0">
                <a:cs typeface="Times New Roman" panose="02020603050405020304" pitchFamily="18" charset="0"/>
              </a:rPr>
              <a:t>：由就讀國中學校集體辦理。</a:t>
            </a:r>
            <a:endParaRPr lang="en-US" altLang="zh-TW" sz="1867" dirty="0">
              <a:cs typeface="Times New Roman" panose="02020603050405020304" pitchFamily="18" charset="0"/>
            </a:endParaRPr>
          </a:p>
          <a:p>
            <a:pPr marL="351358" lvl="1" indent="-239178">
              <a:spcBef>
                <a:spcPts val="0"/>
              </a:spcBef>
            </a:pPr>
            <a:r>
              <a:rPr lang="zh-TW" altLang="zh-TW" sz="1867" dirty="0">
                <a:cs typeface="Times New Roman" panose="02020603050405020304" pitchFamily="18" charset="0"/>
              </a:rPr>
              <a:t>非應屆畢業生、具同等學力資格者、就讀海外設立之臺灣學校及大陸臺商子女學校者：</a:t>
            </a:r>
            <a:r>
              <a:rPr lang="zh-TW" altLang="en-US" sz="1867" dirty="0">
                <a:cs typeface="Times New Roman" panose="02020603050405020304" pitchFamily="18" charset="0"/>
              </a:rPr>
              <a:t>由學生個別辦理。</a:t>
            </a:r>
            <a:endParaRPr lang="en-US" altLang="zh-TW" sz="1867" dirty="0">
              <a:cs typeface="Times New Roman" panose="02020603050405020304" pitchFamily="18" charset="0"/>
            </a:endParaRPr>
          </a:p>
          <a:p>
            <a:pPr marL="380990" indent="-380990">
              <a:spcBef>
                <a:spcPts val="800"/>
              </a:spcBef>
              <a:buFont typeface="Wingdings" panose="05000000000000000000" pitchFamily="2" charset="2"/>
              <a:buChar char="u"/>
            </a:pPr>
            <a:r>
              <a:rPr lang="zh-TW" altLang="en-US" sz="2400" dirty="0">
                <a:cs typeface="Times New Roman" panose="02020603050405020304" pitchFamily="18" charset="0"/>
              </a:rPr>
              <a:t>結果通知</a:t>
            </a:r>
            <a:endParaRPr lang="en-US" altLang="zh-TW" sz="2400" dirty="0">
              <a:cs typeface="Times New Roman" panose="02020603050405020304" pitchFamily="18" charset="0"/>
            </a:endParaRPr>
          </a:p>
          <a:p>
            <a:pPr marL="351358" lvl="1" indent="-239178">
              <a:spcBef>
                <a:spcPts val="0"/>
              </a:spcBef>
            </a:pPr>
            <a:r>
              <a:rPr lang="en-US" altLang="zh-TW" sz="1867" dirty="0">
                <a:cs typeface="Times New Roman" panose="02020603050405020304" pitchFamily="18" charset="0"/>
              </a:rPr>
              <a:t>110</a:t>
            </a:r>
            <a:r>
              <a:rPr lang="zh-TW" altLang="zh-TW" sz="1867" dirty="0">
                <a:cs typeface="Times New Roman" panose="02020603050405020304" pitchFamily="18" charset="0"/>
              </a:rPr>
              <a:t>年</a:t>
            </a:r>
            <a:r>
              <a:rPr lang="en-US" altLang="zh-TW" sz="1867" dirty="0">
                <a:solidFill>
                  <a:srgbClr val="FF0000"/>
                </a:solidFill>
                <a:cs typeface="Times New Roman" panose="02020603050405020304" pitchFamily="18" charset="0"/>
              </a:rPr>
              <a:t>5</a:t>
            </a:r>
            <a:r>
              <a:rPr lang="zh-TW" altLang="zh-TW" sz="1867" dirty="0">
                <a:solidFill>
                  <a:srgbClr val="FF0000"/>
                </a:solidFill>
                <a:cs typeface="Times New Roman" panose="02020603050405020304" pitchFamily="18" charset="0"/>
              </a:rPr>
              <a:t>月</a:t>
            </a:r>
            <a:r>
              <a:rPr lang="en-US" altLang="zh-TW" sz="1867" dirty="0">
                <a:solidFill>
                  <a:srgbClr val="FF0000"/>
                </a:solidFill>
                <a:cs typeface="Times New Roman" panose="02020603050405020304" pitchFamily="18" charset="0"/>
              </a:rPr>
              <a:t>17</a:t>
            </a:r>
            <a:r>
              <a:rPr lang="zh-TW" altLang="zh-TW" sz="1867" dirty="0">
                <a:solidFill>
                  <a:srgbClr val="FF0000"/>
                </a:solidFill>
                <a:cs typeface="Times New Roman" panose="02020603050405020304" pitchFamily="18" charset="0"/>
              </a:rPr>
              <a:t>日</a:t>
            </a:r>
            <a:r>
              <a:rPr lang="en-US" altLang="zh-TW" sz="1867" dirty="0">
                <a:cs typeface="Times New Roman" panose="02020603050405020304" pitchFamily="18" charset="0"/>
              </a:rPr>
              <a:t>(</a:t>
            </a:r>
            <a:r>
              <a:rPr lang="zh-TW" altLang="zh-TW" sz="1867" dirty="0">
                <a:cs typeface="Times New Roman" panose="02020603050405020304" pitchFamily="18" charset="0"/>
              </a:rPr>
              <a:t>星期</a:t>
            </a:r>
            <a:r>
              <a:rPr lang="zh-TW" altLang="en-US" sz="1867" dirty="0">
                <a:cs typeface="Times New Roman" panose="02020603050405020304" pitchFamily="18" charset="0"/>
              </a:rPr>
              <a:t>二</a:t>
            </a:r>
            <a:r>
              <a:rPr lang="en-US" altLang="zh-TW" sz="1867" dirty="0">
                <a:cs typeface="Times New Roman" panose="02020603050405020304" pitchFamily="18" charset="0"/>
              </a:rPr>
              <a:t>)</a:t>
            </a:r>
            <a:r>
              <a:rPr lang="zh-TW" altLang="en-US" sz="1867" dirty="0">
                <a:cs typeface="Times New Roman" panose="02020603050405020304" pitchFamily="18" charset="0"/>
              </a:rPr>
              <a:t>前，以書面通知。</a:t>
            </a:r>
            <a:endParaRPr lang="en-US" altLang="zh-TW" sz="1867" dirty="0">
              <a:cs typeface="Times New Roman" panose="02020603050405020304" pitchFamily="18" charset="0"/>
            </a:endParaRPr>
          </a:p>
        </p:txBody>
      </p:sp>
      <p:sp>
        <p:nvSpPr>
          <p:cNvPr id="4" name="矩形 3"/>
          <p:cNvSpPr/>
          <p:nvPr/>
        </p:nvSpPr>
        <p:spPr>
          <a:xfrm>
            <a:off x="5100707" y="1806659"/>
            <a:ext cx="2005980" cy="699895"/>
          </a:xfrm>
          <a:prstGeom prst="rect">
            <a:avLst/>
          </a:prstGeom>
          <a:solidFill>
            <a:schemeClr val="accent5">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1867" dirty="0">
                <a:solidFill>
                  <a:schemeClr val="tx1"/>
                </a:solidFill>
                <a:latin typeface="Times New Roman" panose="02020603050405020304" pitchFamily="18" charset="0"/>
                <a:ea typeface="標楷體" panose="03000509000000000000" pitchFamily="65" charset="-120"/>
              </a:rPr>
              <a:t>學生上網填寫</a:t>
            </a:r>
            <a:endParaRPr lang="en-US" altLang="zh-TW" sz="1867" dirty="0">
              <a:solidFill>
                <a:schemeClr val="tx1"/>
              </a:solidFill>
              <a:latin typeface="Times New Roman" panose="02020603050405020304" pitchFamily="18" charset="0"/>
              <a:ea typeface="標楷體" panose="03000509000000000000" pitchFamily="65" charset="-120"/>
            </a:endParaRPr>
          </a:p>
          <a:p>
            <a:pPr algn="ctr"/>
            <a:r>
              <a:rPr lang="zh-TW" altLang="en-US" sz="1867" dirty="0">
                <a:solidFill>
                  <a:schemeClr val="tx1"/>
                </a:solidFill>
                <a:latin typeface="Times New Roman" panose="02020603050405020304" pitchFamily="18" charset="0"/>
                <a:ea typeface="標楷體" panose="03000509000000000000" pitchFamily="65" charset="-120"/>
              </a:rPr>
              <a:t>變更就學申請表</a:t>
            </a:r>
          </a:p>
        </p:txBody>
      </p:sp>
      <p:sp>
        <p:nvSpPr>
          <p:cNvPr id="5" name="矩形 4"/>
          <p:cNvSpPr/>
          <p:nvPr/>
        </p:nvSpPr>
        <p:spPr>
          <a:xfrm>
            <a:off x="5106138" y="2852937"/>
            <a:ext cx="2000551" cy="673320"/>
          </a:xfrm>
          <a:prstGeom prst="rect">
            <a:avLst/>
          </a:prstGeom>
          <a:solidFill>
            <a:schemeClr val="accent5">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1867" dirty="0">
                <a:solidFill>
                  <a:schemeClr val="accent3">
                    <a:lumMod val="20000"/>
                    <a:lumOff val="80000"/>
                  </a:schemeClr>
                </a:solidFill>
                <a:latin typeface="Times New Roman" panose="02020603050405020304" pitchFamily="18" charset="0"/>
                <a:ea typeface="標楷體" panose="03000509000000000000" pitchFamily="65" charset="-120"/>
              </a:rPr>
              <a:t>學生列印申請表</a:t>
            </a:r>
            <a:endParaRPr lang="en-US" altLang="zh-TW" sz="1867" dirty="0">
              <a:solidFill>
                <a:schemeClr val="accent3">
                  <a:lumMod val="20000"/>
                  <a:lumOff val="80000"/>
                </a:schemeClr>
              </a:solidFill>
              <a:latin typeface="Times New Roman" panose="02020603050405020304" pitchFamily="18" charset="0"/>
              <a:ea typeface="標楷體" panose="03000509000000000000" pitchFamily="65" charset="-120"/>
            </a:endParaRPr>
          </a:p>
          <a:p>
            <a:pPr algn="ctr"/>
            <a:r>
              <a:rPr lang="zh-TW" altLang="en-US" sz="1867" dirty="0">
                <a:solidFill>
                  <a:schemeClr val="accent3">
                    <a:lumMod val="20000"/>
                    <a:lumOff val="80000"/>
                  </a:schemeClr>
                </a:solidFill>
                <a:latin typeface="Times New Roman" panose="02020603050405020304" pitchFamily="18" charset="0"/>
                <a:ea typeface="標楷體" panose="03000509000000000000" pitchFamily="65" charset="-120"/>
              </a:rPr>
              <a:t>檢附證明文件</a:t>
            </a:r>
          </a:p>
        </p:txBody>
      </p:sp>
      <p:sp>
        <p:nvSpPr>
          <p:cNvPr id="7" name="矩形 6"/>
          <p:cNvSpPr/>
          <p:nvPr/>
        </p:nvSpPr>
        <p:spPr>
          <a:xfrm>
            <a:off x="4187958" y="4101076"/>
            <a:ext cx="1734193" cy="766424"/>
          </a:xfrm>
          <a:prstGeom prst="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1867" dirty="0">
                <a:solidFill>
                  <a:schemeClr val="accent3">
                    <a:lumMod val="20000"/>
                    <a:lumOff val="80000"/>
                  </a:schemeClr>
                </a:solidFill>
                <a:latin typeface="Times New Roman" panose="02020603050405020304" pitchFamily="18" charset="0"/>
                <a:ea typeface="標楷體" panose="03000509000000000000" pitchFamily="65" charset="-120"/>
              </a:rPr>
              <a:t>向就讀國中教務處提出申請</a:t>
            </a:r>
          </a:p>
        </p:txBody>
      </p:sp>
      <p:sp>
        <p:nvSpPr>
          <p:cNvPr id="8" name="矩形 7"/>
          <p:cNvSpPr/>
          <p:nvPr/>
        </p:nvSpPr>
        <p:spPr>
          <a:xfrm>
            <a:off x="6362954" y="4098667"/>
            <a:ext cx="1833629" cy="747623"/>
          </a:xfrm>
          <a:prstGeom prst="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1867" dirty="0">
                <a:solidFill>
                  <a:schemeClr val="accent3">
                    <a:lumMod val="20000"/>
                    <a:lumOff val="80000"/>
                  </a:schemeClr>
                </a:solidFill>
                <a:latin typeface="Times New Roman" panose="02020603050405020304" pitchFamily="18" charset="0"/>
                <a:ea typeface="標楷體" panose="03000509000000000000" pitchFamily="65" charset="-120"/>
              </a:rPr>
              <a:t>自行掛號郵寄</a:t>
            </a:r>
            <a:endParaRPr lang="en-US" altLang="zh-TW" sz="1867" dirty="0">
              <a:solidFill>
                <a:schemeClr val="accent3">
                  <a:lumMod val="20000"/>
                  <a:lumOff val="80000"/>
                </a:schemeClr>
              </a:solidFill>
              <a:latin typeface="Times New Roman" panose="02020603050405020304" pitchFamily="18" charset="0"/>
              <a:ea typeface="標楷體" panose="03000509000000000000" pitchFamily="65" charset="-120"/>
            </a:endParaRPr>
          </a:p>
        </p:txBody>
      </p:sp>
      <p:sp>
        <p:nvSpPr>
          <p:cNvPr id="9" name="圓角矩形 8"/>
          <p:cNvSpPr/>
          <p:nvPr/>
        </p:nvSpPr>
        <p:spPr>
          <a:xfrm>
            <a:off x="4680013" y="5523232"/>
            <a:ext cx="2870076" cy="690077"/>
          </a:xfrm>
          <a:prstGeom prst="round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1867" dirty="0">
                <a:latin typeface="Times New Roman" panose="02020603050405020304" pitchFamily="18" charset="0"/>
                <a:ea typeface="標楷體" panose="03000509000000000000" pitchFamily="65" charset="-120"/>
              </a:rPr>
              <a:t>欲參加之就學區免試入學委員會</a:t>
            </a:r>
          </a:p>
        </p:txBody>
      </p:sp>
      <p:cxnSp>
        <p:nvCxnSpPr>
          <p:cNvPr id="10" name="直線單箭頭接點 9"/>
          <p:cNvCxnSpPr>
            <a:stCxn id="4" idx="2"/>
            <a:endCxn id="5" idx="0"/>
          </p:cNvCxnSpPr>
          <p:nvPr/>
        </p:nvCxnSpPr>
        <p:spPr>
          <a:xfrm>
            <a:off x="6103698" y="2506553"/>
            <a:ext cx="2716" cy="346384"/>
          </a:xfrm>
          <a:prstGeom prst="straightConnector1">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肘形接點 10"/>
          <p:cNvCxnSpPr>
            <a:stCxn id="5" idx="2"/>
            <a:endCxn id="7" idx="0"/>
          </p:cNvCxnSpPr>
          <p:nvPr/>
        </p:nvCxnSpPr>
        <p:spPr>
          <a:xfrm rot="5400000">
            <a:off x="5293325" y="3287989"/>
            <a:ext cx="574819" cy="1051359"/>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肘形接點 12"/>
          <p:cNvCxnSpPr>
            <a:stCxn id="7" idx="2"/>
            <a:endCxn id="9" idx="0"/>
          </p:cNvCxnSpPr>
          <p:nvPr/>
        </p:nvCxnSpPr>
        <p:spPr>
          <a:xfrm rot="16200000" flipH="1">
            <a:off x="5257187" y="4665367"/>
            <a:ext cx="655732" cy="1059996"/>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肘形接點 13"/>
          <p:cNvCxnSpPr>
            <a:stCxn id="8" idx="2"/>
            <a:endCxn id="9" idx="0"/>
          </p:cNvCxnSpPr>
          <p:nvPr/>
        </p:nvCxnSpPr>
        <p:spPr>
          <a:xfrm rot="5400000">
            <a:off x="6358939" y="4602402"/>
            <a:ext cx="676943" cy="1164717"/>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5" name="文字方塊 14"/>
          <p:cNvSpPr txBox="1"/>
          <p:nvPr/>
        </p:nvSpPr>
        <p:spPr>
          <a:xfrm>
            <a:off x="4187959" y="3227800"/>
            <a:ext cx="672075" cy="830997"/>
          </a:xfrm>
          <a:prstGeom prst="rect">
            <a:avLst/>
          </a:prstGeom>
          <a:solidFill>
            <a:srgbClr val="FFFF00"/>
          </a:solidFill>
        </p:spPr>
        <p:txBody>
          <a:bodyPr wrap="square" rtlCol="0">
            <a:spAutoFit/>
          </a:bodyPr>
          <a:lstStyle/>
          <a:p>
            <a:r>
              <a:rPr lang="zh-TW" altLang="en-US" sz="1600" dirty="0">
                <a:solidFill>
                  <a:schemeClr val="accent2"/>
                </a:solidFill>
                <a:latin typeface="Times New Roman" panose="02020603050405020304" pitchFamily="18" charset="0"/>
                <a:ea typeface="標楷體" panose="03000509000000000000" pitchFamily="65" charset="-120"/>
              </a:rPr>
              <a:t>應屆畢業生</a:t>
            </a:r>
            <a:endParaRPr lang="zh-TW" altLang="en-US" sz="1600" dirty="0"/>
          </a:p>
        </p:txBody>
      </p:sp>
      <p:sp>
        <p:nvSpPr>
          <p:cNvPr id="16" name="文字方塊 15"/>
          <p:cNvSpPr txBox="1"/>
          <p:nvPr/>
        </p:nvSpPr>
        <p:spPr>
          <a:xfrm>
            <a:off x="7452320" y="3239300"/>
            <a:ext cx="732240" cy="830997"/>
          </a:xfrm>
          <a:prstGeom prst="rect">
            <a:avLst/>
          </a:prstGeom>
          <a:solidFill>
            <a:srgbClr val="FFFF00"/>
          </a:solidFill>
        </p:spPr>
        <p:txBody>
          <a:bodyPr wrap="square" rtlCol="0">
            <a:spAutoFit/>
          </a:bodyPr>
          <a:lstStyle/>
          <a:p>
            <a:r>
              <a:rPr lang="zh-TW" altLang="en-US" sz="1600" dirty="0">
                <a:solidFill>
                  <a:schemeClr val="accent2"/>
                </a:solidFill>
                <a:latin typeface="Times New Roman" panose="02020603050405020304" pitchFamily="18" charset="0"/>
                <a:ea typeface="標楷體" panose="03000509000000000000" pitchFamily="65" charset="-120"/>
              </a:rPr>
              <a:t>非應屆畢業生</a:t>
            </a:r>
            <a:endParaRPr lang="zh-TW" altLang="en-US" sz="1600" dirty="0"/>
          </a:p>
        </p:txBody>
      </p:sp>
      <p:cxnSp>
        <p:nvCxnSpPr>
          <p:cNvPr id="24" name="肘形接點 23"/>
          <p:cNvCxnSpPr>
            <a:endCxn id="8" idx="0"/>
          </p:cNvCxnSpPr>
          <p:nvPr/>
        </p:nvCxnSpPr>
        <p:spPr>
          <a:xfrm>
            <a:off x="6108171" y="3811474"/>
            <a:ext cx="1171597" cy="287193"/>
          </a:xfrm>
          <a:prstGeom prst="bentConnector2">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165038"/>
      </p:ext>
    </p:extLst>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a:spLocks noGrp="1"/>
          </p:cNvSpPr>
          <p:nvPr>
            <p:ph type="title"/>
          </p:nvPr>
        </p:nvSpPr>
        <p:spPr>
          <a:xfrm>
            <a:off x="251520" y="0"/>
            <a:ext cx="8184909" cy="857251"/>
          </a:xfrm>
        </p:spPr>
        <p:txBody>
          <a:bodyPr>
            <a:noAutofit/>
          </a:bodyPr>
          <a:lstStyle/>
          <a:p>
            <a:r>
              <a:rPr lang="zh-TW" altLang="en-US" sz="4267" dirty="0">
                <a:latin typeface="Times New Roman" panose="02020603050405020304" pitchFamily="18" charset="0"/>
                <a:ea typeface="標楷體" panose="03000509000000000000" pitchFamily="65" charset="-120"/>
                <a:cs typeface="Times New Roman" panose="02020603050405020304" pitchFamily="18" charset="0"/>
              </a:rPr>
              <a:t>錄取、報到、報到後放棄</a:t>
            </a:r>
          </a:p>
        </p:txBody>
      </p:sp>
      <p:sp>
        <p:nvSpPr>
          <p:cNvPr id="3" name="內容版面配置區 2"/>
          <p:cNvSpPr>
            <a:spLocks noGrp="1"/>
          </p:cNvSpPr>
          <p:nvPr>
            <p:ph idx="1"/>
          </p:nvPr>
        </p:nvSpPr>
        <p:spPr>
          <a:xfrm>
            <a:off x="280187" y="1229755"/>
            <a:ext cx="5664629" cy="4224469"/>
          </a:xfrm>
        </p:spPr>
        <p:txBody>
          <a:bodyPr>
            <a:normAutofit lnSpcReduction="10000"/>
          </a:bodyPr>
          <a:lstStyle/>
          <a:p>
            <a:pPr marL="380990" indent="-380990">
              <a:buFont typeface="Wingdings" panose="05000000000000000000" pitchFamily="2" charset="2"/>
              <a:buChar char="u"/>
            </a:pPr>
            <a:r>
              <a:rPr lang="zh-TW" altLang="en-US" sz="2400" dirty="0">
                <a:cs typeface="Times New Roman" panose="02020603050405020304" pitchFamily="18" charset="0"/>
              </a:rPr>
              <a:t>錄取報到</a:t>
            </a:r>
            <a:endParaRPr lang="en-US" altLang="zh-TW" sz="2400" dirty="0">
              <a:cs typeface="Times New Roman" panose="02020603050405020304" pitchFamily="18" charset="0"/>
            </a:endParaRPr>
          </a:p>
          <a:p>
            <a:pPr marL="479988" lvl="1" indent="-239994">
              <a:spcBef>
                <a:spcPts val="0"/>
              </a:spcBef>
            </a:pPr>
            <a:r>
              <a:rPr lang="zh-TW" altLang="en-US" sz="2133" dirty="0">
                <a:cs typeface="Times New Roman" panose="02020603050405020304" pitchFamily="18" charset="0"/>
              </a:rPr>
              <a:t>選擇就讀，依規定日期報到</a:t>
            </a:r>
            <a:endParaRPr lang="en-US" altLang="zh-TW" sz="2133" dirty="0">
              <a:cs typeface="Times New Roman" panose="02020603050405020304" pitchFamily="18" charset="0"/>
            </a:endParaRPr>
          </a:p>
          <a:p>
            <a:pPr marL="479988" lvl="1" indent="-239994">
              <a:spcBef>
                <a:spcPts val="0"/>
              </a:spcBef>
            </a:pPr>
            <a:r>
              <a:rPr lang="zh-TW" altLang="en-US" sz="2133" dirty="0">
                <a:cs typeface="Times New Roman" panose="02020603050405020304" pitchFamily="18" charset="0"/>
              </a:rPr>
              <a:t>未報到視同放棄錄取資格</a:t>
            </a:r>
            <a:endParaRPr lang="en-US" altLang="zh-TW" sz="2133" dirty="0">
              <a:cs typeface="Times New Roman" panose="02020603050405020304" pitchFamily="18" charset="0"/>
            </a:endParaRPr>
          </a:p>
          <a:p>
            <a:pPr marL="380990" indent="-380990">
              <a:spcBef>
                <a:spcPts val="1600"/>
              </a:spcBef>
              <a:buFont typeface="Wingdings" panose="05000000000000000000" pitchFamily="2" charset="2"/>
              <a:buChar char="u"/>
            </a:pPr>
            <a:r>
              <a:rPr lang="zh-TW" altLang="en-US" sz="2400" dirty="0">
                <a:cs typeface="Times New Roman" panose="02020603050405020304" pitchFamily="18" charset="0"/>
              </a:rPr>
              <a:t>放棄錄取資格</a:t>
            </a:r>
            <a:endParaRPr lang="en-US" altLang="zh-TW" sz="2400" dirty="0">
              <a:cs typeface="Times New Roman" panose="02020603050405020304" pitchFamily="18" charset="0"/>
            </a:endParaRPr>
          </a:p>
          <a:p>
            <a:pPr marL="479988" lvl="1" indent="-239994">
              <a:spcBef>
                <a:spcPts val="0"/>
              </a:spcBef>
            </a:pPr>
            <a:r>
              <a:rPr lang="zh-TW" altLang="en-US" sz="2133" dirty="0">
                <a:cs typeface="Times New Roman" panose="02020603050405020304" pitchFamily="18" charset="0"/>
              </a:rPr>
              <a:t>報到後仍有時間考慮是否就讀</a:t>
            </a:r>
            <a:endParaRPr lang="en-US" altLang="zh-TW" sz="2133" dirty="0">
              <a:cs typeface="Times New Roman" panose="02020603050405020304" pitchFamily="18" charset="0"/>
            </a:endParaRPr>
          </a:p>
          <a:p>
            <a:pPr marL="479988" lvl="1" indent="-239994">
              <a:spcBef>
                <a:spcPts val="0"/>
              </a:spcBef>
            </a:pPr>
            <a:r>
              <a:rPr lang="zh-TW" altLang="en-US" sz="2133" dirty="0">
                <a:cs typeface="Times New Roman" panose="02020603050405020304" pitchFamily="18" charset="0"/>
              </a:rPr>
              <a:t>若決定不就讀，得辦理放棄錄取資格。</a:t>
            </a:r>
            <a:endParaRPr lang="en-US" altLang="zh-TW" sz="2133" dirty="0">
              <a:cs typeface="Times New Roman" panose="02020603050405020304" pitchFamily="18" charset="0"/>
            </a:endParaRPr>
          </a:p>
          <a:p>
            <a:pPr marL="479988" lvl="1" indent="-239994">
              <a:spcBef>
                <a:spcPts val="0"/>
              </a:spcBef>
            </a:pPr>
            <a:r>
              <a:rPr lang="zh-TW" altLang="en-US" sz="2133" dirty="0">
                <a:cs typeface="Times New Roman" panose="02020603050405020304" pitchFamily="18" charset="0"/>
              </a:rPr>
              <a:t>填寫放棄錄取資格聲明書，並經父母</a:t>
            </a:r>
            <a:endParaRPr lang="en-US" altLang="zh-TW" sz="2133" dirty="0">
              <a:cs typeface="Times New Roman" panose="02020603050405020304" pitchFamily="18" charset="0"/>
            </a:endParaRPr>
          </a:p>
          <a:p>
            <a:pPr marL="239994" lvl="1" indent="0">
              <a:spcBef>
                <a:spcPts val="0"/>
              </a:spcBef>
              <a:buNone/>
            </a:pPr>
            <a:r>
              <a:rPr lang="zh-TW" altLang="en-US" sz="2133" dirty="0">
                <a:cs typeface="Times New Roman" panose="02020603050405020304" pitchFamily="18" charset="0"/>
              </a:rPr>
              <a:t>    </a:t>
            </a:r>
            <a:r>
              <a:rPr lang="zh-TW" altLang="en-US" sz="2133" b="1" dirty="0">
                <a:cs typeface="Times New Roman" panose="02020603050405020304" pitchFamily="18" charset="0"/>
              </a:rPr>
              <a:t>雙方</a:t>
            </a:r>
            <a:r>
              <a:rPr lang="en-US" altLang="zh-TW" sz="2133" dirty="0">
                <a:cs typeface="Times New Roman" panose="02020603050405020304" pitchFamily="18" charset="0"/>
              </a:rPr>
              <a:t>(</a:t>
            </a:r>
            <a:r>
              <a:rPr lang="zh-TW" altLang="en-US" sz="2133" dirty="0">
                <a:cs typeface="Times New Roman" panose="02020603050405020304" pitchFamily="18" charset="0"/>
              </a:rPr>
              <a:t>或監護人</a:t>
            </a:r>
            <a:r>
              <a:rPr lang="en-US" altLang="zh-TW" sz="2133" dirty="0">
                <a:cs typeface="Times New Roman" panose="02020603050405020304" pitchFamily="18" charset="0"/>
              </a:rPr>
              <a:t>)</a:t>
            </a:r>
            <a:r>
              <a:rPr lang="zh-TW" altLang="en-US" sz="2133" dirty="0">
                <a:cs typeface="Times New Roman" panose="02020603050405020304" pitchFamily="18" charset="0"/>
              </a:rPr>
              <a:t>簽章，親至錄取學校辦理</a:t>
            </a:r>
            <a:endParaRPr lang="en-US" altLang="zh-TW" sz="2133" dirty="0">
              <a:cs typeface="Times New Roman" panose="02020603050405020304" pitchFamily="18" charset="0"/>
            </a:endParaRPr>
          </a:p>
          <a:p>
            <a:pPr>
              <a:spcBef>
                <a:spcPts val="1600"/>
              </a:spcBef>
            </a:pP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已報到學生將</a:t>
            </a:r>
            <a:r>
              <a:rPr lang="zh-TW" altLang="en-US" sz="4800" b="1" dirty="0">
                <a:latin typeface="Times New Roman" panose="02020603050405020304" pitchFamily="18" charset="0"/>
                <a:ea typeface="標楷體" panose="03000509000000000000" pitchFamily="65" charset="-120"/>
                <a:cs typeface="Times New Roman" panose="02020603050405020304" pitchFamily="18" charset="0"/>
              </a:rPr>
              <a:t>無法</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參加</a:t>
            </a: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r>
            <a:b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b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後續招生管道</a:t>
            </a:r>
          </a:p>
        </p:txBody>
      </p:sp>
      <p:sp>
        <p:nvSpPr>
          <p:cNvPr id="4" name="矩形 3"/>
          <p:cNvSpPr/>
          <p:nvPr/>
        </p:nvSpPr>
        <p:spPr>
          <a:xfrm>
            <a:off x="6300192" y="1465050"/>
            <a:ext cx="1733809" cy="756084"/>
          </a:xfrm>
          <a:prstGeom prst="rect">
            <a:avLst/>
          </a:prstGeom>
          <a:solidFill>
            <a:schemeClr val="accent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sz="1867" dirty="0">
                <a:latin typeface="標楷體" pitchFamily="65" charset="-120"/>
                <a:ea typeface="標楷體" pitchFamily="65" charset="-120"/>
              </a:rPr>
              <a:t>錄取公告</a:t>
            </a:r>
          </a:p>
        </p:txBody>
      </p:sp>
      <p:sp>
        <p:nvSpPr>
          <p:cNvPr id="5" name="矩形 4"/>
          <p:cNvSpPr/>
          <p:nvPr/>
        </p:nvSpPr>
        <p:spPr>
          <a:xfrm>
            <a:off x="6300191" y="2761195"/>
            <a:ext cx="1733809" cy="75608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1867" dirty="0">
                <a:latin typeface="標楷體" pitchFamily="65" charset="-120"/>
                <a:ea typeface="標楷體" pitchFamily="65" charset="-120"/>
              </a:rPr>
              <a:t>報到</a:t>
            </a:r>
          </a:p>
        </p:txBody>
      </p:sp>
      <p:cxnSp>
        <p:nvCxnSpPr>
          <p:cNvPr id="7" name="直線單箭頭接點 6"/>
          <p:cNvCxnSpPr/>
          <p:nvPr/>
        </p:nvCxnSpPr>
        <p:spPr>
          <a:xfrm>
            <a:off x="7167096" y="2221134"/>
            <a:ext cx="0" cy="4860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6293228" y="4233091"/>
            <a:ext cx="1733809" cy="756084"/>
          </a:xfrm>
          <a:prstGeom prst="rect">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sz="1867" dirty="0">
                <a:latin typeface="標楷體" pitchFamily="65" charset="-120"/>
                <a:ea typeface="標楷體" pitchFamily="65" charset="-120"/>
              </a:rPr>
              <a:t>放棄錄取資格</a:t>
            </a:r>
          </a:p>
        </p:txBody>
      </p:sp>
      <p:cxnSp>
        <p:nvCxnSpPr>
          <p:cNvPr id="9" name="直線單箭頭接點 8"/>
          <p:cNvCxnSpPr/>
          <p:nvPr/>
        </p:nvCxnSpPr>
        <p:spPr>
          <a:xfrm>
            <a:off x="7167095" y="3645024"/>
            <a:ext cx="0" cy="54006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9312652"/>
      </p:ext>
    </p:extLst>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graphicFrame>
        <p:nvGraphicFramePr>
          <p:cNvPr id="4" name="內容版面配置區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向左箭號 4"/>
          <p:cNvSpPr/>
          <p:nvPr/>
        </p:nvSpPr>
        <p:spPr>
          <a:xfrm>
            <a:off x="5004048" y="3611153"/>
            <a:ext cx="864096" cy="504056"/>
          </a:xfrm>
          <a:prstGeom prst="leftArrow">
            <a:avLst/>
          </a:prstGeom>
          <a:solidFill>
            <a:srgbClr val="FF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864198709"/>
      </p:ext>
    </p:extLst>
  </p:cSld>
  <p:clrMapOvr>
    <a:masterClrMapping/>
  </p:clrMapOvr>
  <p:transition spd="med">
    <p:pull/>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GlowDiffused/>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4"/>
          <a:srcRect t="15004"/>
          <a:stretch/>
        </p:blipFill>
        <p:spPr>
          <a:xfrm>
            <a:off x="0" y="0"/>
            <a:ext cx="4867275" cy="1068660"/>
          </a:xfrm>
          <a:prstGeom prst="rect">
            <a:avLst/>
          </a:prstGeom>
        </p:spPr>
      </p:pic>
      <p:pic>
        <p:nvPicPr>
          <p:cNvPr id="4" name="內容版面配置區 3"/>
          <p:cNvPicPr>
            <a:picLocks noGrp="1" noChangeAspect="1"/>
          </p:cNvPicPr>
          <p:nvPr>
            <p:ph idx="1"/>
          </p:nvPr>
        </p:nvPicPr>
        <p:blipFill>
          <a:blip r:embed="rId5"/>
          <a:stretch>
            <a:fillRect/>
          </a:stretch>
        </p:blipFill>
        <p:spPr>
          <a:xfrm>
            <a:off x="0" y="1068661"/>
            <a:ext cx="8964488" cy="5789340"/>
          </a:xfrm>
          <a:prstGeom prst="rect">
            <a:avLst/>
          </a:prstGeom>
        </p:spPr>
      </p:pic>
    </p:spTree>
    <p:extLst>
      <p:ext uri="{BB962C8B-B14F-4D97-AF65-F5344CB8AC3E}">
        <p14:creationId xmlns:p14="http://schemas.microsoft.com/office/powerpoint/2010/main" val="380171319"/>
      </p:ext>
    </p:extLst>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35563" y="32031"/>
            <a:ext cx="8229600" cy="1143000"/>
          </a:xfrm>
        </p:spPr>
        <p:txBody>
          <a:bodyPr>
            <a:normAutofit/>
          </a:bodyPr>
          <a:lstStyle/>
          <a:p>
            <a:r>
              <a:rPr lang="zh-TW" altLang="en-US" dirty="0">
                <a:solidFill>
                  <a:srgbClr val="0000FF"/>
                </a:solidFill>
                <a:effectLst/>
                <a:latin typeface="微軟正黑體" panose="020B0604030504040204" pitchFamily="34" charset="-120"/>
              </a:rPr>
              <a:t>志願選填試探與輔導</a:t>
            </a:r>
            <a:endParaRPr lang="zh-TW" altLang="en-US" dirty="0"/>
          </a:p>
        </p:txBody>
      </p:sp>
      <p:sp>
        <p:nvSpPr>
          <p:cNvPr id="3" name="內容版面配置區 2"/>
          <p:cNvSpPr>
            <a:spLocks noGrp="1"/>
          </p:cNvSpPr>
          <p:nvPr>
            <p:ph idx="1"/>
          </p:nvPr>
        </p:nvSpPr>
        <p:spPr>
          <a:xfrm>
            <a:off x="463830" y="980728"/>
            <a:ext cx="8229600" cy="4525963"/>
          </a:xfrm>
        </p:spPr>
        <p:txBody>
          <a:bodyPr/>
          <a:lstStyle/>
          <a:p>
            <a:endParaRPr lang="en-US" altLang="zh-TW" dirty="0"/>
          </a:p>
          <a:p>
            <a:r>
              <a:rPr lang="zh-TW" altLang="en-US" dirty="0"/>
              <a:t>志願模擬選填時程</a:t>
            </a:r>
            <a:r>
              <a:rPr lang="en-US" altLang="zh-TW" dirty="0"/>
              <a:t>:</a:t>
            </a:r>
          </a:p>
          <a:p>
            <a:pPr marL="0" indent="0">
              <a:buNone/>
            </a:pPr>
            <a:r>
              <a:rPr lang="zh-TW" altLang="en-US" dirty="0"/>
              <a:t>    第一次</a:t>
            </a:r>
            <a:r>
              <a:rPr lang="en-US" altLang="zh-TW" dirty="0"/>
              <a:t>: 110</a:t>
            </a:r>
            <a:r>
              <a:rPr lang="zh-TW" altLang="zh-TW" dirty="0"/>
              <a:t>年</a:t>
            </a:r>
            <a:r>
              <a:rPr lang="en-US" altLang="zh-TW" dirty="0"/>
              <a:t>1</a:t>
            </a:r>
            <a:r>
              <a:rPr lang="zh-TW" altLang="zh-TW" dirty="0"/>
              <a:t>月</a:t>
            </a:r>
            <a:r>
              <a:rPr lang="en-US" altLang="zh-TW" dirty="0"/>
              <a:t>4</a:t>
            </a:r>
            <a:r>
              <a:rPr lang="zh-TW" altLang="zh-TW" dirty="0"/>
              <a:t>日至</a:t>
            </a:r>
            <a:r>
              <a:rPr lang="zh-TW" altLang="en-US" dirty="0"/>
              <a:t> </a:t>
            </a:r>
            <a:r>
              <a:rPr lang="en-US" altLang="zh-TW" dirty="0"/>
              <a:t>110</a:t>
            </a:r>
            <a:r>
              <a:rPr lang="zh-TW" altLang="en-US" dirty="0"/>
              <a:t>年 </a:t>
            </a:r>
            <a:r>
              <a:rPr lang="en-US" altLang="zh-TW" dirty="0"/>
              <a:t>1</a:t>
            </a:r>
            <a:r>
              <a:rPr lang="zh-TW" altLang="zh-TW" dirty="0"/>
              <a:t>月</a:t>
            </a:r>
            <a:r>
              <a:rPr lang="en-US" altLang="zh-TW" dirty="0"/>
              <a:t>8</a:t>
            </a:r>
            <a:r>
              <a:rPr lang="zh-TW" altLang="zh-TW" dirty="0"/>
              <a:t>日</a:t>
            </a:r>
            <a:endParaRPr lang="en-US" altLang="zh-TW" dirty="0"/>
          </a:p>
          <a:p>
            <a:pPr marL="0" indent="0">
              <a:buNone/>
            </a:pPr>
            <a:r>
              <a:rPr lang="zh-TW" altLang="en-US" dirty="0"/>
              <a:t>    第二次</a:t>
            </a:r>
            <a:r>
              <a:rPr lang="en-US" altLang="zh-TW" dirty="0"/>
              <a:t>:</a:t>
            </a:r>
            <a:r>
              <a:rPr lang="zh-TW" altLang="en-US" dirty="0"/>
              <a:t> </a:t>
            </a:r>
            <a:r>
              <a:rPr lang="en-US" altLang="zh-TW" dirty="0"/>
              <a:t>110</a:t>
            </a:r>
            <a:r>
              <a:rPr lang="zh-TW" altLang="en-US" dirty="0"/>
              <a:t>年</a:t>
            </a:r>
            <a:r>
              <a:rPr lang="en-US" altLang="zh-TW" dirty="0"/>
              <a:t>4</a:t>
            </a:r>
            <a:r>
              <a:rPr lang="zh-TW" altLang="en-US" dirty="0"/>
              <a:t>月</a:t>
            </a:r>
            <a:r>
              <a:rPr lang="en-US" altLang="zh-TW" dirty="0"/>
              <a:t>1</a:t>
            </a:r>
            <a:r>
              <a:rPr lang="zh-TW" altLang="en-US" dirty="0"/>
              <a:t>日至 </a:t>
            </a:r>
            <a:r>
              <a:rPr lang="en-US" altLang="zh-TW" dirty="0"/>
              <a:t>110</a:t>
            </a:r>
            <a:r>
              <a:rPr lang="zh-TW" altLang="en-US" dirty="0"/>
              <a:t>年 </a:t>
            </a:r>
            <a:r>
              <a:rPr lang="en-US" altLang="zh-TW" dirty="0"/>
              <a:t>4</a:t>
            </a:r>
            <a:r>
              <a:rPr lang="zh-TW" altLang="en-US" dirty="0"/>
              <a:t>月</a:t>
            </a:r>
            <a:r>
              <a:rPr lang="en-US" altLang="zh-TW" dirty="0"/>
              <a:t>9</a:t>
            </a:r>
            <a:r>
              <a:rPr lang="zh-TW" altLang="en-US" dirty="0"/>
              <a:t>日</a:t>
            </a:r>
            <a:endParaRPr lang="en-US" altLang="zh-TW" dirty="0"/>
          </a:p>
          <a:p>
            <a:pPr marL="0" indent="0">
              <a:buNone/>
            </a:pPr>
            <a:endParaRPr lang="en-US" altLang="zh-TW" dirty="0"/>
          </a:p>
          <a:p>
            <a:pPr marL="0" indent="0">
              <a:buNone/>
            </a:pPr>
            <a:r>
              <a:rPr lang="zh-TW" altLang="en-US" dirty="0"/>
              <a:t>    志願</a:t>
            </a:r>
            <a:r>
              <a:rPr lang="zh-TW" altLang="en-US" sz="4400" dirty="0">
                <a:solidFill>
                  <a:srgbClr val="FF0000"/>
                </a:solidFill>
              </a:rPr>
              <a:t>正式</a:t>
            </a:r>
            <a:r>
              <a:rPr lang="zh-TW" altLang="en-US" dirty="0"/>
              <a:t>選填時程</a:t>
            </a:r>
            <a:r>
              <a:rPr lang="en-US" altLang="zh-TW" dirty="0"/>
              <a:t>:</a:t>
            </a:r>
          </a:p>
          <a:p>
            <a:pPr marL="0" indent="0">
              <a:buNone/>
            </a:pPr>
            <a:r>
              <a:rPr lang="zh-TW" altLang="en-US" sz="4000" dirty="0">
                <a:solidFill>
                  <a:srgbClr val="FF0000"/>
                </a:solidFill>
              </a:rPr>
              <a:t>        </a:t>
            </a:r>
            <a:r>
              <a:rPr lang="en-US" altLang="zh-TW" sz="4000" dirty="0">
                <a:solidFill>
                  <a:srgbClr val="FF0000"/>
                </a:solidFill>
              </a:rPr>
              <a:t>110</a:t>
            </a:r>
            <a:r>
              <a:rPr lang="zh-TW" altLang="en-US" sz="4000" dirty="0">
                <a:solidFill>
                  <a:srgbClr val="FF0000"/>
                </a:solidFill>
              </a:rPr>
              <a:t>年</a:t>
            </a:r>
            <a:r>
              <a:rPr lang="en-US" altLang="zh-TW" sz="4000" dirty="0">
                <a:solidFill>
                  <a:srgbClr val="FF0000"/>
                </a:solidFill>
              </a:rPr>
              <a:t>6</a:t>
            </a:r>
            <a:r>
              <a:rPr lang="zh-TW" altLang="en-US" sz="4000" dirty="0">
                <a:solidFill>
                  <a:srgbClr val="FF0000"/>
                </a:solidFill>
              </a:rPr>
              <a:t>月</a:t>
            </a:r>
            <a:r>
              <a:rPr lang="en-US" altLang="zh-TW" sz="4000" dirty="0">
                <a:solidFill>
                  <a:srgbClr val="FF0000"/>
                </a:solidFill>
              </a:rPr>
              <a:t>17</a:t>
            </a:r>
            <a:r>
              <a:rPr lang="zh-TW" altLang="en-US" sz="4000" dirty="0">
                <a:solidFill>
                  <a:srgbClr val="FF0000"/>
                </a:solidFill>
              </a:rPr>
              <a:t>日</a:t>
            </a:r>
            <a:r>
              <a:rPr lang="en-US" altLang="zh-TW" sz="4000" dirty="0">
                <a:solidFill>
                  <a:srgbClr val="FF0000"/>
                </a:solidFill>
              </a:rPr>
              <a:t>~110</a:t>
            </a:r>
            <a:r>
              <a:rPr lang="zh-TW" altLang="en-US" sz="4000" dirty="0">
                <a:solidFill>
                  <a:srgbClr val="FF0000"/>
                </a:solidFill>
              </a:rPr>
              <a:t>年</a:t>
            </a:r>
            <a:r>
              <a:rPr lang="en-US" altLang="zh-TW" sz="4000" dirty="0">
                <a:solidFill>
                  <a:srgbClr val="FF0000"/>
                </a:solidFill>
              </a:rPr>
              <a:t>6</a:t>
            </a:r>
            <a:r>
              <a:rPr lang="zh-TW" altLang="en-US" sz="4000" dirty="0">
                <a:solidFill>
                  <a:srgbClr val="FF0000"/>
                </a:solidFill>
              </a:rPr>
              <a:t>月</a:t>
            </a:r>
            <a:r>
              <a:rPr lang="en-US" altLang="zh-TW" sz="4000" dirty="0">
                <a:solidFill>
                  <a:srgbClr val="FF0000"/>
                </a:solidFill>
              </a:rPr>
              <a:t>24</a:t>
            </a:r>
            <a:r>
              <a:rPr lang="zh-TW" altLang="en-US" sz="4000" dirty="0">
                <a:solidFill>
                  <a:srgbClr val="FF0000"/>
                </a:solidFill>
              </a:rPr>
              <a:t>日</a:t>
            </a:r>
            <a:endParaRPr lang="en-US" altLang="zh-TW" sz="4000" dirty="0">
              <a:solidFill>
                <a:srgbClr val="FF0000"/>
              </a:solidFill>
            </a:endParaRPr>
          </a:p>
          <a:p>
            <a:pPr marL="0" indent="0">
              <a:buNone/>
            </a:pPr>
            <a:endParaRPr lang="zh-TW" altLang="en-US" dirty="0"/>
          </a:p>
        </p:txBody>
      </p:sp>
    </p:spTree>
    <p:extLst>
      <p:ext uri="{BB962C8B-B14F-4D97-AF65-F5344CB8AC3E}">
        <p14:creationId xmlns:p14="http://schemas.microsoft.com/office/powerpoint/2010/main" val="22234474"/>
      </p:ext>
    </p:extLst>
  </p:cSld>
  <p:clrMapOvr>
    <a:masterClrMapping/>
  </p:clrMapOvr>
  <p:transition spd="med">
    <p:pull/>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GlowEdges/>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sp>
        <p:nvSpPr>
          <p:cNvPr id="4" name="矩形 3"/>
          <p:cNvSpPr/>
          <p:nvPr/>
        </p:nvSpPr>
        <p:spPr>
          <a:xfrm>
            <a:off x="1115616" y="1628800"/>
            <a:ext cx="6955750" cy="1446550"/>
          </a:xfrm>
          <a:prstGeom prst="rect">
            <a:avLst/>
          </a:prstGeom>
          <a:solidFill>
            <a:srgbClr val="00B0F0"/>
          </a:solidFill>
          <a:ln>
            <a:solidFill>
              <a:srgbClr val="FFC000"/>
            </a:solidFill>
          </a:ln>
          <a:effectLst>
            <a:glow rad="228600">
              <a:schemeClr val="accent4">
                <a:satMod val="175000"/>
                <a:alpha val="40000"/>
              </a:schemeClr>
            </a:glow>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88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微軟正黑體" panose="020B0604030504040204" pitchFamily="34" charset="-120"/>
                <a:ea typeface="微軟正黑體" panose="020B0604030504040204" pitchFamily="34" charset="-120"/>
                <a:cs typeface="+mn-cs"/>
              </a:rPr>
              <a:t>四、</a:t>
            </a:r>
            <a:r>
              <a:rPr kumimoji="0" lang="zh-TW" altLang="en-US" sz="8800" b="1" i="0" u="none" strike="noStrike" kern="1200" cap="none" spc="0" normalizeH="0" baseline="0" noProof="0" dirty="0">
                <a:ln w="6600">
                  <a:solidFill>
                    <a:srgbClr val="C0504D"/>
                  </a:solidFill>
                  <a:prstDash val="solid"/>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適性就讀</a:t>
            </a:r>
          </a:p>
        </p:txBody>
      </p:sp>
      <p:graphicFrame>
        <p:nvGraphicFramePr>
          <p:cNvPr id="2" name="資料庫圖表 1"/>
          <p:cNvGraphicFramePr/>
          <p:nvPr>
            <p:extLst>
              <p:ext uri="{D42A27DB-BD31-4B8C-83A1-F6EECF244321}">
                <p14:modId xmlns:p14="http://schemas.microsoft.com/office/powerpoint/2010/main" val="1884674750"/>
              </p:ext>
            </p:extLst>
          </p:nvPr>
        </p:nvGraphicFramePr>
        <p:xfrm>
          <a:off x="1259632" y="3338813"/>
          <a:ext cx="6624736" cy="2682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02148940"/>
      </p:ext>
    </p:extLst>
  </p:cSld>
  <p:clrMapOvr>
    <a:masterClrMapping/>
  </p:clrMapOvr>
  <p:transition spd="med">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9"/>
          <p:cNvPicPr preferRelativeResize="0"/>
          <p:nvPr/>
        </p:nvPicPr>
        <p:blipFill rotWithShape="1">
          <a:blip r:embed="rId3">
            <a:alphaModFix/>
          </a:blip>
          <a:srcRect/>
          <a:stretch/>
        </p:blipFill>
        <p:spPr>
          <a:xfrm>
            <a:off x="2411413" y="3512591"/>
            <a:ext cx="3721100" cy="2652713"/>
          </a:xfrm>
          <a:prstGeom prst="rect">
            <a:avLst/>
          </a:prstGeom>
          <a:noFill/>
          <a:ln>
            <a:noFill/>
          </a:ln>
          <a:effectLst>
            <a:outerShdw blurRad="50800" dist="38100" dir="5400000" algn="t" rotWithShape="0">
              <a:srgbClr val="000000">
                <a:alpha val="40000"/>
              </a:srgbClr>
            </a:outerShdw>
          </a:effectLst>
        </p:spPr>
      </p:pic>
      <p:pic>
        <p:nvPicPr>
          <p:cNvPr id="141" name="Google Shape;141;p9" descr="插圖1.png"/>
          <p:cNvPicPr preferRelativeResize="0"/>
          <p:nvPr/>
        </p:nvPicPr>
        <p:blipFill rotWithShape="1">
          <a:blip r:embed="rId4">
            <a:alphaModFix/>
          </a:blip>
          <a:srcRect/>
          <a:stretch/>
        </p:blipFill>
        <p:spPr>
          <a:xfrm>
            <a:off x="939800" y="1504404"/>
            <a:ext cx="3286125" cy="2647950"/>
          </a:xfrm>
          <a:prstGeom prst="rect">
            <a:avLst/>
          </a:prstGeom>
          <a:noFill/>
          <a:ln>
            <a:noFill/>
          </a:ln>
          <a:effectLst>
            <a:outerShdw blurRad="76200" sy="23000" kx="1200000" algn="br" rotWithShape="0">
              <a:srgbClr val="000000">
                <a:alpha val="20000"/>
              </a:srgbClr>
            </a:outerShdw>
          </a:effectLst>
        </p:spPr>
      </p:pic>
      <p:sp>
        <p:nvSpPr>
          <p:cNvPr id="142" name="Google Shape;142;p9"/>
          <p:cNvSpPr txBox="1"/>
          <p:nvPr/>
        </p:nvSpPr>
        <p:spPr>
          <a:xfrm>
            <a:off x="923925" y="362198"/>
            <a:ext cx="5181600" cy="58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3200" b="1">
                <a:solidFill>
                  <a:srgbClr val="595959"/>
                </a:solidFill>
                <a:latin typeface="Microsoft JhengHei"/>
                <a:ea typeface="Microsoft JhengHei"/>
                <a:cs typeface="Microsoft JhengHei"/>
                <a:sym typeface="Microsoft JhengHei"/>
              </a:rPr>
              <a:t>全球化趨勢下，我們的未來</a:t>
            </a:r>
            <a:endParaRPr sz="1800">
              <a:solidFill>
                <a:srgbClr val="595959"/>
              </a:solidFill>
              <a:latin typeface="Libre Franklin"/>
              <a:ea typeface="Libre Franklin"/>
              <a:cs typeface="Libre Franklin"/>
              <a:sym typeface="Libre Franklin"/>
            </a:endParaRPr>
          </a:p>
        </p:txBody>
      </p:sp>
      <p:sp>
        <p:nvSpPr>
          <p:cNvPr id="143" name="Google Shape;143;p9"/>
          <p:cNvSpPr txBox="1"/>
          <p:nvPr/>
        </p:nvSpPr>
        <p:spPr>
          <a:xfrm>
            <a:off x="5724696" y="1280566"/>
            <a:ext cx="3369330" cy="2232025"/>
          </a:xfrm>
          <a:prstGeom prst="rect">
            <a:avLst/>
          </a:prstGeom>
          <a:solidFill>
            <a:srgbClr val="49CFA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2800" b="1">
                <a:solidFill>
                  <a:schemeClr val="lt1"/>
                </a:solidFill>
                <a:latin typeface="Microsoft JhengHei"/>
                <a:ea typeface="Microsoft JhengHei"/>
                <a:cs typeface="Microsoft JhengHei"/>
                <a:sym typeface="Microsoft JhengHei"/>
              </a:rPr>
              <a:t>瞭解自己</a:t>
            </a:r>
            <a:endParaRPr sz="2800" b="1">
              <a:solidFill>
                <a:schemeClr val="lt1"/>
              </a:solidFill>
              <a:latin typeface="Microsoft JhengHei"/>
              <a:ea typeface="Microsoft JhengHei"/>
              <a:cs typeface="Microsoft JhengHei"/>
              <a:sym typeface="Microsoft JhengHei"/>
            </a:endParaRPr>
          </a:p>
          <a:p>
            <a:pPr marL="0" marR="0" lvl="0" indent="0" algn="l" rtl="0">
              <a:spcBef>
                <a:spcPts val="600"/>
              </a:spcBef>
              <a:spcAft>
                <a:spcPts val="0"/>
              </a:spcAft>
              <a:buNone/>
            </a:pPr>
            <a:r>
              <a:rPr lang="zh-TW" sz="2800" b="1">
                <a:solidFill>
                  <a:schemeClr val="lt1"/>
                </a:solidFill>
                <a:latin typeface="Microsoft JhengHei"/>
                <a:ea typeface="Microsoft JhengHei"/>
                <a:cs typeface="Microsoft JhengHei"/>
                <a:sym typeface="Microsoft JhengHei"/>
              </a:rPr>
              <a:t>興趣、性向與能力，</a:t>
            </a:r>
            <a:endParaRPr sz="2800" b="1">
              <a:solidFill>
                <a:schemeClr val="lt1"/>
              </a:solidFill>
              <a:latin typeface="Microsoft JhengHei"/>
              <a:ea typeface="Microsoft JhengHei"/>
              <a:cs typeface="Microsoft JhengHei"/>
              <a:sym typeface="Microsoft JhengHei"/>
            </a:endParaRPr>
          </a:p>
          <a:p>
            <a:pPr marL="0" marR="0" lvl="0" indent="0" algn="l" rtl="0">
              <a:spcBef>
                <a:spcPts val="600"/>
              </a:spcBef>
              <a:spcAft>
                <a:spcPts val="0"/>
              </a:spcAft>
              <a:buNone/>
            </a:pPr>
            <a:r>
              <a:rPr lang="zh-TW" sz="2800" b="1">
                <a:solidFill>
                  <a:schemeClr val="lt1"/>
                </a:solidFill>
                <a:latin typeface="Microsoft JhengHei"/>
                <a:ea typeface="Microsoft JhengHei"/>
                <a:cs typeface="Microsoft JhengHei"/>
                <a:sym typeface="Microsoft JhengHei"/>
              </a:rPr>
              <a:t>也需知道就業與</a:t>
            </a:r>
            <a:endParaRPr sz="2800" b="1">
              <a:solidFill>
                <a:schemeClr val="lt1"/>
              </a:solidFill>
              <a:latin typeface="Microsoft JhengHei"/>
              <a:ea typeface="Microsoft JhengHei"/>
              <a:cs typeface="Microsoft JhengHei"/>
              <a:sym typeface="Microsoft JhengHei"/>
            </a:endParaRPr>
          </a:p>
          <a:p>
            <a:pPr marL="0" marR="0" lvl="0" indent="0" algn="l" rtl="0">
              <a:spcBef>
                <a:spcPts val="600"/>
              </a:spcBef>
              <a:spcAft>
                <a:spcPts val="0"/>
              </a:spcAft>
              <a:buNone/>
            </a:pPr>
            <a:r>
              <a:rPr lang="zh-TW" sz="2800" b="1">
                <a:solidFill>
                  <a:schemeClr val="lt1"/>
                </a:solidFill>
                <a:latin typeface="Microsoft JhengHei"/>
                <a:ea typeface="Microsoft JhengHei"/>
                <a:cs typeface="Microsoft JhengHei"/>
                <a:sym typeface="Microsoft JhengHei"/>
              </a:rPr>
              <a:t>教育環境的變化。</a:t>
            </a:r>
            <a:endParaRPr sz="2800" b="1">
              <a:solidFill>
                <a:schemeClr val="lt1"/>
              </a:solidFill>
              <a:latin typeface="Microsoft JhengHei"/>
              <a:ea typeface="Microsoft JhengHei"/>
              <a:cs typeface="Microsoft JhengHei"/>
              <a:sym typeface="Microsoft JhengHei"/>
            </a:endParaRPr>
          </a:p>
          <a:p>
            <a:pPr marL="0" marR="0" lvl="0" indent="0" algn="l" rtl="0">
              <a:spcBef>
                <a:spcPts val="0"/>
              </a:spcBef>
              <a:spcAft>
                <a:spcPts val="0"/>
              </a:spcAft>
              <a:buNone/>
            </a:pPr>
            <a:endParaRPr sz="1200">
              <a:solidFill>
                <a:schemeClr val="lt1"/>
              </a:solidFill>
              <a:latin typeface="Libre Franklin"/>
              <a:ea typeface="Libre Franklin"/>
              <a:cs typeface="Libre Franklin"/>
              <a:sym typeface="Libre Franklin"/>
            </a:endParaRPr>
          </a:p>
        </p:txBody>
      </p:sp>
      <p:sp>
        <p:nvSpPr>
          <p:cNvPr id="144" name="Google Shape;144;p9"/>
          <p:cNvSpPr/>
          <p:nvPr/>
        </p:nvSpPr>
        <p:spPr>
          <a:xfrm>
            <a:off x="4781000" y="4018585"/>
            <a:ext cx="3168650" cy="1384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2800" b="1">
                <a:solidFill>
                  <a:srgbClr val="FF0000"/>
                </a:solidFill>
                <a:latin typeface="Microsoft JhengHei"/>
                <a:ea typeface="Microsoft JhengHei"/>
                <a:cs typeface="Microsoft JhengHei"/>
                <a:sym typeface="Microsoft JhengHei"/>
              </a:rPr>
              <a:t>想一想，</a:t>
            </a:r>
            <a:endParaRPr sz="2800" b="1">
              <a:solidFill>
                <a:srgbClr val="FF0000"/>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800" b="1">
                <a:solidFill>
                  <a:srgbClr val="FF0000"/>
                </a:solidFill>
                <a:latin typeface="Microsoft JhengHei"/>
                <a:ea typeface="Microsoft JhengHei"/>
                <a:cs typeface="Microsoft JhengHei"/>
                <a:sym typeface="Microsoft JhengHei"/>
              </a:rPr>
              <a:t>哪一條進路</a:t>
            </a:r>
            <a:endParaRPr sz="2800" b="1">
              <a:solidFill>
                <a:srgbClr val="FF0000"/>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800" b="1">
                <a:solidFill>
                  <a:srgbClr val="FF0000"/>
                </a:solidFill>
                <a:latin typeface="Microsoft JhengHei"/>
                <a:ea typeface="Microsoft JhengHei"/>
                <a:cs typeface="Microsoft JhengHei"/>
                <a:sym typeface="Microsoft JhengHei"/>
              </a:rPr>
              <a:t>最適合自己</a:t>
            </a:r>
            <a:endParaRPr sz="2800" b="1">
              <a:solidFill>
                <a:srgbClr val="FF0000"/>
              </a:solidFill>
              <a:latin typeface="Microsoft JhengHei"/>
              <a:ea typeface="Microsoft JhengHei"/>
              <a:cs typeface="Microsoft JhengHei"/>
              <a:sym typeface="Microsoft JhengHei"/>
            </a:endParaRPr>
          </a:p>
        </p:txBody>
      </p:sp>
      <p:sp>
        <p:nvSpPr>
          <p:cNvPr id="145" name="Google Shape;145;p9"/>
          <p:cNvSpPr/>
          <p:nvPr/>
        </p:nvSpPr>
        <p:spPr>
          <a:xfrm>
            <a:off x="923925" y="866229"/>
            <a:ext cx="2646363" cy="58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Arial"/>
              <a:buNone/>
            </a:pPr>
            <a:r>
              <a:rPr lang="zh-TW" sz="3200" b="1">
                <a:solidFill>
                  <a:schemeClr val="dk1"/>
                </a:solidFill>
                <a:latin typeface="Microsoft JhengHei"/>
                <a:ea typeface="Microsoft JhengHei"/>
                <a:cs typeface="Microsoft JhengHei"/>
                <a:sym typeface="Microsoft JhengHei"/>
              </a:rPr>
              <a:t>不斷在改變！</a:t>
            </a:r>
            <a:endParaRPr sz="3200" b="1">
              <a:solidFill>
                <a:schemeClr val="dk1"/>
              </a:solidFill>
              <a:latin typeface="Microsoft JhengHei"/>
              <a:ea typeface="Microsoft JhengHei"/>
              <a:cs typeface="Microsoft JhengHei"/>
              <a:sym typeface="Microsoft JhengHei"/>
            </a:endParaRPr>
          </a:p>
        </p:txBody>
      </p:sp>
      <p:pic>
        <p:nvPicPr>
          <p:cNvPr id="146" name="Google Shape;146;p9"/>
          <p:cNvPicPr preferRelativeResize="0"/>
          <p:nvPr/>
        </p:nvPicPr>
        <p:blipFill rotWithShape="1">
          <a:blip r:embed="rId5">
            <a:alphaModFix/>
          </a:blip>
          <a:srcRect/>
          <a:stretch/>
        </p:blipFill>
        <p:spPr>
          <a:xfrm>
            <a:off x="6753109" y="5217922"/>
            <a:ext cx="483187" cy="749116"/>
          </a:xfrm>
          <a:prstGeom prst="rect">
            <a:avLst/>
          </a:prstGeom>
          <a:noFill/>
          <a:ln>
            <a:noFill/>
          </a:ln>
        </p:spPr>
      </p:pic>
      <p:pic>
        <p:nvPicPr>
          <p:cNvPr id="147" name="Google Shape;147;p9"/>
          <p:cNvPicPr preferRelativeResize="0"/>
          <p:nvPr/>
        </p:nvPicPr>
        <p:blipFill rotWithShape="1">
          <a:blip r:embed="rId6">
            <a:alphaModFix/>
          </a:blip>
          <a:srcRect/>
          <a:stretch/>
        </p:blipFill>
        <p:spPr>
          <a:xfrm rot="715965">
            <a:off x="7072176" y="5187844"/>
            <a:ext cx="518314" cy="803575"/>
          </a:xfrm>
          <a:prstGeom prst="rect">
            <a:avLst/>
          </a:prstGeom>
          <a:noFill/>
          <a:ln>
            <a:noFill/>
          </a:ln>
        </p:spPr>
      </p:pic>
      <p:grpSp>
        <p:nvGrpSpPr>
          <p:cNvPr id="148" name="Google Shape;148;p9"/>
          <p:cNvGrpSpPr/>
          <p:nvPr/>
        </p:nvGrpSpPr>
        <p:grpSpPr>
          <a:xfrm>
            <a:off x="923925" y="3658641"/>
            <a:ext cx="1819021" cy="2506663"/>
            <a:chOff x="923925" y="3994150"/>
            <a:chExt cx="1819036" cy="2506663"/>
          </a:xfrm>
        </p:grpSpPr>
        <p:pic>
          <p:nvPicPr>
            <p:cNvPr id="149" name="Google Shape;149;p9" descr="指標.png"/>
            <p:cNvPicPr preferRelativeResize="0"/>
            <p:nvPr/>
          </p:nvPicPr>
          <p:blipFill rotWithShape="1">
            <a:blip r:embed="rId7">
              <a:alphaModFix/>
            </a:blip>
            <a:srcRect/>
            <a:stretch/>
          </p:blipFill>
          <p:spPr>
            <a:xfrm>
              <a:off x="923925" y="3994150"/>
              <a:ext cx="1747838" cy="2506663"/>
            </a:xfrm>
            <a:prstGeom prst="rect">
              <a:avLst/>
            </a:prstGeom>
            <a:noFill/>
            <a:ln>
              <a:noFill/>
            </a:ln>
          </p:spPr>
        </p:pic>
        <p:sp>
          <p:nvSpPr>
            <p:cNvPr id="150" name="Google Shape;150;p9"/>
            <p:cNvSpPr txBox="1"/>
            <p:nvPr/>
          </p:nvSpPr>
          <p:spPr>
            <a:xfrm rot="-281481">
              <a:off x="1474793" y="4462463"/>
              <a:ext cx="646117" cy="369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1800" b="1">
                  <a:solidFill>
                    <a:srgbClr val="595959"/>
                  </a:solidFill>
                  <a:latin typeface="BiauKai"/>
                  <a:ea typeface="BiauKai"/>
                  <a:cs typeface="BiauKai"/>
                  <a:sym typeface="BiauKai"/>
                </a:rPr>
                <a:t>高中</a:t>
              </a:r>
              <a:endParaRPr/>
            </a:p>
          </p:txBody>
        </p:sp>
        <p:sp>
          <p:nvSpPr>
            <p:cNvPr id="151" name="Google Shape;151;p9"/>
            <p:cNvSpPr txBox="1"/>
            <p:nvPr/>
          </p:nvSpPr>
          <p:spPr>
            <a:xfrm rot="372001">
              <a:off x="1254128" y="5022850"/>
              <a:ext cx="646118" cy="3698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1800" b="1">
                  <a:solidFill>
                    <a:srgbClr val="595959"/>
                  </a:solidFill>
                  <a:latin typeface="BiauKai"/>
                  <a:ea typeface="BiauKai"/>
                  <a:cs typeface="BiauKai"/>
                  <a:sym typeface="BiauKai"/>
                </a:rPr>
                <a:t>高職</a:t>
              </a:r>
              <a:endParaRPr/>
            </a:p>
          </p:txBody>
        </p:sp>
        <p:pic>
          <p:nvPicPr>
            <p:cNvPr id="152" name="Google Shape;152;p9" descr="指標.png"/>
            <p:cNvPicPr preferRelativeResize="0"/>
            <p:nvPr/>
          </p:nvPicPr>
          <p:blipFill rotWithShape="1">
            <a:blip r:embed="rId8">
              <a:alphaModFix/>
            </a:blip>
            <a:srcRect/>
            <a:stretch/>
          </p:blipFill>
          <p:spPr>
            <a:xfrm rot="-842083">
              <a:off x="1013822" y="5594822"/>
              <a:ext cx="1711931" cy="352644"/>
            </a:xfrm>
            <a:prstGeom prst="rect">
              <a:avLst/>
            </a:prstGeom>
            <a:noFill/>
            <a:ln>
              <a:noFill/>
            </a:ln>
          </p:spPr>
        </p:pic>
        <p:sp>
          <p:nvSpPr>
            <p:cNvPr id="153" name="Google Shape;153;p9"/>
            <p:cNvSpPr txBox="1"/>
            <p:nvPr/>
          </p:nvSpPr>
          <p:spPr>
            <a:xfrm rot="-588513">
              <a:off x="1358904" y="5641975"/>
              <a:ext cx="646118" cy="368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1800" b="1">
                  <a:solidFill>
                    <a:srgbClr val="595959"/>
                  </a:solidFill>
                  <a:latin typeface="BiauKai"/>
                  <a:ea typeface="BiauKai"/>
                  <a:cs typeface="BiauKai"/>
                  <a:sym typeface="BiauKai"/>
                </a:rPr>
                <a:t>五專</a:t>
              </a:r>
              <a:endParaRPr/>
            </a:p>
          </p:txBody>
        </p:sp>
      </p:grpSp>
    </p:spTree>
    <p:extLst>
      <p:ext uri="{BB962C8B-B14F-4D97-AF65-F5344CB8AC3E}">
        <p14:creationId xmlns:p14="http://schemas.microsoft.com/office/powerpoint/2010/main" val="429319347"/>
      </p:ext>
    </p:extLst>
  </p:cSld>
  <p:clrMapOvr>
    <a:masterClrMapping/>
  </p:clrMapOvr>
  <p:transition spd="med">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 xmlns:a16="http://schemas.microsoft.com/office/drawing/2014/main" id="{A6A016D2-668B-4606-A2EE-416D217A135D}"/>
              </a:ext>
            </a:extLst>
          </p:cNvPr>
          <p:cNvSpPr txBox="1"/>
          <p:nvPr/>
        </p:nvSpPr>
        <p:spPr>
          <a:xfrm>
            <a:off x="1583418" y="1484784"/>
            <a:ext cx="7920880" cy="2326021"/>
          </a:xfrm>
          <a:prstGeom prst="rect">
            <a:avLst/>
          </a:prstGeom>
          <a:noFill/>
        </p:spPr>
        <p:txBody>
          <a:bodyPr wrap="square" rtlCol="0">
            <a:spAutoFit/>
          </a:bodyPr>
          <a:lstStyle/>
          <a:p>
            <a:pPr>
              <a:lnSpc>
                <a:spcPts val="6000"/>
              </a:lnSpc>
            </a:pPr>
            <a:r>
              <a:rPr lang="zh-TW" altLang="en-US" sz="4000" b="1" dirty="0">
                <a:solidFill>
                  <a:schemeClr val="accent2">
                    <a:lumMod val="75000"/>
                  </a:schemeClr>
                </a:solidFill>
                <a:latin typeface="微軟正黑體" panose="020B0604030504040204" pitchFamily="34" charset="-120"/>
                <a:ea typeface="微軟正黑體" panose="020B0604030504040204" pitchFamily="34" charset="-120"/>
              </a:rPr>
              <a:t>入學管道多元</a:t>
            </a:r>
            <a:endParaRPr lang="en-US" altLang="zh-TW" sz="4000" b="1" dirty="0">
              <a:solidFill>
                <a:schemeClr val="accent2">
                  <a:lumMod val="75000"/>
                </a:schemeClr>
              </a:solidFill>
              <a:latin typeface="微軟正黑體" panose="020B0604030504040204" pitchFamily="34" charset="-120"/>
              <a:ea typeface="微軟正黑體" panose="020B0604030504040204" pitchFamily="34" charset="-120"/>
            </a:endParaRPr>
          </a:p>
          <a:p>
            <a:pPr algn="ctr">
              <a:lnSpc>
                <a:spcPts val="6000"/>
              </a:lnSpc>
            </a:pPr>
            <a:r>
              <a:rPr lang="zh-TW" altLang="en-US" sz="4000" b="1" dirty="0">
                <a:latin typeface="微軟正黑體" panose="020B0604030504040204" pitchFamily="34" charset="-120"/>
                <a:ea typeface="微軟正黑體" panose="020B0604030504040204" pitchFamily="34" charset="-120"/>
              </a:rPr>
              <a:t>先清楚學校的類型</a:t>
            </a:r>
            <a:r>
              <a:rPr lang="en-US" altLang="zh-TW" sz="4000" b="1" dirty="0">
                <a:latin typeface="微軟正黑體" panose="020B0604030504040204" pitchFamily="34" charset="-120"/>
                <a:ea typeface="微軟正黑體" panose="020B0604030504040204" pitchFamily="34" charset="-120"/>
              </a:rPr>
              <a:t>?</a:t>
            </a:r>
          </a:p>
          <a:p>
            <a:pPr algn="ctr">
              <a:lnSpc>
                <a:spcPts val="6000"/>
              </a:lnSpc>
            </a:pPr>
            <a:r>
              <a:rPr lang="zh-TW" altLang="en-US" sz="4000" b="1" dirty="0">
                <a:latin typeface="微軟正黑體" panose="020B0604030504040204" pitchFamily="34" charset="-120"/>
                <a:ea typeface="微軟正黑體" panose="020B0604030504040204" pitchFamily="34" charset="-120"/>
              </a:rPr>
              <a:t>有哪些入學管道</a:t>
            </a:r>
            <a:r>
              <a:rPr lang="en-US" altLang="zh-TW" sz="4000" b="1" dirty="0">
                <a:latin typeface="微軟正黑體" panose="020B0604030504040204" pitchFamily="34" charset="-120"/>
                <a:ea typeface="微軟正黑體" panose="020B0604030504040204" pitchFamily="34" charset="-120"/>
              </a:rPr>
              <a:t>?</a:t>
            </a:r>
            <a:endParaRPr lang="zh-TW" altLang="en-US" sz="4000" b="1" dirty="0">
              <a:latin typeface="微軟正黑體" panose="020B0604030504040204" pitchFamily="34" charset="-120"/>
              <a:ea typeface="微軟正黑體" panose="020B0604030504040204" pitchFamily="34" charset="-120"/>
            </a:endParaRPr>
          </a:p>
        </p:txBody>
      </p:sp>
      <p:pic>
        <p:nvPicPr>
          <p:cNvPr id="2050" name="Picture 2" descr="ID-10022368">
            <a:extLst>
              <a:ext uri="{FF2B5EF4-FFF2-40B4-BE49-F238E27FC236}">
                <a16:creationId xmlns="" xmlns:a16="http://schemas.microsoft.com/office/drawing/2014/main" id="{18056F5B-7DCF-465F-A46D-A537EDE1908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068960"/>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572712"/>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t="9312" b="5746"/>
          <a:stretch/>
        </p:blipFill>
        <p:spPr>
          <a:xfrm>
            <a:off x="395535" y="1052736"/>
            <a:ext cx="8322929" cy="4752528"/>
          </a:xfrm>
          <a:prstGeom prst="rect">
            <a:avLst/>
          </a:prstGeom>
        </p:spPr>
      </p:pic>
    </p:spTree>
    <p:extLst>
      <p:ext uri="{BB962C8B-B14F-4D97-AF65-F5344CB8AC3E}">
        <p14:creationId xmlns:p14="http://schemas.microsoft.com/office/powerpoint/2010/main" val="3606854239"/>
      </p:ext>
    </p:extLst>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0" y="2543175"/>
            <a:ext cx="9144000" cy="4314825"/>
          </a:xfrm>
          <a:prstGeom prst="rect">
            <a:avLst/>
          </a:prstGeom>
        </p:spPr>
      </p:pic>
      <p:pic>
        <p:nvPicPr>
          <p:cNvPr id="4" name="圖片 3"/>
          <p:cNvPicPr>
            <a:picLocks noChangeAspect="1"/>
          </p:cNvPicPr>
          <p:nvPr/>
        </p:nvPicPr>
        <p:blipFill>
          <a:blip r:embed="rId3"/>
          <a:stretch>
            <a:fillRect/>
          </a:stretch>
        </p:blipFill>
        <p:spPr>
          <a:xfrm>
            <a:off x="0" y="0"/>
            <a:ext cx="9144000" cy="2543175"/>
          </a:xfrm>
          <a:prstGeom prst="rect">
            <a:avLst/>
          </a:prstGeom>
        </p:spPr>
      </p:pic>
    </p:spTree>
    <p:extLst>
      <p:ext uri="{BB962C8B-B14F-4D97-AF65-F5344CB8AC3E}">
        <p14:creationId xmlns:p14="http://schemas.microsoft.com/office/powerpoint/2010/main" val="574325476"/>
      </p:ext>
    </p:extLst>
  </p:cSld>
  <p:clrMapOvr>
    <a:masterClrMapping/>
  </p:clrMapOvr>
  <p:transition spd="med">
    <p:pull/>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nvGraphicFramePr>
        <p:xfrm>
          <a:off x="683568" y="-603448"/>
          <a:ext cx="8064896"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資料庫圖表 6"/>
          <p:cNvGraphicFramePr/>
          <p:nvPr/>
        </p:nvGraphicFramePr>
        <p:xfrm>
          <a:off x="1331640" y="4581128"/>
          <a:ext cx="6048672" cy="25202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279227895"/>
      </p:ext>
    </p:extLst>
  </p:cSld>
  <p:clrMapOvr>
    <a:masterClrMapping/>
  </p:clrMapOvr>
  <p:transition spd="med">
    <p:pull/>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0" y="750"/>
            <a:ext cx="9144000" cy="6857250"/>
          </a:xfrm>
          <a:prstGeom prst="rect">
            <a:avLst/>
          </a:prstGeom>
        </p:spPr>
      </p:pic>
    </p:spTree>
    <p:extLst>
      <p:ext uri="{BB962C8B-B14F-4D97-AF65-F5344CB8AC3E}">
        <p14:creationId xmlns:p14="http://schemas.microsoft.com/office/powerpoint/2010/main" val="3317961151"/>
      </p:ext>
    </p:extLst>
  </p:cSld>
  <p:clrMapOvr>
    <a:masterClrMapping/>
  </p:clrMapOvr>
  <p:transition spd="med">
    <p:pull/>
  </p:transition>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PencilSketch/>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a:stretch>
            <a:fillRect/>
          </a:stretch>
        </p:blipFill>
        <p:spPr>
          <a:xfrm>
            <a:off x="0" y="764704"/>
            <a:ext cx="9143999" cy="6090563"/>
          </a:xfrm>
          <a:prstGeom prst="rect">
            <a:avLst/>
          </a:prstGeom>
        </p:spPr>
      </p:pic>
      <p:pic>
        <p:nvPicPr>
          <p:cNvPr id="3" name="圖片 2"/>
          <p:cNvPicPr>
            <a:picLocks noChangeAspect="1"/>
          </p:cNvPicPr>
          <p:nvPr/>
        </p:nvPicPr>
        <p:blipFill>
          <a:blip r:embed="rId5"/>
          <a:stretch>
            <a:fillRect/>
          </a:stretch>
        </p:blipFill>
        <p:spPr>
          <a:xfrm>
            <a:off x="25052" y="28997"/>
            <a:ext cx="9118948" cy="735707"/>
          </a:xfrm>
          <a:prstGeom prst="rect">
            <a:avLst/>
          </a:prstGeom>
        </p:spPr>
      </p:pic>
      <p:sp>
        <p:nvSpPr>
          <p:cNvPr id="4" name="文字方塊 3"/>
          <p:cNvSpPr txBox="1"/>
          <p:nvPr/>
        </p:nvSpPr>
        <p:spPr>
          <a:xfrm>
            <a:off x="7596336" y="80094"/>
            <a:ext cx="648072" cy="584775"/>
          </a:xfrm>
          <a:prstGeom prst="rect">
            <a:avLst/>
          </a:prstGeom>
          <a:noFill/>
        </p:spPr>
        <p:txBody>
          <a:bodyPr wrap="square" rtlCol="0">
            <a:spAutoFit/>
          </a:bodyPr>
          <a:lstStyle/>
          <a:p>
            <a:r>
              <a:rPr lang="en-US" altLang="zh-TW" sz="3200" dirty="0"/>
              <a:t>(2)</a:t>
            </a:r>
            <a:endParaRPr lang="zh-TW" altLang="en-US" sz="3200" dirty="0"/>
          </a:p>
        </p:txBody>
      </p:sp>
    </p:spTree>
    <p:extLst>
      <p:ext uri="{BB962C8B-B14F-4D97-AF65-F5344CB8AC3E}">
        <p14:creationId xmlns:p14="http://schemas.microsoft.com/office/powerpoint/2010/main" val="623321998"/>
      </p:ext>
    </p:extLst>
  </p:cSld>
  <p:clrMapOvr>
    <a:masterClrMapping/>
  </p:clrMapOvr>
  <p:transition spd="med">
    <p:pull/>
  </p:transition>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PencilSketch/>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4"/>
          <a:stretch>
            <a:fillRect/>
          </a:stretch>
        </p:blipFill>
        <p:spPr>
          <a:xfrm>
            <a:off x="0" y="0"/>
            <a:ext cx="9144000" cy="6857999"/>
          </a:xfrm>
          <a:prstGeom prst="rect">
            <a:avLst/>
          </a:prstGeom>
        </p:spPr>
      </p:pic>
    </p:spTree>
    <p:extLst>
      <p:ext uri="{BB962C8B-B14F-4D97-AF65-F5344CB8AC3E}">
        <p14:creationId xmlns:p14="http://schemas.microsoft.com/office/powerpoint/2010/main" val="26355636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PencilSketch/>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a:stretch>
            <a:fillRect/>
          </a:stretch>
        </p:blipFill>
        <p:spPr>
          <a:xfrm>
            <a:off x="0" y="0"/>
            <a:ext cx="9144000" cy="6857999"/>
          </a:xfrm>
          <a:prstGeom prst="rect">
            <a:avLst/>
          </a:prstGeom>
        </p:spPr>
      </p:pic>
    </p:spTree>
    <p:extLst>
      <p:ext uri="{BB962C8B-B14F-4D97-AF65-F5344CB8AC3E}">
        <p14:creationId xmlns:p14="http://schemas.microsoft.com/office/powerpoint/2010/main" val="36661198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PencilSketch/>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a:stretch>
            <a:fillRect/>
          </a:stretch>
        </p:blipFill>
        <p:spPr>
          <a:xfrm>
            <a:off x="0" y="0"/>
            <a:ext cx="9144000" cy="6741368"/>
          </a:xfrm>
          <a:prstGeom prst="rect">
            <a:avLst/>
          </a:prstGeom>
        </p:spPr>
      </p:pic>
    </p:spTree>
    <p:extLst>
      <p:ext uri="{BB962C8B-B14F-4D97-AF65-F5344CB8AC3E}">
        <p14:creationId xmlns:p14="http://schemas.microsoft.com/office/powerpoint/2010/main" val="1911212466"/>
      </p:ext>
    </p:extLst>
  </p:cSld>
  <p:clrMapOvr>
    <a:masterClrMapping/>
  </p:clrMapOvr>
  <p:transition spd="med">
    <p:pull/>
  </p:transition>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PencilSketch/>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a:stretch>
            <a:fillRect/>
          </a:stretch>
        </p:blipFill>
        <p:spPr>
          <a:xfrm>
            <a:off x="0" y="188640"/>
            <a:ext cx="9144000" cy="6528842"/>
          </a:xfrm>
          <a:prstGeom prst="rect">
            <a:avLst/>
          </a:prstGeom>
        </p:spPr>
      </p:pic>
    </p:spTree>
    <p:extLst>
      <p:ext uri="{BB962C8B-B14F-4D97-AF65-F5344CB8AC3E}">
        <p14:creationId xmlns:p14="http://schemas.microsoft.com/office/powerpoint/2010/main" val="3157097325"/>
      </p:ext>
    </p:extLst>
  </p:cSld>
  <p:clrMapOvr>
    <a:masterClrMapping/>
  </p:clrMapOvr>
  <p:transition spd="med">
    <p:pull/>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393849"/>
            <a:ext cx="7772400" cy="1470025"/>
          </a:xfrm>
        </p:spPr>
        <p:txBody>
          <a:bodyPr/>
          <a:lstStyle/>
          <a:p>
            <a:r>
              <a:rPr lang="zh-TW" altLang="en-US" dirty="0"/>
              <a:t>多元入學管道</a:t>
            </a:r>
          </a:p>
        </p:txBody>
      </p:sp>
      <p:pic>
        <p:nvPicPr>
          <p:cNvPr id="4" name="圖片 3"/>
          <p:cNvPicPr>
            <a:picLocks noChangeAspect="1"/>
          </p:cNvPicPr>
          <p:nvPr/>
        </p:nvPicPr>
        <p:blipFill>
          <a:blip r:embed="rId2"/>
          <a:stretch>
            <a:fillRect/>
          </a:stretch>
        </p:blipFill>
        <p:spPr>
          <a:xfrm>
            <a:off x="19156" y="217"/>
            <a:ext cx="9144000" cy="3013836"/>
          </a:xfrm>
          <a:prstGeom prst="rect">
            <a:avLst/>
          </a:prstGeom>
        </p:spPr>
      </p:pic>
      <p:sp>
        <p:nvSpPr>
          <p:cNvPr id="3" name="矩形 2"/>
          <p:cNvSpPr/>
          <p:nvPr/>
        </p:nvSpPr>
        <p:spPr>
          <a:xfrm>
            <a:off x="2483768" y="3899853"/>
            <a:ext cx="5570756" cy="1015663"/>
          </a:xfrm>
          <a:prstGeom prst="rect">
            <a:avLst/>
          </a:prstGeom>
        </p:spPr>
        <p:txBody>
          <a:bodyPr wrap="none">
            <a:spAutoFit/>
          </a:bodyPr>
          <a:lstStyle/>
          <a:p>
            <a:r>
              <a:rPr lang="zh-TW" altLang="en-US" sz="6000" b="1" dirty="0">
                <a:latin typeface="微軟正黑體" panose="020B0604030504040204" pitchFamily="34" charset="-120"/>
                <a:ea typeface="微軟正黑體" panose="020B0604030504040204" pitchFamily="34" charset="-120"/>
              </a:rPr>
              <a:t>各入學管道介紹</a:t>
            </a:r>
          </a:p>
        </p:txBody>
      </p:sp>
      <p:pic>
        <p:nvPicPr>
          <p:cNvPr id="5" name="Picture 3" descr="C:\Users\MD570\Desktop\traffic_s-2.png"/>
          <p:cNvPicPr>
            <a:picLocks noChangeAspect="1" noChangeArrowheads="1"/>
          </p:cNvPicPr>
          <p:nvPr/>
        </p:nvPicPr>
        <p:blipFill>
          <a:blip r:embed="rId3" cstate="print"/>
          <a:srcRect/>
          <a:stretch>
            <a:fillRect/>
          </a:stretch>
        </p:blipFill>
        <p:spPr bwMode="auto">
          <a:xfrm>
            <a:off x="-108520" y="4257505"/>
            <a:ext cx="2592288" cy="2673465"/>
          </a:xfrm>
          <a:prstGeom prst="rect">
            <a:avLst/>
          </a:prstGeom>
          <a:noFill/>
          <a:effectLst>
            <a:softEdge rad="0"/>
          </a:effectLst>
        </p:spPr>
      </p:pic>
    </p:spTree>
    <p:extLst>
      <p:ext uri="{BB962C8B-B14F-4D97-AF65-F5344CB8AC3E}">
        <p14:creationId xmlns:p14="http://schemas.microsoft.com/office/powerpoint/2010/main" val="212180973"/>
      </p:ext>
    </p:extLst>
  </p:cSld>
  <p:clrMapOvr>
    <a:masterClrMapping/>
  </p:clrMapOvr>
  <p:transition spd="med">
    <p:pull/>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226559"/>
            <a:ext cx="8229600" cy="1143000"/>
          </a:xfrm>
        </p:spPr>
        <p:txBody>
          <a:bodyPr/>
          <a:lstStyle/>
          <a:p>
            <a:r>
              <a:rPr lang="zh-TW" altLang="en-US" dirty="0"/>
              <a:t>入學管道的三個階段</a:t>
            </a:r>
          </a:p>
        </p:txBody>
      </p:sp>
      <p:sp>
        <p:nvSpPr>
          <p:cNvPr id="4" name="向右箭號 3"/>
          <p:cNvSpPr/>
          <p:nvPr/>
        </p:nvSpPr>
        <p:spPr>
          <a:xfrm>
            <a:off x="755576" y="3068960"/>
            <a:ext cx="8208912" cy="64807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p>
        </p:txBody>
      </p:sp>
      <p:cxnSp>
        <p:nvCxnSpPr>
          <p:cNvPr id="6" name="直線接點 5"/>
          <p:cNvCxnSpPr/>
          <p:nvPr/>
        </p:nvCxnSpPr>
        <p:spPr>
          <a:xfrm>
            <a:off x="3347864" y="2209726"/>
            <a:ext cx="0" cy="2219331"/>
          </a:xfrm>
          <a:prstGeom prst="line">
            <a:avLst/>
          </a:prstGeom>
          <a:ln>
            <a:prstDash val="dash"/>
            <a:headEnd type="none"/>
            <a:tailEnd type="triangle"/>
          </a:ln>
        </p:spPr>
        <p:style>
          <a:lnRef idx="3">
            <a:schemeClr val="accent6"/>
          </a:lnRef>
          <a:fillRef idx="0">
            <a:schemeClr val="accent6"/>
          </a:fillRef>
          <a:effectRef idx="2">
            <a:schemeClr val="accent6"/>
          </a:effectRef>
          <a:fontRef idx="minor">
            <a:schemeClr val="tx1"/>
          </a:fontRef>
        </p:style>
      </p:cxnSp>
      <p:cxnSp>
        <p:nvCxnSpPr>
          <p:cNvPr id="9" name="直線接點 8"/>
          <p:cNvCxnSpPr>
            <a:endCxn id="25" idx="0"/>
          </p:cNvCxnSpPr>
          <p:nvPr/>
        </p:nvCxnSpPr>
        <p:spPr>
          <a:xfrm>
            <a:off x="5940152" y="2209726"/>
            <a:ext cx="36004" cy="2219330"/>
          </a:xfrm>
          <a:prstGeom prst="line">
            <a:avLst/>
          </a:prstGeom>
          <a:ln>
            <a:prstDash val="dash"/>
            <a:tailEnd type="triangle"/>
          </a:ln>
        </p:spPr>
        <p:style>
          <a:lnRef idx="3">
            <a:schemeClr val="accent6"/>
          </a:lnRef>
          <a:fillRef idx="0">
            <a:schemeClr val="accent6"/>
          </a:fillRef>
          <a:effectRef idx="2">
            <a:schemeClr val="accent6"/>
          </a:effectRef>
          <a:fontRef idx="minor">
            <a:schemeClr val="tx1"/>
          </a:fontRef>
        </p:style>
      </p:cxnSp>
      <p:sp>
        <p:nvSpPr>
          <p:cNvPr id="10" name="矩形 9"/>
          <p:cNvSpPr/>
          <p:nvPr/>
        </p:nvSpPr>
        <p:spPr>
          <a:xfrm>
            <a:off x="990277" y="2212918"/>
            <a:ext cx="2088232" cy="193616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3200" b="1" dirty="0"/>
              <a:t>第一階段</a:t>
            </a:r>
          </a:p>
        </p:txBody>
      </p:sp>
      <p:sp>
        <p:nvSpPr>
          <p:cNvPr id="11" name="矩形 10"/>
          <p:cNvSpPr/>
          <p:nvPr/>
        </p:nvSpPr>
        <p:spPr>
          <a:xfrm>
            <a:off x="3597187" y="2209726"/>
            <a:ext cx="2088232" cy="193935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3200" b="1" dirty="0"/>
              <a:t>第二階段</a:t>
            </a:r>
          </a:p>
        </p:txBody>
      </p:sp>
      <p:sp>
        <p:nvSpPr>
          <p:cNvPr id="12" name="矩形 11"/>
          <p:cNvSpPr/>
          <p:nvPr/>
        </p:nvSpPr>
        <p:spPr>
          <a:xfrm>
            <a:off x="6202364" y="2209726"/>
            <a:ext cx="2088232" cy="193935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3200" b="1" dirty="0"/>
              <a:t>第三階段</a:t>
            </a:r>
          </a:p>
        </p:txBody>
      </p:sp>
      <p:sp>
        <p:nvSpPr>
          <p:cNvPr id="22" name="圓角矩形 21"/>
          <p:cNvSpPr/>
          <p:nvPr/>
        </p:nvSpPr>
        <p:spPr>
          <a:xfrm>
            <a:off x="2543557" y="4429132"/>
            <a:ext cx="1656184" cy="9392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b="1" dirty="0"/>
              <a:t>國中教育會考</a:t>
            </a:r>
          </a:p>
        </p:txBody>
      </p:sp>
      <p:sp>
        <p:nvSpPr>
          <p:cNvPr id="25" name="圓角矩形 24"/>
          <p:cNvSpPr/>
          <p:nvPr/>
        </p:nvSpPr>
        <p:spPr>
          <a:xfrm>
            <a:off x="5148064" y="4429056"/>
            <a:ext cx="1656184" cy="939297"/>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TW" altLang="en-US" b="1" dirty="0"/>
              <a:t>分區免試入學</a:t>
            </a:r>
            <a:endParaRPr lang="en-US" altLang="zh-TW" b="1" dirty="0"/>
          </a:p>
          <a:p>
            <a:pPr algn="ctr"/>
            <a:r>
              <a:rPr lang="zh-TW" altLang="en-US" b="1" dirty="0"/>
              <a:t>個別序位公告</a:t>
            </a:r>
          </a:p>
        </p:txBody>
      </p:sp>
      <p:sp>
        <p:nvSpPr>
          <p:cNvPr id="3" name="迴轉箭號 2"/>
          <p:cNvSpPr/>
          <p:nvPr/>
        </p:nvSpPr>
        <p:spPr>
          <a:xfrm>
            <a:off x="4719678" y="1660027"/>
            <a:ext cx="2579721" cy="428930"/>
          </a:xfrm>
          <a:prstGeom prst="uturnArrow">
            <a:avLst>
              <a:gd name="adj1" fmla="val 25000"/>
              <a:gd name="adj2" fmla="val 25000"/>
              <a:gd name="adj3" fmla="val 25000"/>
              <a:gd name="adj4" fmla="val 43750"/>
              <a:gd name="adj5" fmla="val 100000"/>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zh-TW" altLang="en-US">
              <a:solidFill>
                <a:schemeClr val="tx1"/>
              </a:solidFill>
            </a:endParaRPr>
          </a:p>
        </p:txBody>
      </p:sp>
      <p:sp>
        <p:nvSpPr>
          <p:cNvPr id="5" name="文字方塊 4"/>
          <p:cNvSpPr txBox="1"/>
          <p:nvPr/>
        </p:nvSpPr>
        <p:spPr>
          <a:xfrm>
            <a:off x="2035461" y="5821261"/>
            <a:ext cx="5211683" cy="523220"/>
          </a:xfrm>
          <a:prstGeom prst="rect">
            <a:avLst/>
          </a:prstGeom>
          <a:noFill/>
        </p:spPr>
        <p:txBody>
          <a:bodyPr wrap="none" rtlCol="0">
            <a:spAutoFit/>
          </a:bodyPr>
          <a:lstStyle/>
          <a:p>
            <a:r>
              <a:rPr lang="zh-TW" altLang="en-US" sz="2800" b="1" dirty="0">
                <a:latin typeface="+mj-ea"/>
                <a:ea typeface="+mj-ea"/>
              </a:rPr>
              <a:t>那些管道在第一階段就辦理了？</a:t>
            </a:r>
          </a:p>
        </p:txBody>
      </p:sp>
      <p:sp>
        <p:nvSpPr>
          <p:cNvPr id="13" name="橢圓形圖說文字 12"/>
          <p:cNvSpPr/>
          <p:nvPr/>
        </p:nvSpPr>
        <p:spPr>
          <a:xfrm>
            <a:off x="302588" y="4540232"/>
            <a:ext cx="1766808"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4950" dirty="0">
                <a:latin typeface="Broadway BT" panose="04040905080B02020502" pitchFamily="82" charset="0"/>
                <a:ea typeface="微软雅黑" panose="020B0503020204020204" pitchFamily="34" charset="-122"/>
              </a:rPr>
              <a:t>Q</a:t>
            </a:r>
            <a:endParaRPr lang="zh-TW" altLang="en-US" sz="4950" dirty="0">
              <a:latin typeface="Broadway BT" panose="04040905080B02020502" pitchFamily="82" charset="0"/>
              <a:ea typeface="微软雅黑" panose="020B0503020204020204" pitchFamily="34" charset="-122"/>
            </a:endParaRPr>
          </a:p>
        </p:txBody>
      </p:sp>
    </p:spTree>
    <p:extLst>
      <p:ext uri="{BB962C8B-B14F-4D97-AF65-F5344CB8AC3E}">
        <p14:creationId xmlns:p14="http://schemas.microsoft.com/office/powerpoint/2010/main" val="629245960"/>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GlowDiffused/>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a:stretch>
            <a:fillRect/>
          </a:stretch>
        </p:blipFill>
        <p:spPr>
          <a:xfrm>
            <a:off x="1043608" y="0"/>
            <a:ext cx="5472608" cy="1008112"/>
          </a:xfrm>
          <a:prstGeom prst="rect">
            <a:avLst/>
          </a:prstGeom>
        </p:spPr>
      </p:pic>
      <p:graphicFrame>
        <p:nvGraphicFramePr>
          <p:cNvPr id="5" name="表格 4"/>
          <p:cNvGraphicFramePr>
            <a:graphicFrameLocks noGrp="1"/>
          </p:cNvGraphicFramePr>
          <p:nvPr>
            <p:extLst>
              <p:ext uri="{D42A27DB-BD31-4B8C-83A1-F6EECF244321}">
                <p14:modId xmlns:p14="http://schemas.microsoft.com/office/powerpoint/2010/main" val="2577401247"/>
              </p:ext>
            </p:extLst>
          </p:nvPr>
        </p:nvGraphicFramePr>
        <p:xfrm>
          <a:off x="8387064" y="6093296"/>
          <a:ext cx="743744" cy="692696"/>
        </p:xfrm>
        <a:graphic>
          <a:graphicData uri="http://schemas.openxmlformats.org/drawingml/2006/table">
            <a:tbl>
              <a:tblPr firstRow="1" bandRow="1">
                <a:tableStyleId>{5C22544A-7EE6-4342-B048-85BDC9FD1C3A}</a:tableStyleId>
              </a:tblPr>
              <a:tblGrid>
                <a:gridCol w="743744">
                  <a:extLst>
                    <a:ext uri="{9D8B030D-6E8A-4147-A177-3AD203B41FA5}">
                      <a16:colId xmlns="" xmlns:a16="http://schemas.microsoft.com/office/drawing/2014/main" val="2249620433"/>
                    </a:ext>
                  </a:extLst>
                </a:gridCol>
              </a:tblGrid>
              <a:tr h="692696">
                <a:tc>
                  <a:txBody>
                    <a:bodyPr/>
                    <a:lstStyle/>
                    <a:p>
                      <a:endParaRPr lang="zh-TW" altLang="en-US" dirty="0"/>
                    </a:p>
                  </a:txBody>
                  <a:tcPr>
                    <a:solidFill>
                      <a:schemeClr val="bg1"/>
                    </a:solidFill>
                  </a:tcPr>
                </a:tc>
                <a:extLst>
                  <a:ext uri="{0D108BD9-81ED-4DB2-BD59-A6C34878D82A}">
                    <a16:rowId xmlns="" xmlns:a16="http://schemas.microsoft.com/office/drawing/2014/main" val="607458231"/>
                  </a:ext>
                </a:extLst>
              </a:tr>
            </a:tbl>
          </a:graphicData>
        </a:graphic>
      </p:graphicFrame>
      <p:pic>
        <p:nvPicPr>
          <p:cNvPr id="2" name="圖片 1"/>
          <p:cNvPicPr>
            <a:picLocks noChangeAspect="1"/>
          </p:cNvPicPr>
          <p:nvPr/>
        </p:nvPicPr>
        <p:blipFill rotWithShape="1">
          <a:blip r:embed="rId5"/>
          <a:srcRect l="15993" t="3204" b="3851"/>
          <a:stretch/>
        </p:blipFill>
        <p:spPr>
          <a:xfrm>
            <a:off x="323528" y="1196752"/>
            <a:ext cx="8640960" cy="5436604"/>
          </a:xfrm>
          <a:prstGeom prst="rect">
            <a:avLst/>
          </a:prstGeom>
        </p:spPr>
      </p:pic>
      <p:graphicFrame>
        <p:nvGraphicFramePr>
          <p:cNvPr id="4" name="表格 3"/>
          <p:cNvGraphicFramePr>
            <a:graphicFrameLocks noGrp="1"/>
          </p:cNvGraphicFramePr>
          <p:nvPr>
            <p:extLst>
              <p:ext uri="{D42A27DB-BD31-4B8C-83A1-F6EECF244321}">
                <p14:modId xmlns:p14="http://schemas.microsoft.com/office/powerpoint/2010/main" val="3756467664"/>
              </p:ext>
            </p:extLst>
          </p:nvPr>
        </p:nvGraphicFramePr>
        <p:xfrm>
          <a:off x="8387064" y="1196752"/>
          <a:ext cx="743744" cy="576064"/>
        </p:xfrm>
        <a:graphic>
          <a:graphicData uri="http://schemas.openxmlformats.org/drawingml/2006/table">
            <a:tbl>
              <a:tblPr firstRow="1" bandRow="1">
                <a:tableStyleId>{5C22544A-7EE6-4342-B048-85BDC9FD1C3A}</a:tableStyleId>
              </a:tblPr>
              <a:tblGrid>
                <a:gridCol w="743744">
                  <a:extLst>
                    <a:ext uri="{9D8B030D-6E8A-4147-A177-3AD203B41FA5}">
                      <a16:colId xmlns="" xmlns:a16="http://schemas.microsoft.com/office/drawing/2014/main" val="2249620433"/>
                    </a:ext>
                  </a:extLst>
                </a:gridCol>
              </a:tblGrid>
              <a:tr h="576064">
                <a:tc>
                  <a:txBody>
                    <a:bodyPr/>
                    <a:lstStyle/>
                    <a:p>
                      <a:endParaRPr lang="zh-TW" altLang="en-US" dirty="0"/>
                    </a:p>
                  </a:txBody>
                  <a:tcPr>
                    <a:solidFill>
                      <a:schemeClr val="bg1"/>
                    </a:solidFill>
                  </a:tcPr>
                </a:tc>
                <a:extLst>
                  <a:ext uri="{0D108BD9-81ED-4DB2-BD59-A6C34878D82A}">
                    <a16:rowId xmlns="" xmlns:a16="http://schemas.microsoft.com/office/drawing/2014/main" val="607458231"/>
                  </a:ext>
                </a:extLst>
              </a:tr>
            </a:tbl>
          </a:graphicData>
        </a:graphic>
      </p:graphicFrame>
    </p:spTree>
    <p:extLst>
      <p:ext uri="{BB962C8B-B14F-4D97-AF65-F5344CB8AC3E}">
        <p14:creationId xmlns:p14="http://schemas.microsoft.com/office/powerpoint/2010/main" val="918344761"/>
      </p:ext>
    </p:extLst>
  </p:cSld>
  <p:clrMapOvr>
    <a:masterClrMapping/>
  </p:clrMapOvr>
  <p:transition spd="med">
    <p:pull/>
  </p:transition>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artisticGlowDiffused/>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sp>
        <p:nvSpPr>
          <p:cNvPr id="6" name="標題 1"/>
          <p:cNvSpPr>
            <a:spLocks noGrp="1"/>
          </p:cNvSpPr>
          <p:nvPr>
            <p:ph type="title"/>
          </p:nvPr>
        </p:nvSpPr>
        <p:spPr>
          <a:xfrm>
            <a:off x="500763" y="72839"/>
            <a:ext cx="8184909" cy="857251"/>
          </a:xfrm>
        </p:spPr>
        <p:txBody>
          <a:bodyPr>
            <a:noAutofit/>
          </a:bodyPr>
          <a:lstStyle/>
          <a:p>
            <a:r>
              <a:rPr lang="en-US" altLang="zh-TW" sz="4267" dirty="0">
                <a:latin typeface="Times New Roman" panose="02020603050405020304" pitchFamily="18" charset="0"/>
                <a:ea typeface="標楷體" panose="03000509000000000000" pitchFamily="65" charset="-120"/>
                <a:cs typeface="Times New Roman" panose="02020603050405020304" pitchFamily="18" charset="0"/>
              </a:rPr>
              <a:t>110</a:t>
            </a:r>
            <a:r>
              <a:rPr lang="zh-TW" altLang="en-US" sz="4267" dirty="0">
                <a:latin typeface="Times New Roman" panose="02020603050405020304" pitchFamily="18" charset="0"/>
                <a:ea typeface="標楷體" panose="03000509000000000000" pitchFamily="65" charset="-120"/>
                <a:cs typeface="Times New Roman" panose="02020603050405020304" pitchFamily="18" charset="0"/>
              </a:rPr>
              <a:t>學年度高級中等學校適性入學</a:t>
            </a:r>
          </a:p>
        </p:txBody>
      </p:sp>
      <p:grpSp>
        <p:nvGrpSpPr>
          <p:cNvPr id="7" name="群組 6"/>
          <p:cNvGrpSpPr/>
          <p:nvPr/>
        </p:nvGrpSpPr>
        <p:grpSpPr>
          <a:xfrm>
            <a:off x="139930" y="1124744"/>
            <a:ext cx="9112590" cy="5608231"/>
            <a:chOff x="1118410" y="758666"/>
            <a:chExt cx="6941183" cy="4279899"/>
          </a:xfrm>
        </p:grpSpPr>
        <p:sp>
          <p:nvSpPr>
            <p:cNvPr id="8" name="向右箭號 7"/>
            <p:cNvSpPr/>
            <p:nvPr/>
          </p:nvSpPr>
          <p:spPr>
            <a:xfrm>
              <a:off x="1118410" y="758666"/>
              <a:ext cx="6941183" cy="4196108"/>
            </a:xfrm>
            <a:prstGeom prst="rightArrow">
              <a:avLst>
                <a:gd name="adj1" fmla="val 82415"/>
                <a:gd name="adj2"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solidFill>
                  <a:prstClr val="white"/>
                </a:solidFill>
              </a:endParaRPr>
            </a:p>
          </p:txBody>
        </p:sp>
        <p:grpSp>
          <p:nvGrpSpPr>
            <p:cNvPr id="9" name="群組 8"/>
            <p:cNvGrpSpPr/>
            <p:nvPr/>
          </p:nvGrpSpPr>
          <p:grpSpPr>
            <a:xfrm>
              <a:off x="1191918" y="773501"/>
              <a:ext cx="6330968" cy="4265064"/>
              <a:chOff x="1191918" y="773501"/>
              <a:chExt cx="6330968" cy="4265064"/>
            </a:xfrm>
          </p:grpSpPr>
          <p:cxnSp>
            <p:nvCxnSpPr>
              <p:cNvPr id="10" name="直線接點 9"/>
              <p:cNvCxnSpPr/>
              <p:nvPr/>
            </p:nvCxnSpPr>
            <p:spPr>
              <a:xfrm flipH="1">
                <a:off x="6388620" y="831512"/>
                <a:ext cx="7754" cy="4207053"/>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4763446" y="829904"/>
                <a:ext cx="22868" cy="4152879"/>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flipH="1">
                <a:off x="2589000" y="829903"/>
                <a:ext cx="31204" cy="4153475"/>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圓角矩形 12"/>
              <p:cNvSpPr/>
              <p:nvPr/>
            </p:nvSpPr>
            <p:spPr>
              <a:xfrm>
                <a:off x="2329998" y="1201759"/>
                <a:ext cx="1409746" cy="3257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solidFill>
                      <a:prstClr val="white"/>
                    </a:solidFill>
                    <a:latin typeface="Times New Roman" panose="02020603050405020304" pitchFamily="18" charset="0"/>
                    <a:ea typeface="標楷體" panose="03000509000000000000" pitchFamily="65" charset="-120"/>
                  </a:rPr>
                  <a:t>直升入學</a:t>
                </a:r>
              </a:p>
            </p:txBody>
          </p:sp>
          <p:sp>
            <p:nvSpPr>
              <p:cNvPr id="14" name="圓角矩形 13"/>
              <p:cNvSpPr/>
              <p:nvPr/>
            </p:nvSpPr>
            <p:spPr>
              <a:xfrm>
                <a:off x="4273389" y="1352374"/>
                <a:ext cx="1689319" cy="145080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solidFill>
                      <a:prstClr val="white"/>
                    </a:solidFill>
                    <a:latin typeface="Times New Roman" panose="02020603050405020304" pitchFamily="18" charset="0"/>
                    <a:ea typeface="標楷體" panose="03000509000000000000" pitchFamily="65" charset="-120"/>
                  </a:rPr>
                  <a:t>分區免試入學</a:t>
                </a:r>
              </a:p>
            </p:txBody>
          </p:sp>
          <p:sp>
            <p:nvSpPr>
              <p:cNvPr id="15" name="圓角矩形 14"/>
              <p:cNvSpPr/>
              <p:nvPr/>
            </p:nvSpPr>
            <p:spPr>
              <a:xfrm>
                <a:off x="6298902" y="1353506"/>
                <a:ext cx="721531" cy="3063113"/>
              </a:xfrm>
              <a:prstGeom prst="roundRect">
                <a:avLst/>
              </a:prstGeom>
              <a:solidFill>
                <a:schemeClr val="tx2"/>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1867" dirty="0">
                    <a:solidFill>
                      <a:prstClr val="white"/>
                    </a:solidFill>
                    <a:latin typeface="Times New Roman" panose="02020603050405020304" pitchFamily="18" charset="0"/>
                    <a:ea typeface="標楷體" panose="03000509000000000000" pitchFamily="65" charset="-120"/>
                  </a:rPr>
                  <a:t>免試續招</a:t>
                </a:r>
              </a:p>
            </p:txBody>
          </p:sp>
          <p:sp>
            <p:nvSpPr>
              <p:cNvPr id="16" name="圓角矩形 15"/>
              <p:cNvSpPr/>
              <p:nvPr/>
            </p:nvSpPr>
            <p:spPr>
              <a:xfrm>
                <a:off x="2329998" y="3418837"/>
                <a:ext cx="3478847" cy="53631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dirty="0">
                    <a:solidFill>
                      <a:prstClr val="white"/>
                    </a:solidFill>
                    <a:latin typeface="Times New Roman" panose="02020603050405020304" pitchFamily="18" charset="0"/>
                    <a:ea typeface="標楷體" panose="03000509000000000000" pitchFamily="65" charset="-120"/>
                  </a:rPr>
                  <a:t>單獨辦理免試招生 </a:t>
                </a:r>
                <a:endParaRPr lang="en-US" altLang="zh-TW" dirty="0">
                  <a:solidFill>
                    <a:prstClr val="white"/>
                  </a:solidFill>
                  <a:latin typeface="Times New Roman" panose="02020603050405020304" pitchFamily="18" charset="0"/>
                  <a:ea typeface="標楷體" panose="03000509000000000000" pitchFamily="65" charset="-120"/>
                </a:endParaRPr>
              </a:p>
              <a:p>
                <a:pPr algn="ctr"/>
                <a:r>
                  <a:rPr lang="en-US" altLang="zh-TW" dirty="0">
                    <a:solidFill>
                      <a:prstClr val="white"/>
                    </a:solidFill>
                    <a:latin typeface="Times New Roman" panose="02020603050405020304" pitchFamily="18" charset="0"/>
                    <a:ea typeface="標楷體" panose="03000509000000000000" pitchFamily="65" charset="-120"/>
                  </a:rPr>
                  <a:t>(</a:t>
                </a:r>
                <a:r>
                  <a:rPr lang="zh-TW" altLang="en-US" dirty="0">
                    <a:solidFill>
                      <a:prstClr val="white"/>
                    </a:solidFill>
                    <a:latin typeface="Times New Roman" panose="02020603050405020304" pitchFamily="18" charset="0"/>
                    <a:ea typeface="標楷體" panose="03000509000000000000" pitchFamily="65" charset="-120"/>
                  </a:rPr>
                  <a:t>技術型、單科型、進修部或進修學校</a:t>
                </a:r>
                <a:r>
                  <a:rPr lang="en-US" altLang="zh-TW" dirty="0">
                    <a:solidFill>
                      <a:prstClr val="white"/>
                    </a:solidFill>
                    <a:latin typeface="Times New Roman" panose="02020603050405020304" pitchFamily="18" charset="0"/>
                    <a:ea typeface="標楷體" panose="03000509000000000000" pitchFamily="65" charset="-120"/>
                  </a:rPr>
                  <a:t>)</a:t>
                </a:r>
                <a:endParaRPr lang="zh-TW" altLang="en-US" dirty="0">
                  <a:solidFill>
                    <a:prstClr val="white"/>
                  </a:solidFill>
                  <a:latin typeface="Times New Roman" panose="02020603050405020304" pitchFamily="18" charset="0"/>
                  <a:ea typeface="標楷體" panose="03000509000000000000" pitchFamily="65" charset="-120"/>
                </a:endParaRPr>
              </a:p>
            </p:txBody>
          </p:sp>
          <p:sp>
            <p:nvSpPr>
              <p:cNvPr id="17" name="矩形 16"/>
              <p:cNvSpPr/>
              <p:nvPr/>
            </p:nvSpPr>
            <p:spPr>
              <a:xfrm>
                <a:off x="1266782" y="1353506"/>
                <a:ext cx="994127" cy="2576650"/>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1867" dirty="0">
                    <a:solidFill>
                      <a:prstClr val="white"/>
                    </a:solidFill>
                    <a:latin typeface="標楷體" panose="03000509000000000000" pitchFamily="65" charset="-120"/>
                    <a:ea typeface="標楷體" panose="03000509000000000000" pitchFamily="65" charset="-120"/>
                  </a:rPr>
                  <a:t>國中教育會考</a:t>
                </a:r>
              </a:p>
            </p:txBody>
          </p:sp>
          <p:sp>
            <p:nvSpPr>
              <p:cNvPr id="18" name="矩形 17"/>
              <p:cNvSpPr/>
              <p:nvPr/>
            </p:nvSpPr>
            <p:spPr>
              <a:xfrm>
                <a:off x="4263667" y="2870661"/>
                <a:ext cx="1672872" cy="455052"/>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solidFill>
                      <a:prstClr val="white"/>
                    </a:solidFill>
                    <a:latin typeface="標楷體" panose="03000509000000000000" pitchFamily="65" charset="-120"/>
                    <a:ea typeface="標楷體" panose="03000509000000000000" pitchFamily="65" charset="-120"/>
                  </a:rPr>
                  <a:t>特色招生考試</a:t>
                </a:r>
                <a:endParaRPr lang="en-US" altLang="zh-TW" sz="2000" dirty="0">
                  <a:solidFill>
                    <a:prstClr val="white"/>
                  </a:solidFill>
                  <a:latin typeface="標楷體" panose="03000509000000000000" pitchFamily="65" charset="-120"/>
                  <a:ea typeface="標楷體" panose="03000509000000000000" pitchFamily="65" charset="-120"/>
                </a:endParaRPr>
              </a:p>
              <a:p>
                <a:pPr algn="ctr"/>
                <a:r>
                  <a:rPr lang="zh-TW" altLang="en-US" sz="2000" dirty="0">
                    <a:solidFill>
                      <a:prstClr val="white"/>
                    </a:solidFill>
                    <a:latin typeface="標楷體" panose="03000509000000000000" pitchFamily="65" charset="-120"/>
                    <a:ea typeface="標楷體" panose="03000509000000000000" pitchFamily="65" charset="-120"/>
                  </a:rPr>
                  <a:t>分發入學</a:t>
                </a:r>
              </a:p>
            </p:txBody>
          </p:sp>
          <p:sp>
            <p:nvSpPr>
              <p:cNvPr id="19" name="矩形 18"/>
              <p:cNvSpPr/>
              <p:nvPr/>
            </p:nvSpPr>
            <p:spPr>
              <a:xfrm>
                <a:off x="1244685" y="4022635"/>
                <a:ext cx="4564160" cy="413354"/>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solidFill>
                      <a:prstClr val="white"/>
                    </a:solidFill>
                    <a:ea typeface="標楷體" panose="03000509000000000000" pitchFamily="65" charset="-120"/>
                  </a:rPr>
                  <a:t>特色招生甄選入學</a:t>
                </a:r>
              </a:p>
            </p:txBody>
          </p:sp>
          <p:sp>
            <p:nvSpPr>
              <p:cNvPr id="20" name="文字方塊 19"/>
              <p:cNvSpPr txBox="1"/>
              <p:nvPr/>
            </p:nvSpPr>
            <p:spPr>
              <a:xfrm>
                <a:off x="1191918" y="4547732"/>
                <a:ext cx="863219" cy="289733"/>
              </a:xfrm>
              <a:prstGeom prst="rect">
                <a:avLst/>
              </a:prstGeom>
              <a:noFill/>
            </p:spPr>
            <p:txBody>
              <a:bodyPr wrap="none" rtlCol="0">
                <a:spAutoFit/>
              </a:bodyPr>
              <a:lstStyle/>
              <a:p>
                <a:r>
                  <a:rPr lang="en-US" altLang="zh-TW" sz="1867" b="1" dirty="0">
                    <a:solidFill>
                      <a:srgbClr val="FF0000"/>
                    </a:solidFill>
                    <a:latin typeface="Times New Roman" panose="02020603050405020304" pitchFamily="18" charset="0"/>
                    <a:ea typeface="標楷體" panose="03000509000000000000" pitchFamily="65" charset="-120"/>
                  </a:rPr>
                  <a:t>110</a:t>
                </a:r>
                <a:r>
                  <a:rPr lang="zh-TW" altLang="en-US" sz="1867" b="1" dirty="0">
                    <a:solidFill>
                      <a:srgbClr val="FF0000"/>
                    </a:solidFill>
                    <a:latin typeface="Times New Roman" panose="02020603050405020304" pitchFamily="18" charset="0"/>
                    <a:ea typeface="標楷體" panose="03000509000000000000" pitchFamily="65" charset="-120"/>
                  </a:rPr>
                  <a:t>年</a:t>
                </a:r>
                <a:r>
                  <a:rPr lang="en-US" altLang="zh-TW" sz="1867" b="1" dirty="0">
                    <a:solidFill>
                      <a:srgbClr val="FF0000"/>
                    </a:solidFill>
                    <a:latin typeface="Times New Roman" panose="02020603050405020304" pitchFamily="18" charset="0"/>
                    <a:ea typeface="標楷體" panose="03000509000000000000" pitchFamily="65" charset="-120"/>
                  </a:rPr>
                  <a:t>5</a:t>
                </a:r>
                <a:r>
                  <a:rPr lang="zh-TW" altLang="en-US" sz="1867" b="1" dirty="0">
                    <a:solidFill>
                      <a:srgbClr val="FF0000"/>
                    </a:solidFill>
                    <a:latin typeface="Times New Roman" panose="02020603050405020304" pitchFamily="18" charset="0"/>
                    <a:ea typeface="標楷體" panose="03000509000000000000" pitchFamily="65" charset="-120"/>
                  </a:rPr>
                  <a:t>月</a:t>
                </a:r>
                <a:endParaRPr lang="en-US" altLang="zh-TW" sz="1867" b="1" dirty="0">
                  <a:solidFill>
                    <a:srgbClr val="FF0000"/>
                  </a:solidFill>
                  <a:latin typeface="Times New Roman" panose="02020603050405020304" pitchFamily="18" charset="0"/>
                  <a:ea typeface="標楷體" panose="03000509000000000000" pitchFamily="65" charset="-120"/>
                </a:endParaRPr>
              </a:p>
            </p:txBody>
          </p:sp>
          <p:sp>
            <p:nvSpPr>
              <p:cNvPr id="21" name="文字方塊 20"/>
              <p:cNvSpPr txBox="1"/>
              <p:nvPr/>
            </p:nvSpPr>
            <p:spPr>
              <a:xfrm>
                <a:off x="3009602" y="4543141"/>
                <a:ext cx="863219" cy="289733"/>
              </a:xfrm>
              <a:prstGeom prst="rect">
                <a:avLst/>
              </a:prstGeom>
              <a:noFill/>
            </p:spPr>
            <p:txBody>
              <a:bodyPr wrap="none" rtlCol="0">
                <a:spAutoFit/>
              </a:bodyPr>
              <a:lstStyle/>
              <a:p>
                <a:r>
                  <a:rPr lang="en-US" altLang="zh-TW" sz="1867" b="1" dirty="0">
                    <a:solidFill>
                      <a:srgbClr val="FF0000"/>
                    </a:solidFill>
                    <a:latin typeface="Times New Roman" panose="02020603050405020304" pitchFamily="18" charset="0"/>
                    <a:ea typeface="標楷體" panose="03000509000000000000" pitchFamily="65" charset="-120"/>
                  </a:rPr>
                  <a:t>110</a:t>
                </a:r>
                <a:r>
                  <a:rPr lang="zh-TW" altLang="en-US" sz="1867" b="1" dirty="0">
                    <a:solidFill>
                      <a:srgbClr val="FF0000"/>
                    </a:solidFill>
                    <a:latin typeface="Times New Roman" panose="02020603050405020304" pitchFamily="18" charset="0"/>
                    <a:ea typeface="標楷體" panose="03000509000000000000" pitchFamily="65" charset="-120"/>
                  </a:rPr>
                  <a:t>年</a:t>
                </a:r>
                <a:r>
                  <a:rPr lang="en-US" altLang="zh-TW" sz="1867" b="1" dirty="0">
                    <a:solidFill>
                      <a:srgbClr val="FF0000"/>
                    </a:solidFill>
                    <a:latin typeface="Times New Roman" panose="02020603050405020304" pitchFamily="18" charset="0"/>
                    <a:ea typeface="標楷體" panose="03000509000000000000" pitchFamily="65" charset="-120"/>
                  </a:rPr>
                  <a:t>6</a:t>
                </a:r>
                <a:r>
                  <a:rPr lang="zh-TW" altLang="en-US" sz="1867" b="1" dirty="0">
                    <a:solidFill>
                      <a:srgbClr val="FF0000"/>
                    </a:solidFill>
                    <a:latin typeface="Times New Roman" panose="02020603050405020304" pitchFamily="18" charset="0"/>
                    <a:ea typeface="標楷體" panose="03000509000000000000" pitchFamily="65" charset="-120"/>
                  </a:rPr>
                  <a:t>月</a:t>
                </a:r>
              </a:p>
            </p:txBody>
          </p:sp>
          <p:sp>
            <p:nvSpPr>
              <p:cNvPr id="22" name="文字方塊 21"/>
              <p:cNvSpPr txBox="1"/>
              <p:nvPr/>
            </p:nvSpPr>
            <p:spPr>
              <a:xfrm>
                <a:off x="4902111" y="4528466"/>
                <a:ext cx="863219" cy="289733"/>
              </a:xfrm>
              <a:prstGeom prst="rect">
                <a:avLst/>
              </a:prstGeom>
              <a:noFill/>
            </p:spPr>
            <p:txBody>
              <a:bodyPr wrap="none" rtlCol="0">
                <a:spAutoFit/>
              </a:bodyPr>
              <a:lstStyle/>
              <a:p>
                <a:r>
                  <a:rPr lang="en-US" altLang="zh-TW" sz="1867" b="1" dirty="0">
                    <a:solidFill>
                      <a:srgbClr val="FF0000"/>
                    </a:solidFill>
                    <a:latin typeface="Times New Roman" panose="02020603050405020304" pitchFamily="18" charset="0"/>
                    <a:ea typeface="標楷體" panose="03000509000000000000" pitchFamily="65" charset="-120"/>
                  </a:rPr>
                  <a:t>110</a:t>
                </a:r>
                <a:r>
                  <a:rPr lang="zh-TW" altLang="en-US" sz="1867" b="1" dirty="0">
                    <a:solidFill>
                      <a:srgbClr val="FF0000"/>
                    </a:solidFill>
                    <a:latin typeface="Times New Roman" panose="02020603050405020304" pitchFamily="18" charset="0"/>
                    <a:ea typeface="標楷體" panose="03000509000000000000" pitchFamily="65" charset="-120"/>
                  </a:rPr>
                  <a:t>年</a:t>
                </a:r>
                <a:r>
                  <a:rPr lang="en-US" altLang="zh-TW" sz="1867" b="1" dirty="0">
                    <a:solidFill>
                      <a:srgbClr val="FF0000"/>
                    </a:solidFill>
                    <a:latin typeface="Times New Roman" panose="02020603050405020304" pitchFamily="18" charset="0"/>
                    <a:ea typeface="標楷體" panose="03000509000000000000" pitchFamily="65" charset="-120"/>
                  </a:rPr>
                  <a:t>7</a:t>
                </a:r>
                <a:r>
                  <a:rPr lang="zh-TW" altLang="en-US" sz="1867" b="1" dirty="0">
                    <a:solidFill>
                      <a:srgbClr val="FF0000"/>
                    </a:solidFill>
                    <a:latin typeface="Times New Roman" panose="02020603050405020304" pitchFamily="18" charset="0"/>
                    <a:ea typeface="標楷體" panose="03000509000000000000" pitchFamily="65" charset="-120"/>
                  </a:rPr>
                  <a:t>月</a:t>
                </a:r>
              </a:p>
            </p:txBody>
          </p:sp>
          <p:sp>
            <p:nvSpPr>
              <p:cNvPr id="23" name="文字方塊 22"/>
              <p:cNvSpPr txBox="1"/>
              <p:nvPr/>
            </p:nvSpPr>
            <p:spPr>
              <a:xfrm>
                <a:off x="6659667" y="4462407"/>
                <a:ext cx="863219" cy="289733"/>
              </a:xfrm>
              <a:prstGeom prst="rect">
                <a:avLst/>
              </a:prstGeom>
              <a:noFill/>
            </p:spPr>
            <p:txBody>
              <a:bodyPr wrap="none" rtlCol="0">
                <a:spAutoFit/>
              </a:bodyPr>
              <a:lstStyle/>
              <a:p>
                <a:r>
                  <a:rPr lang="en-US" altLang="zh-TW" sz="1867" b="1" dirty="0">
                    <a:solidFill>
                      <a:srgbClr val="FF0000"/>
                    </a:solidFill>
                    <a:latin typeface="Times New Roman" panose="02020603050405020304" pitchFamily="18" charset="0"/>
                    <a:ea typeface="標楷體" panose="03000509000000000000" pitchFamily="65" charset="-120"/>
                  </a:rPr>
                  <a:t>110</a:t>
                </a:r>
                <a:r>
                  <a:rPr lang="zh-TW" altLang="en-US" sz="1867" b="1" dirty="0">
                    <a:solidFill>
                      <a:srgbClr val="FF0000"/>
                    </a:solidFill>
                    <a:latin typeface="Times New Roman" panose="02020603050405020304" pitchFamily="18" charset="0"/>
                    <a:ea typeface="標楷體" panose="03000509000000000000" pitchFamily="65" charset="-120"/>
                  </a:rPr>
                  <a:t>年</a:t>
                </a:r>
                <a:r>
                  <a:rPr lang="en-US" altLang="zh-TW" sz="1867" b="1" dirty="0">
                    <a:solidFill>
                      <a:srgbClr val="FF0000"/>
                    </a:solidFill>
                    <a:latin typeface="Times New Roman" panose="02020603050405020304" pitchFamily="18" charset="0"/>
                    <a:ea typeface="標楷體" panose="03000509000000000000" pitchFamily="65" charset="-120"/>
                  </a:rPr>
                  <a:t>8</a:t>
                </a:r>
                <a:r>
                  <a:rPr lang="zh-TW" altLang="en-US" sz="1867" b="1" dirty="0">
                    <a:solidFill>
                      <a:srgbClr val="FF0000"/>
                    </a:solidFill>
                    <a:latin typeface="Times New Roman" panose="02020603050405020304" pitchFamily="18" charset="0"/>
                    <a:ea typeface="標楷體" panose="03000509000000000000" pitchFamily="65" charset="-120"/>
                  </a:rPr>
                  <a:t>月</a:t>
                </a:r>
              </a:p>
            </p:txBody>
          </p:sp>
          <p:sp>
            <p:nvSpPr>
              <p:cNvPr id="24" name="矩形 23"/>
              <p:cNvSpPr/>
              <p:nvPr/>
            </p:nvSpPr>
            <p:spPr>
              <a:xfrm>
                <a:off x="2373349" y="2933431"/>
                <a:ext cx="1366395" cy="42953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solidFill>
                      <a:prstClr val="white"/>
                    </a:solidFill>
                    <a:ea typeface="標楷體" panose="03000509000000000000" pitchFamily="65" charset="-120"/>
                  </a:rPr>
                  <a:t>技優甄審</a:t>
                </a:r>
              </a:p>
            </p:txBody>
          </p:sp>
          <p:sp>
            <p:nvSpPr>
              <p:cNvPr id="25" name="圓角矩形 24"/>
              <p:cNvSpPr/>
              <p:nvPr/>
            </p:nvSpPr>
            <p:spPr>
              <a:xfrm>
                <a:off x="2355490" y="2087094"/>
                <a:ext cx="1391953" cy="356868"/>
              </a:xfrm>
              <a:prstGeom prst="roundRect">
                <a:avLst/>
              </a:prstGeom>
              <a:solidFill>
                <a:srgbClr val="7030A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solidFill>
                      <a:prstClr val="white"/>
                    </a:solidFill>
                    <a:latin typeface="Times New Roman" panose="02020603050405020304" pitchFamily="18" charset="0"/>
                    <a:ea typeface="標楷體" panose="03000509000000000000" pitchFamily="65" charset="-120"/>
                  </a:rPr>
                  <a:t>優先免試</a:t>
                </a:r>
              </a:p>
            </p:txBody>
          </p:sp>
          <p:sp>
            <p:nvSpPr>
              <p:cNvPr id="26" name="向下箭號圖說文字 25"/>
              <p:cNvSpPr/>
              <p:nvPr/>
            </p:nvSpPr>
            <p:spPr>
              <a:xfrm>
                <a:off x="3417925" y="773501"/>
                <a:ext cx="959566" cy="495666"/>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1600" dirty="0">
                    <a:solidFill>
                      <a:prstClr val="black"/>
                    </a:solidFill>
                    <a:latin typeface="Times New Roman" panose="02020603050405020304" pitchFamily="18" charset="0"/>
                  </a:rPr>
                  <a:t>110/6/16</a:t>
                </a:r>
                <a:endParaRPr lang="zh-TW" altLang="en-US" sz="1600" dirty="0">
                  <a:solidFill>
                    <a:prstClr val="black"/>
                  </a:solidFill>
                  <a:latin typeface="Times New Roman" panose="02020603050405020304" pitchFamily="18" charset="0"/>
                </a:endParaRPr>
              </a:p>
            </p:txBody>
          </p:sp>
          <p:sp>
            <p:nvSpPr>
              <p:cNvPr id="27" name="向下箭號圖說文字 26"/>
              <p:cNvSpPr/>
              <p:nvPr/>
            </p:nvSpPr>
            <p:spPr>
              <a:xfrm>
                <a:off x="4849279" y="821952"/>
                <a:ext cx="959566" cy="495666"/>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1600" dirty="0">
                    <a:solidFill>
                      <a:prstClr val="black"/>
                    </a:solidFill>
                    <a:latin typeface="Times New Roman" panose="02020603050405020304" pitchFamily="18" charset="0"/>
                  </a:rPr>
                  <a:t>110/7/13</a:t>
                </a:r>
                <a:endParaRPr lang="zh-TW" altLang="en-US" sz="1600" dirty="0">
                  <a:solidFill>
                    <a:prstClr val="black"/>
                  </a:solidFill>
                  <a:latin typeface="Times New Roman" panose="02020603050405020304" pitchFamily="18" charset="0"/>
                </a:endParaRPr>
              </a:p>
            </p:txBody>
          </p:sp>
          <p:sp>
            <p:nvSpPr>
              <p:cNvPr id="28" name="向下箭號圖說文字 27"/>
              <p:cNvSpPr/>
              <p:nvPr/>
            </p:nvSpPr>
            <p:spPr>
              <a:xfrm>
                <a:off x="6361867" y="844855"/>
                <a:ext cx="959566" cy="495666"/>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1600" dirty="0">
                    <a:solidFill>
                      <a:prstClr val="black"/>
                    </a:solidFill>
                    <a:latin typeface="Times New Roman" panose="02020603050405020304" pitchFamily="18" charset="0"/>
                  </a:rPr>
                  <a:t>110/7/28</a:t>
                </a:r>
                <a:endParaRPr lang="zh-TW" altLang="en-US" sz="1600" dirty="0">
                  <a:solidFill>
                    <a:prstClr val="black"/>
                  </a:solidFill>
                  <a:latin typeface="Times New Roman" panose="02020603050405020304" pitchFamily="18" charset="0"/>
                </a:endParaRPr>
              </a:p>
            </p:txBody>
          </p:sp>
          <p:sp>
            <p:nvSpPr>
              <p:cNvPr id="29" name="矩形 28"/>
              <p:cNvSpPr/>
              <p:nvPr/>
            </p:nvSpPr>
            <p:spPr>
              <a:xfrm>
                <a:off x="2335598" y="2483015"/>
                <a:ext cx="1428291" cy="38764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sz="2000" dirty="0">
                    <a:solidFill>
                      <a:prstClr val="white"/>
                    </a:solidFill>
                    <a:ea typeface="標楷體" panose="03000509000000000000" pitchFamily="65" charset="-120"/>
                  </a:rPr>
                  <a:t>實用技能學程</a:t>
                </a:r>
              </a:p>
            </p:txBody>
          </p:sp>
          <p:sp>
            <p:nvSpPr>
              <p:cNvPr id="30" name="圓角矩形 29"/>
              <p:cNvSpPr/>
              <p:nvPr/>
            </p:nvSpPr>
            <p:spPr>
              <a:xfrm>
                <a:off x="2325648" y="1619385"/>
                <a:ext cx="1414096" cy="356868"/>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r>
                  <a:rPr lang="zh-TW" altLang="en-US" dirty="0">
                    <a:solidFill>
                      <a:prstClr val="white"/>
                    </a:solidFill>
                    <a:latin typeface="Times New Roman" panose="02020603050405020304" pitchFamily="18" charset="0"/>
                    <a:ea typeface="標楷體" panose="03000509000000000000" pitchFamily="65" charset="-120"/>
                  </a:rPr>
                  <a:t>學習區完全免試</a:t>
                </a:r>
              </a:p>
            </p:txBody>
          </p:sp>
        </p:grpSp>
      </p:grpSp>
    </p:spTree>
    <p:extLst>
      <p:ext uri="{BB962C8B-B14F-4D97-AF65-F5344CB8AC3E}">
        <p14:creationId xmlns:p14="http://schemas.microsoft.com/office/powerpoint/2010/main" val="4242226130"/>
      </p:ext>
    </p:extLst>
  </p:cSld>
  <p:clrMapOvr>
    <a:masterClrMapping/>
  </p:clrMapOvr>
  <p:transition spd="med">
    <p:pull/>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13184" y="98309"/>
            <a:ext cx="8229600" cy="1143000"/>
          </a:xfrm>
        </p:spPr>
        <p:txBody>
          <a:bodyPr/>
          <a:lstStyle/>
          <a:p>
            <a:r>
              <a:rPr lang="zh-TW" altLang="en-US" dirty="0"/>
              <a:t>多元入學管道</a:t>
            </a:r>
            <a:r>
              <a:rPr lang="en-US" altLang="zh-TW" dirty="0"/>
              <a:t>1—</a:t>
            </a:r>
            <a:r>
              <a:rPr lang="zh-TW" altLang="en-US" dirty="0"/>
              <a:t>免試入學</a:t>
            </a:r>
            <a:r>
              <a:rPr lang="en-US" altLang="zh-TW" sz="2800" dirty="0"/>
              <a:t>(</a:t>
            </a:r>
            <a:r>
              <a:rPr lang="zh-TW" altLang="en-US" sz="2800" dirty="0"/>
              <a:t>佔</a:t>
            </a:r>
            <a:r>
              <a:rPr lang="en-US" altLang="zh-TW" sz="2800" dirty="0"/>
              <a:t>85%)</a:t>
            </a:r>
            <a:endParaRPr lang="zh-TW" altLang="en-US" sz="2800" dirty="0"/>
          </a:p>
        </p:txBody>
      </p:sp>
      <p:graphicFrame>
        <p:nvGraphicFramePr>
          <p:cNvPr id="4" name="表格 3"/>
          <p:cNvGraphicFramePr>
            <a:graphicFrameLocks noGrp="1"/>
          </p:cNvGraphicFramePr>
          <p:nvPr>
            <p:extLst>
              <p:ext uri="{D42A27DB-BD31-4B8C-83A1-F6EECF244321}">
                <p14:modId xmlns:p14="http://schemas.microsoft.com/office/powerpoint/2010/main" val="2441697676"/>
              </p:ext>
            </p:extLst>
          </p:nvPr>
        </p:nvGraphicFramePr>
        <p:xfrm>
          <a:off x="827584" y="1268760"/>
          <a:ext cx="7200800" cy="5294567"/>
        </p:xfrm>
        <a:graphic>
          <a:graphicData uri="http://schemas.openxmlformats.org/drawingml/2006/table">
            <a:tbl>
              <a:tblPr firstRow="1" bandRow="1">
                <a:tableStyleId>{5C22544A-7EE6-4342-B048-85BDC9FD1C3A}</a:tableStyleId>
              </a:tblPr>
              <a:tblGrid>
                <a:gridCol w="4248472">
                  <a:extLst>
                    <a:ext uri="{9D8B030D-6E8A-4147-A177-3AD203B41FA5}">
                      <a16:colId xmlns="" xmlns:a16="http://schemas.microsoft.com/office/drawing/2014/main" val="20000"/>
                    </a:ext>
                  </a:extLst>
                </a:gridCol>
                <a:gridCol w="2952328">
                  <a:extLst>
                    <a:ext uri="{9D8B030D-6E8A-4147-A177-3AD203B41FA5}">
                      <a16:colId xmlns="" xmlns:a16="http://schemas.microsoft.com/office/drawing/2014/main" val="20001"/>
                    </a:ext>
                  </a:extLst>
                </a:gridCol>
              </a:tblGrid>
              <a:tr h="782817">
                <a:tc gridSpan="2">
                  <a:txBody>
                    <a:bodyPr/>
                    <a:lstStyle/>
                    <a:p>
                      <a:pPr algn="l"/>
                      <a:r>
                        <a:rPr lang="zh-TW" altLang="en-US" sz="3200" dirty="0"/>
                        <a:t>         免  試  入  學  </a:t>
                      </a:r>
                      <a:r>
                        <a:rPr lang="en-US" altLang="zh-TW" sz="2400" dirty="0">
                          <a:solidFill>
                            <a:srgbClr val="FF0000"/>
                          </a:solidFill>
                        </a:rPr>
                        <a:t>(</a:t>
                      </a:r>
                      <a:r>
                        <a:rPr lang="zh-TW" altLang="en-US" sz="2400" dirty="0">
                          <a:solidFill>
                            <a:srgbClr val="FF0000"/>
                          </a:solidFill>
                        </a:rPr>
                        <a:t>紅字為嘉義區管道</a:t>
                      </a:r>
                      <a:r>
                        <a:rPr lang="en-US" altLang="zh-TW" sz="2400" dirty="0">
                          <a:solidFill>
                            <a:srgbClr val="FF0000"/>
                          </a:solidFill>
                        </a:rPr>
                        <a:t>)</a:t>
                      </a:r>
                      <a:endParaRPr lang="zh-TW" altLang="en-US" sz="2400" dirty="0">
                        <a:solidFill>
                          <a:srgbClr val="FF0000"/>
                        </a:solidFill>
                        <a:latin typeface="標楷體" pitchFamily="65" charset="-120"/>
                        <a:ea typeface="標楷體" pitchFamily="65" charset="-120"/>
                      </a:endParaRPr>
                    </a:p>
                  </a:txBody>
                  <a:tcPr anchor="ctr"/>
                </a:tc>
                <a:tc hMerge="1">
                  <a:txBody>
                    <a:bodyPr/>
                    <a:lstStyle/>
                    <a:p>
                      <a:endParaRPr lang="zh-TW" altLang="en-US" dirty="0"/>
                    </a:p>
                  </a:txBody>
                  <a:tcPr/>
                </a:tc>
                <a:extLst>
                  <a:ext uri="{0D108BD9-81ED-4DB2-BD59-A6C34878D82A}">
                    <a16:rowId xmlns="" xmlns:a16="http://schemas.microsoft.com/office/drawing/2014/main" val="10000"/>
                  </a:ext>
                </a:extLst>
              </a:tr>
              <a:tr h="593019">
                <a:tc>
                  <a:txBody>
                    <a:bodyPr/>
                    <a:lstStyle/>
                    <a:p>
                      <a:pPr algn="ctr"/>
                      <a:r>
                        <a:rPr lang="zh-TW" altLang="en-US" sz="2800" dirty="0">
                          <a:solidFill>
                            <a:srgbClr val="FF0000"/>
                          </a:solidFill>
                        </a:rPr>
                        <a:t>分區免試</a:t>
                      </a:r>
                      <a:endParaRPr lang="zh-TW" altLang="en-US" sz="2800" dirty="0">
                        <a:solidFill>
                          <a:srgbClr val="FF0000"/>
                        </a:solidFill>
                        <a:latin typeface="標楷體" pitchFamily="65" charset="-120"/>
                        <a:ea typeface="標楷體" pitchFamily="65" charset="-12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i="1" spc="190" dirty="0">
                          <a:solidFill>
                            <a:srgbClr val="FF0000"/>
                          </a:solidFill>
                          <a:effectLst>
                            <a:outerShdw blurRad="38100" dist="38100" dir="2700000" algn="tl">
                              <a:srgbClr val="000000">
                                <a:alpha val="43137"/>
                              </a:srgbClr>
                            </a:outerShdw>
                          </a:effectLst>
                          <a:latin typeface="cwTeXHeiBold"/>
                          <a:cs typeface="cwTeXHeiBold"/>
                        </a:rPr>
                        <a:t>學習區完全免試</a:t>
                      </a:r>
                      <a:endParaRPr lang="zh-TW" altLang="en-US" sz="2800" i="1" dirty="0">
                        <a:solidFill>
                          <a:srgbClr val="FF0000"/>
                        </a:solidFill>
                        <a:effectLst>
                          <a:outerShdw blurRad="38100" dist="38100" dir="2700000" algn="tl">
                            <a:srgbClr val="000000">
                              <a:alpha val="43137"/>
                            </a:srgbClr>
                          </a:outerShdw>
                        </a:effectLst>
                        <a:latin typeface="cwTeXHeiBold"/>
                        <a:cs typeface="cwTeXHeiBold"/>
                      </a:endParaRPr>
                    </a:p>
                  </a:txBody>
                  <a:tcPr anchor="ctr">
                    <a:solidFill>
                      <a:srgbClr val="FFFF00"/>
                    </a:solidFill>
                  </a:tcPr>
                </a:tc>
                <a:extLst>
                  <a:ext uri="{0D108BD9-81ED-4DB2-BD59-A6C34878D82A}">
                    <a16:rowId xmlns="" xmlns:a16="http://schemas.microsoft.com/office/drawing/2014/main" val="10001"/>
                  </a:ext>
                </a:extLst>
              </a:tr>
              <a:tr h="593019">
                <a:tc>
                  <a:txBody>
                    <a:bodyPr/>
                    <a:lstStyle/>
                    <a:p>
                      <a:pPr algn="ctr"/>
                      <a:r>
                        <a:rPr lang="zh-TW" altLang="en-US" sz="2800" dirty="0">
                          <a:solidFill>
                            <a:srgbClr val="FF0000"/>
                          </a:solidFill>
                        </a:rPr>
                        <a:t>直升入學</a:t>
                      </a:r>
                      <a:endParaRPr lang="zh-TW" altLang="en-US" sz="2800" dirty="0">
                        <a:solidFill>
                          <a:srgbClr val="FF0000"/>
                        </a:solidFill>
                        <a:latin typeface="標楷體" pitchFamily="65" charset="-120"/>
                        <a:ea typeface="標楷體" pitchFamily="65"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a:t>園區生免試獨招</a:t>
                      </a:r>
                      <a:endParaRPr lang="zh-TW" altLang="en-US" sz="2000" dirty="0">
                        <a:latin typeface="標楷體" pitchFamily="65" charset="-120"/>
                        <a:ea typeface="標楷體" pitchFamily="65" charset="-120"/>
                      </a:endParaRPr>
                    </a:p>
                  </a:txBody>
                  <a:tcPr anchor="ctr"/>
                </a:tc>
                <a:extLst>
                  <a:ext uri="{0D108BD9-81ED-4DB2-BD59-A6C34878D82A}">
                    <a16:rowId xmlns="" xmlns:a16="http://schemas.microsoft.com/office/drawing/2014/main" val="10002"/>
                  </a:ext>
                </a:extLst>
              </a:tr>
              <a:tr h="59301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FF0000"/>
                          </a:solidFill>
                        </a:rPr>
                        <a:t>技優甄審入學</a:t>
                      </a:r>
                      <a:endParaRPr lang="zh-TW" altLang="en-US" sz="2800" dirty="0">
                        <a:latin typeface="標楷體" pitchFamily="65" charset="-120"/>
                        <a:ea typeface="標楷體" pitchFamily="65" charset="-12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t>基北區產特</a:t>
                      </a:r>
                      <a:endParaRPr lang="zh-TW" altLang="en-US" sz="2000" dirty="0">
                        <a:latin typeface="標楷體" pitchFamily="65" charset="-120"/>
                        <a:ea typeface="標楷體" pitchFamily="65" charset="-120"/>
                      </a:endParaRPr>
                    </a:p>
                  </a:txBody>
                  <a:tcPr anchor="ctr"/>
                </a:tc>
                <a:extLst>
                  <a:ext uri="{0D108BD9-81ED-4DB2-BD59-A6C34878D82A}">
                    <a16:rowId xmlns="" xmlns:a16="http://schemas.microsoft.com/office/drawing/2014/main" val="10003"/>
                  </a:ext>
                </a:extLst>
              </a:tr>
              <a:tr h="5930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FF0000"/>
                          </a:solidFill>
                          <a:latin typeface="標楷體" pitchFamily="65" charset="-120"/>
                          <a:ea typeface="標楷體" pitchFamily="65" charset="-120"/>
                        </a:rPr>
                        <a:t>五專聯合免試</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t>宜蘭區專長生</a:t>
                      </a:r>
                      <a:endParaRPr lang="zh-TW" altLang="en-US" sz="2000" dirty="0">
                        <a:latin typeface="標楷體" pitchFamily="65" charset="-120"/>
                        <a:ea typeface="標楷體" pitchFamily="65" charset="-120"/>
                      </a:endParaRPr>
                    </a:p>
                  </a:txBody>
                  <a:tcPr anchor="ctr"/>
                </a:tc>
                <a:extLst>
                  <a:ext uri="{0D108BD9-81ED-4DB2-BD59-A6C34878D82A}">
                    <a16:rowId xmlns="" xmlns:a16="http://schemas.microsoft.com/office/drawing/2014/main" val="10004"/>
                  </a:ext>
                </a:extLst>
              </a:tr>
              <a:tr h="5930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FF0000"/>
                          </a:solidFill>
                        </a:rPr>
                        <a:t>五專優先免試</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t>         優先免試</a:t>
                      </a:r>
                      <a:endParaRPr lang="zh-TW" altLang="en-US" sz="2000" dirty="0">
                        <a:latin typeface="標楷體" pitchFamily="65" charset="-120"/>
                        <a:ea typeface="標楷體" pitchFamily="65" charset="-120"/>
                      </a:endParaRPr>
                    </a:p>
                    <a:p>
                      <a:endParaRPr lang="zh-TW" altLang="en-US" sz="2000" dirty="0"/>
                    </a:p>
                  </a:txBody>
                  <a:tcPr anchor="ctr"/>
                </a:tc>
                <a:extLst>
                  <a:ext uri="{0D108BD9-81ED-4DB2-BD59-A6C34878D82A}">
                    <a16:rowId xmlns="" xmlns:a16="http://schemas.microsoft.com/office/drawing/2014/main" val="10005"/>
                  </a:ext>
                </a:extLst>
              </a:tr>
              <a:tr h="7193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FF0000"/>
                          </a:solidFill>
                        </a:rPr>
                        <a:t>進修學校非應屆獨招</a:t>
                      </a:r>
                      <a:endParaRPr lang="zh-TW" altLang="en-US" sz="2800" dirty="0">
                        <a:solidFill>
                          <a:srgbClr val="FF0000"/>
                        </a:solidFill>
                        <a:latin typeface="標楷體" pitchFamily="65" charset="-120"/>
                        <a:ea typeface="標楷體" pitchFamily="65" charset="-12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rgbClr val="0070C0"/>
                          </a:solidFill>
                        </a:rPr>
                        <a:t>臺商子弟專案</a:t>
                      </a:r>
                      <a:endParaRPr lang="zh-TW" altLang="en-US" sz="1800" dirty="0">
                        <a:solidFill>
                          <a:srgbClr val="0070C0"/>
                        </a:solidFill>
                        <a:latin typeface="標楷體" pitchFamily="65" charset="-120"/>
                        <a:ea typeface="標楷體" pitchFamily="65" charset="-120"/>
                      </a:endParaRPr>
                    </a:p>
                    <a:p>
                      <a:pPr algn="ctr"/>
                      <a:endParaRPr lang="zh-TW" altLang="en-US" dirty="0"/>
                    </a:p>
                  </a:txBody>
                  <a:tcPr anchor="ctr"/>
                </a:tc>
                <a:extLst>
                  <a:ext uri="{0D108BD9-81ED-4DB2-BD59-A6C34878D82A}">
                    <a16:rowId xmlns="" xmlns:a16="http://schemas.microsoft.com/office/drawing/2014/main" val="10006"/>
                  </a:ext>
                </a:extLst>
              </a:tr>
              <a:tr h="7193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FF0000"/>
                          </a:solidFill>
                          <a:latin typeface="標楷體" pitchFamily="65" charset="-120"/>
                          <a:ea typeface="標楷體" pitchFamily="65" charset="-120"/>
                        </a:rPr>
                        <a:t>技術型及單科型免試獨招</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rgbClr val="0070C0"/>
                          </a:solidFill>
                        </a:rPr>
                        <a:t>原住民藝能班</a:t>
                      </a:r>
                      <a:r>
                        <a:rPr lang="en-US" altLang="zh-TW" sz="1800" dirty="0">
                          <a:solidFill>
                            <a:srgbClr val="0070C0"/>
                          </a:solidFill>
                        </a:rPr>
                        <a:t>.</a:t>
                      </a:r>
                      <a:r>
                        <a:rPr lang="zh-TW" altLang="en-US" sz="1800" dirty="0">
                          <a:solidFill>
                            <a:srgbClr val="0070C0"/>
                          </a:solidFill>
                        </a:rPr>
                        <a:t>實驗班</a:t>
                      </a:r>
                      <a:endParaRPr lang="zh-TW" altLang="en-US" sz="1800" dirty="0">
                        <a:solidFill>
                          <a:srgbClr val="0070C0"/>
                        </a:solidFill>
                        <a:latin typeface="標楷體" pitchFamily="65" charset="-120"/>
                        <a:ea typeface="標楷體" pitchFamily="65" charset="-120"/>
                      </a:endParaRPr>
                    </a:p>
                    <a:p>
                      <a:pPr algn="ctr"/>
                      <a:endParaRPr lang="zh-TW" altLang="en-US" dirty="0"/>
                    </a:p>
                  </a:txBody>
                  <a:tcPr anchor="ct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2634290803"/>
      </p:ext>
    </p:extLst>
  </p:cSld>
  <p:clrMapOvr>
    <a:masterClrMapping/>
  </p:clrMapOvr>
  <p:transition spd="med">
    <p:pull/>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8200" y="0"/>
            <a:ext cx="8229600" cy="1143000"/>
          </a:xfrm>
        </p:spPr>
        <p:txBody>
          <a:bodyPr/>
          <a:lstStyle/>
          <a:p>
            <a:r>
              <a:rPr lang="zh-TW" altLang="en-US" dirty="0">
                <a:latin typeface="微軟正黑體" panose="020B0604030504040204" pitchFamily="34" charset="-120"/>
                <a:ea typeface="微軟正黑體" panose="020B0604030504040204" pitchFamily="34" charset="-120"/>
              </a:rPr>
              <a:t>多元入學管道</a:t>
            </a:r>
            <a:r>
              <a:rPr lang="en-US" altLang="zh-TW" dirty="0">
                <a:latin typeface="微軟正黑體" panose="020B0604030504040204" pitchFamily="34" charset="-120"/>
                <a:ea typeface="微軟正黑體" panose="020B0604030504040204" pitchFamily="34" charset="-120"/>
              </a:rPr>
              <a:t>(2)</a:t>
            </a:r>
            <a:endParaRPr lang="zh-TW" altLang="en-US" sz="3200" dirty="0">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629815568"/>
              </p:ext>
            </p:extLst>
          </p:nvPr>
        </p:nvGraphicFramePr>
        <p:xfrm>
          <a:off x="395536" y="1469736"/>
          <a:ext cx="8496944" cy="5388263"/>
        </p:xfrm>
        <a:graphic>
          <a:graphicData uri="http://schemas.openxmlformats.org/drawingml/2006/table">
            <a:tbl>
              <a:tblPr firstRow="1" bandRow="1">
                <a:tableStyleId>{21E4AEA4-8DFA-4A89-87EB-49C32662AFE0}</a:tableStyleId>
              </a:tblPr>
              <a:tblGrid>
                <a:gridCol w="3641547">
                  <a:extLst>
                    <a:ext uri="{9D8B030D-6E8A-4147-A177-3AD203B41FA5}">
                      <a16:colId xmlns="" xmlns:a16="http://schemas.microsoft.com/office/drawing/2014/main" val="20000"/>
                    </a:ext>
                  </a:extLst>
                </a:gridCol>
                <a:gridCol w="4855397">
                  <a:extLst>
                    <a:ext uri="{9D8B030D-6E8A-4147-A177-3AD203B41FA5}">
                      <a16:colId xmlns="" xmlns:a16="http://schemas.microsoft.com/office/drawing/2014/main" val="20001"/>
                    </a:ext>
                  </a:extLst>
                </a:gridCol>
              </a:tblGrid>
              <a:tr h="1348415">
                <a:tc gridSpan="2">
                  <a:txBody>
                    <a:bodyPr/>
                    <a:lstStyle/>
                    <a:p>
                      <a:pPr algn="ctr"/>
                      <a:r>
                        <a:rPr lang="zh-TW" altLang="en-US" sz="4800" dirty="0">
                          <a:latin typeface="標楷體" pitchFamily="65" charset="-120"/>
                          <a:ea typeface="標楷體" pitchFamily="65" charset="-120"/>
                        </a:rPr>
                        <a:t>特色招生</a:t>
                      </a:r>
                    </a:p>
                  </a:txBody>
                  <a:tcPr/>
                </a:tc>
                <a:tc hMerge="1">
                  <a:txBody>
                    <a:bodyPr/>
                    <a:lstStyle/>
                    <a:p>
                      <a:endParaRPr lang="zh-TW" altLang="en-US" dirty="0"/>
                    </a:p>
                  </a:txBody>
                  <a:tcPr/>
                </a:tc>
                <a:extLst>
                  <a:ext uri="{0D108BD9-81ED-4DB2-BD59-A6C34878D82A}">
                    <a16:rowId xmlns="" xmlns:a16="http://schemas.microsoft.com/office/drawing/2014/main" val="10000"/>
                  </a:ext>
                </a:extLst>
              </a:tr>
              <a:tr h="13466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dirty="0">
                          <a:latin typeface="標楷體" pitchFamily="65" charset="-120"/>
                          <a:ea typeface="標楷體" pitchFamily="65" charset="-120"/>
                        </a:rPr>
                        <a:t>科學班甄選入學</a:t>
                      </a:r>
                    </a:p>
                  </a:txBody>
                  <a:tcPr anchor="ctr"/>
                </a:tc>
                <a:tc>
                  <a:txBody>
                    <a:bodyPr/>
                    <a:lstStyle/>
                    <a:p>
                      <a:pPr algn="ctr"/>
                      <a:r>
                        <a:rPr lang="zh-TW" altLang="en-US" sz="3200" dirty="0">
                          <a:latin typeface="標楷體" pitchFamily="65" charset="-120"/>
                          <a:ea typeface="標楷體" pitchFamily="65" charset="-120"/>
                        </a:rPr>
                        <a:t>專業群科甄選入學</a:t>
                      </a:r>
                    </a:p>
                  </a:txBody>
                  <a:tcPr anchor="ctr"/>
                </a:tc>
                <a:extLst>
                  <a:ext uri="{0D108BD9-81ED-4DB2-BD59-A6C34878D82A}">
                    <a16:rowId xmlns="" xmlns:a16="http://schemas.microsoft.com/office/drawing/2014/main" val="10001"/>
                  </a:ext>
                </a:extLst>
              </a:tr>
              <a:tr h="1346616">
                <a:tc>
                  <a:txBody>
                    <a:bodyPr/>
                    <a:lstStyle/>
                    <a:p>
                      <a:pPr algn="ctr"/>
                      <a:r>
                        <a:rPr lang="zh-TW" altLang="en-US" sz="3200" dirty="0">
                          <a:latin typeface="標楷體" pitchFamily="65" charset="-120"/>
                          <a:ea typeface="標楷體" pitchFamily="65" charset="-120"/>
                        </a:rPr>
                        <a:t>藝才班甄選入學</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zh-TW" altLang="en-US" sz="3200" dirty="0">
                          <a:latin typeface="標楷體" pitchFamily="65" charset="-120"/>
                          <a:ea typeface="標楷體" pitchFamily="65" charset="-120"/>
                        </a:rPr>
                        <a:t>考試分發入學</a:t>
                      </a:r>
                      <a:r>
                        <a:rPr lang="en-US" altLang="zh-TW" sz="3200" dirty="0">
                          <a:solidFill>
                            <a:srgbClr val="FF0000"/>
                          </a:solidFill>
                          <a:latin typeface="標楷體" pitchFamily="65" charset="-120"/>
                          <a:ea typeface="標楷體" pitchFamily="65" charset="-120"/>
                        </a:rPr>
                        <a:t>(</a:t>
                      </a:r>
                      <a:r>
                        <a:rPr lang="en-US" altLang="zh-TW" sz="3200" dirty="0">
                          <a:solidFill>
                            <a:srgbClr val="FF0000"/>
                          </a:solidFill>
                          <a:latin typeface="微軟正黑體" panose="020B0604030504040204" pitchFamily="34" charset="-120"/>
                          <a:ea typeface="微軟正黑體" panose="020B0604030504040204" pitchFamily="34" charset="-120"/>
                        </a:rPr>
                        <a:t>★</a:t>
                      </a:r>
                      <a:r>
                        <a:rPr lang="en-US" altLang="zh-TW" sz="3200" dirty="0">
                          <a:solidFill>
                            <a:srgbClr val="FF0000"/>
                          </a:solidFill>
                          <a:latin typeface="標楷體" pitchFamily="65" charset="-120"/>
                          <a:ea typeface="標楷體" pitchFamily="65" charset="-120"/>
                        </a:rPr>
                        <a:t>)</a:t>
                      </a:r>
                      <a:endParaRPr lang="zh-TW" altLang="en-US" sz="3200" dirty="0">
                        <a:solidFill>
                          <a:srgbClr val="FF0000"/>
                        </a:solidFill>
                        <a:latin typeface="標楷體" pitchFamily="65" charset="-120"/>
                        <a:ea typeface="標楷體" pitchFamily="65" charset="-120"/>
                      </a:endParaRPr>
                    </a:p>
                  </a:txBody>
                  <a:tcPr anchor="ctr"/>
                </a:tc>
                <a:extLst>
                  <a:ext uri="{0D108BD9-81ED-4DB2-BD59-A6C34878D82A}">
                    <a16:rowId xmlns="" xmlns:a16="http://schemas.microsoft.com/office/drawing/2014/main" val="10002"/>
                  </a:ext>
                </a:extLst>
              </a:tr>
              <a:tr h="1346616">
                <a:tc>
                  <a:txBody>
                    <a:bodyPr/>
                    <a:lstStyle/>
                    <a:p>
                      <a:pPr algn="ctr"/>
                      <a:r>
                        <a:rPr lang="zh-TW" altLang="en-US" sz="3200" dirty="0">
                          <a:latin typeface="標楷體" pitchFamily="65" charset="-120"/>
                          <a:ea typeface="標楷體" pitchFamily="65" charset="-120"/>
                        </a:rPr>
                        <a:t>體育班甄選入學</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dirty="0">
                          <a:latin typeface="標楷體" pitchFamily="65" charset="-120"/>
                          <a:ea typeface="標楷體" pitchFamily="65" charset="-120"/>
                        </a:rPr>
                        <a:t>藝才班競賽表現</a:t>
                      </a:r>
                    </a:p>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3200" dirty="0">
                        <a:latin typeface="標楷體" pitchFamily="65" charset="-120"/>
                        <a:ea typeface="標楷體" pitchFamily="65" charset="-120"/>
                      </a:endParaRPr>
                    </a:p>
                  </a:txBody>
                  <a:tcPr anchor="ctr"/>
                </a:tc>
                <a:extLst>
                  <a:ext uri="{0D108BD9-81ED-4DB2-BD59-A6C34878D82A}">
                    <a16:rowId xmlns="" xmlns:a16="http://schemas.microsoft.com/office/drawing/2014/main" val="10003"/>
                  </a:ext>
                </a:extLst>
              </a:tr>
            </a:tbl>
          </a:graphicData>
        </a:graphic>
      </p:graphicFrame>
      <p:sp>
        <p:nvSpPr>
          <p:cNvPr id="3" name="文字方塊 2"/>
          <p:cNvSpPr txBox="1"/>
          <p:nvPr/>
        </p:nvSpPr>
        <p:spPr>
          <a:xfrm>
            <a:off x="4119442" y="5049710"/>
            <a:ext cx="4716016" cy="338554"/>
          </a:xfrm>
          <a:prstGeom prst="rect">
            <a:avLst/>
          </a:prstGeom>
          <a:noFill/>
        </p:spPr>
        <p:txBody>
          <a:bodyPr wrap="square" rtlCol="0">
            <a:spAutoFit/>
          </a:bodyPr>
          <a:lstStyle/>
          <a:p>
            <a:r>
              <a:rPr lang="en-US" altLang="zh-TW" sz="1600" dirty="0">
                <a:solidFill>
                  <a:srgbClr val="FF0000"/>
                </a:solidFill>
              </a:rPr>
              <a:t>(</a:t>
            </a:r>
            <a:r>
              <a:rPr lang="zh-TW" altLang="en-US" sz="1600" dirty="0">
                <a:solidFill>
                  <a:srgbClr val="FF0000"/>
                </a:solidFill>
              </a:rPr>
              <a:t>★</a:t>
            </a:r>
            <a:r>
              <a:rPr lang="en-US" altLang="zh-TW" sz="1600" dirty="0">
                <a:solidFill>
                  <a:srgbClr val="FF0000"/>
                </a:solidFill>
              </a:rPr>
              <a:t>:</a:t>
            </a:r>
            <a:r>
              <a:rPr lang="zh-TW" altLang="en-US" sz="1600" b="1" dirty="0">
                <a:solidFill>
                  <a:srgbClr val="FF0000"/>
                </a:solidFill>
              </a:rPr>
              <a:t>嘉義區新增竹崎高中、永慶</a:t>
            </a:r>
            <a:r>
              <a:rPr lang="zh-TW" altLang="en-US" sz="1600" b="1" dirty="0" smtClean="0">
                <a:solidFill>
                  <a:srgbClr val="FF0000"/>
                </a:solidFill>
              </a:rPr>
              <a:t>高中</a:t>
            </a:r>
            <a:r>
              <a:rPr lang="zh-TW" altLang="en-US" sz="1600" b="1" dirty="0">
                <a:solidFill>
                  <a:srgbClr val="FF0000"/>
                </a:solidFill>
              </a:rPr>
              <a:t>及新港藝高</a:t>
            </a:r>
            <a:r>
              <a:rPr lang="en-US" altLang="zh-TW" sz="1600" b="1" dirty="0">
                <a:solidFill>
                  <a:srgbClr val="FF0000"/>
                </a:solidFill>
              </a:rPr>
              <a:t>)</a:t>
            </a:r>
          </a:p>
        </p:txBody>
      </p:sp>
      <p:sp>
        <p:nvSpPr>
          <p:cNvPr id="5" name="文字方塊 4">
            <a:extLst>
              <a:ext uri="{FF2B5EF4-FFF2-40B4-BE49-F238E27FC236}">
                <a16:creationId xmlns="" xmlns:a16="http://schemas.microsoft.com/office/drawing/2014/main" id="{9F3FA0AF-E2A4-49FF-8AB8-5AE73AC568A9}"/>
              </a:ext>
            </a:extLst>
          </p:cNvPr>
          <p:cNvSpPr txBox="1"/>
          <p:nvPr/>
        </p:nvSpPr>
        <p:spPr>
          <a:xfrm>
            <a:off x="5364088" y="3801478"/>
            <a:ext cx="3181744" cy="338554"/>
          </a:xfrm>
          <a:prstGeom prst="rect">
            <a:avLst/>
          </a:prstGeom>
          <a:noFill/>
        </p:spPr>
        <p:txBody>
          <a:bodyPr wrap="square" rtlCol="0">
            <a:spAutoFit/>
          </a:bodyPr>
          <a:lstStyle/>
          <a:p>
            <a:r>
              <a:rPr lang="en-US" altLang="zh-TW" sz="1600" dirty="0">
                <a:solidFill>
                  <a:srgbClr val="FF0000"/>
                </a:solidFill>
              </a:rPr>
              <a:t>(</a:t>
            </a:r>
            <a:r>
              <a:rPr lang="zh-TW" altLang="en-US" sz="1600" dirty="0">
                <a:solidFill>
                  <a:srgbClr val="FF0000"/>
                </a:solidFill>
              </a:rPr>
              <a:t>★</a:t>
            </a:r>
            <a:r>
              <a:rPr lang="en-US" altLang="zh-TW" sz="1600" dirty="0">
                <a:solidFill>
                  <a:srgbClr val="FF0000"/>
                </a:solidFill>
              </a:rPr>
              <a:t>:</a:t>
            </a:r>
            <a:r>
              <a:rPr lang="zh-TW" altLang="en-US" sz="1600" b="1" dirty="0">
                <a:solidFill>
                  <a:srgbClr val="FF0000"/>
                </a:solidFill>
              </a:rPr>
              <a:t>嘉義區新增家職</a:t>
            </a:r>
            <a:r>
              <a:rPr lang="en-US" altLang="zh-TW" sz="1600" b="1" dirty="0">
                <a:solidFill>
                  <a:srgbClr val="FF0000"/>
                </a:solidFill>
              </a:rPr>
              <a:t>)</a:t>
            </a:r>
          </a:p>
        </p:txBody>
      </p:sp>
    </p:spTree>
    <p:extLst>
      <p:ext uri="{BB962C8B-B14F-4D97-AF65-F5344CB8AC3E}">
        <p14:creationId xmlns:p14="http://schemas.microsoft.com/office/powerpoint/2010/main" val="1088835197"/>
      </p:ext>
    </p:extLst>
  </p:cSld>
  <p:clrMapOvr>
    <a:masterClrMapping/>
  </p:clrMapOvr>
  <p:transition spd="med">
    <p:pull/>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33747"/>
            <a:ext cx="8229600" cy="1143000"/>
          </a:xfrm>
        </p:spPr>
        <p:txBody>
          <a:bodyPr/>
          <a:lstStyle/>
          <a:p>
            <a:r>
              <a:rPr lang="zh-TW" altLang="en-US" dirty="0">
                <a:latin typeface="微軟正黑體" panose="020B0604030504040204" pitchFamily="34" charset="-120"/>
                <a:ea typeface="微軟正黑體" panose="020B0604030504040204" pitchFamily="34" charset="-120"/>
              </a:rPr>
              <a:t>多元入學管道</a:t>
            </a:r>
            <a:r>
              <a:rPr lang="en-US" altLang="zh-TW" dirty="0">
                <a:latin typeface="微軟正黑體" panose="020B0604030504040204" pitchFamily="34" charset="-120"/>
                <a:ea typeface="微軟正黑體" panose="020B0604030504040204" pitchFamily="34" charset="-120"/>
              </a:rPr>
              <a:t>(3)</a:t>
            </a:r>
            <a:endParaRPr lang="zh-TW" altLang="en-US" dirty="0">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359079083"/>
              </p:ext>
            </p:extLst>
          </p:nvPr>
        </p:nvGraphicFramePr>
        <p:xfrm>
          <a:off x="1369085" y="1268760"/>
          <a:ext cx="6624736" cy="1295279"/>
        </p:xfrm>
        <a:graphic>
          <a:graphicData uri="http://schemas.openxmlformats.org/drawingml/2006/table">
            <a:tbl>
              <a:tblPr firstRow="1" bandRow="1">
                <a:tableStyleId>{912C8C85-51F0-491E-9774-3900AFEF0FD7}</a:tableStyleId>
              </a:tblPr>
              <a:tblGrid>
                <a:gridCol w="6624736">
                  <a:extLst>
                    <a:ext uri="{9D8B030D-6E8A-4147-A177-3AD203B41FA5}">
                      <a16:colId xmlns="" xmlns:a16="http://schemas.microsoft.com/office/drawing/2014/main" val="20000"/>
                    </a:ext>
                  </a:extLst>
                </a:gridCol>
              </a:tblGrid>
              <a:tr h="648072">
                <a:tc>
                  <a:txBody>
                    <a:bodyPr/>
                    <a:lstStyle/>
                    <a:p>
                      <a:pPr algn="ctr"/>
                      <a:r>
                        <a:rPr lang="zh-TW" altLang="en-US" sz="3200" dirty="0">
                          <a:latin typeface="微軟正黑體" panose="020B0604030504040204" pitchFamily="34" charset="-120"/>
                          <a:ea typeface="微軟正黑體" panose="020B0604030504040204" pitchFamily="34" charset="-120"/>
                        </a:rPr>
                        <a:t>獨招</a:t>
                      </a:r>
                    </a:p>
                  </a:txBody>
                  <a:tcPr/>
                </a:tc>
                <a:extLst>
                  <a:ext uri="{0D108BD9-81ED-4DB2-BD59-A6C34878D82A}">
                    <a16:rowId xmlns="" xmlns:a16="http://schemas.microsoft.com/office/drawing/2014/main" val="10000"/>
                  </a:ext>
                </a:extLst>
              </a:tr>
              <a:tr h="647207">
                <a:tc>
                  <a:txBody>
                    <a:bodyPr/>
                    <a:lstStyle/>
                    <a:p>
                      <a:pPr algn="ctr"/>
                      <a:r>
                        <a:rPr lang="zh-TW" altLang="en-US" sz="2400" dirty="0">
                          <a:latin typeface="微軟正黑體" panose="020B0604030504040204" pitchFamily="34" charset="-120"/>
                          <a:ea typeface="微軟正黑體" panose="020B0604030504040204" pitchFamily="34" charset="-120"/>
                        </a:rPr>
                        <a:t>未受補助私校單獨招生</a:t>
                      </a:r>
                    </a:p>
                  </a:txBody>
                  <a:tcPr anchor="ctr"/>
                </a:tc>
                <a:extLst>
                  <a:ext uri="{0D108BD9-81ED-4DB2-BD59-A6C34878D82A}">
                    <a16:rowId xmlns="" xmlns:a16="http://schemas.microsoft.com/office/drawing/2014/main" val="10001"/>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2251627173"/>
              </p:ext>
            </p:extLst>
          </p:nvPr>
        </p:nvGraphicFramePr>
        <p:xfrm>
          <a:off x="1259630" y="3068960"/>
          <a:ext cx="6734190" cy="3312368"/>
        </p:xfrm>
        <a:graphic>
          <a:graphicData uri="http://schemas.openxmlformats.org/drawingml/2006/table">
            <a:tbl>
              <a:tblPr firstRow="1" bandRow="1">
                <a:tableStyleId>{7DF18680-E054-41AD-8BC1-D1AEF772440D}</a:tableStyleId>
              </a:tblPr>
              <a:tblGrid>
                <a:gridCol w="3367095">
                  <a:extLst>
                    <a:ext uri="{9D8B030D-6E8A-4147-A177-3AD203B41FA5}">
                      <a16:colId xmlns="" xmlns:a16="http://schemas.microsoft.com/office/drawing/2014/main" val="20000"/>
                    </a:ext>
                  </a:extLst>
                </a:gridCol>
                <a:gridCol w="3367095">
                  <a:extLst>
                    <a:ext uri="{9D8B030D-6E8A-4147-A177-3AD203B41FA5}">
                      <a16:colId xmlns="" xmlns:a16="http://schemas.microsoft.com/office/drawing/2014/main" val="20001"/>
                    </a:ext>
                  </a:extLst>
                </a:gridCol>
              </a:tblGrid>
              <a:tr h="761568">
                <a:tc gridSpan="2">
                  <a:txBody>
                    <a:bodyPr/>
                    <a:lstStyle/>
                    <a:p>
                      <a:pPr algn="ctr"/>
                      <a:r>
                        <a:rPr lang="zh-TW" altLang="en-US" sz="3000" b="0" dirty="0">
                          <a:latin typeface="微軟正黑體" panose="020B0604030504040204" pitchFamily="34" charset="-120"/>
                          <a:ea typeface="微軟正黑體" panose="020B0604030504040204" pitchFamily="34" charset="-120"/>
                        </a:rPr>
                        <a:t>其他</a:t>
                      </a:r>
                    </a:p>
                  </a:txBody>
                  <a:tcPr/>
                </a:tc>
                <a:tc hMerge="1">
                  <a:txBody>
                    <a:bodyPr/>
                    <a:lstStyle/>
                    <a:p>
                      <a:endParaRPr lang="zh-TW" altLang="en-US"/>
                    </a:p>
                  </a:txBody>
                  <a:tcPr/>
                </a:tc>
                <a:extLst>
                  <a:ext uri="{0D108BD9-81ED-4DB2-BD59-A6C34878D82A}">
                    <a16:rowId xmlns="" xmlns:a16="http://schemas.microsoft.com/office/drawing/2014/main" val="10000"/>
                  </a:ext>
                </a:extLst>
              </a:tr>
              <a:tr h="665426">
                <a:tc>
                  <a:txBody>
                    <a:bodyPr/>
                    <a:lstStyle/>
                    <a:p>
                      <a:pPr algn="ctr"/>
                      <a:r>
                        <a:rPr lang="zh-TW" altLang="en-US" sz="3000" b="0" dirty="0">
                          <a:latin typeface="微軟正黑體" panose="020B0604030504040204" pitchFamily="34" charset="-120"/>
                          <a:ea typeface="微軟正黑體" panose="020B0604030504040204" pitchFamily="34" charset="-120"/>
                        </a:rPr>
                        <a:t>運動績優</a:t>
                      </a:r>
                      <a:r>
                        <a:rPr lang="zh-TW" altLang="en-US" sz="3000" b="1" dirty="0">
                          <a:solidFill>
                            <a:srgbClr val="FF0000"/>
                          </a:solidFill>
                          <a:latin typeface="微軟正黑體" panose="020B0604030504040204" pitchFamily="34" charset="-120"/>
                          <a:ea typeface="微軟正黑體" panose="020B0604030504040204" pitchFamily="34" charset="-120"/>
                        </a:rPr>
                        <a:t>獨招</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000" b="0" dirty="0">
                          <a:solidFill>
                            <a:srgbClr val="FF0000"/>
                          </a:solidFill>
                          <a:latin typeface="微軟正黑體" panose="020B0604030504040204" pitchFamily="34" charset="-120"/>
                          <a:ea typeface="微軟正黑體" panose="020B0604030504040204" pitchFamily="34" charset="-120"/>
                        </a:rPr>
                        <a:t>實用技能學程</a:t>
                      </a:r>
                    </a:p>
                  </a:txBody>
                  <a:tcPr anchor="ctr"/>
                </a:tc>
                <a:extLst>
                  <a:ext uri="{0D108BD9-81ED-4DB2-BD59-A6C34878D82A}">
                    <a16:rowId xmlns="" xmlns:a16="http://schemas.microsoft.com/office/drawing/2014/main" val="10001"/>
                  </a:ext>
                </a:extLst>
              </a:tr>
              <a:tr h="6654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000" b="0" dirty="0">
                          <a:latin typeface="微軟正黑體" panose="020B0604030504040204" pitchFamily="34" charset="-120"/>
                          <a:ea typeface="微軟正黑體" panose="020B0604030504040204" pitchFamily="34" charset="-120"/>
                        </a:rPr>
                        <a:t>運動績優</a:t>
                      </a:r>
                      <a:r>
                        <a:rPr lang="zh-TW" altLang="en-US" sz="3000" b="1" dirty="0">
                          <a:solidFill>
                            <a:srgbClr val="00B050"/>
                          </a:solidFill>
                          <a:latin typeface="微軟正黑體" panose="020B0604030504040204" pitchFamily="34" charset="-120"/>
                          <a:ea typeface="微軟正黑體" panose="020B0604030504040204" pitchFamily="34" charset="-120"/>
                        </a:rPr>
                        <a:t>甄試</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000" b="0" dirty="0">
                          <a:latin typeface="微軟正黑體" panose="020B0604030504040204" pitchFamily="34" charset="-120"/>
                          <a:ea typeface="微軟正黑體" panose="020B0604030504040204" pitchFamily="34" charset="-120"/>
                        </a:rPr>
                        <a:t>建教合作班</a:t>
                      </a:r>
                    </a:p>
                  </a:txBody>
                  <a:tcPr anchor="ctr"/>
                </a:tc>
                <a:extLst>
                  <a:ext uri="{0D108BD9-81ED-4DB2-BD59-A6C34878D82A}">
                    <a16:rowId xmlns="" xmlns:a16="http://schemas.microsoft.com/office/drawing/2014/main" val="10002"/>
                  </a:ext>
                </a:extLst>
              </a:tr>
              <a:tr h="12199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000" b="0" dirty="0">
                          <a:latin typeface="微軟正黑體" panose="020B0604030504040204" pitchFamily="34" charset="-120"/>
                          <a:ea typeface="微軟正黑體" panose="020B0604030504040204" pitchFamily="34" charset="-120"/>
                        </a:rPr>
                        <a:t>運動績優</a:t>
                      </a:r>
                      <a:r>
                        <a:rPr lang="zh-TW" altLang="en-US" sz="3000" b="1" dirty="0">
                          <a:solidFill>
                            <a:schemeClr val="accent6"/>
                          </a:solidFill>
                          <a:latin typeface="微軟正黑體" panose="020B0604030504040204" pitchFamily="34" charset="-120"/>
                          <a:ea typeface="微軟正黑體" panose="020B0604030504040204" pitchFamily="34" charset="-120"/>
                        </a:rPr>
                        <a:t>甄審</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000" b="0" dirty="0">
                          <a:latin typeface="微軟正黑體" panose="020B0604030504040204" pitchFamily="34" charset="-120"/>
                          <a:ea typeface="微軟正黑體" panose="020B0604030504040204" pitchFamily="34" charset="-120"/>
                        </a:rPr>
                        <a:t>身心障礙學生適性輔導就學安置</a:t>
                      </a:r>
                    </a:p>
                  </a:txBody>
                  <a:tcPr anchor="ct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8422226"/>
      </p:ext>
    </p:extLst>
  </p:cSld>
  <p:clrMapOvr>
    <a:masterClrMapping/>
  </p:clrMapOvr>
  <p:transition spd="med">
    <p:pull/>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95A6E682-5336-4F47-8FEB-91ADC382736E}"/>
              </a:ext>
            </a:extLst>
          </p:cNvPr>
          <p:cNvSpPr>
            <a:spLocks noGrp="1"/>
          </p:cNvSpPr>
          <p:nvPr>
            <p:ph type="title"/>
          </p:nvPr>
        </p:nvSpPr>
        <p:spPr>
          <a:xfrm>
            <a:off x="576444" y="1183206"/>
            <a:ext cx="8229600" cy="1143000"/>
          </a:xfrm>
        </p:spPr>
        <p:txBody>
          <a:bodyPr>
            <a:normAutofit/>
          </a:bodyPr>
          <a:lstStyle/>
          <a:p>
            <a:r>
              <a:rPr lang="zh-TW" altLang="en-US" sz="4400" spc="225" dirty="0">
                <a:solidFill>
                  <a:srgbClr val="FFC000"/>
                </a:solidFill>
                <a:latin typeface="cwTeXHeiBold"/>
                <a:cs typeface="cwTeXHeiBold"/>
              </a:rPr>
              <a:t>試</a:t>
            </a:r>
            <a:r>
              <a:rPr lang="zh-TW" altLang="en-US" sz="4400" spc="220" dirty="0">
                <a:solidFill>
                  <a:srgbClr val="FFC000"/>
                </a:solidFill>
                <a:latin typeface="cwTeXHeiBold"/>
                <a:cs typeface="cwTeXHeiBold"/>
              </a:rPr>
              <a:t>辦學習區完全免試入學</a:t>
            </a:r>
            <a:endParaRPr lang="zh-TW" altLang="en-US" dirty="0">
              <a:solidFill>
                <a:srgbClr val="FFC000"/>
              </a:solidFill>
            </a:endParaRPr>
          </a:p>
        </p:txBody>
      </p:sp>
      <p:sp>
        <p:nvSpPr>
          <p:cNvPr id="3" name="內容版面配置區 2">
            <a:extLst>
              <a:ext uri="{FF2B5EF4-FFF2-40B4-BE49-F238E27FC236}">
                <a16:creationId xmlns="" xmlns:a16="http://schemas.microsoft.com/office/drawing/2014/main" id="{A645BF06-2D02-405C-8527-138587959D74}"/>
              </a:ext>
            </a:extLst>
          </p:cNvPr>
          <p:cNvSpPr>
            <a:spLocks noGrp="1"/>
          </p:cNvSpPr>
          <p:nvPr>
            <p:ph idx="1"/>
          </p:nvPr>
        </p:nvSpPr>
        <p:spPr>
          <a:xfrm>
            <a:off x="1311775" y="2560776"/>
            <a:ext cx="6758938" cy="3375375"/>
          </a:xfrm>
        </p:spPr>
        <p:txBody>
          <a:bodyPr>
            <a:normAutofit fontScale="70000" lnSpcReduction="20000"/>
          </a:bodyPr>
          <a:lstStyle/>
          <a:p>
            <a:r>
              <a:rPr lang="zh-TW" altLang="en-US" dirty="0"/>
              <a:t>竹崎</a:t>
            </a:r>
            <a:r>
              <a:rPr lang="zh-TW" altLang="en-US" dirty="0" smtClean="0"/>
              <a:t>高中普通科</a:t>
            </a:r>
            <a:r>
              <a:rPr lang="en-US" altLang="zh-TW" dirty="0" smtClean="0"/>
              <a:t>---</a:t>
            </a:r>
            <a:r>
              <a:rPr lang="zh-TW" altLang="en-US" dirty="0" smtClean="0"/>
              <a:t> </a:t>
            </a:r>
            <a:r>
              <a:rPr lang="en-US" altLang="zh-TW" dirty="0" smtClean="0"/>
              <a:t>44</a:t>
            </a:r>
            <a:r>
              <a:rPr lang="zh-TW" altLang="en-US" dirty="0" smtClean="0"/>
              <a:t>人  </a:t>
            </a:r>
            <a:r>
              <a:rPr lang="en-US" altLang="zh-TW" dirty="0" smtClean="0"/>
              <a:t>(</a:t>
            </a:r>
            <a:r>
              <a:rPr lang="zh-TW" altLang="en-US" dirty="0"/>
              <a:t>含</a:t>
            </a:r>
            <a:r>
              <a:rPr lang="zh-TW" altLang="en-US" dirty="0" smtClean="0"/>
              <a:t>外加名額</a:t>
            </a:r>
            <a:r>
              <a:rPr lang="en-US" altLang="zh-TW" dirty="0"/>
              <a:t>2</a:t>
            </a:r>
            <a:r>
              <a:rPr lang="zh-TW" altLang="en-US" dirty="0" smtClean="0"/>
              <a:t>人</a:t>
            </a:r>
            <a:r>
              <a:rPr lang="en-US" altLang="zh-TW" dirty="0" smtClean="0"/>
              <a:t>)</a:t>
            </a:r>
            <a:r>
              <a:rPr lang="zh-TW" altLang="en-US" dirty="0" smtClean="0"/>
              <a:t> </a:t>
            </a:r>
            <a:endParaRPr lang="en-US" altLang="zh-TW" dirty="0"/>
          </a:p>
          <a:p>
            <a:r>
              <a:rPr lang="zh-TW" altLang="en-US" dirty="0"/>
              <a:t>新港藝</a:t>
            </a:r>
            <a:r>
              <a:rPr lang="zh-TW" altLang="en-US" dirty="0" smtClean="0"/>
              <a:t>高普通科</a:t>
            </a:r>
            <a:r>
              <a:rPr lang="en-US" altLang="zh-TW" dirty="0" smtClean="0"/>
              <a:t>--- </a:t>
            </a:r>
            <a:r>
              <a:rPr lang="zh-TW" altLang="en-US" dirty="0" smtClean="0"/>
              <a:t> </a:t>
            </a:r>
            <a:r>
              <a:rPr lang="en-US" altLang="zh-TW" dirty="0" smtClean="0"/>
              <a:t>111</a:t>
            </a:r>
            <a:r>
              <a:rPr lang="zh-TW" altLang="en-US" dirty="0" smtClean="0"/>
              <a:t>人</a:t>
            </a:r>
            <a:r>
              <a:rPr lang="en-US" altLang="zh-TW" dirty="0" smtClean="0"/>
              <a:t>(</a:t>
            </a:r>
            <a:r>
              <a:rPr lang="zh-TW" altLang="en-US" dirty="0" smtClean="0"/>
              <a:t>含外加名額</a:t>
            </a:r>
            <a:r>
              <a:rPr lang="en-US" altLang="zh-TW" dirty="0" smtClean="0"/>
              <a:t>6</a:t>
            </a:r>
            <a:r>
              <a:rPr lang="zh-TW" altLang="en-US" dirty="0" smtClean="0"/>
              <a:t>人</a:t>
            </a:r>
            <a:r>
              <a:rPr lang="en-US" altLang="zh-TW" dirty="0" smtClean="0"/>
              <a:t>)</a:t>
            </a:r>
          </a:p>
          <a:p>
            <a:r>
              <a:rPr lang="zh-TW" altLang="en-US" dirty="0" smtClean="0"/>
              <a:t>東吳高職觀光事業科</a:t>
            </a:r>
            <a:r>
              <a:rPr lang="en-US" altLang="zh-TW" dirty="0" smtClean="0"/>
              <a:t>---29</a:t>
            </a:r>
            <a:r>
              <a:rPr lang="zh-TW" altLang="en-US" dirty="0" smtClean="0"/>
              <a:t>人</a:t>
            </a:r>
            <a:r>
              <a:rPr lang="en-US" altLang="zh-TW" dirty="0"/>
              <a:t>(</a:t>
            </a:r>
            <a:r>
              <a:rPr lang="zh-TW" altLang="en-US" dirty="0"/>
              <a:t>含外加名額</a:t>
            </a:r>
            <a:r>
              <a:rPr lang="en-US" altLang="zh-TW" dirty="0"/>
              <a:t>6</a:t>
            </a:r>
            <a:r>
              <a:rPr lang="zh-TW" altLang="en-US" dirty="0"/>
              <a:t>人</a:t>
            </a:r>
            <a:r>
              <a:rPr lang="en-US" altLang="zh-TW" dirty="0" smtClean="0"/>
              <a:t>)</a:t>
            </a:r>
          </a:p>
          <a:p>
            <a:pPr marL="0" indent="0">
              <a:buNone/>
            </a:pPr>
            <a:r>
              <a:rPr lang="zh-TW" altLang="en-US" dirty="0"/>
              <a:t> </a:t>
            </a:r>
            <a:r>
              <a:rPr lang="zh-TW" altLang="en-US" dirty="0" smtClean="0"/>
              <a:t>                     幼兒保育科</a:t>
            </a:r>
            <a:r>
              <a:rPr lang="en-US" altLang="zh-TW" dirty="0" smtClean="0"/>
              <a:t>---51</a:t>
            </a:r>
            <a:r>
              <a:rPr lang="zh-TW" altLang="en-US" dirty="0" smtClean="0"/>
              <a:t>人</a:t>
            </a:r>
            <a:r>
              <a:rPr lang="en-US" altLang="zh-TW" dirty="0"/>
              <a:t>(</a:t>
            </a:r>
            <a:r>
              <a:rPr lang="zh-TW" altLang="en-US" dirty="0"/>
              <a:t>含外加名額</a:t>
            </a:r>
            <a:r>
              <a:rPr lang="en-US" altLang="zh-TW" dirty="0"/>
              <a:t>6</a:t>
            </a:r>
            <a:r>
              <a:rPr lang="zh-TW" altLang="en-US" dirty="0"/>
              <a:t>人</a:t>
            </a:r>
            <a:r>
              <a:rPr lang="en-US" altLang="zh-TW" dirty="0"/>
              <a:t>)</a:t>
            </a:r>
          </a:p>
          <a:p>
            <a:pPr marL="0" indent="0">
              <a:buNone/>
            </a:pPr>
            <a:r>
              <a:rPr lang="zh-TW" altLang="en-US" dirty="0"/>
              <a:t> </a:t>
            </a:r>
            <a:r>
              <a:rPr lang="zh-TW" altLang="en-US" dirty="0" smtClean="0"/>
              <a:t>                     表演藝術科</a:t>
            </a:r>
            <a:r>
              <a:rPr lang="en-US" altLang="zh-TW" dirty="0" smtClean="0"/>
              <a:t>---51</a:t>
            </a:r>
            <a:r>
              <a:rPr lang="zh-TW" altLang="en-US" dirty="0" smtClean="0"/>
              <a:t>人</a:t>
            </a:r>
            <a:r>
              <a:rPr lang="en-US" altLang="zh-TW" dirty="0"/>
              <a:t>(</a:t>
            </a:r>
            <a:r>
              <a:rPr lang="zh-TW" altLang="en-US" dirty="0"/>
              <a:t>含外加名額</a:t>
            </a:r>
            <a:r>
              <a:rPr lang="en-US" altLang="zh-TW" dirty="0"/>
              <a:t>6</a:t>
            </a:r>
            <a:r>
              <a:rPr lang="zh-TW" altLang="en-US" dirty="0"/>
              <a:t>人</a:t>
            </a:r>
            <a:r>
              <a:rPr lang="en-US" altLang="zh-TW" dirty="0" smtClean="0"/>
              <a:t>)</a:t>
            </a:r>
          </a:p>
          <a:p>
            <a:r>
              <a:rPr lang="zh-TW" altLang="en-US" dirty="0" smtClean="0"/>
              <a:t>興華中學普通科</a:t>
            </a:r>
            <a:r>
              <a:rPr lang="en-US" altLang="zh-TW" dirty="0" smtClean="0"/>
              <a:t>---53</a:t>
            </a:r>
            <a:r>
              <a:rPr lang="zh-TW" altLang="en-US" dirty="0" smtClean="0"/>
              <a:t>人</a:t>
            </a:r>
            <a:r>
              <a:rPr lang="en-US" altLang="zh-TW" dirty="0"/>
              <a:t>(</a:t>
            </a:r>
            <a:r>
              <a:rPr lang="zh-TW" altLang="en-US" dirty="0"/>
              <a:t>含外加</a:t>
            </a:r>
            <a:r>
              <a:rPr lang="zh-TW" altLang="en-US" dirty="0" smtClean="0"/>
              <a:t>名額</a:t>
            </a:r>
            <a:r>
              <a:rPr lang="en-US" altLang="zh-TW" dirty="0" smtClean="0"/>
              <a:t>8</a:t>
            </a:r>
            <a:r>
              <a:rPr lang="zh-TW" altLang="en-US" dirty="0" smtClean="0"/>
              <a:t>人</a:t>
            </a:r>
            <a:r>
              <a:rPr lang="en-US" altLang="zh-TW" dirty="0"/>
              <a:t>)</a:t>
            </a:r>
            <a:r>
              <a:rPr lang="zh-TW" altLang="en-US" dirty="0"/>
              <a:t> </a:t>
            </a:r>
            <a:endParaRPr lang="en-US" altLang="zh-TW" dirty="0" smtClean="0"/>
          </a:p>
          <a:p>
            <a:pPr marL="0" indent="0">
              <a:buNone/>
            </a:pPr>
            <a:r>
              <a:rPr lang="zh-TW" altLang="en-US" dirty="0"/>
              <a:t> </a:t>
            </a:r>
            <a:r>
              <a:rPr lang="zh-TW" altLang="en-US" dirty="0" smtClean="0"/>
              <a:t>                      資料處理科</a:t>
            </a:r>
            <a:r>
              <a:rPr lang="en-US" altLang="zh-TW" dirty="0"/>
              <a:t>---53</a:t>
            </a:r>
            <a:r>
              <a:rPr lang="zh-TW" altLang="en-US" dirty="0"/>
              <a:t>人</a:t>
            </a:r>
            <a:r>
              <a:rPr lang="en-US" altLang="zh-TW" dirty="0"/>
              <a:t>(</a:t>
            </a:r>
            <a:r>
              <a:rPr lang="zh-TW" altLang="en-US" dirty="0"/>
              <a:t>含外加名額</a:t>
            </a:r>
            <a:r>
              <a:rPr lang="en-US" altLang="zh-TW" dirty="0"/>
              <a:t>8</a:t>
            </a:r>
            <a:r>
              <a:rPr lang="zh-TW" altLang="en-US" dirty="0"/>
              <a:t>人</a:t>
            </a:r>
            <a:r>
              <a:rPr lang="en-US" altLang="zh-TW" dirty="0"/>
              <a:t>)</a:t>
            </a:r>
            <a:r>
              <a:rPr lang="zh-TW" altLang="en-US" dirty="0"/>
              <a:t> </a:t>
            </a:r>
            <a:endParaRPr lang="en-US" altLang="zh-TW" dirty="0" smtClean="0"/>
          </a:p>
          <a:p>
            <a:pPr marL="0" indent="0">
              <a:buNone/>
            </a:pPr>
            <a:r>
              <a:rPr lang="zh-TW" altLang="en-US" dirty="0"/>
              <a:t> </a:t>
            </a:r>
            <a:r>
              <a:rPr lang="zh-TW" altLang="en-US" dirty="0" smtClean="0"/>
              <a:t>                      觀光事業科</a:t>
            </a:r>
            <a:r>
              <a:rPr lang="en-US" altLang="zh-TW" dirty="0"/>
              <a:t>---53</a:t>
            </a:r>
            <a:r>
              <a:rPr lang="zh-TW" altLang="en-US" dirty="0"/>
              <a:t>人</a:t>
            </a:r>
            <a:r>
              <a:rPr lang="en-US" altLang="zh-TW" dirty="0"/>
              <a:t>(</a:t>
            </a:r>
            <a:r>
              <a:rPr lang="zh-TW" altLang="en-US" dirty="0"/>
              <a:t>含外加名額</a:t>
            </a:r>
            <a:r>
              <a:rPr lang="en-US" altLang="zh-TW" dirty="0"/>
              <a:t>8</a:t>
            </a:r>
            <a:r>
              <a:rPr lang="zh-TW" altLang="en-US" dirty="0"/>
              <a:t>人</a:t>
            </a:r>
            <a:r>
              <a:rPr lang="en-US" altLang="zh-TW" dirty="0"/>
              <a:t>)</a:t>
            </a:r>
            <a:r>
              <a:rPr lang="zh-TW" altLang="en-US" dirty="0"/>
              <a:t> </a:t>
            </a:r>
            <a:endParaRPr lang="en-US" altLang="zh-TW" dirty="0" smtClean="0"/>
          </a:p>
          <a:p>
            <a:pPr marL="0" indent="0">
              <a:buNone/>
            </a:pPr>
            <a:r>
              <a:rPr lang="zh-TW" altLang="en-US" dirty="0"/>
              <a:t> </a:t>
            </a:r>
            <a:r>
              <a:rPr lang="zh-TW" altLang="en-US" dirty="0" smtClean="0"/>
              <a:t>                      餐飲管理科</a:t>
            </a:r>
            <a:r>
              <a:rPr lang="en-US" altLang="zh-TW" dirty="0" smtClean="0"/>
              <a:t>---</a:t>
            </a:r>
            <a:r>
              <a:rPr lang="en-US" altLang="zh-TW" dirty="0"/>
              <a:t>53</a:t>
            </a:r>
            <a:r>
              <a:rPr lang="zh-TW" altLang="en-US" dirty="0"/>
              <a:t>人</a:t>
            </a:r>
            <a:r>
              <a:rPr lang="en-US" altLang="zh-TW" dirty="0"/>
              <a:t>(</a:t>
            </a:r>
            <a:r>
              <a:rPr lang="zh-TW" altLang="en-US" dirty="0"/>
              <a:t>含外加名額</a:t>
            </a:r>
            <a:r>
              <a:rPr lang="en-US" altLang="zh-TW" dirty="0"/>
              <a:t>8</a:t>
            </a:r>
            <a:r>
              <a:rPr lang="zh-TW" altLang="en-US" dirty="0"/>
              <a:t>人</a:t>
            </a:r>
            <a:r>
              <a:rPr lang="en-US" altLang="zh-TW" dirty="0"/>
              <a:t>)</a:t>
            </a:r>
            <a:r>
              <a:rPr lang="zh-TW" altLang="en-US" dirty="0"/>
              <a:t> </a:t>
            </a:r>
            <a:endParaRPr lang="en-US" altLang="zh-TW" dirty="0"/>
          </a:p>
        </p:txBody>
      </p:sp>
      <p:grpSp>
        <p:nvGrpSpPr>
          <p:cNvPr id="4" name="object 21">
            <a:extLst>
              <a:ext uri="{FF2B5EF4-FFF2-40B4-BE49-F238E27FC236}">
                <a16:creationId xmlns="" xmlns:a16="http://schemas.microsoft.com/office/drawing/2014/main" id="{A6A129CB-0D69-4570-B2A7-B77A2153EF8C}"/>
              </a:ext>
            </a:extLst>
          </p:cNvPr>
          <p:cNvGrpSpPr/>
          <p:nvPr/>
        </p:nvGrpSpPr>
        <p:grpSpPr>
          <a:xfrm>
            <a:off x="797905" y="1393392"/>
            <a:ext cx="7272808" cy="1022604"/>
            <a:chOff x="1242060" y="3521964"/>
            <a:chExt cx="4511040" cy="1022604"/>
          </a:xfrm>
        </p:grpSpPr>
        <p:sp>
          <p:nvSpPr>
            <p:cNvPr id="5" name="object 22">
              <a:extLst>
                <a:ext uri="{FF2B5EF4-FFF2-40B4-BE49-F238E27FC236}">
                  <a16:creationId xmlns="" xmlns:a16="http://schemas.microsoft.com/office/drawing/2014/main" id="{9371AAA2-27F8-4891-A79B-FACF42AA5947}"/>
                </a:ext>
              </a:extLst>
            </p:cNvPr>
            <p:cNvSpPr/>
            <p:nvPr/>
          </p:nvSpPr>
          <p:spPr>
            <a:xfrm>
              <a:off x="1306068" y="3521964"/>
              <a:ext cx="4294632" cy="1022604"/>
            </a:xfrm>
            <a:prstGeom prst="rect">
              <a:avLst/>
            </a:prstGeom>
            <a:blipFill>
              <a:blip r:embed="rId2" cstate="print"/>
              <a:stretch>
                <a:fillRect/>
              </a:stretch>
            </a:blipFill>
          </p:spPr>
          <p:txBody>
            <a:bodyPr wrap="square" lIns="0" tIns="0" rIns="0" bIns="0" rtlCol="0"/>
            <a:lstStyle/>
            <a:p>
              <a:endParaRPr/>
            </a:p>
          </p:txBody>
        </p:sp>
        <p:sp>
          <p:nvSpPr>
            <p:cNvPr id="6" name="object 23">
              <a:extLst>
                <a:ext uri="{FF2B5EF4-FFF2-40B4-BE49-F238E27FC236}">
                  <a16:creationId xmlns="" xmlns:a16="http://schemas.microsoft.com/office/drawing/2014/main" id="{E531AA15-45C1-45FF-9E39-43D612998697}"/>
                </a:ext>
              </a:extLst>
            </p:cNvPr>
            <p:cNvSpPr/>
            <p:nvPr/>
          </p:nvSpPr>
          <p:spPr>
            <a:xfrm>
              <a:off x="1242060" y="3666744"/>
              <a:ext cx="4511040" cy="833627"/>
            </a:xfrm>
            <a:prstGeom prst="rect">
              <a:avLst/>
            </a:prstGeom>
            <a:blipFill>
              <a:blip r:embed="rId3" cstate="print"/>
              <a:stretch>
                <a:fillRect/>
              </a:stretch>
            </a:blipFill>
          </p:spPr>
          <p:txBody>
            <a:bodyPr wrap="square" lIns="0" tIns="0" rIns="0" bIns="0" rtlCol="0"/>
            <a:lstStyle/>
            <a:p>
              <a:endParaRPr/>
            </a:p>
          </p:txBody>
        </p:sp>
        <p:sp>
          <p:nvSpPr>
            <p:cNvPr id="8" name="object 25">
              <a:extLst>
                <a:ext uri="{FF2B5EF4-FFF2-40B4-BE49-F238E27FC236}">
                  <a16:creationId xmlns="" xmlns:a16="http://schemas.microsoft.com/office/drawing/2014/main" id="{3EDCD6FC-CF22-472B-9FB5-2647BA4C7DBF}"/>
                </a:ext>
              </a:extLst>
            </p:cNvPr>
            <p:cNvSpPr/>
            <p:nvPr/>
          </p:nvSpPr>
          <p:spPr>
            <a:xfrm>
              <a:off x="1367663" y="3563061"/>
              <a:ext cx="4171315" cy="900430"/>
            </a:xfrm>
            <a:custGeom>
              <a:avLst/>
              <a:gdLst/>
              <a:ahLst/>
              <a:cxnLst/>
              <a:rect l="l" t="t" r="r" b="b"/>
              <a:pathLst>
                <a:path w="4171315" h="900429">
                  <a:moveTo>
                    <a:pt x="0" y="900099"/>
                  </a:moveTo>
                  <a:lnTo>
                    <a:pt x="4171315" y="900099"/>
                  </a:lnTo>
                  <a:lnTo>
                    <a:pt x="4171315" y="0"/>
                  </a:lnTo>
                  <a:lnTo>
                    <a:pt x="0" y="0"/>
                  </a:lnTo>
                  <a:lnTo>
                    <a:pt x="0" y="900099"/>
                  </a:lnTo>
                  <a:close/>
                </a:path>
              </a:pathLst>
            </a:custGeom>
            <a:ln w="38100">
              <a:solidFill>
                <a:srgbClr val="FFFFFF"/>
              </a:solidFill>
            </a:ln>
          </p:spPr>
          <p:txBody>
            <a:bodyPr wrap="square" lIns="0" tIns="0" rIns="0" bIns="0" rtlCol="0"/>
            <a:lstStyle/>
            <a:p>
              <a:endParaRPr/>
            </a:p>
          </p:txBody>
        </p:sp>
      </p:grpSp>
      <p:sp>
        <p:nvSpPr>
          <p:cNvPr id="7" name="文字方塊 6"/>
          <p:cNvSpPr txBox="1"/>
          <p:nvPr/>
        </p:nvSpPr>
        <p:spPr>
          <a:xfrm>
            <a:off x="1043608" y="260648"/>
            <a:ext cx="3312368" cy="584775"/>
          </a:xfrm>
          <a:prstGeom prst="rect">
            <a:avLst/>
          </a:prstGeom>
          <a:noFill/>
        </p:spPr>
        <p:txBody>
          <a:bodyPr wrap="square" rtlCol="0">
            <a:spAutoFit/>
          </a:bodyPr>
          <a:lstStyle/>
          <a:p>
            <a:r>
              <a:rPr lang="zh-TW" altLang="en-US" sz="3200" dirty="0" smtClean="0"/>
              <a:t>各管道說明</a:t>
            </a:r>
            <a:r>
              <a:rPr lang="en-US" altLang="zh-TW" sz="3200" dirty="0" smtClean="0"/>
              <a:t>:</a:t>
            </a:r>
            <a:endParaRPr lang="zh-TW" altLang="en-US" sz="3200" dirty="0"/>
          </a:p>
        </p:txBody>
      </p:sp>
    </p:spTree>
    <p:extLst>
      <p:ext uri="{BB962C8B-B14F-4D97-AF65-F5344CB8AC3E}">
        <p14:creationId xmlns:p14="http://schemas.microsoft.com/office/powerpoint/2010/main" val="2823516095"/>
      </p:ext>
    </p:extLst>
  </p:cSld>
  <p:clrMapOvr>
    <a:masterClrMapping/>
  </p:clrMapOvr>
  <p:transition spd="med">
    <p:pull/>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4387" y="204568"/>
            <a:ext cx="7084059" cy="689291"/>
          </a:xfrm>
          <a:prstGeom prst="rect">
            <a:avLst/>
          </a:prstGeom>
        </p:spPr>
        <p:txBody>
          <a:bodyPr vert="horz" wrap="square" lIns="0" tIns="12065" rIns="0" bIns="0" rtlCol="0">
            <a:spAutoFit/>
          </a:bodyPr>
          <a:lstStyle/>
          <a:p>
            <a:pPr marL="12700">
              <a:lnSpc>
                <a:spcPct val="100000"/>
              </a:lnSpc>
              <a:spcBef>
                <a:spcPts val="95"/>
              </a:spcBef>
            </a:pPr>
            <a:r>
              <a:rPr lang="en-US" spc="-5" dirty="0"/>
              <a:t>1.</a:t>
            </a:r>
            <a:r>
              <a:rPr spc="-5" dirty="0"/>
              <a:t>共</a:t>
            </a:r>
            <a:r>
              <a:rPr spc="5" dirty="0"/>
              <a:t>構</a:t>
            </a:r>
            <a:r>
              <a:rPr spc="-5" dirty="0"/>
              <a:t>六年一貫發展平台</a:t>
            </a:r>
          </a:p>
        </p:txBody>
      </p:sp>
      <p:sp>
        <p:nvSpPr>
          <p:cNvPr id="4" name="object 4"/>
          <p:cNvSpPr/>
          <p:nvPr/>
        </p:nvSpPr>
        <p:spPr>
          <a:xfrm>
            <a:off x="8674045" y="6435436"/>
            <a:ext cx="123044" cy="200631"/>
          </a:xfrm>
          <a:prstGeom prst="rect">
            <a:avLst/>
          </a:prstGeom>
          <a:blipFill>
            <a:blip r:embed="rId2" cstate="print"/>
            <a:stretch>
              <a:fillRect/>
            </a:stretch>
          </a:blipFill>
        </p:spPr>
        <p:txBody>
          <a:bodyPr wrap="square" lIns="0" tIns="0" rIns="0" bIns="0" rtlCol="0"/>
          <a:lstStyle/>
          <a:p>
            <a:endParaRPr/>
          </a:p>
        </p:txBody>
      </p:sp>
      <p:grpSp>
        <p:nvGrpSpPr>
          <p:cNvPr id="5" name="object 5"/>
          <p:cNvGrpSpPr/>
          <p:nvPr/>
        </p:nvGrpSpPr>
        <p:grpSpPr>
          <a:xfrm>
            <a:off x="6059296" y="3476878"/>
            <a:ext cx="1294130" cy="505459"/>
            <a:chOff x="6059296" y="3476878"/>
            <a:chExt cx="1294130" cy="505459"/>
          </a:xfrm>
        </p:grpSpPr>
        <p:sp>
          <p:nvSpPr>
            <p:cNvPr id="6" name="object 6"/>
            <p:cNvSpPr/>
            <p:nvPr/>
          </p:nvSpPr>
          <p:spPr>
            <a:xfrm>
              <a:off x="6059296" y="3476878"/>
              <a:ext cx="1294130" cy="504190"/>
            </a:xfrm>
            <a:custGeom>
              <a:avLst/>
              <a:gdLst/>
              <a:ahLst/>
              <a:cxnLst/>
              <a:rect l="l" t="t" r="r" b="b"/>
              <a:pathLst>
                <a:path w="1294129" h="504189">
                  <a:moveTo>
                    <a:pt x="1042034" y="0"/>
                  </a:moveTo>
                  <a:lnTo>
                    <a:pt x="1042034" y="125984"/>
                  </a:lnTo>
                  <a:lnTo>
                    <a:pt x="0" y="125984"/>
                  </a:lnTo>
                  <a:lnTo>
                    <a:pt x="0" y="377952"/>
                  </a:lnTo>
                  <a:lnTo>
                    <a:pt x="1042034" y="377952"/>
                  </a:lnTo>
                  <a:lnTo>
                    <a:pt x="1042034" y="503936"/>
                  </a:lnTo>
                  <a:lnTo>
                    <a:pt x="1294002" y="251968"/>
                  </a:lnTo>
                  <a:lnTo>
                    <a:pt x="1042034" y="0"/>
                  </a:lnTo>
                  <a:close/>
                </a:path>
              </a:pathLst>
            </a:custGeom>
            <a:solidFill>
              <a:srgbClr val="6F2F9F"/>
            </a:solidFill>
          </p:spPr>
          <p:txBody>
            <a:bodyPr wrap="square" lIns="0" tIns="0" rIns="0" bIns="0" rtlCol="0"/>
            <a:lstStyle/>
            <a:p>
              <a:endParaRPr/>
            </a:p>
          </p:txBody>
        </p:sp>
        <p:sp>
          <p:nvSpPr>
            <p:cNvPr id="7" name="object 7"/>
            <p:cNvSpPr/>
            <p:nvPr/>
          </p:nvSpPr>
          <p:spPr>
            <a:xfrm>
              <a:off x="6141719" y="3552443"/>
              <a:ext cx="1021079" cy="429767"/>
            </a:xfrm>
            <a:prstGeom prst="rect">
              <a:avLst/>
            </a:prstGeom>
            <a:blipFill>
              <a:blip r:embed="rId3" cstate="print"/>
              <a:stretch>
                <a:fillRect/>
              </a:stretch>
            </a:blipFill>
          </p:spPr>
          <p:txBody>
            <a:bodyPr wrap="square" lIns="0" tIns="0" rIns="0" bIns="0" rtlCol="0"/>
            <a:lstStyle/>
            <a:p>
              <a:endParaRPr/>
            </a:p>
          </p:txBody>
        </p:sp>
      </p:grpSp>
      <p:sp>
        <p:nvSpPr>
          <p:cNvPr id="8" name="object 8"/>
          <p:cNvSpPr txBox="1"/>
          <p:nvPr/>
        </p:nvSpPr>
        <p:spPr>
          <a:xfrm>
            <a:off x="6250685" y="3595242"/>
            <a:ext cx="787400"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Noto Sans Mono CJK JP Bold"/>
                <a:cs typeface="Noto Sans Mono CJK JP Bold"/>
              </a:rPr>
              <a:t>社團活動</a:t>
            </a:r>
            <a:endParaRPr sz="1500">
              <a:latin typeface="Noto Sans Mono CJK JP Bold"/>
              <a:cs typeface="Noto Sans Mono CJK JP Bold"/>
            </a:endParaRPr>
          </a:p>
        </p:txBody>
      </p:sp>
      <p:grpSp>
        <p:nvGrpSpPr>
          <p:cNvPr id="9" name="object 9"/>
          <p:cNvGrpSpPr/>
          <p:nvPr/>
        </p:nvGrpSpPr>
        <p:grpSpPr>
          <a:xfrm>
            <a:off x="3050158" y="2378710"/>
            <a:ext cx="2913380" cy="2744470"/>
            <a:chOff x="3050158" y="2378710"/>
            <a:chExt cx="2913380" cy="2744470"/>
          </a:xfrm>
        </p:grpSpPr>
        <p:sp>
          <p:nvSpPr>
            <p:cNvPr id="10" name="object 10"/>
            <p:cNvSpPr/>
            <p:nvPr/>
          </p:nvSpPr>
          <p:spPr>
            <a:xfrm>
              <a:off x="3050158" y="2378710"/>
              <a:ext cx="2913252" cy="2744470"/>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3679825" y="3244049"/>
              <a:ext cx="1511935" cy="923925"/>
            </a:xfrm>
            <a:custGeom>
              <a:avLst/>
              <a:gdLst/>
              <a:ahLst/>
              <a:cxnLst/>
              <a:rect l="l" t="t" r="r" b="b"/>
              <a:pathLst>
                <a:path w="1511935" h="923925">
                  <a:moveTo>
                    <a:pt x="1511427" y="0"/>
                  </a:moveTo>
                  <a:lnTo>
                    <a:pt x="0" y="0"/>
                  </a:lnTo>
                  <a:lnTo>
                    <a:pt x="0" y="923328"/>
                  </a:lnTo>
                  <a:lnTo>
                    <a:pt x="1511427" y="923328"/>
                  </a:lnTo>
                  <a:lnTo>
                    <a:pt x="1511427" y="0"/>
                  </a:lnTo>
                  <a:close/>
                </a:path>
              </a:pathLst>
            </a:custGeom>
            <a:solidFill>
              <a:srgbClr val="EECFCC"/>
            </a:solidFill>
          </p:spPr>
          <p:txBody>
            <a:bodyPr wrap="square" lIns="0" tIns="0" rIns="0" bIns="0" rtlCol="0"/>
            <a:lstStyle/>
            <a:p>
              <a:endParaRPr/>
            </a:p>
          </p:txBody>
        </p:sp>
        <p:sp>
          <p:nvSpPr>
            <p:cNvPr id="12" name="object 12"/>
            <p:cNvSpPr/>
            <p:nvPr/>
          </p:nvSpPr>
          <p:spPr>
            <a:xfrm>
              <a:off x="3720083" y="3218688"/>
              <a:ext cx="1450848" cy="513588"/>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3720083" y="3493008"/>
              <a:ext cx="1450848" cy="513588"/>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3834383" y="3767327"/>
              <a:ext cx="1222248" cy="513588"/>
            </a:xfrm>
            <a:prstGeom prst="rect">
              <a:avLst/>
            </a:prstGeom>
            <a:blipFill>
              <a:blip r:embed="rId7" cstate="print"/>
              <a:stretch>
                <a:fillRect/>
              </a:stretch>
            </a:blipFill>
          </p:spPr>
          <p:txBody>
            <a:bodyPr wrap="square" lIns="0" tIns="0" rIns="0" bIns="0" rtlCol="0"/>
            <a:lstStyle/>
            <a:p>
              <a:endParaRPr/>
            </a:p>
          </p:txBody>
        </p:sp>
      </p:grpSp>
      <p:sp>
        <p:nvSpPr>
          <p:cNvPr id="15" name="object 15"/>
          <p:cNvSpPr txBox="1"/>
          <p:nvPr/>
        </p:nvSpPr>
        <p:spPr>
          <a:xfrm>
            <a:off x="3851275" y="3273297"/>
            <a:ext cx="1168400" cy="848360"/>
          </a:xfrm>
          <a:prstGeom prst="rect">
            <a:avLst/>
          </a:prstGeom>
        </p:spPr>
        <p:txBody>
          <a:bodyPr vert="horz" wrap="square" lIns="0" tIns="12700" rIns="0" bIns="0" rtlCol="0">
            <a:spAutoFit/>
          </a:bodyPr>
          <a:lstStyle/>
          <a:p>
            <a:pPr marL="12700" marR="5080" algn="just">
              <a:lnSpc>
                <a:spcPct val="100000"/>
              </a:lnSpc>
              <a:spcBef>
                <a:spcPts val="100"/>
              </a:spcBef>
            </a:pPr>
            <a:r>
              <a:rPr sz="1800" dirty="0">
                <a:latin typeface="Noto Sans Mono CJK JP Bold"/>
                <a:cs typeface="Noto Sans Mono CJK JP Bold"/>
              </a:rPr>
              <a:t>國中、高中 職教師課程 共備聯盟</a:t>
            </a:r>
            <a:endParaRPr sz="1800">
              <a:latin typeface="Noto Sans Mono CJK JP Bold"/>
              <a:cs typeface="Noto Sans Mono CJK JP Bold"/>
            </a:endParaRPr>
          </a:p>
        </p:txBody>
      </p:sp>
      <p:grpSp>
        <p:nvGrpSpPr>
          <p:cNvPr id="16" name="object 16"/>
          <p:cNvGrpSpPr/>
          <p:nvPr/>
        </p:nvGrpSpPr>
        <p:grpSpPr>
          <a:xfrm>
            <a:off x="2817871" y="1275588"/>
            <a:ext cx="3316604" cy="966469"/>
            <a:chOff x="2817871" y="1275588"/>
            <a:chExt cx="3316604" cy="966469"/>
          </a:xfrm>
        </p:grpSpPr>
        <p:sp>
          <p:nvSpPr>
            <p:cNvPr id="17" name="object 17"/>
            <p:cNvSpPr/>
            <p:nvPr/>
          </p:nvSpPr>
          <p:spPr>
            <a:xfrm>
              <a:off x="2817871" y="1347197"/>
              <a:ext cx="3235460" cy="725461"/>
            </a:xfrm>
            <a:prstGeom prst="rect">
              <a:avLst/>
            </a:prstGeom>
            <a:blipFill>
              <a:blip r:embed="rId8" cstate="print"/>
              <a:stretch>
                <a:fillRect/>
              </a:stretch>
            </a:blipFill>
          </p:spPr>
          <p:txBody>
            <a:bodyPr wrap="square" lIns="0" tIns="0" rIns="0" bIns="0" rtlCol="0"/>
            <a:lstStyle/>
            <a:p>
              <a:endParaRPr/>
            </a:p>
          </p:txBody>
        </p:sp>
        <p:sp>
          <p:nvSpPr>
            <p:cNvPr id="18" name="object 18"/>
            <p:cNvSpPr/>
            <p:nvPr/>
          </p:nvSpPr>
          <p:spPr>
            <a:xfrm>
              <a:off x="2892552" y="1275588"/>
              <a:ext cx="3241548" cy="966215"/>
            </a:xfrm>
            <a:prstGeom prst="rect">
              <a:avLst/>
            </a:prstGeom>
            <a:blipFill>
              <a:blip r:embed="rId9" cstate="print"/>
              <a:stretch>
                <a:fillRect/>
              </a:stretch>
            </a:blipFill>
          </p:spPr>
          <p:txBody>
            <a:bodyPr wrap="square" lIns="0" tIns="0" rIns="0" bIns="0" rtlCol="0"/>
            <a:lstStyle/>
            <a:p>
              <a:endParaRPr/>
            </a:p>
          </p:txBody>
        </p:sp>
        <p:sp>
          <p:nvSpPr>
            <p:cNvPr id="19" name="object 19"/>
            <p:cNvSpPr/>
            <p:nvPr/>
          </p:nvSpPr>
          <p:spPr>
            <a:xfrm>
              <a:off x="2870454" y="1379728"/>
              <a:ext cx="3130550" cy="621030"/>
            </a:xfrm>
            <a:custGeom>
              <a:avLst/>
              <a:gdLst/>
              <a:ahLst/>
              <a:cxnLst/>
              <a:rect l="l" t="t" r="r" b="b"/>
              <a:pathLst>
                <a:path w="3130550" h="621030">
                  <a:moveTo>
                    <a:pt x="3130042" y="0"/>
                  </a:moveTo>
                  <a:lnTo>
                    <a:pt x="0" y="0"/>
                  </a:lnTo>
                  <a:lnTo>
                    <a:pt x="0" y="620522"/>
                  </a:lnTo>
                  <a:lnTo>
                    <a:pt x="3130042" y="620522"/>
                  </a:lnTo>
                  <a:lnTo>
                    <a:pt x="3130042" y="0"/>
                  </a:lnTo>
                  <a:close/>
                </a:path>
              </a:pathLst>
            </a:custGeom>
            <a:solidFill>
              <a:srgbClr val="E84B21"/>
            </a:solidFill>
          </p:spPr>
          <p:txBody>
            <a:bodyPr wrap="square" lIns="0" tIns="0" rIns="0" bIns="0" rtlCol="0"/>
            <a:lstStyle/>
            <a:p>
              <a:endParaRPr/>
            </a:p>
          </p:txBody>
        </p:sp>
        <p:sp>
          <p:nvSpPr>
            <p:cNvPr id="20" name="object 20"/>
            <p:cNvSpPr/>
            <p:nvPr/>
          </p:nvSpPr>
          <p:spPr>
            <a:xfrm>
              <a:off x="2870454" y="1379728"/>
              <a:ext cx="3130550" cy="621030"/>
            </a:xfrm>
            <a:custGeom>
              <a:avLst/>
              <a:gdLst/>
              <a:ahLst/>
              <a:cxnLst/>
              <a:rect l="l" t="t" r="r" b="b"/>
              <a:pathLst>
                <a:path w="3130550" h="621030">
                  <a:moveTo>
                    <a:pt x="0" y="620522"/>
                  </a:moveTo>
                  <a:lnTo>
                    <a:pt x="3130042" y="620522"/>
                  </a:lnTo>
                  <a:lnTo>
                    <a:pt x="3130042" y="0"/>
                  </a:lnTo>
                  <a:lnTo>
                    <a:pt x="0" y="0"/>
                  </a:lnTo>
                  <a:lnTo>
                    <a:pt x="0" y="620522"/>
                  </a:lnTo>
                  <a:close/>
                </a:path>
              </a:pathLst>
            </a:custGeom>
            <a:ln w="38100">
              <a:solidFill>
                <a:srgbClr val="FFFFFF"/>
              </a:solidFill>
            </a:ln>
          </p:spPr>
          <p:txBody>
            <a:bodyPr wrap="square" lIns="0" tIns="0" rIns="0" bIns="0" rtlCol="0"/>
            <a:lstStyle/>
            <a:p>
              <a:endParaRPr/>
            </a:p>
          </p:txBody>
        </p:sp>
        <p:sp>
          <p:nvSpPr>
            <p:cNvPr id="21" name="object 21"/>
            <p:cNvSpPr/>
            <p:nvPr/>
          </p:nvSpPr>
          <p:spPr>
            <a:xfrm>
              <a:off x="2933700" y="1296924"/>
              <a:ext cx="3023616" cy="595884"/>
            </a:xfrm>
            <a:prstGeom prst="rect">
              <a:avLst/>
            </a:prstGeom>
            <a:blipFill>
              <a:blip r:embed="rId10" cstate="print"/>
              <a:stretch>
                <a:fillRect/>
              </a:stretch>
            </a:blipFill>
          </p:spPr>
          <p:txBody>
            <a:bodyPr wrap="square" lIns="0" tIns="0" rIns="0" bIns="0" rtlCol="0"/>
            <a:lstStyle/>
            <a:p>
              <a:endParaRPr/>
            </a:p>
          </p:txBody>
        </p:sp>
        <p:sp>
          <p:nvSpPr>
            <p:cNvPr id="22" name="object 22"/>
            <p:cNvSpPr/>
            <p:nvPr/>
          </p:nvSpPr>
          <p:spPr>
            <a:xfrm>
              <a:off x="3067812" y="1584960"/>
              <a:ext cx="2756916" cy="595884"/>
            </a:xfrm>
            <a:prstGeom prst="rect">
              <a:avLst/>
            </a:prstGeom>
            <a:blipFill>
              <a:blip r:embed="rId11" cstate="print"/>
              <a:stretch>
                <a:fillRect/>
              </a:stretch>
            </a:blipFill>
          </p:spPr>
          <p:txBody>
            <a:bodyPr wrap="square" lIns="0" tIns="0" rIns="0" bIns="0" rtlCol="0"/>
            <a:lstStyle/>
            <a:p>
              <a:endParaRPr/>
            </a:p>
          </p:txBody>
        </p:sp>
      </p:grpSp>
      <p:grpSp>
        <p:nvGrpSpPr>
          <p:cNvPr id="23" name="object 23"/>
          <p:cNvGrpSpPr/>
          <p:nvPr/>
        </p:nvGrpSpPr>
        <p:grpSpPr>
          <a:xfrm>
            <a:off x="57911" y="1199388"/>
            <a:ext cx="2783840" cy="4792980"/>
            <a:chOff x="57911" y="1199388"/>
            <a:chExt cx="2783840" cy="4792980"/>
          </a:xfrm>
        </p:grpSpPr>
        <p:sp>
          <p:nvSpPr>
            <p:cNvPr id="24" name="object 24"/>
            <p:cNvSpPr/>
            <p:nvPr/>
          </p:nvSpPr>
          <p:spPr>
            <a:xfrm>
              <a:off x="2159254" y="2841625"/>
              <a:ext cx="682625" cy="1537335"/>
            </a:xfrm>
            <a:custGeom>
              <a:avLst/>
              <a:gdLst/>
              <a:ahLst/>
              <a:cxnLst/>
              <a:rect l="l" t="t" r="r" b="b"/>
              <a:pathLst>
                <a:path w="682625" h="1537335">
                  <a:moveTo>
                    <a:pt x="229362" y="0"/>
                  </a:moveTo>
                  <a:lnTo>
                    <a:pt x="190881" y="119887"/>
                  </a:lnTo>
                  <a:lnTo>
                    <a:pt x="117601" y="102742"/>
                  </a:lnTo>
                  <a:lnTo>
                    <a:pt x="134042" y="160526"/>
                  </a:lnTo>
                  <a:lnTo>
                    <a:pt x="150973" y="215240"/>
                  </a:lnTo>
                  <a:lnTo>
                    <a:pt x="168390" y="267146"/>
                  </a:lnTo>
                  <a:lnTo>
                    <a:pt x="186285" y="316502"/>
                  </a:lnTo>
                  <a:lnTo>
                    <a:pt x="204653" y="363569"/>
                  </a:lnTo>
                  <a:lnTo>
                    <a:pt x="223488" y="408606"/>
                  </a:lnTo>
                  <a:lnTo>
                    <a:pt x="242783" y="451873"/>
                  </a:lnTo>
                  <a:lnTo>
                    <a:pt x="262532" y="493630"/>
                  </a:lnTo>
                  <a:lnTo>
                    <a:pt x="282729" y="534136"/>
                  </a:lnTo>
                  <a:lnTo>
                    <a:pt x="303368" y="573651"/>
                  </a:lnTo>
                  <a:lnTo>
                    <a:pt x="324443" y="612435"/>
                  </a:lnTo>
                  <a:lnTo>
                    <a:pt x="345947" y="650748"/>
                  </a:lnTo>
                  <a:lnTo>
                    <a:pt x="346582" y="651255"/>
                  </a:lnTo>
                  <a:lnTo>
                    <a:pt x="0" y="651255"/>
                  </a:lnTo>
                  <a:lnTo>
                    <a:pt x="45084" y="768985"/>
                  </a:lnTo>
                  <a:lnTo>
                    <a:pt x="4571" y="886713"/>
                  </a:lnTo>
                  <a:lnTo>
                    <a:pt x="345694" y="886713"/>
                  </a:lnTo>
                  <a:lnTo>
                    <a:pt x="324100" y="925259"/>
                  </a:lnTo>
                  <a:lnTo>
                    <a:pt x="302789" y="964654"/>
                  </a:lnTo>
                  <a:lnTo>
                    <a:pt x="281818" y="1005032"/>
                  </a:lnTo>
                  <a:lnTo>
                    <a:pt x="261243" y="1046522"/>
                  </a:lnTo>
                  <a:lnTo>
                    <a:pt x="241120" y="1089255"/>
                  </a:lnTo>
                  <a:lnTo>
                    <a:pt x="221503" y="1133363"/>
                  </a:lnTo>
                  <a:lnTo>
                    <a:pt x="202451" y="1178977"/>
                  </a:lnTo>
                  <a:lnTo>
                    <a:pt x="184018" y="1226227"/>
                  </a:lnTo>
                  <a:lnTo>
                    <a:pt x="166260" y="1275244"/>
                  </a:lnTo>
                  <a:lnTo>
                    <a:pt x="149234" y="1326160"/>
                  </a:lnTo>
                  <a:lnTo>
                    <a:pt x="132996" y="1379105"/>
                  </a:lnTo>
                  <a:lnTo>
                    <a:pt x="117601" y="1434211"/>
                  </a:lnTo>
                  <a:lnTo>
                    <a:pt x="190881" y="1417066"/>
                  </a:lnTo>
                  <a:lnTo>
                    <a:pt x="229362" y="1536954"/>
                  </a:lnTo>
                  <a:lnTo>
                    <a:pt x="252270" y="1465725"/>
                  </a:lnTo>
                  <a:lnTo>
                    <a:pt x="266210" y="1423519"/>
                  </a:lnTo>
                  <a:lnTo>
                    <a:pt x="281880" y="1378158"/>
                  </a:lnTo>
                  <a:lnTo>
                    <a:pt x="299332" y="1330571"/>
                  </a:lnTo>
                  <a:lnTo>
                    <a:pt x="318622" y="1281688"/>
                  </a:lnTo>
                  <a:lnTo>
                    <a:pt x="339804" y="1232439"/>
                  </a:lnTo>
                  <a:lnTo>
                    <a:pt x="362931" y="1183754"/>
                  </a:lnTo>
                  <a:lnTo>
                    <a:pt x="388059" y="1136563"/>
                  </a:lnTo>
                  <a:lnTo>
                    <a:pt x="415241" y="1091794"/>
                  </a:lnTo>
                  <a:lnTo>
                    <a:pt x="444531" y="1050379"/>
                  </a:lnTo>
                  <a:lnTo>
                    <a:pt x="475983" y="1013246"/>
                  </a:lnTo>
                  <a:lnTo>
                    <a:pt x="509652" y="981326"/>
                  </a:lnTo>
                  <a:lnTo>
                    <a:pt x="545591" y="955548"/>
                  </a:lnTo>
                  <a:lnTo>
                    <a:pt x="545591" y="1098042"/>
                  </a:lnTo>
                  <a:lnTo>
                    <a:pt x="682244" y="768476"/>
                  </a:lnTo>
                  <a:lnTo>
                    <a:pt x="545591" y="438912"/>
                  </a:lnTo>
                  <a:lnTo>
                    <a:pt x="545591" y="581405"/>
                  </a:lnTo>
                  <a:lnTo>
                    <a:pt x="509693" y="555577"/>
                  </a:lnTo>
                  <a:lnTo>
                    <a:pt x="476136" y="523520"/>
                  </a:lnTo>
                  <a:lnTo>
                    <a:pt x="444847" y="486189"/>
                  </a:lnTo>
                  <a:lnTo>
                    <a:pt x="415752" y="444537"/>
                  </a:lnTo>
                  <a:lnTo>
                    <a:pt x="388778" y="399515"/>
                  </a:lnTo>
                  <a:lnTo>
                    <a:pt x="363851" y="352079"/>
                  </a:lnTo>
                  <a:lnTo>
                    <a:pt x="340899" y="303180"/>
                  </a:lnTo>
                  <a:lnTo>
                    <a:pt x="319848" y="253772"/>
                  </a:lnTo>
                  <a:lnTo>
                    <a:pt x="300625" y="204808"/>
                  </a:lnTo>
                  <a:lnTo>
                    <a:pt x="283157" y="157240"/>
                  </a:lnTo>
                  <a:lnTo>
                    <a:pt x="267370" y="112023"/>
                  </a:lnTo>
                  <a:lnTo>
                    <a:pt x="240545" y="32449"/>
                  </a:lnTo>
                  <a:lnTo>
                    <a:pt x="229362" y="0"/>
                  </a:lnTo>
                  <a:close/>
                </a:path>
              </a:pathLst>
            </a:custGeom>
            <a:solidFill>
              <a:srgbClr val="6F2F9F"/>
            </a:solidFill>
          </p:spPr>
          <p:txBody>
            <a:bodyPr wrap="square" lIns="0" tIns="0" rIns="0" bIns="0" rtlCol="0"/>
            <a:lstStyle/>
            <a:p>
              <a:endParaRPr/>
            </a:p>
          </p:txBody>
        </p:sp>
        <p:sp>
          <p:nvSpPr>
            <p:cNvPr id="25" name="object 25"/>
            <p:cNvSpPr/>
            <p:nvPr/>
          </p:nvSpPr>
          <p:spPr>
            <a:xfrm>
              <a:off x="57911" y="4123944"/>
              <a:ext cx="2220468" cy="1868424"/>
            </a:xfrm>
            <a:prstGeom prst="rect">
              <a:avLst/>
            </a:prstGeom>
            <a:blipFill>
              <a:blip r:embed="rId12" cstate="print"/>
              <a:stretch>
                <a:fillRect/>
              </a:stretch>
            </a:blipFill>
          </p:spPr>
          <p:txBody>
            <a:bodyPr wrap="square" lIns="0" tIns="0" rIns="0" bIns="0" rtlCol="0"/>
            <a:lstStyle/>
            <a:p>
              <a:endParaRPr/>
            </a:p>
          </p:txBody>
        </p:sp>
        <p:sp>
          <p:nvSpPr>
            <p:cNvPr id="26" name="object 26"/>
            <p:cNvSpPr/>
            <p:nvPr/>
          </p:nvSpPr>
          <p:spPr>
            <a:xfrm>
              <a:off x="446532" y="2343912"/>
              <a:ext cx="1534668" cy="2537460"/>
            </a:xfrm>
            <a:prstGeom prst="rect">
              <a:avLst/>
            </a:prstGeom>
            <a:blipFill>
              <a:blip r:embed="rId13" cstate="print"/>
              <a:stretch>
                <a:fillRect/>
              </a:stretch>
            </a:blipFill>
          </p:spPr>
          <p:txBody>
            <a:bodyPr wrap="square" lIns="0" tIns="0" rIns="0" bIns="0" rtlCol="0"/>
            <a:lstStyle/>
            <a:p>
              <a:endParaRPr/>
            </a:p>
          </p:txBody>
        </p:sp>
        <p:sp>
          <p:nvSpPr>
            <p:cNvPr id="27" name="object 27"/>
            <p:cNvSpPr/>
            <p:nvPr/>
          </p:nvSpPr>
          <p:spPr>
            <a:xfrm>
              <a:off x="85344" y="1199388"/>
              <a:ext cx="2144268" cy="1868424"/>
            </a:xfrm>
            <a:prstGeom prst="rect">
              <a:avLst/>
            </a:prstGeom>
            <a:blipFill>
              <a:blip r:embed="rId14" cstate="print"/>
              <a:stretch>
                <a:fillRect/>
              </a:stretch>
            </a:blipFill>
          </p:spPr>
          <p:txBody>
            <a:bodyPr wrap="square" lIns="0" tIns="0" rIns="0" bIns="0" rtlCol="0"/>
            <a:lstStyle/>
            <a:p>
              <a:endParaRPr/>
            </a:p>
          </p:txBody>
        </p:sp>
        <p:sp>
          <p:nvSpPr>
            <p:cNvPr id="28" name="object 28"/>
            <p:cNvSpPr/>
            <p:nvPr/>
          </p:nvSpPr>
          <p:spPr>
            <a:xfrm>
              <a:off x="352043" y="4721352"/>
              <a:ext cx="1783080" cy="429768"/>
            </a:xfrm>
            <a:prstGeom prst="rect">
              <a:avLst/>
            </a:prstGeom>
            <a:blipFill>
              <a:blip r:embed="rId15" cstate="print"/>
              <a:stretch>
                <a:fillRect/>
              </a:stretch>
            </a:blipFill>
          </p:spPr>
          <p:txBody>
            <a:bodyPr wrap="square" lIns="0" tIns="0" rIns="0" bIns="0" rtlCol="0"/>
            <a:lstStyle/>
            <a:p>
              <a:endParaRPr/>
            </a:p>
          </p:txBody>
        </p:sp>
        <p:sp>
          <p:nvSpPr>
            <p:cNvPr id="29" name="object 29"/>
            <p:cNvSpPr/>
            <p:nvPr/>
          </p:nvSpPr>
          <p:spPr>
            <a:xfrm>
              <a:off x="352043" y="4949952"/>
              <a:ext cx="1783080" cy="429768"/>
            </a:xfrm>
            <a:prstGeom prst="rect">
              <a:avLst/>
            </a:prstGeom>
            <a:blipFill>
              <a:blip r:embed="rId16" cstate="print"/>
              <a:stretch>
                <a:fillRect/>
              </a:stretch>
            </a:blipFill>
          </p:spPr>
          <p:txBody>
            <a:bodyPr wrap="square" lIns="0" tIns="0" rIns="0" bIns="0" rtlCol="0"/>
            <a:lstStyle/>
            <a:p>
              <a:endParaRPr/>
            </a:p>
          </p:txBody>
        </p:sp>
      </p:grpSp>
      <p:sp>
        <p:nvSpPr>
          <p:cNvPr id="30" name="object 30"/>
          <p:cNvSpPr txBox="1"/>
          <p:nvPr/>
        </p:nvSpPr>
        <p:spPr>
          <a:xfrm>
            <a:off x="3088894" y="1360678"/>
            <a:ext cx="2695575" cy="633730"/>
          </a:xfrm>
          <a:prstGeom prst="rect">
            <a:avLst/>
          </a:prstGeom>
        </p:spPr>
        <p:txBody>
          <a:bodyPr vert="horz" wrap="square" lIns="0" tIns="48260" rIns="0" bIns="0" rtlCol="0">
            <a:spAutoFit/>
          </a:bodyPr>
          <a:lstStyle/>
          <a:p>
            <a:pPr marL="146685" marR="5080" indent="-134620">
              <a:lnSpc>
                <a:spcPts val="2270"/>
              </a:lnSpc>
              <a:spcBef>
                <a:spcPts val="380"/>
              </a:spcBef>
            </a:pPr>
            <a:r>
              <a:rPr sz="2100" b="0" dirty="0">
                <a:solidFill>
                  <a:srgbClr val="FFFFFF"/>
                </a:solidFill>
                <a:latin typeface="WenQuanYi Zen Hei Mono"/>
                <a:cs typeface="WenQuanYi Zen Hei Mono"/>
              </a:rPr>
              <a:t>國中、高中職六年一貫 完整學習發展系統圖</a:t>
            </a:r>
            <a:endParaRPr sz="2100" dirty="0">
              <a:latin typeface="WenQuanYi Zen Hei Mono"/>
              <a:cs typeface="WenQuanYi Zen Hei Mono"/>
            </a:endParaRPr>
          </a:p>
        </p:txBody>
      </p:sp>
      <p:grpSp>
        <p:nvGrpSpPr>
          <p:cNvPr id="31" name="object 31"/>
          <p:cNvGrpSpPr/>
          <p:nvPr/>
        </p:nvGrpSpPr>
        <p:grpSpPr>
          <a:xfrm>
            <a:off x="7432543" y="1309104"/>
            <a:ext cx="1489075" cy="625475"/>
            <a:chOff x="7432543" y="1309104"/>
            <a:chExt cx="1489075" cy="625475"/>
          </a:xfrm>
        </p:grpSpPr>
        <p:sp>
          <p:nvSpPr>
            <p:cNvPr id="32" name="object 32"/>
            <p:cNvSpPr/>
            <p:nvPr/>
          </p:nvSpPr>
          <p:spPr>
            <a:xfrm>
              <a:off x="7432543" y="1309104"/>
              <a:ext cx="1488952" cy="624851"/>
            </a:xfrm>
            <a:prstGeom prst="rect">
              <a:avLst/>
            </a:prstGeom>
            <a:blipFill>
              <a:blip r:embed="rId17" cstate="print"/>
              <a:stretch>
                <a:fillRect/>
              </a:stretch>
            </a:blipFill>
          </p:spPr>
          <p:txBody>
            <a:bodyPr wrap="square" lIns="0" tIns="0" rIns="0" bIns="0" rtlCol="0"/>
            <a:lstStyle/>
            <a:p>
              <a:endParaRPr/>
            </a:p>
          </p:txBody>
        </p:sp>
        <p:sp>
          <p:nvSpPr>
            <p:cNvPr id="33" name="object 33"/>
            <p:cNvSpPr/>
            <p:nvPr/>
          </p:nvSpPr>
          <p:spPr>
            <a:xfrm>
              <a:off x="7801355" y="1406652"/>
              <a:ext cx="765048" cy="513588"/>
            </a:xfrm>
            <a:prstGeom prst="rect">
              <a:avLst/>
            </a:prstGeom>
            <a:blipFill>
              <a:blip r:embed="rId18" cstate="print"/>
              <a:stretch>
                <a:fillRect/>
              </a:stretch>
            </a:blipFill>
          </p:spPr>
          <p:txBody>
            <a:bodyPr wrap="square" lIns="0" tIns="0" rIns="0" bIns="0" rtlCol="0"/>
            <a:lstStyle/>
            <a:p>
              <a:endParaRPr/>
            </a:p>
          </p:txBody>
        </p:sp>
      </p:grpSp>
      <p:sp>
        <p:nvSpPr>
          <p:cNvPr id="34" name="object 34"/>
          <p:cNvSpPr txBox="1"/>
          <p:nvPr/>
        </p:nvSpPr>
        <p:spPr>
          <a:xfrm>
            <a:off x="7933435" y="1460753"/>
            <a:ext cx="482600" cy="299720"/>
          </a:xfrm>
          <a:prstGeom prst="rect">
            <a:avLst/>
          </a:prstGeom>
        </p:spPr>
        <p:txBody>
          <a:bodyPr vert="horz" wrap="square" lIns="0" tIns="12700" rIns="0" bIns="0" rtlCol="0">
            <a:spAutoFit/>
          </a:bodyPr>
          <a:lstStyle/>
          <a:p>
            <a:pPr marL="12700">
              <a:lnSpc>
                <a:spcPct val="100000"/>
              </a:lnSpc>
              <a:spcBef>
                <a:spcPts val="100"/>
              </a:spcBef>
            </a:pPr>
            <a:r>
              <a:rPr sz="1800" b="0" dirty="0">
                <a:solidFill>
                  <a:srgbClr val="FFFFFF"/>
                </a:solidFill>
                <a:latin typeface="WenQuanYi Zen Hei Mono"/>
                <a:cs typeface="WenQuanYi Zen Hei Mono"/>
              </a:rPr>
              <a:t>語文</a:t>
            </a:r>
            <a:endParaRPr sz="1800">
              <a:latin typeface="WenQuanYi Zen Hei Mono"/>
              <a:cs typeface="WenQuanYi Zen Hei Mono"/>
            </a:endParaRPr>
          </a:p>
        </p:txBody>
      </p:sp>
      <p:grpSp>
        <p:nvGrpSpPr>
          <p:cNvPr id="35" name="object 35"/>
          <p:cNvGrpSpPr/>
          <p:nvPr/>
        </p:nvGrpSpPr>
        <p:grpSpPr>
          <a:xfrm>
            <a:off x="7432543" y="3592045"/>
            <a:ext cx="1489075" cy="623570"/>
            <a:chOff x="7432543" y="3592045"/>
            <a:chExt cx="1489075" cy="623570"/>
          </a:xfrm>
        </p:grpSpPr>
        <p:sp>
          <p:nvSpPr>
            <p:cNvPr id="36" name="object 36"/>
            <p:cNvSpPr/>
            <p:nvPr/>
          </p:nvSpPr>
          <p:spPr>
            <a:xfrm>
              <a:off x="7432543" y="3592045"/>
              <a:ext cx="1488952" cy="623338"/>
            </a:xfrm>
            <a:prstGeom prst="rect">
              <a:avLst/>
            </a:prstGeom>
            <a:blipFill>
              <a:blip r:embed="rId19" cstate="print"/>
              <a:stretch>
                <a:fillRect/>
              </a:stretch>
            </a:blipFill>
          </p:spPr>
          <p:txBody>
            <a:bodyPr wrap="square" lIns="0" tIns="0" rIns="0" bIns="0" rtlCol="0"/>
            <a:lstStyle/>
            <a:p>
              <a:endParaRPr/>
            </a:p>
          </p:txBody>
        </p:sp>
        <p:sp>
          <p:nvSpPr>
            <p:cNvPr id="37" name="object 37"/>
            <p:cNvSpPr/>
            <p:nvPr/>
          </p:nvSpPr>
          <p:spPr>
            <a:xfrm>
              <a:off x="7572755" y="3689603"/>
              <a:ext cx="1222248" cy="513588"/>
            </a:xfrm>
            <a:prstGeom prst="rect">
              <a:avLst/>
            </a:prstGeom>
            <a:blipFill>
              <a:blip r:embed="rId20" cstate="print"/>
              <a:stretch>
                <a:fillRect/>
              </a:stretch>
            </a:blipFill>
          </p:spPr>
          <p:txBody>
            <a:bodyPr wrap="square" lIns="0" tIns="0" rIns="0" bIns="0" rtlCol="0"/>
            <a:lstStyle/>
            <a:p>
              <a:endParaRPr/>
            </a:p>
          </p:txBody>
        </p:sp>
      </p:grpSp>
      <p:sp>
        <p:nvSpPr>
          <p:cNvPr id="38" name="object 38"/>
          <p:cNvSpPr txBox="1"/>
          <p:nvPr/>
        </p:nvSpPr>
        <p:spPr>
          <a:xfrm>
            <a:off x="7704835" y="3743325"/>
            <a:ext cx="939800" cy="299720"/>
          </a:xfrm>
          <a:prstGeom prst="rect">
            <a:avLst/>
          </a:prstGeom>
        </p:spPr>
        <p:txBody>
          <a:bodyPr vert="horz" wrap="square" lIns="0" tIns="12700" rIns="0" bIns="0" rtlCol="0">
            <a:spAutoFit/>
          </a:bodyPr>
          <a:lstStyle/>
          <a:p>
            <a:pPr marL="12700">
              <a:lnSpc>
                <a:spcPct val="100000"/>
              </a:lnSpc>
              <a:spcBef>
                <a:spcPts val="100"/>
              </a:spcBef>
            </a:pPr>
            <a:r>
              <a:rPr sz="1800" b="0" dirty="0">
                <a:solidFill>
                  <a:srgbClr val="FFFFFF"/>
                </a:solidFill>
                <a:latin typeface="WenQuanYi Zen Hei Mono"/>
                <a:cs typeface="WenQuanYi Zen Hei Mono"/>
              </a:rPr>
              <a:t>自然科學</a:t>
            </a:r>
            <a:endParaRPr sz="1800">
              <a:latin typeface="WenQuanYi Zen Hei Mono"/>
              <a:cs typeface="WenQuanYi Zen Hei Mono"/>
            </a:endParaRPr>
          </a:p>
        </p:txBody>
      </p:sp>
      <p:grpSp>
        <p:nvGrpSpPr>
          <p:cNvPr id="39" name="object 39"/>
          <p:cNvGrpSpPr/>
          <p:nvPr/>
        </p:nvGrpSpPr>
        <p:grpSpPr>
          <a:xfrm>
            <a:off x="7427976" y="1876044"/>
            <a:ext cx="1493520" cy="628015"/>
            <a:chOff x="7427976" y="1876044"/>
            <a:chExt cx="1493520" cy="628015"/>
          </a:xfrm>
        </p:grpSpPr>
        <p:sp>
          <p:nvSpPr>
            <p:cNvPr id="40" name="object 40"/>
            <p:cNvSpPr/>
            <p:nvPr/>
          </p:nvSpPr>
          <p:spPr>
            <a:xfrm>
              <a:off x="7427976" y="1876044"/>
              <a:ext cx="1493520" cy="627888"/>
            </a:xfrm>
            <a:prstGeom prst="rect">
              <a:avLst/>
            </a:prstGeom>
            <a:blipFill>
              <a:blip r:embed="rId21" cstate="print"/>
              <a:stretch>
                <a:fillRect/>
              </a:stretch>
            </a:blipFill>
          </p:spPr>
          <p:txBody>
            <a:bodyPr wrap="square" lIns="0" tIns="0" rIns="0" bIns="0" rtlCol="0"/>
            <a:lstStyle/>
            <a:p>
              <a:endParaRPr/>
            </a:p>
          </p:txBody>
        </p:sp>
        <p:sp>
          <p:nvSpPr>
            <p:cNvPr id="41" name="object 41"/>
            <p:cNvSpPr/>
            <p:nvPr/>
          </p:nvSpPr>
          <p:spPr>
            <a:xfrm>
              <a:off x="7801356" y="1978152"/>
              <a:ext cx="765048" cy="513588"/>
            </a:xfrm>
            <a:prstGeom prst="rect">
              <a:avLst/>
            </a:prstGeom>
            <a:blipFill>
              <a:blip r:embed="rId22" cstate="print"/>
              <a:stretch>
                <a:fillRect/>
              </a:stretch>
            </a:blipFill>
          </p:spPr>
          <p:txBody>
            <a:bodyPr wrap="square" lIns="0" tIns="0" rIns="0" bIns="0" rtlCol="0"/>
            <a:lstStyle/>
            <a:p>
              <a:endParaRPr/>
            </a:p>
          </p:txBody>
        </p:sp>
      </p:grpSp>
      <p:sp>
        <p:nvSpPr>
          <p:cNvPr id="42" name="object 42"/>
          <p:cNvSpPr txBox="1"/>
          <p:nvPr/>
        </p:nvSpPr>
        <p:spPr>
          <a:xfrm>
            <a:off x="7933435" y="2031238"/>
            <a:ext cx="482600" cy="299720"/>
          </a:xfrm>
          <a:prstGeom prst="rect">
            <a:avLst/>
          </a:prstGeom>
        </p:spPr>
        <p:txBody>
          <a:bodyPr vert="horz" wrap="square" lIns="0" tIns="12700" rIns="0" bIns="0" rtlCol="0">
            <a:spAutoFit/>
          </a:bodyPr>
          <a:lstStyle/>
          <a:p>
            <a:pPr marL="12700">
              <a:lnSpc>
                <a:spcPct val="100000"/>
              </a:lnSpc>
              <a:spcBef>
                <a:spcPts val="100"/>
              </a:spcBef>
            </a:pPr>
            <a:r>
              <a:rPr sz="1800" b="0" dirty="0">
                <a:solidFill>
                  <a:srgbClr val="FFFFFF"/>
                </a:solidFill>
                <a:latin typeface="WenQuanYi Zen Hei Mono"/>
                <a:cs typeface="WenQuanYi Zen Hei Mono"/>
              </a:rPr>
              <a:t>社會</a:t>
            </a:r>
            <a:endParaRPr sz="1800">
              <a:latin typeface="WenQuanYi Zen Hei Mono"/>
              <a:cs typeface="WenQuanYi Zen Hei Mono"/>
            </a:endParaRPr>
          </a:p>
        </p:txBody>
      </p:sp>
      <p:grpSp>
        <p:nvGrpSpPr>
          <p:cNvPr id="43" name="object 43"/>
          <p:cNvGrpSpPr/>
          <p:nvPr/>
        </p:nvGrpSpPr>
        <p:grpSpPr>
          <a:xfrm>
            <a:off x="7427976" y="2446020"/>
            <a:ext cx="1493520" cy="629920"/>
            <a:chOff x="7427976" y="2446020"/>
            <a:chExt cx="1493520" cy="629920"/>
          </a:xfrm>
        </p:grpSpPr>
        <p:sp>
          <p:nvSpPr>
            <p:cNvPr id="44" name="object 44"/>
            <p:cNvSpPr/>
            <p:nvPr/>
          </p:nvSpPr>
          <p:spPr>
            <a:xfrm>
              <a:off x="7427976" y="2446020"/>
              <a:ext cx="1493520" cy="629412"/>
            </a:xfrm>
            <a:prstGeom prst="rect">
              <a:avLst/>
            </a:prstGeom>
            <a:blipFill>
              <a:blip r:embed="rId23" cstate="print"/>
              <a:stretch>
                <a:fillRect/>
              </a:stretch>
            </a:blipFill>
          </p:spPr>
          <p:txBody>
            <a:bodyPr wrap="square" lIns="0" tIns="0" rIns="0" bIns="0" rtlCol="0"/>
            <a:lstStyle/>
            <a:p>
              <a:endParaRPr/>
            </a:p>
          </p:txBody>
        </p:sp>
        <p:sp>
          <p:nvSpPr>
            <p:cNvPr id="45" name="object 45"/>
            <p:cNvSpPr/>
            <p:nvPr/>
          </p:nvSpPr>
          <p:spPr>
            <a:xfrm>
              <a:off x="7801356" y="2548128"/>
              <a:ext cx="765048" cy="513588"/>
            </a:xfrm>
            <a:prstGeom prst="rect">
              <a:avLst/>
            </a:prstGeom>
            <a:blipFill>
              <a:blip r:embed="rId24" cstate="print"/>
              <a:stretch>
                <a:fillRect/>
              </a:stretch>
            </a:blipFill>
          </p:spPr>
          <p:txBody>
            <a:bodyPr wrap="square" lIns="0" tIns="0" rIns="0" bIns="0" rtlCol="0"/>
            <a:lstStyle/>
            <a:p>
              <a:endParaRPr/>
            </a:p>
          </p:txBody>
        </p:sp>
      </p:grpSp>
      <p:sp>
        <p:nvSpPr>
          <p:cNvPr id="46" name="object 46"/>
          <p:cNvSpPr txBox="1"/>
          <p:nvPr/>
        </p:nvSpPr>
        <p:spPr>
          <a:xfrm>
            <a:off x="7933435" y="2602229"/>
            <a:ext cx="482600" cy="299720"/>
          </a:xfrm>
          <a:prstGeom prst="rect">
            <a:avLst/>
          </a:prstGeom>
        </p:spPr>
        <p:txBody>
          <a:bodyPr vert="horz" wrap="square" lIns="0" tIns="12700" rIns="0" bIns="0" rtlCol="0">
            <a:spAutoFit/>
          </a:bodyPr>
          <a:lstStyle/>
          <a:p>
            <a:pPr marL="12700">
              <a:lnSpc>
                <a:spcPct val="100000"/>
              </a:lnSpc>
              <a:spcBef>
                <a:spcPts val="100"/>
              </a:spcBef>
            </a:pPr>
            <a:r>
              <a:rPr sz="1800" b="0" dirty="0">
                <a:solidFill>
                  <a:srgbClr val="FFFFFF"/>
                </a:solidFill>
                <a:latin typeface="WenQuanYi Zen Hei Mono"/>
                <a:cs typeface="WenQuanYi Zen Hei Mono"/>
              </a:rPr>
              <a:t>數學</a:t>
            </a:r>
            <a:endParaRPr sz="1800">
              <a:latin typeface="WenQuanYi Zen Hei Mono"/>
              <a:cs typeface="WenQuanYi Zen Hei Mono"/>
            </a:endParaRPr>
          </a:p>
        </p:txBody>
      </p:sp>
      <p:grpSp>
        <p:nvGrpSpPr>
          <p:cNvPr id="47" name="object 47"/>
          <p:cNvGrpSpPr/>
          <p:nvPr/>
        </p:nvGrpSpPr>
        <p:grpSpPr>
          <a:xfrm>
            <a:off x="7427976" y="3015995"/>
            <a:ext cx="1493520" cy="629920"/>
            <a:chOff x="7427976" y="3015995"/>
            <a:chExt cx="1493520" cy="629920"/>
          </a:xfrm>
        </p:grpSpPr>
        <p:sp>
          <p:nvSpPr>
            <p:cNvPr id="48" name="object 48"/>
            <p:cNvSpPr/>
            <p:nvPr/>
          </p:nvSpPr>
          <p:spPr>
            <a:xfrm>
              <a:off x="7427976" y="3015995"/>
              <a:ext cx="1493520" cy="629411"/>
            </a:xfrm>
            <a:prstGeom prst="rect">
              <a:avLst/>
            </a:prstGeom>
            <a:blipFill>
              <a:blip r:embed="rId25" cstate="print"/>
              <a:stretch>
                <a:fillRect/>
              </a:stretch>
            </a:blipFill>
          </p:spPr>
          <p:txBody>
            <a:bodyPr wrap="square" lIns="0" tIns="0" rIns="0" bIns="0" rtlCol="0"/>
            <a:lstStyle/>
            <a:p>
              <a:endParaRPr/>
            </a:p>
          </p:txBody>
        </p:sp>
        <p:sp>
          <p:nvSpPr>
            <p:cNvPr id="49" name="object 49"/>
            <p:cNvSpPr/>
            <p:nvPr/>
          </p:nvSpPr>
          <p:spPr>
            <a:xfrm>
              <a:off x="7801356" y="3118103"/>
              <a:ext cx="765048" cy="513588"/>
            </a:xfrm>
            <a:prstGeom prst="rect">
              <a:avLst/>
            </a:prstGeom>
            <a:blipFill>
              <a:blip r:embed="rId26" cstate="print"/>
              <a:stretch>
                <a:fillRect/>
              </a:stretch>
            </a:blipFill>
          </p:spPr>
          <p:txBody>
            <a:bodyPr wrap="square" lIns="0" tIns="0" rIns="0" bIns="0" rtlCol="0"/>
            <a:lstStyle/>
            <a:p>
              <a:endParaRPr/>
            </a:p>
          </p:txBody>
        </p:sp>
      </p:grpSp>
      <p:sp>
        <p:nvSpPr>
          <p:cNvPr id="50" name="object 50"/>
          <p:cNvSpPr txBox="1"/>
          <p:nvPr/>
        </p:nvSpPr>
        <p:spPr>
          <a:xfrm>
            <a:off x="7933435" y="3172714"/>
            <a:ext cx="482600" cy="299720"/>
          </a:xfrm>
          <a:prstGeom prst="rect">
            <a:avLst/>
          </a:prstGeom>
        </p:spPr>
        <p:txBody>
          <a:bodyPr vert="horz" wrap="square" lIns="0" tIns="12700" rIns="0" bIns="0" rtlCol="0">
            <a:spAutoFit/>
          </a:bodyPr>
          <a:lstStyle/>
          <a:p>
            <a:pPr marL="12700">
              <a:lnSpc>
                <a:spcPct val="100000"/>
              </a:lnSpc>
              <a:spcBef>
                <a:spcPts val="100"/>
              </a:spcBef>
            </a:pPr>
            <a:r>
              <a:rPr sz="1800" b="0" dirty="0">
                <a:solidFill>
                  <a:srgbClr val="FFFFFF"/>
                </a:solidFill>
                <a:latin typeface="WenQuanYi Zen Hei Mono"/>
                <a:cs typeface="WenQuanYi Zen Hei Mono"/>
              </a:rPr>
              <a:t>藝術</a:t>
            </a:r>
            <a:endParaRPr sz="1800">
              <a:latin typeface="WenQuanYi Zen Hei Mono"/>
              <a:cs typeface="WenQuanYi Zen Hei Mono"/>
            </a:endParaRPr>
          </a:p>
        </p:txBody>
      </p:sp>
      <p:grpSp>
        <p:nvGrpSpPr>
          <p:cNvPr id="51" name="object 51"/>
          <p:cNvGrpSpPr/>
          <p:nvPr/>
        </p:nvGrpSpPr>
        <p:grpSpPr>
          <a:xfrm>
            <a:off x="7427976" y="4157471"/>
            <a:ext cx="1598930" cy="628015"/>
            <a:chOff x="7427976" y="4157471"/>
            <a:chExt cx="1598930" cy="628015"/>
          </a:xfrm>
        </p:grpSpPr>
        <p:sp>
          <p:nvSpPr>
            <p:cNvPr id="52" name="object 52"/>
            <p:cNvSpPr/>
            <p:nvPr/>
          </p:nvSpPr>
          <p:spPr>
            <a:xfrm>
              <a:off x="7427976" y="4157471"/>
              <a:ext cx="1598676" cy="627888"/>
            </a:xfrm>
            <a:prstGeom prst="rect">
              <a:avLst/>
            </a:prstGeom>
            <a:blipFill>
              <a:blip r:embed="rId27" cstate="print"/>
              <a:stretch>
                <a:fillRect/>
              </a:stretch>
            </a:blipFill>
          </p:spPr>
          <p:txBody>
            <a:bodyPr wrap="square" lIns="0" tIns="0" rIns="0" bIns="0" rtlCol="0"/>
            <a:lstStyle/>
            <a:p>
              <a:endParaRPr/>
            </a:p>
          </p:txBody>
        </p:sp>
        <p:sp>
          <p:nvSpPr>
            <p:cNvPr id="53" name="object 53"/>
            <p:cNvSpPr/>
            <p:nvPr/>
          </p:nvSpPr>
          <p:spPr>
            <a:xfrm>
              <a:off x="7458456" y="4259579"/>
              <a:ext cx="1450848" cy="513588"/>
            </a:xfrm>
            <a:prstGeom prst="rect">
              <a:avLst/>
            </a:prstGeom>
            <a:blipFill>
              <a:blip r:embed="rId28" cstate="print"/>
              <a:stretch>
                <a:fillRect/>
              </a:stretch>
            </a:blipFill>
          </p:spPr>
          <p:txBody>
            <a:bodyPr wrap="square" lIns="0" tIns="0" rIns="0" bIns="0" rtlCol="0"/>
            <a:lstStyle/>
            <a:p>
              <a:endParaRPr/>
            </a:p>
          </p:txBody>
        </p:sp>
      </p:grpSp>
      <p:sp>
        <p:nvSpPr>
          <p:cNvPr id="54" name="object 54"/>
          <p:cNvSpPr txBox="1"/>
          <p:nvPr/>
        </p:nvSpPr>
        <p:spPr>
          <a:xfrm>
            <a:off x="7590535" y="4313935"/>
            <a:ext cx="1168400" cy="299720"/>
          </a:xfrm>
          <a:prstGeom prst="rect">
            <a:avLst/>
          </a:prstGeom>
        </p:spPr>
        <p:txBody>
          <a:bodyPr vert="horz" wrap="square" lIns="0" tIns="12700" rIns="0" bIns="0" rtlCol="0">
            <a:spAutoFit/>
          </a:bodyPr>
          <a:lstStyle/>
          <a:p>
            <a:pPr marL="12700">
              <a:lnSpc>
                <a:spcPct val="100000"/>
              </a:lnSpc>
              <a:spcBef>
                <a:spcPts val="100"/>
              </a:spcBef>
            </a:pPr>
            <a:r>
              <a:rPr sz="1800" b="0" dirty="0">
                <a:solidFill>
                  <a:srgbClr val="FFFFFF"/>
                </a:solidFill>
                <a:latin typeface="WenQuanYi Zen Hei Mono"/>
                <a:cs typeface="WenQuanYi Zen Hei Mono"/>
              </a:rPr>
              <a:t>健康與體育</a:t>
            </a:r>
            <a:endParaRPr sz="1800">
              <a:latin typeface="WenQuanYi Zen Hei Mono"/>
              <a:cs typeface="WenQuanYi Zen Hei Mono"/>
            </a:endParaRPr>
          </a:p>
        </p:txBody>
      </p:sp>
      <p:grpSp>
        <p:nvGrpSpPr>
          <p:cNvPr id="55" name="object 55"/>
          <p:cNvGrpSpPr/>
          <p:nvPr/>
        </p:nvGrpSpPr>
        <p:grpSpPr>
          <a:xfrm>
            <a:off x="7427976" y="4727447"/>
            <a:ext cx="1493520" cy="629920"/>
            <a:chOff x="7427976" y="4727447"/>
            <a:chExt cx="1493520" cy="629920"/>
          </a:xfrm>
        </p:grpSpPr>
        <p:sp>
          <p:nvSpPr>
            <p:cNvPr id="56" name="object 56"/>
            <p:cNvSpPr/>
            <p:nvPr/>
          </p:nvSpPr>
          <p:spPr>
            <a:xfrm>
              <a:off x="7427976" y="4727447"/>
              <a:ext cx="1493520" cy="629411"/>
            </a:xfrm>
            <a:prstGeom prst="rect">
              <a:avLst/>
            </a:prstGeom>
            <a:blipFill>
              <a:blip r:embed="rId29" cstate="print"/>
              <a:stretch>
                <a:fillRect/>
              </a:stretch>
            </a:blipFill>
          </p:spPr>
          <p:txBody>
            <a:bodyPr wrap="square" lIns="0" tIns="0" rIns="0" bIns="0" rtlCol="0"/>
            <a:lstStyle/>
            <a:p>
              <a:endParaRPr/>
            </a:p>
          </p:txBody>
        </p:sp>
        <p:sp>
          <p:nvSpPr>
            <p:cNvPr id="57" name="object 57"/>
            <p:cNvSpPr/>
            <p:nvPr/>
          </p:nvSpPr>
          <p:spPr>
            <a:xfrm>
              <a:off x="7572756" y="4829555"/>
              <a:ext cx="1222248" cy="513588"/>
            </a:xfrm>
            <a:prstGeom prst="rect">
              <a:avLst/>
            </a:prstGeom>
            <a:blipFill>
              <a:blip r:embed="rId30" cstate="print"/>
              <a:stretch>
                <a:fillRect/>
              </a:stretch>
            </a:blipFill>
          </p:spPr>
          <p:txBody>
            <a:bodyPr wrap="square" lIns="0" tIns="0" rIns="0" bIns="0" rtlCol="0"/>
            <a:lstStyle/>
            <a:p>
              <a:endParaRPr/>
            </a:p>
          </p:txBody>
        </p:sp>
      </p:grpSp>
      <p:sp>
        <p:nvSpPr>
          <p:cNvPr id="58" name="object 58"/>
          <p:cNvSpPr txBox="1"/>
          <p:nvPr/>
        </p:nvSpPr>
        <p:spPr>
          <a:xfrm>
            <a:off x="7704835" y="4884242"/>
            <a:ext cx="939800" cy="300355"/>
          </a:xfrm>
          <a:prstGeom prst="rect">
            <a:avLst/>
          </a:prstGeom>
        </p:spPr>
        <p:txBody>
          <a:bodyPr vert="horz" wrap="square" lIns="0" tIns="12700" rIns="0" bIns="0" rtlCol="0">
            <a:spAutoFit/>
          </a:bodyPr>
          <a:lstStyle/>
          <a:p>
            <a:pPr marL="12700">
              <a:lnSpc>
                <a:spcPct val="100000"/>
              </a:lnSpc>
              <a:spcBef>
                <a:spcPts val="100"/>
              </a:spcBef>
            </a:pPr>
            <a:r>
              <a:rPr sz="1800" b="0" spc="-5" dirty="0">
                <a:solidFill>
                  <a:srgbClr val="FFFFFF"/>
                </a:solidFill>
                <a:latin typeface="WenQuanYi Zen Hei Mono"/>
                <a:cs typeface="WenQuanYi Zen Hei Mono"/>
              </a:rPr>
              <a:t>綜合活動</a:t>
            </a:r>
            <a:endParaRPr sz="1800">
              <a:latin typeface="WenQuanYi Zen Hei Mono"/>
              <a:cs typeface="WenQuanYi Zen Hei Mono"/>
            </a:endParaRPr>
          </a:p>
        </p:txBody>
      </p:sp>
      <p:grpSp>
        <p:nvGrpSpPr>
          <p:cNvPr id="59" name="object 59"/>
          <p:cNvGrpSpPr/>
          <p:nvPr/>
        </p:nvGrpSpPr>
        <p:grpSpPr>
          <a:xfrm>
            <a:off x="7427976" y="5298947"/>
            <a:ext cx="1493520" cy="628015"/>
            <a:chOff x="7427976" y="5298947"/>
            <a:chExt cx="1493520" cy="628015"/>
          </a:xfrm>
        </p:grpSpPr>
        <p:sp>
          <p:nvSpPr>
            <p:cNvPr id="60" name="object 60"/>
            <p:cNvSpPr/>
            <p:nvPr/>
          </p:nvSpPr>
          <p:spPr>
            <a:xfrm>
              <a:off x="7427976" y="5298947"/>
              <a:ext cx="1493520" cy="627888"/>
            </a:xfrm>
            <a:prstGeom prst="rect">
              <a:avLst/>
            </a:prstGeom>
            <a:blipFill>
              <a:blip r:embed="rId31" cstate="print"/>
              <a:stretch>
                <a:fillRect/>
              </a:stretch>
            </a:blipFill>
          </p:spPr>
          <p:txBody>
            <a:bodyPr wrap="square" lIns="0" tIns="0" rIns="0" bIns="0" rtlCol="0"/>
            <a:lstStyle/>
            <a:p>
              <a:endParaRPr/>
            </a:p>
          </p:txBody>
        </p:sp>
        <p:sp>
          <p:nvSpPr>
            <p:cNvPr id="61" name="object 61"/>
            <p:cNvSpPr/>
            <p:nvPr/>
          </p:nvSpPr>
          <p:spPr>
            <a:xfrm>
              <a:off x="7801356" y="5399531"/>
              <a:ext cx="765048" cy="513588"/>
            </a:xfrm>
            <a:prstGeom prst="rect">
              <a:avLst/>
            </a:prstGeom>
            <a:blipFill>
              <a:blip r:embed="rId32" cstate="print"/>
              <a:stretch>
                <a:fillRect/>
              </a:stretch>
            </a:blipFill>
          </p:spPr>
          <p:txBody>
            <a:bodyPr wrap="square" lIns="0" tIns="0" rIns="0" bIns="0" rtlCol="0"/>
            <a:lstStyle/>
            <a:p>
              <a:endParaRPr/>
            </a:p>
          </p:txBody>
        </p:sp>
      </p:grpSp>
      <p:sp>
        <p:nvSpPr>
          <p:cNvPr id="62" name="object 62"/>
          <p:cNvSpPr txBox="1"/>
          <p:nvPr/>
        </p:nvSpPr>
        <p:spPr>
          <a:xfrm>
            <a:off x="7933435" y="5454802"/>
            <a:ext cx="482600" cy="299720"/>
          </a:xfrm>
          <a:prstGeom prst="rect">
            <a:avLst/>
          </a:prstGeom>
        </p:spPr>
        <p:txBody>
          <a:bodyPr vert="horz" wrap="square" lIns="0" tIns="12700" rIns="0" bIns="0" rtlCol="0">
            <a:spAutoFit/>
          </a:bodyPr>
          <a:lstStyle/>
          <a:p>
            <a:pPr marL="12700">
              <a:lnSpc>
                <a:spcPct val="100000"/>
              </a:lnSpc>
              <a:spcBef>
                <a:spcPts val="100"/>
              </a:spcBef>
            </a:pPr>
            <a:r>
              <a:rPr sz="1800" b="0" dirty="0">
                <a:solidFill>
                  <a:srgbClr val="FFFFFF"/>
                </a:solidFill>
                <a:latin typeface="WenQuanYi Zen Hei Mono"/>
                <a:cs typeface="WenQuanYi Zen Hei Mono"/>
              </a:rPr>
              <a:t>科技</a:t>
            </a:r>
            <a:endParaRPr sz="1800">
              <a:latin typeface="WenQuanYi Zen Hei Mono"/>
              <a:cs typeface="WenQuanYi Zen Hei Mono"/>
            </a:endParaRPr>
          </a:p>
        </p:txBody>
      </p:sp>
      <p:sp>
        <p:nvSpPr>
          <p:cNvPr id="63" name="object 63"/>
          <p:cNvSpPr txBox="1"/>
          <p:nvPr/>
        </p:nvSpPr>
        <p:spPr>
          <a:xfrm>
            <a:off x="459740" y="4764404"/>
            <a:ext cx="1549400" cy="482600"/>
          </a:xfrm>
          <a:prstGeom prst="rect">
            <a:avLst/>
          </a:prstGeom>
        </p:spPr>
        <p:txBody>
          <a:bodyPr vert="horz" wrap="square" lIns="0" tIns="12700" rIns="0" bIns="0" rtlCol="0">
            <a:spAutoFit/>
          </a:bodyPr>
          <a:lstStyle/>
          <a:p>
            <a:pPr marL="12700" marR="5080">
              <a:lnSpc>
                <a:spcPct val="100000"/>
              </a:lnSpc>
              <a:spcBef>
                <a:spcPts val="100"/>
              </a:spcBef>
            </a:pPr>
            <a:r>
              <a:rPr sz="1500" b="0" dirty="0">
                <a:latin typeface="WenQuanYi Zen Hei Mono"/>
                <a:cs typeface="WenQuanYi Zen Hei Mono"/>
              </a:rPr>
              <a:t>國教署、地方政府 教育局處共同會商</a:t>
            </a:r>
            <a:endParaRPr sz="1500">
              <a:latin typeface="WenQuanYi Zen Hei Mono"/>
              <a:cs typeface="WenQuanYi Zen Hei Mono"/>
            </a:endParaRPr>
          </a:p>
        </p:txBody>
      </p:sp>
      <p:grpSp>
        <p:nvGrpSpPr>
          <p:cNvPr id="64" name="object 64"/>
          <p:cNvGrpSpPr/>
          <p:nvPr/>
        </p:nvGrpSpPr>
        <p:grpSpPr>
          <a:xfrm>
            <a:off x="688848" y="2990088"/>
            <a:ext cx="1021080" cy="1115695"/>
            <a:chOff x="688848" y="2990088"/>
            <a:chExt cx="1021080" cy="1115695"/>
          </a:xfrm>
        </p:grpSpPr>
        <p:sp>
          <p:nvSpPr>
            <p:cNvPr id="65" name="object 65"/>
            <p:cNvSpPr/>
            <p:nvPr/>
          </p:nvSpPr>
          <p:spPr>
            <a:xfrm>
              <a:off x="688848" y="2990088"/>
              <a:ext cx="1021080" cy="429768"/>
            </a:xfrm>
            <a:prstGeom prst="rect">
              <a:avLst/>
            </a:prstGeom>
            <a:blipFill>
              <a:blip r:embed="rId33" cstate="print"/>
              <a:stretch>
                <a:fillRect/>
              </a:stretch>
            </a:blipFill>
          </p:spPr>
          <p:txBody>
            <a:bodyPr wrap="square" lIns="0" tIns="0" rIns="0" bIns="0" rtlCol="0"/>
            <a:lstStyle/>
            <a:p>
              <a:endParaRPr/>
            </a:p>
          </p:txBody>
        </p:sp>
        <p:sp>
          <p:nvSpPr>
            <p:cNvPr id="66" name="object 66"/>
            <p:cNvSpPr/>
            <p:nvPr/>
          </p:nvSpPr>
          <p:spPr>
            <a:xfrm>
              <a:off x="879348" y="3332988"/>
              <a:ext cx="640079" cy="429768"/>
            </a:xfrm>
            <a:prstGeom prst="rect">
              <a:avLst/>
            </a:prstGeom>
            <a:blipFill>
              <a:blip r:embed="rId34" cstate="print"/>
              <a:stretch>
                <a:fillRect/>
              </a:stretch>
            </a:blipFill>
          </p:spPr>
          <p:txBody>
            <a:bodyPr wrap="square" lIns="0" tIns="0" rIns="0" bIns="0" rtlCol="0"/>
            <a:lstStyle/>
            <a:p>
              <a:endParaRPr/>
            </a:p>
          </p:txBody>
        </p:sp>
        <p:sp>
          <p:nvSpPr>
            <p:cNvPr id="67" name="object 67"/>
            <p:cNvSpPr/>
            <p:nvPr/>
          </p:nvSpPr>
          <p:spPr>
            <a:xfrm>
              <a:off x="688848" y="3675888"/>
              <a:ext cx="1021080" cy="429768"/>
            </a:xfrm>
            <a:prstGeom prst="rect">
              <a:avLst/>
            </a:prstGeom>
            <a:blipFill>
              <a:blip r:embed="rId35" cstate="print"/>
              <a:stretch>
                <a:fillRect/>
              </a:stretch>
            </a:blipFill>
          </p:spPr>
          <p:txBody>
            <a:bodyPr wrap="square" lIns="0" tIns="0" rIns="0" bIns="0" rtlCol="0"/>
            <a:lstStyle/>
            <a:p>
              <a:endParaRPr/>
            </a:p>
          </p:txBody>
        </p:sp>
      </p:grpSp>
      <p:sp>
        <p:nvSpPr>
          <p:cNvPr id="68" name="object 68"/>
          <p:cNvSpPr txBox="1"/>
          <p:nvPr/>
        </p:nvSpPr>
        <p:spPr>
          <a:xfrm>
            <a:off x="796239" y="2919221"/>
            <a:ext cx="787400" cy="1054100"/>
          </a:xfrm>
          <a:prstGeom prst="rect">
            <a:avLst/>
          </a:prstGeom>
        </p:spPr>
        <p:txBody>
          <a:bodyPr vert="horz" wrap="square" lIns="0" tIns="12700" rIns="0" bIns="0" rtlCol="0">
            <a:spAutoFit/>
          </a:bodyPr>
          <a:lstStyle/>
          <a:p>
            <a:pPr marL="203200" marR="5080" indent="-190500">
              <a:lnSpc>
                <a:spcPct val="150000"/>
              </a:lnSpc>
              <a:spcBef>
                <a:spcPts val="100"/>
              </a:spcBef>
            </a:pPr>
            <a:r>
              <a:rPr sz="1500" b="0" dirty="0">
                <a:solidFill>
                  <a:srgbClr val="FFFFFF"/>
                </a:solidFill>
                <a:latin typeface="WenQuanYi Zen Hei Mono"/>
                <a:cs typeface="WenQuanYi Zen Hei Mono"/>
              </a:rPr>
              <a:t>專家學者 專業</a:t>
            </a:r>
            <a:endParaRPr sz="1500">
              <a:latin typeface="WenQuanYi Zen Hei Mono"/>
              <a:cs typeface="WenQuanYi Zen Hei Mono"/>
            </a:endParaRPr>
          </a:p>
          <a:p>
            <a:pPr marL="12700">
              <a:lnSpc>
                <a:spcPct val="100000"/>
              </a:lnSpc>
              <a:spcBef>
                <a:spcPts val="900"/>
              </a:spcBef>
            </a:pPr>
            <a:r>
              <a:rPr sz="1500" b="0" dirty="0">
                <a:solidFill>
                  <a:srgbClr val="FFFFFF"/>
                </a:solidFill>
                <a:latin typeface="WenQuanYi Zen Hei Mono"/>
                <a:cs typeface="WenQuanYi Zen Hei Mono"/>
              </a:rPr>
              <a:t>諮輔團隊</a:t>
            </a:r>
            <a:endParaRPr sz="1500">
              <a:latin typeface="WenQuanYi Zen Hei Mono"/>
              <a:cs typeface="WenQuanYi Zen Hei Mono"/>
            </a:endParaRPr>
          </a:p>
        </p:txBody>
      </p:sp>
      <p:grpSp>
        <p:nvGrpSpPr>
          <p:cNvPr id="69" name="object 69"/>
          <p:cNvGrpSpPr/>
          <p:nvPr/>
        </p:nvGrpSpPr>
        <p:grpSpPr>
          <a:xfrm>
            <a:off x="498348" y="1805939"/>
            <a:ext cx="1402080" cy="658495"/>
            <a:chOff x="498348" y="1805939"/>
            <a:chExt cx="1402080" cy="658495"/>
          </a:xfrm>
        </p:grpSpPr>
        <p:sp>
          <p:nvSpPr>
            <p:cNvPr id="70" name="object 70"/>
            <p:cNvSpPr/>
            <p:nvPr/>
          </p:nvSpPr>
          <p:spPr>
            <a:xfrm>
              <a:off x="498348" y="1805939"/>
              <a:ext cx="1402080" cy="429767"/>
            </a:xfrm>
            <a:prstGeom prst="rect">
              <a:avLst/>
            </a:prstGeom>
            <a:blipFill>
              <a:blip r:embed="rId36" cstate="print"/>
              <a:stretch>
                <a:fillRect/>
              </a:stretch>
            </a:blipFill>
          </p:spPr>
          <p:txBody>
            <a:bodyPr wrap="square" lIns="0" tIns="0" rIns="0" bIns="0" rtlCol="0"/>
            <a:lstStyle/>
            <a:p>
              <a:endParaRPr/>
            </a:p>
          </p:txBody>
        </p:sp>
        <p:sp>
          <p:nvSpPr>
            <p:cNvPr id="71" name="object 71"/>
            <p:cNvSpPr/>
            <p:nvPr/>
          </p:nvSpPr>
          <p:spPr>
            <a:xfrm>
              <a:off x="498348" y="2034539"/>
              <a:ext cx="1402080" cy="429767"/>
            </a:xfrm>
            <a:prstGeom prst="rect">
              <a:avLst/>
            </a:prstGeom>
            <a:blipFill>
              <a:blip r:embed="rId37" cstate="print"/>
              <a:stretch>
                <a:fillRect/>
              </a:stretch>
            </a:blipFill>
          </p:spPr>
          <p:txBody>
            <a:bodyPr wrap="square" lIns="0" tIns="0" rIns="0" bIns="0" rtlCol="0"/>
            <a:lstStyle/>
            <a:p>
              <a:endParaRPr/>
            </a:p>
          </p:txBody>
        </p:sp>
      </p:grpSp>
      <p:sp>
        <p:nvSpPr>
          <p:cNvPr id="72" name="object 72"/>
          <p:cNvSpPr txBox="1"/>
          <p:nvPr/>
        </p:nvSpPr>
        <p:spPr>
          <a:xfrm>
            <a:off x="606044" y="1848739"/>
            <a:ext cx="1168400" cy="482600"/>
          </a:xfrm>
          <a:prstGeom prst="rect">
            <a:avLst/>
          </a:prstGeom>
        </p:spPr>
        <p:txBody>
          <a:bodyPr vert="horz" wrap="square" lIns="0" tIns="12700" rIns="0" bIns="0" rtlCol="0">
            <a:spAutoFit/>
          </a:bodyPr>
          <a:lstStyle/>
          <a:p>
            <a:pPr marL="12700" marR="5080">
              <a:lnSpc>
                <a:spcPct val="100000"/>
              </a:lnSpc>
              <a:spcBef>
                <a:spcPts val="100"/>
              </a:spcBef>
            </a:pPr>
            <a:r>
              <a:rPr sz="1500" b="0" dirty="0">
                <a:solidFill>
                  <a:srgbClr val="FFFFFF"/>
                </a:solidFill>
                <a:latin typeface="WenQuanYi Zen Hei Mono"/>
                <a:cs typeface="WenQuanYi Zen Hei Mono"/>
              </a:rPr>
              <a:t>國中、高中職 校長交流對話</a:t>
            </a:r>
            <a:endParaRPr sz="1500">
              <a:latin typeface="WenQuanYi Zen Hei Mono"/>
              <a:cs typeface="WenQuanYi Zen Hei Mono"/>
            </a:endParaRPr>
          </a:p>
        </p:txBody>
      </p:sp>
      <p:grpSp>
        <p:nvGrpSpPr>
          <p:cNvPr id="73" name="object 73"/>
          <p:cNvGrpSpPr/>
          <p:nvPr/>
        </p:nvGrpSpPr>
        <p:grpSpPr>
          <a:xfrm>
            <a:off x="5772911" y="2159507"/>
            <a:ext cx="1452880" cy="3152140"/>
            <a:chOff x="5772911" y="2159507"/>
            <a:chExt cx="1452880" cy="3152140"/>
          </a:xfrm>
        </p:grpSpPr>
        <p:sp>
          <p:nvSpPr>
            <p:cNvPr id="74" name="object 74"/>
            <p:cNvSpPr/>
            <p:nvPr/>
          </p:nvSpPr>
          <p:spPr>
            <a:xfrm>
              <a:off x="5957442" y="2744850"/>
              <a:ext cx="1250315" cy="733425"/>
            </a:xfrm>
            <a:custGeom>
              <a:avLst/>
              <a:gdLst/>
              <a:ahLst/>
              <a:cxnLst/>
              <a:rect l="l" t="t" r="r" b="b"/>
              <a:pathLst>
                <a:path w="1250315" h="733425">
                  <a:moveTo>
                    <a:pt x="923543" y="0"/>
                  </a:moveTo>
                  <a:lnTo>
                    <a:pt x="969645" y="117221"/>
                  </a:lnTo>
                  <a:lnTo>
                    <a:pt x="0" y="498856"/>
                  </a:lnTo>
                  <a:lnTo>
                    <a:pt x="92202" y="733298"/>
                  </a:lnTo>
                  <a:lnTo>
                    <a:pt x="1061974" y="351663"/>
                  </a:lnTo>
                  <a:lnTo>
                    <a:pt x="1108075" y="468884"/>
                  </a:lnTo>
                  <a:lnTo>
                    <a:pt x="1250188" y="142239"/>
                  </a:lnTo>
                  <a:lnTo>
                    <a:pt x="923543" y="0"/>
                  </a:lnTo>
                  <a:close/>
                </a:path>
              </a:pathLst>
            </a:custGeom>
            <a:solidFill>
              <a:srgbClr val="006FC0"/>
            </a:solidFill>
          </p:spPr>
          <p:txBody>
            <a:bodyPr wrap="square" lIns="0" tIns="0" rIns="0" bIns="0" rtlCol="0"/>
            <a:lstStyle/>
            <a:p>
              <a:endParaRPr/>
            </a:p>
          </p:txBody>
        </p:sp>
        <p:sp>
          <p:nvSpPr>
            <p:cNvPr id="75" name="object 75"/>
            <p:cNvSpPr/>
            <p:nvPr/>
          </p:nvSpPr>
          <p:spPr>
            <a:xfrm>
              <a:off x="5981699" y="2967227"/>
              <a:ext cx="556259" cy="566927"/>
            </a:xfrm>
            <a:prstGeom prst="rect">
              <a:avLst/>
            </a:prstGeom>
            <a:blipFill>
              <a:blip r:embed="rId38" cstate="print"/>
              <a:stretch>
                <a:fillRect/>
              </a:stretch>
            </a:blipFill>
          </p:spPr>
          <p:txBody>
            <a:bodyPr wrap="square" lIns="0" tIns="0" rIns="0" bIns="0" rtlCol="0"/>
            <a:lstStyle/>
            <a:p>
              <a:endParaRPr/>
            </a:p>
          </p:txBody>
        </p:sp>
        <p:sp>
          <p:nvSpPr>
            <p:cNvPr id="76" name="object 76"/>
            <p:cNvSpPr/>
            <p:nvPr/>
          </p:nvSpPr>
          <p:spPr>
            <a:xfrm>
              <a:off x="6195059" y="2883407"/>
              <a:ext cx="554736" cy="566927"/>
            </a:xfrm>
            <a:prstGeom prst="rect">
              <a:avLst/>
            </a:prstGeom>
            <a:blipFill>
              <a:blip r:embed="rId39" cstate="print"/>
              <a:stretch>
                <a:fillRect/>
              </a:stretch>
            </a:blipFill>
          </p:spPr>
          <p:txBody>
            <a:bodyPr wrap="square" lIns="0" tIns="0" rIns="0" bIns="0" rtlCol="0"/>
            <a:lstStyle/>
            <a:p>
              <a:endParaRPr/>
            </a:p>
          </p:txBody>
        </p:sp>
        <p:sp>
          <p:nvSpPr>
            <p:cNvPr id="77" name="object 77"/>
            <p:cNvSpPr/>
            <p:nvPr/>
          </p:nvSpPr>
          <p:spPr>
            <a:xfrm>
              <a:off x="6406895" y="2799587"/>
              <a:ext cx="556259" cy="566927"/>
            </a:xfrm>
            <a:prstGeom prst="rect">
              <a:avLst/>
            </a:prstGeom>
            <a:blipFill>
              <a:blip r:embed="rId40" cstate="print"/>
              <a:stretch>
                <a:fillRect/>
              </a:stretch>
            </a:blipFill>
          </p:spPr>
          <p:txBody>
            <a:bodyPr wrap="square" lIns="0" tIns="0" rIns="0" bIns="0" rtlCol="0"/>
            <a:lstStyle/>
            <a:p>
              <a:endParaRPr/>
            </a:p>
          </p:txBody>
        </p:sp>
        <p:sp>
          <p:nvSpPr>
            <p:cNvPr id="78" name="object 78"/>
            <p:cNvSpPr/>
            <p:nvPr/>
          </p:nvSpPr>
          <p:spPr>
            <a:xfrm>
              <a:off x="6620255" y="2715767"/>
              <a:ext cx="556259" cy="566927"/>
            </a:xfrm>
            <a:prstGeom prst="rect">
              <a:avLst/>
            </a:prstGeom>
            <a:blipFill>
              <a:blip r:embed="rId41" cstate="print"/>
              <a:stretch>
                <a:fillRect/>
              </a:stretch>
            </a:blipFill>
          </p:spPr>
          <p:txBody>
            <a:bodyPr wrap="square" lIns="0" tIns="0" rIns="0" bIns="0" rtlCol="0"/>
            <a:lstStyle/>
            <a:p>
              <a:endParaRPr/>
            </a:p>
          </p:txBody>
        </p:sp>
        <p:sp>
          <p:nvSpPr>
            <p:cNvPr id="79" name="object 79"/>
            <p:cNvSpPr/>
            <p:nvPr/>
          </p:nvSpPr>
          <p:spPr>
            <a:xfrm>
              <a:off x="5778753" y="2220086"/>
              <a:ext cx="1189227" cy="1133093"/>
            </a:xfrm>
            <a:prstGeom prst="rect">
              <a:avLst/>
            </a:prstGeom>
            <a:blipFill>
              <a:blip r:embed="rId42" cstate="print"/>
              <a:stretch>
                <a:fillRect/>
              </a:stretch>
            </a:blipFill>
          </p:spPr>
          <p:txBody>
            <a:bodyPr wrap="square" lIns="0" tIns="0" rIns="0" bIns="0" rtlCol="0"/>
            <a:lstStyle/>
            <a:p>
              <a:endParaRPr/>
            </a:p>
          </p:txBody>
        </p:sp>
        <p:sp>
          <p:nvSpPr>
            <p:cNvPr id="80" name="object 80"/>
            <p:cNvSpPr/>
            <p:nvPr/>
          </p:nvSpPr>
          <p:spPr>
            <a:xfrm>
              <a:off x="5772911" y="2566415"/>
              <a:ext cx="600456" cy="605027"/>
            </a:xfrm>
            <a:prstGeom prst="rect">
              <a:avLst/>
            </a:prstGeom>
            <a:blipFill>
              <a:blip r:embed="rId43" cstate="print"/>
              <a:stretch>
                <a:fillRect/>
              </a:stretch>
            </a:blipFill>
          </p:spPr>
          <p:txBody>
            <a:bodyPr wrap="square" lIns="0" tIns="0" rIns="0" bIns="0" rtlCol="0"/>
            <a:lstStyle/>
            <a:p>
              <a:endParaRPr/>
            </a:p>
          </p:txBody>
        </p:sp>
        <p:sp>
          <p:nvSpPr>
            <p:cNvPr id="81" name="object 81"/>
            <p:cNvSpPr/>
            <p:nvPr/>
          </p:nvSpPr>
          <p:spPr>
            <a:xfrm>
              <a:off x="5955791" y="2430779"/>
              <a:ext cx="601980" cy="605027"/>
            </a:xfrm>
            <a:prstGeom prst="rect">
              <a:avLst/>
            </a:prstGeom>
            <a:blipFill>
              <a:blip r:embed="rId44" cstate="print"/>
              <a:stretch>
                <a:fillRect/>
              </a:stretch>
            </a:blipFill>
          </p:spPr>
          <p:txBody>
            <a:bodyPr wrap="square" lIns="0" tIns="0" rIns="0" bIns="0" rtlCol="0"/>
            <a:lstStyle/>
            <a:p>
              <a:endParaRPr/>
            </a:p>
          </p:txBody>
        </p:sp>
        <p:sp>
          <p:nvSpPr>
            <p:cNvPr id="82" name="object 82"/>
            <p:cNvSpPr/>
            <p:nvPr/>
          </p:nvSpPr>
          <p:spPr>
            <a:xfrm>
              <a:off x="6140195" y="2295143"/>
              <a:ext cx="600455" cy="605027"/>
            </a:xfrm>
            <a:prstGeom prst="rect">
              <a:avLst/>
            </a:prstGeom>
            <a:blipFill>
              <a:blip r:embed="rId45" cstate="print"/>
              <a:stretch>
                <a:fillRect/>
              </a:stretch>
            </a:blipFill>
          </p:spPr>
          <p:txBody>
            <a:bodyPr wrap="square" lIns="0" tIns="0" rIns="0" bIns="0" rtlCol="0"/>
            <a:lstStyle/>
            <a:p>
              <a:endParaRPr/>
            </a:p>
          </p:txBody>
        </p:sp>
        <p:sp>
          <p:nvSpPr>
            <p:cNvPr id="83" name="object 83"/>
            <p:cNvSpPr/>
            <p:nvPr/>
          </p:nvSpPr>
          <p:spPr>
            <a:xfrm>
              <a:off x="6324599" y="2159507"/>
              <a:ext cx="600455" cy="605027"/>
            </a:xfrm>
            <a:prstGeom prst="rect">
              <a:avLst/>
            </a:prstGeom>
            <a:blipFill>
              <a:blip r:embed="rId46" cstate="print"/>
              <a:stretch>
                <a:fillRect/>
              </a:stretch>
            </a:blipFill>
          </p:spPr>
          <p:txBody>
            <a:bodyPr wrap="square" lIns="0" tIns="0" rIns="0" bIns="0" rtlCol="0"/>
            <a:lstStyle/>
            <a:p>
              <a:endParaRPr/>
            </a:p>
          </p:txBody>
        </p:sp>
        <p:sp>
          <p:nvSpPr>
            <p:cNvPr id="84" name="object 84"/>
            <p:cNvSpPr/>
            <p:nvPr/>
          </p:nvSpPr>
          <p:spPr>
            <a:xfrm>
              <a:off x="5965409" y="2382265"/>
              <a:ext cx="735491" cy="596899"/>
            </a:xfrm>
            <a:prstGeom prst="rect">
              <a:avLst/>
            </a:prstGeom>
            <a:blipFill>
              <a:blip r:embed="rId47" cstate="print"/>
              <a:stretch>
                <a:fillRect/>
              </a:stretch>
            </a:blipFill>
          </p:spPr>
          <p:txBody>
            <a:bodyPr wrap="square" lIns="0" tIns="0" rIns="0" bIns="0" rtlCol="0"/>
            <a:lstStyle/>
            <a:p>
              <a:endParaRPr/>
            </a:p>
          </p:txBody>
        </p:sp>
        <p:sp>
          <p:nvSpPr>
            <p:cNvPr id="85" name="object 85"/>
            <p:cNvSpPr/>
            <p:nvPr/>
          </p:nvSpPr>
          <p:spPr>
            <a:xfrm>
              <a:off x="5975222" y="3983100"/>
              <a:ext cx="1250315" cy="733425"/>
            </a:xfrm>
            <a:custGeom>
              <a:avLst/>
              <a:gdLst/>
              <a:ahLst/>
              <a:cxnLst/>
              <a:rect l="l" t="t" r="r" b="b"/>
              <a:pathLst>
                <a:path w="1250315" h="733425">
                  <a:moveTo>
                    <a:pt x="92328" y="0"/>
                  </a:moveTo>
                  <a:lnTo>
                    <a:pt x="0" y="234442"/>
                  </a:lnTo>
                  <a:lnTo>
                    <a:pt x="969645" y="616076"/>
                  </a:lnTo>
                  <a:lnTo>
                    <a:pt x="923544" y="733298"/>
                  </a:lnTo>
                  <a:lnTo>
                    <a:pt x="1250315" y="591185"/>
                  </a:lnTo>
                  <a:lnTo>
                    <a:pt x="1108075" y="264413"/>
                  </a:lnTo>
                  <a:lnTo>
                    <a:pt x="1061974" y="381635"/>
                  </a:lnTo>
                  <a:lnTo>
                    <a:pt x="92328" y="0"/>
                  </a:lnTo>
                  <a:close/>
                </a:path>
              </a:pathLst>
            </a:custGeom>
            <a:solidFill>
              <a:srgbClr val="C00000"/>
            </a:solidFill>
          </p:spPr>
          <p:txBody>
            <a:bodyPr wrap="square" lIns="0" tIns="0" rIns="0" bIns="0" rtlCol="0"/>
            <a:lstStyle/>
            <a:p>
              <a:endParaRPr/>
            </a:p>
          </p:txBody>
        </p:sp>
        <p:sp>
          <p:nvSpPr>
            <p:cNvPr id="86" name="object 86"/>
            <p:cNvSpPr/>
            <p:nvPr/>
          </p:nvSpPr>
          <p:spPr>
            <a:xfrm>
              <a:off x="6006083" y="3910583"/>
              <a:ext cx="556260" cy="566927"/>
            </a:xfrm>
            <a:prstGeom prst="rect">
              <a:avLst/>
            </a:prstGeom>
            <a:blipFill>
              <a:blip r:embed="rId48" cstate="print"/>
              <a:stretch>
                <a:fillRect/>
              </a:stretch>
            </a:blipFill>
          </p:spPr>
          <p:txBody>
            <a:bodyPr wrap="square" lIns="0" tIns="0" rIns="0" bIns="0" rtlCol="0"/>
            <a:lstStyle/>
            <a:p>
              <a:endParaRPr/>
            </a:p>
          </p:txBody>
        </p:sp>
        <p:sp>
          <p:nvSpPr>
            <p:cNvPr id="87" name="object 87"/>
            <p:cNvSpPr/>
            <p:nvPr/>
          </p:nvSpPr>
          <p:spPr>
            <a:xfrm>
              <a:off x="6219443" y="3994403"/>
              <a:ext cx="554735" cy="566928"/>
            </a:xfrm>
            <a:prstGeom prst="rect">
              <a:avLst/>
            </a:prstGeom>
            <a:blipFill>
              <a:blip r:embed="rId49" cstate="print"/>
              <a:stretch>
                <a:fillRect/>
              </a:stretch>
            </a:blipFill>
          </p:spPr>
          <p:txBody>
            <a:bodyPr wrap="square" lIns="0" tIns="0" rIns="0" bIns="0" rtlCol="0"/>
            <a:lstStyle/>
            <a:p>
              <a:endParaRPr/>
            </a:p>
          </p:txBody>
        </p:sp>
        <p:sp>
          <p:nvSpPr>
            <p:cNvPr id="88" name="object 88"/>
            <p:cNvSpPr/>
            <p:nvPr/>
          </p:nvSpPr>
          <p:spPr>
            <a:xfrm>
              <a:off x="6432803" y="4078223"/>
              <a:ext cx="554735" cy="566927"/>
            </a:xfrm>
            <a:prstGeom prst="rect">
              <a:avLst/>
            </a:prstGeom>
            <a:blipFill>
              <a:blip r:embed="rId50" cstate="print"/>
              <a:stretch>
                <a:fillRect/>
              </a:stretch>
            </a:blipFill>
          </p:spPr>
          <p:txBody>
            <a:bodyPr wrap="square" lIns="0" tIns="0" rIns="0" bIns="0" rtlCol="0"/>
            <a:lstStyle/>
            <a:p>
              <a:endParaRPr/>
            </a:p>
          </p:txBody>
        </p:sp>
        <p:sp>
          <p:nvSpPr>
            <p:cNvPr id="89" name="object 89"/>
            <p:cNvSpPr/>
            <p:nvPr/>
          </p:nvSpPr>
          <p:spPr>
            <a:xfrm>
              <a:off x="6644639" y="4162043"/>
              <a:ext cx="556259" cy="566927"/>
            </a:xfrm>
            <a:prstGeom prst="rect">
              <a:avLst/>
            </a:prstGeom>
            <a:blipFill>
              <a:blip r:embed="rId51" cstate="print"/>
              <a:stretch>
                <a:fillRect/>
              </a:stretch>
            </a:blipFill>
          </p:spPr>
          <p:txBody>
            <a:bodyPr wrap="square" lIns="0" tIns="0" rIns="0" bIns="0" rtlCol="0"/>
            <a:lstStyle/>
            <a:p>
              <a:endParaRPr/>
            </a:p>
          </p:txBody>
        </p:sp>
        <p:sp>
          <p:nvSpPr>
            <p:cNvPr id="90" name="object 90"/>
            <p:cNvSpPr/>
            <p:nvPr/>
          </p:nvSpPr>
          <p:spPr>
            <a:xfrm>
              <a:off x="5778753" y="4111878"/>
              <a:ext cx="1202563" cy="1153033"/>
            </a:xfrm>
            <a:prstGeom prst="rect">
              <a:avLst/>
            </a:prstGeom>
            <a:blipFill>
              <a:blip r:embed="rId52" cstate="print"/>
              <a:stretch>
                <a:fillRect/>
              </a:stretch>
            </a:blipFill>
          </p:spPr>
          <p:txBody>
            <a:bodyPr wrap="square" lIns="0" tIns="0" rIns="0" bIns="0" rtlCol="0"/>
            <a:lstStyle/>
            <a:p>
              <a:endParaRPr/>
            </a:p>
          </p:txBody>
        </p:sp>
        <p:sp>
          <p:nvSpPr>
            <p:cNvPr id="91" name="object 91"/>
            <p:cNvSpPr/>
            <p:nvPr/>
          </p:nvSpPr>
          <p:spPr>
            <a:xfrm>
              <a:off x="5783579" y="4299203"/>
              <a:ext cx="600455" cy="605028"/>
            </a:xfrm>
            <a:prstGeom prst="rect">
              <a:avLst/>
            </a:prstGeom>
            <a:blipFill>
              <a:blip r:embed="rId53" cstate="print"/>
              <a:stretch>
                <a:fillRect/>
              </a:stretch>
            </a:blipFill>
          </p:spPr>
          <p:txBody>
            <a:bodyPr wrap="square" lIns="0" tIns="0" rIns="0" bIns="0" rtlCol="0"/>
            <a:lstStyle/>
            <a:p>
              <a:endParaRPr/>
            </a:p>
          </p:txBody>
        </p:sp>
        <p:sp>
          <p:nvSpPr>
            <p:cNvPr id="92" name="object 92"/>
            <p:cNvSpPr/>
            <p:nvPr/>
          </p:nvSpPr>
          <p:spPr>
            <a:xfrm>
              <a:off x="5966459" y="4434839"/>
              <a:ext cx="601980" cy="605028"/>
            </a:xfrm>
            <a:prstGeom prst="rect">
              <a:avLst/>
            </a:prstGeom>
            <a:blipFill>
              <a:blip r:embed="rId54" cstate="print"/>
              <a:stretch>
                <a:fillRect/>
              </a:stretch>
            </a:blipFill>
          </p:spPr>
          <p:txBody>
            <a:bodyPr wrap="square" lIns="0" tIns="0" rIns="0" bIns="0" rtlCol="0"/>
            <a:lstStyle/>
            <a:p>
              <a:endParaRPr/>
            </a:p>
          </p:txBody>
        </p:sp>
        <p:sp>
          <p:nvSpPr>
            <p:cNvPr id="93" name="object 93"/>
            <p:cNvSpPr/>
            <p:nvPr/>
          </p:nvSpPr>
          <p:spPr>
            <a:xfrm>
              <a:off x="6150863" y="4570475"/>
              <a:ext cx="600456" cy="605028"/>
            </a:xfrm>
            <a:prstGeom prst="rect">
              <a:avLst/>
            </a:prstGeom>
            <a:blipFill>
              <a:blip r:embed="rId55" cstate="print"/>
              <a:stretch>
                <a:fillRect/>
              </a:stretch>
            </a:blipFill>
          </p:spPr>
          <p:txBody>
            <a:bodyPr wrap="square" lIns="0" tIns="0" rIns="0" bIns="0" rtlCol="0"/>
            <a:lstStyle/>
            <a:p>
              <a:endParaRPr/>
            </a:p>
          </p:txBody>
        </p:sp>
        <p:sp>
          <p:nvSpPr>
            <p:cNvPr id="94" name="object 94"/>
            <p:cNvSpPr/>
            <p:nvPr/>
          </p:nvSpPr>
          <p:spPr>
            <a:xfrm>
              <a:off x="6335267" y="4706111"/>
              <a:ext cx="600456" cy="605028"/>
            </a:xfrm>
            <a:prstGeom prst="rect">
              <a:avLst/>
            </a:prstGeom>
            <a:blipFill>
              <a:blip r:embed="rId56" cstate="print"/>
              <a:stretch>
                <a:fillRect/>
              </a:stretch>
            </a:blipFill>
          </p:spPr>
          <p:txBody>
            <a:bodyPr wrap="square" lIns="0" tIns="0" rIns="0" bIns="0" rtlCol="0"/>
            <a:lstStyle/>
            <a:p>
              <a:endParaRPr/>
            </a:p>
          </p:txBody>
        </p:sp>
        <p:sp>
          <p:nvSpPr>
            <p:cNvPr id="95" name="object 95"/>
            <p:cNvSpPr/>
            <p:nvPr/>
          </p:nvSpPr>
          <p:spPr>
            <a:xfrm>
              <a:off x="5963284" y="4501514"/>
              <a:ext cx="743838" cy="599821"/>
            </a:xfrm>
            <a:prstGeom prst="rect">
              <a:avLst/>
            </a:prstGeom>
            <a:blipFill>
              <a:blip r:embed="rId57" cstate="print"/>
              <a:stretch>
                <a:fillRect/>
              </a:stretch>
            </a:blipFill>
          </p:spPr>
          <p:txBody>
            <a:bodyPr wrap="square" lIns="0" tIns="0" rIns="0" bIns="0" rtlCol="0"/>
            <a:lstStyle/>
            <a:p>
              <a:endParaRPr/>
            </a:p>
          </p:txBody>
        </p:sp>
      </p:grpSp>
      <p:sp>
        <p:nvSpPr>
          <p:cNvPr id="96" name="object 96"/>
          <p:cNvSpPr txBox="1"/>
          <p:nvPr/>
        </p:nvSpPr>
        <p:spPr>
          <a:xfrm>
            <a:off x="8630157" y="6376493"/>
            <a:ext cx="212090" cy="325120"/>
          </a:xfrm>
          <a:prstGeom prst="rect">
            <a:avLst/>
          </a:prstGeom>
        </p:spPr>
        <p:txBody>
          <a:bodyPr vert="horz" wrap="square" lIns="0" tIns="2540" rIns="0" bIns="0" rtlCol="0">
            <a:spAutoFit/>
          </a:bodyPr>
          <a:lstStyle/>
          <a:p>
            <a:pPr marL="46355">
              <a:lnSpc>
                <a:spcPct val="100000"/>
              </a:lnSpc>
              <a:spcBef>
                <a:spcPts val="20"/>
              </a:spcBef>
            </a:pPr>
            <a:fld id="{81D60167-4931-47E6-BA6A-407CBD079E47}" type="slidenum">
              <a:rPr sz="2000" dirty="0">
                <a:latin typeface="Times New Roman"/>
                <a:cs typeface="Times New Roman"/>
              </a:rPr>
              <a:t>65</a:t>
            </a:fld>
            <a:endParaRPr sz="2000">
              <a:latin typeface="Times New Roman"/>
              <a:cs typeface="Times New Roman"/>
            </a:endParaRPr>
          </a:p>
        </p:txBody>
      </p:sp>
    </p:spTree>
  </p:cSld>
  <p:clrMapOvr>
    <a:masterClrMapping/>
  </p:clrMapOvr>
  <p:transition spd="med">
    <p:pull/>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29489" y="1200658"/>
          <a:ext cx="8851900" cy="4761228"/>
        </p:xfrm>
        <a:graphic>
          <a:graphicData uri="http://schemas.openxmlformats.org/drawingml/2006/table">
            <a:tbl>
              <a:tblPr firstRow="1" bandRow="1">
                <a:tableStyleId>{2D5ABB26-0587-4C30-8999-92F81FD0307C}</a:tableStyleId>
              </a:tblPr>
              <a:tblGrid>
                <a:gridCol w="780415">
                  <a:extLst>
                    <a:ext uri="{9D8B030D-6E8A-4147-A177-3AD203B41FA5}">
                      <a16:colId xmlns="" xmlns:a16="http://schemas.microsoft.com/office/drawing/2014/main" val="20000"/>
                    </a:ext>
                  </a:extLst>
                </a:gridCol>
                <a:gridCol w="780415">
                  <a:extLst>
                    <a:ext uri="{9D8B030D-6E8A-4147-A177-3AD203B41FA5}">
                      <a16:colId xmlns="" xmlns:a16="http://schemas.microsoft.com/office/drawing/2014/main" val="20001"/>
                    </a:ext>
                  </a:extLst>
                </a:gridCol>
                <a:gridCol w="1143000">
                  <a:extLst>
                    <a:ext uri="{9D8B030D-6E8A-4147-A177-3AD203B41FA5}">
                      <a16:colId xmlns="" xmlns:a16="http://schemas.microsoft.com/office/drawing/2014/main" val="20002"/>
                    </a:ext>
                  </a:extLst>
                </a:gridCol>
                <a:gridCol w="6148070">
                  <a:extLst>
                    <a:ext uri="{9D8B030D-6E8A-4147-A177-3AD203B41FA5}">
                      <a16:colId xmlns="" xmlns:a16="http://schemas.microsoft.com/office/drawing/2014/main" val="20003"/>
                    </a:ext>
                  </a:extLst>
                </a:gridCol>
              </a:tblGrid>
              <a:tr h="744219">
                <a:tc>
                  <a:txBody>
                    <a:bodyPr/>
                    <a:lstStyle/>
                    <a:p>
                      <a:pPr algn="ctr">
                        <a:lnSpc>
                          <a:spcPct val="100000"/>
                        </a:lnSpc>
                        <a:spcBef>
                          <a:spcPts val="1585"/>
                        </a:spcBef>
                      </a:pPr>
                      <a:r>
                        <a:rPr sz="2100" b="0" dirty="0">
                          <a:solidFill>
                            <a:srgbClr val="FFFFFF"/>
                          </a:solidFill>
                          <a:latin typeface="WenQuanYi Zen Hei Mono"/>
                          <a:cs typeface="WenQuanYi Zen Hei Mono"/>
                        </a:rPr>
                        <a:t>校數</a:t>
                      </a:r>
                      <a:endParaRPr sz="2100">
                        <a:latin typeface="WenQuanYi Zen Hei Mono"/>
                        <a:cs typeface="WenQuanYi Zen Hei Mono"/>
                      </a:endParaRPr>
                    </a:p>
                  </a:txBody>
                  <a:tcPr marL="0" marR="0" marT="201295" marB="0">
                    <a:lnL w="12700">
                      <a:solidFill>
                        <a:srgbClr val="FFFFFF"/>
                      </a:solidFill>
                      <a:prstDash val="solid"/>
                    </a:lnL>
                    <a:lnR w="12700">
                      <a:solidFill>
                        <a:srgbClr val="FFFFFF"/>
                      </a:solidFill>
                      <a:prstDash val="solid"/>
                    </a:lnR>
                    <a:solidFill>
                      <a:srgbClr val="E84B21"/>
                    </a:solidFill>
                  </a:tcPr>
                </a:tc>
                <a:tc>
                  <a:txBody>
                    <a:bodyPr/>
                    <a:lstStyle/>
                    <a:p>
                      <a:pPr marL="122555" marR="116205">
                        <a:lnSpc>
                          <a:spcPct val="100000"/>
                        </a:lnSpc>
                        <a:spcBef>
                          <a:spcPts val="325"/>
                        </a:spcBef>
                      </a:pPr>
                      <a:r>
                        <a:rPr sz="2100" b="0" dirty="0">
                          <a:solidFill>
                            <a:srgbClr val="FFFFFF"/>
                          </a:solidFill>
                          <a:latin typeface="WenQuanYi Zen Hei Mono"/>
                          <a:cs typeface="WenQuanYi Zen Hei Mono"/>
                        </a:rPr>
                        <a:t>招生 方式</a:t>
                      </a:r>
                      <a:endParaRPr sz="2100">
                        <a:latin typeface="WenQuanYi Zen Hei Mono"/>
                        <a:cs typeface="WenQuanYi Zen Hei Mono"/>
                      </a:endParaRPr>
                    </a:p>
                  </a:txBody>
                  <a:tcPr marL="0" marR="0" marT="41275" marB="0">
                    <a:lnL w="12700">
                      <a:solidFill>
                        <a:srgbClr val="FFFFFF"/>
                      </a:solidFill>
                      <a:prstDash val="solid"/>
                    </a:lnL>
                    <a:lnR w="12700">
                      <a:solidFill>
                        <a:srgbClr val="FFFFFF"/>
                      </a:solidFill>
                      <a:prstDash val="solid"/>
                    </a:lnR>
                    <a:solidFill>
                      <a:srgbClr val="E84B21"/>
                    </a:solidFill>
                  </a:tcPr>
                </a:tc>
                <a:tc>
                  <a:txBody>
                    <a:bodyPr/>
                    <a:lstStyle/>
                    <a:p>
                      <a:pPr algn="ctr">
                        <a:lnSpc>
                          <a:spcPct val="100000"/>
                        </a:lnSpc>
                        <a:spcBef>
                          <a:spcPts val="1585"/>
                        </a:spcBef>
                      </a:pPr>
                      <a:r>
                        <a:rPr sz="2100" b="0" dirty="0">
                          <a:solidFill>
                            <a:srgbClr val="FFFFFF"/>
                          </a:solidFill>
                          <a:latin typeface="WenQuanYi Zen Hei Mono"/>
                          <a:cs typeface="WenQuanYi Zen Hei Mono"/>
                        </a:rPr>
                        <a:t>志願數</a:t>
                      </a:r>
                      <a:endParaRPr sz="2100">
                        <a:latin typeface="WenQuanYi Zen Hei Mono"/>
                        <a:cs typeface="WenQuanYi Zen Hei Mono"/>
                      </a:endParaRPr>
                    </a:p>
                  </a:txBody>
                  <a:tcPr marL="0" marR="0" marT="201295" marB="0">
                    <a:lnL w="12700">
                      <a:solidFill>
                        <a:srgbClr val="FFFFFF"/>
                      </a:solidFill>
                      <a:prstDash val="solid"/>
                    </a:lnL>
                    <a:lnR w="12700">
                      <a:solidFill>
                        <a:srgbClr val="FFFFFF"/>
                      </a:solidFill>
                      <a:prstDash val="solid"/>
                    </a:lnR>
                    <a:solidFill>
                      <a:srgbClr val="E84B21"/>
                    </a:solidFill>
                  </a:tcPr>
                </a:tc>
                <a:tc>
                  <a:txBody>
                    <a:bodyPr/>
                    <a:lstStyle/>
                    <a:p>
                      <a:pPr algn="ctr">
                        <a:lnSpc>
                          <a:spcPct val="100000"/>
                        </a:lnSpc>
                        <a:spcBef>
                          <a:spcPts val="1585"/>
                        </a:spcBef>
                      </a:pPr>
                      <a:r>
                        <a:rPr sz="2100" b="0" dirty="0">
                          <a:solidFill>
                            <a:srgbClr val="FFFFFF"/>
                          </a:solidFill>
                          <a:latin typeface="WenQuanYi Zen Hei Mono"/>
                          <a:cs typeface="WenQuanYi Zen Hei Mono"/>
                        </a:rPr>
                        <a:t>錄取及增額方式</a:t>
                      </a:r>
                      <a:endParaRPr sz="2100">
                        <a:latin typeface="WenQuanYi Zen Hei Mono"/>
                        <a:cs typeface="WenQuanYi Zen Hei Mono"/>
                      </a:endParaRPr>
                    </a:p>
                  </a:txBody>
                  <a:tcPr marL="0" marR="0" marT="201295" marB="0">
                    <a:lnL w="12700">
                      <a:solidFill>
                        <a:srgbClr val="FFFFFF"/>
                      </a:solidFill>
                      <a:prstDash val="solid"/>
                    </a:lnL>
                    <a:solidFill>
                      <a:srgbClr val="E84B21"/>
                    </a:solidFill>
                  </a:tcPr>
                </a:tc>
                <a:extLst>
                  <a:ext uri="{0D108BD9-81ED-4DB2-BD59-A6C34878D82A}">
                    <a16:rowId xmlns="" xmlns:a16="http://schemas.microsoft.com/office/drawing/2014/main" val="10000"/>
                  </a:ext>
                </a:extLst>
              </a:tr>
              <a:tr h="2325370">
                <a:tc>
                  <a:txBody>
                    <a:bodyPr/>
                    <a:lstStyle/>
                    <a:p>
                      <a:pPr>
                        <a:lnSpc>
                          <a:spcPct val="100000"/>
                        </a:lnSpc>
                      </a:pPr>
                      <a:endParaRPr sz="2100">
                        <a:latin typeface="Times New Roman"/>
                        <a:cs typeface="Times New Roman"/>
                      </a:endParaRPr>
                    </a:p>
                    <a:p>
                      <a:pPr>
                        <a:lnSpc>
                          <a:spcPct val="100000"/>
                        </a:lnSpc>
                      </a:pPr>
                      <a:endParaRPr sz="2100">
                        <a:latin typeface="Times New Roman"/>
                        <a:cs typeface="Times New Roman"/>
                      </a:endParaRPr>
                    </a:p>
                    <a:p>
                      <a:pPr>
                        <a:lnSpc>
                          <a:spcPct val="100000"/>
                        </a:lnSpc>
                        <a:spcBef>
                          <a:spcPts val="30"/>
                        </a:spcBef>
                      </a:pPr>
                      <a:endParaRPr sz="2550">
                        <a:latin typeface="Times New Roman"/>
                        <a:cs typeface="Times New Roman"/>
                      </a:endParaRPr>
                    </a:p>
                    <a:p>
                      <a:pPr algn="ctr">
                        <a:lnSpc>
                          <a:spcPct val="100000"/>
                        </a:lnSpc>
                      </a:pPr>
                      <a:r>
                        <a:rPr sz="2100" spc="-5" dirty="0">
                          <a:latin typeface="Noto Sans Mono CJK JP Bold"/>
                          <a:cs typeface="Noto Sans Mono CJK JP Bold"/>
                        </a:rPr>
                        <a:t>單校</a:t>
                      </a:r>
                      <a:endParaRPr sz="2100">
                        <a:latin typeface="Noto Sans Mono CJK JP Bold"/>
                        <a:cs typeface="Noto Sans Mono CJK JP Bold"/>
                      </a:endParaRPr>
                    </a:p>
                  </a:txBody>
                  <a:tcPr marL="0" marR="0" marT="0" marB="0">
                    <a:lnL w="12700">
                      <a:solidFill>
                        <a:srgbClr val="C00000"/>
                      </a:solidFill>
                      <a:prstDash val="solid"/>
                    </a:lnL>
                    <a:lnR w="12700">
                      <a:solidFill>
                        <a:srgbClr val="C00000"/>
                      </a:solidFill>
                      <a:prstDash val="solid"/>
                    </a:lnR>
                    <a:lnB w="12700">
                      <a:solidFill>
                        <a:srgbClr val="C00000"/>
                      </a:solidFill>
                      <a:prstDash val="solid"/>
                    </a:lnB>
                  </a:tcPr>
                </a:tc>
                <a:tc>
                  <a:txBody>
                    <a:bodyPr/>
                    <a:lstStyle/>
                    <a:p>
                      <a:pPr>
                        <a:lnSpc>
                          <a:spcPct val="100000"/>
                        </a:lnSpc>
                      </a:pPr>
                      <a:endParaRPr sz="2100">
                        <a:latin typeface="Times New Roman"/>
                        <a:cs typeface="Times New Roman"/>
                      </a:endParaRPr>
                    </a:p>
                    <a:p>
                      <a:pPr>
                        <a:lnSpc>
                          <a:spcPct val="100000"/>
                        </a:lnSpc>
                      </a:pPr>
                      <a:endParaRPr sz="2100">
                        <a:latin typeface="Times New Roman"/>
                        <a:cs typeface="Times New Roman"/>
                      </a:endParaRPr>
                    </a:p>
                    <a:p>
                      <a:pPr marL="122555" marR="116205">
                        <a:lnSpc>
                          <a:spcPct val="100000"/>
                        </a:lnSpc>
                        <a:spcBef>
                          <a:spcPts val="1700"/>
                        </a:spcBef>
                      </a:pPr>
                      <a:r>
                        <a:rPr sz="2100" dirty="0">
                          <a:latin typeface="Noto Sans Mono CJK JP Bold"/>
                          <a:cs typeface="Noto Sans Mono CJK JP Bold"/>
                        </a:rPr>
                        <a:t>選填 志願</a:t>
                      </a:r>
                      <a:endParaRPr sz="2100">
                        <a:latin typeface="Noto Sans Mono CJK JP Bold"/>
                        <a:cs typeface="Noto Sans Mono CJK JP Bold"/>
                      </a:endParaRPr>
                    </a:p>
                  </a:txBody>
                  <a:tcPr marL="0" marR="0" marT="0" marB="0">
                    <a:lnL w="12700">
                      <a:solidFill>
                        <a:srgbClr val="C00000"/>
                      </a:solidFill>
                      <a:prstDash val="solid"/>
                    </a:lnL>
                    <a:lnR w="12700">
                      <a:solidFill>
                        <a:srgbClr val="C00000"/>
                      </a:solidFill>
                      <a:prstDash val="solid"/>
                    </a:lnR>
                    <a:lnB w="12700">
                      <a:solidFill>
                        <a:srgbClr val="C00000"/>
                      </a:solidFill>
                      <a:prstDash val="solid"/>
                    </a:lnB>
                  </a:tcPr>
                </a:tc>
                <a:tc>
                  <a:txBody>
                    <a:bodyPr/>
                    <a:lstStyle/>
                    <a:p>
                      <a:pPr>
                        <a:lnSpc>
                          <a:spcPct val="100000"/>
                        </a:lnSpc>
                      </a:pPr>
                      <a:endParaRPr sz="2300">
                        <a:latin typeface="Times New Roman"/>
                        <a:cs typeface="Times New Roman"/>
                      </a:endParaRPr>
                    </a:p>
                    <a:p>
                      <a:pPr>
                        <a:lnSpc>
                          <a:spcPct val="100000"/>
                        </a:lnSpc>
                      </a:pPr>
                      <a:endParaRPr sz="2300">
                        <a:latin typeface="Times New Roman"/>
                        <a:cs typeface="Times New Roman"/>
                      </a:endParaRPr>
                    </a:p>
                    <a:p>
                      <a:pPr>
                        <a:lnSpc>
                          <a:spcPct val="100000"/>
                        </a:lnSpc>
                        <a:spcBef>
                          <a:spcPts val="30"/>
                        </a:spcBef>
                      </a:pPr>
                      <a:endParaRPr sz="2150">
                        <a:latin typeface="Times New Roman"/>
                        <a:cs typeface="Times New Roman"/>
                      </a:endParaRPr>
                    </a:p>
                    <a:p>
                      <a:pPr marL="1270" algn="ctr">
                        <a:lnSpc>
                          <a:spcPct val="100000"/>
                        </a:lnSpc>
                      </a:pPr>
                      <a:r>
                        <a:rPr sz="2100" dirty="0">
                          <a:latin typeface="Times New Roman"/>
                          <a:cs typeface="Times New Roman"/>
                        </a:rPr>
                        <a:t>1</a:t>
                      </a:r>
                      <a:r>
                        <a:rPr sz="2100" spc="5" dirty="0">
                          <a:latin typeface="Noto Sans Mono CJK JP Bold"/>
                          <a:cs typeface="Noto Sans Mono CJK JP Bold"/>
                        </a:rPr>
                        <a:t>科</a:t>
                      </a:r>
                      <a:r>
                        <a:rPr sz="2100" spc="-5" dirty="0">
                          <a:latin typeface="Times New Roman"/>
                          <a:cs typeface="Times New Roman"/>
                        </a:rPr>
                        <a:t>(</a:t>
                      </a:r>
                      <a:r>
                        <a:rPr sz="2100" spc="5" dirty="0">
                          <a:latin typeface="Noto Sans Mono CJK JP Bold"/>
                          <a:cs typeface="Noto Sans Mono CJK JP Bold"/>
                        </a:rPr>
                        <a:t>群</a:t>
                      </a:r>
                      <a:r>
                        <a:rPr sz="2100" dirty="0">
                          <a:latin typeface="Times New Roman"/>
                          <a:cs typeface="Times New Roman"/>
                        </a:rPr>
                        <a:t>)</a:t>
                      </a:r>
                      <a:endParaRPr sz="2100">
                        <a:latin typeface="Times New Roman"/>
                        <a:cs typeface="Times New Roman"/>
                      </a:endParaRPr>
                    </a:p>
                  </a:txBody>
                  <a:tcPr marL="0" marR="0" marT="0" marB="0">
                    <a:lnL w="12700">
                      <a:solidFill>
                        <a:srgbClr val="C00000"/>
                      </a:solidFill>
                      <a:prstDash val="solid"/>
                    </a:lnL>
                    <a:lnR w="12700">
                      <a:solidFill>
                        <a:srgbClr val="C00000"/>
                      </a:solidFill>
                      <a:prstDash val="solid"/>
                    </a:lnR>
                    <a:lnB w="12700">
                      <a:solidFill>
                        <a:srgbClr val="C00000"/>
                      </a:solidFill>
                      <a:prstDash val="solid"/>
                    </a:lnB>
                  </a:tcPr>
                </a:tc>
                <a:tc>
                  <a:txBody>
                    <a:bodyPr/>
                    <a:lstStyle/>
                    <a:p>
                      <a:pPr marL="386080" indent="-264795" algn="just">
                        <a:lnSpc>
                          <a:spcPct val="100000"/>
                        </a:lnSpc>
                        <a:spcBef>
                          <a:spcPts val="229"/>
                        </a:spcBef>
                        <a:buFont typeface="Times New Roman"/>
                        <a:buAutoNum type="arabicPeriod"/>
                        <a:tabLst>
                          <a:tab pos="386715" algn="l"/>
                        </a:tabLst>
                      </a:pPr>
                      <a:r>
                        <a:rPr sz="2100" spc="10" dirty="0">
                          <a:solidFill>
                            <a:srgbClr val="FF0000"/>
                          </a:solidFill>
                          <a:latin typeface="Noto Sans Mono CJK JP Bold"/>
                          <a:cs typeface="Noto Sans Mono CJK JP Bold"/>
                        </a:rPr>
                        <a:t>會考前</a:t>
                      </a:r>
                      <a:r>
                        <a:rPr sz="2100" dirty="0">
                          <a:solidFill>
                            <a:srgbClr val="FF0000"/>
                          </a:solidFill>
                          <a:latin typeface="Noto Sans Mono CJK JP Bold"/>
                          <a:cs typeface="Noto Sans Mono CJK JP Bold"/>
                        </a:rPr>
                        <a:t>考生登記報名單一學</a:t>
                      </a:r>
                      <a:r>
                        <a:rPr sz="2100" spc="-15" dirty="0">
                          <a:solidFill>
                            <a:srgbClr val="FF0000"/>
                          </a:solidFill>
                          <a:latin typeface="Noto Sans Mono CJK JP Bold"/>
                          <a:cs typeface="Noto Sans Mono CJK JP Bold"/>
                        </a:rPr>
                        <a:t>校</a:t>
                      </a:r>
                      <a:r>
                        <a:rPr sz="2100" dirty="0">
                          <a:solidFill>
                            <a:srgbClr val="FF0000"/>
                          </a:solidFill>
                          <a:latin typeface="Noto Sans Mono CJK JP Bold"/>
                          <a:cs typeface="Noto Sans Mono CJK JP Bold"/>
                        </a:rPr>
                        <a:t>、單一</a:t>
                      </a:r>
                      <a:r>
                        <a:rPr sz="2100" spc="-5" dirty="0">
                          <a:solidFill>
                            <a:srgbClr val="FF0000"/>
                          </a:solidFill>
                          <a:latin typeface="Noto Sans Mono CJK JP Bold"/>
                          <a:cs typeface="Noto Sans Mono CJK JP Bold"/>
                        </a:rPr>
                        <a:t>科</a:t>
                      </a:r>
                      <a:r>
                        <a:rPr sz="2100" spc="-5" dirty="0">
                          <a:solidFill>
                            <a:srgbClr val="FF0000"/>
                          </a:solidFill>
                          <a:latin typeface="Times New Roman"/>
                          <a:cs typeface="Times New Roman"/>
                        </a:rPr>
                        <a:t>(</a:t>
                      </a:r>
                      <a:r>
                        <a:rPr sz="2100" dirty="0">
                          <a:solidFill>
                            <a:srgbClr val="FF0000"/>
                          </a:solidFill>
                          <a:latin typeface="Noto Sans Mono CJK JP Bold"/>
                          <a:cs typeface="Noto Sans Mono CJK JP Bold"/>
                        </a:rPr>
                        <a:t>群</a:t>
                      </a:r>
                      <a:r>
                        <a:rPr sz="2100" spc="-5" dirty="0">
                          <a:solidFill>
                            <a:srgbClr val="FF0000"/>
                          </a:solidFill>
                          <a:latin typeface="Times New Roman"/>
                          <a:cs typeface="Times New Roman"/>
                        </a:rPr>
                        <a:t>)</a:t>
                      </a:r>
                      <a:r>
                        <a:rPr sz="2100" spc="10" dirty="0">
                          <a:solidFill>
                            <a:srgbClr val="FF0000"/>
                          </a:solidFill>
                          <a:latin typeface="Noto Sans Mono CJK JP Bold"/>
                          <a:cs typeface="Noto Sans Mono CJK JP Bold"/>
                        </a:rPr>
                        <a:t>別</a:t>
                      </a:r>
                      <a:r>
                        <a:rPr sz="2100" dirty="0">
                          <a:solidFill>
                            <a:srgbClr val="FF0000"/>
                          </a:solidFill>
                          <a:latin typeface="Noto Sans Mono CJK JP Bold"/>
                          <a:cs typeface="Noto Sans Mono CJK JP Bold"/>
                        </a:rPr>
                        <a:t>。</a:t>
                      </a:r>
                      <a:endParaRPr sz="2100">
                        <a:latin typeface="Noto Sans Mono CJK JP Bold"/>
                        <a:cs typeface="Noto Sans Mono CJK JP Bold"/>
                      </a:endParaRPr>
                    </a:p>
                    <a:p>
                      <a:pPr marL="386080" indent="-264795" algn="just">
                        <a:lnSpc>
                          <a:spcPct val="100000"/>
                        </a:lnSpc>
                        <a:buFont typeface="Times New Roman"/>
                        <a:buAutoNum type="arabicPeriod"/>
                        <a:tabLst>
                          <a:tab pos="386715" algn="l"/>
                        </a:tabLst>
                      </a:pPr>
                      <a:r>
                        <a:rPr sz="2100" spc="10" dirty="0">
                          <a:solidFill>
                            <a:srgbClr val="FF0000"/>
                          </a:solidFill>
                          <a:latin typeface="Noto Sans Mono CJK JP Bold"/>
                          <a:cs typeface="Noto Sans Mono CJK JP Bold"/>
                        </a:rPr>
                        <a:t>會考</a:t>
                      </a:r>
                      <a:r>
                        <a:rPr sz="2100" spc="5" dirty="0">
                          <a:solidFill>
                            <a:srgbClr val="FF0000"/>
                          </a:solidFill>
                          <a:latin typeface="Noto Sans Mono CJK JP Bold"/>
                          <a:cs typeface="Noto Sans Mono CJK JP Bold"/>
                        </a:rPr>
                        <a:t>前</a:t>
                      </a:r>
                      <a:r>
                        <a:rPr sz="2100" dirty="0">
                          <a:latin typeface="Noto Sans Mono CJK JP Bold"/>
                          <a:cs typeface="Noto Sans Mono CJK JP Bold"/>
                        </a:rPr>
                        <a:t>公布</a:t>
                      </a:r>
                      <a:r>
                        <a:rPr sz="2100" spc="-5" dirty="0">
                          <a:latin typeface="Noto Sans Mono CJK JP Bold"/>
                          <a:cs typeface="Noto Sans Mono CJK JP Bold"/>
                        </a:rPr>
                        <a:t>校</a:t>
                      </a:r>
                      <a:r>
                        <a:rPr sz="2100" dirty="0">
                          <a:latin typeface="Noto Sans Mono CJK JP Bold"/>
                          <a:cs typeface="Noto Sans Mono CJK JP Bold"/>
                        </a:rPr>
                        <a:t>、科</a:t>
                      </a:r>
                      <a:r>
                        <a:rPr sz="2100" spc="-5" dirty="0">
                          <a:latin typeface="Times New Roman"/>
                          <a:cs typeface="Times New Roman"/>
                        </a:rPr>
                        <a:t>(</a:t>
                      </a:r>
                      <a:r>
                        <a:rPr sz="2100" dirty="0">
                          <a:latin typeface="Noto Sans Mono CJK JP Bold"/>
                          <a:cs typeface="Noto Sans Mono CJK JP Bold"/>
                        </a:rPr>
                        <a:t>群</a:t>
                      </a:r>
                      <a:r>
                        <a:rPr sz="2100" spc="-5" dirty="0">
                          <a:latin typeface="Times New Roman"/>
                          <a:cs typeface="Times New Roman"/>
                        </a:rPr>
                        <a:t>)</a:t>
                      </a:r>
                      <a:r>
                        <a:rPr sz="2100" spc="10" dirty="0">
                          <a:latin typeface="Noto Sans Mono CJK JP Bold"/>
                          <a:cs typeface="Noto Sans Mono CJK JP Bold"/>
                        </a:rPr>
                        <a:t>錄</a:t>
                      </a:r>
                      <a:r>
                        <a:rPr sz="2100" dirty="0">
                          <a:latin typeface="Noto Sans Mono CJK JP Bold"/>
                          <a:cs typeface="Noto Sans Mono CJK JP Bold"/>
                        </a:rPr>
                        <a:t>取名單。</a:t>
                      </a:r>
                      <a:endParaRPr sz="2100">
                        <a:latin typeface="Noto Sans Mono CJK JP Bold"/>
                        <a:cs typeface="Noto Sans Mono CJK JP Bold"/>
                      </a:endParaRPr>
                    </a:p>
                    <a:p>
                      <a:pPr marL="388620" marR="110489" indent="-267335" algn="just">
                        <a:lnSpc>
                          <a:spcPct val="100000"/>
                        </a:lnSpc>
                        <a:buFont typeface="Times New Roman"/>
                        <a:buAutoNum type="arabicPeriod"/>
                        <a:tabLst>
                          <a:tab pos="389255" algn="l"/>
                        </a:tabLst>
                      </a:pPr>
                      <a:r>
                        <a:rPr sz="2100" spc="10" dirty="0">
                          <a:latin typeface="Noto Sans Mono CJK JP Bold"/>
                          <a:cs typeface="Noto Sans Mono CJK JP Bold"/>
                        </a:rPr>
                        <a:t>若</a:t>
                      </a:r>
                      <a:r>
                        <a:rPr sz="2100" spc="25" dirty="0">
                          <a:latin typeface="Noto Sans Mono CJK JP Bold"/>
                          <a:cs typeface="Noto Sans Mono CJK JP Bold"/>
                        </a:rPr>
                        <a:t>報</a:t>
                      </a:r>
                      <a:r>
                        <a:rPr sz="2100" spc="10" dirty="0">
                          <a:latin typeface="Noto Sans Mono CJK JP Bold"/>
                          <a:cs typeface="Noto Sans Mono CJK JP Bold"/>
                        </a:rPr>
                        <a:t>名人數多</a:t>
                      </a:r>
                      <a:r>
                        <a:rPr sz="2100" spc="25" dirty="0">
                          <a:latin typeface="Noto Sans Mono CJK JP Bold"/>
                          <a:cs typeface="Noto Sans Mono CJK JP Bold"/>
                        </a:rPr>
                        <a:t>於</a:t>
                      </a:r>
                      <a:r>
                        <a:rPr sz="2100" spc="10" dirty="0">
                          <a:latin typeface="Noto Sans Mono CJK JP Bold"/>
                          <a:cs typeface="Noto Sans Mono CJK JP Bold"/>
                        </a:rPr>
                        <a:t>招生人數</a:t>
                      </a:r>
                      <a:r>
                        <a:rPr sz="2100" spc="15" dirty="0">
                          <a:latin typeface="Noto Sans Mono CJK JP Bold"/>
                          <a:cs typeface="Noto Sans Mono CJK JP Bold"/>
                        </a:rPr>
                        <a:t>時</a:t>
                      </a:r>
                      <a:r>
                        <a:rPr sz="2100" spc="10" dirty="0">
                          <a:latin typeface="Noto Sans Mono CJK JP Bold"/>
                          <a:cs typeface="Noto Sans Mono CJK JP Bold"/>
                        </a:rPr>
                        <a:t>，則同分</a:t>
                      </a:r>
                      <a:r>
                        <a:rPr sz="2100" spc="25" dirty="0">
                          <a:latin typeface="Noto Sans Mono CJK JP Bold"/>
                          <a:cs typeface="Noto Sans Mono CJK JP Bold"/>
                        </a:rPr>
                        <a:t>比</a:t>
                      </a:r>
                      <a:r>
                        <a:rPr sz="2100" spc="10" dirty="0">
                          <a:latin typeface="Noto Sans Mono CJK JP Bold"/>
                          <a:cs typeface="Noto Sans Mono CJK JP Bold"/>
                        </a:rPr>
                        <a:t>序依序錄 </a:t>
                      </a:r>
                      <a:r>
                        <a:rPr sz="2100" spc="5" dirty="0">
                          <a:latin typeface="Noto Sans Mono CJK JP Bold"/>
                          <a:cs typeface="Noto Sans Mono CJK JP Bold"/>
                        </a:rPr>
                        <a:t>取</a:t>
                      </a:r>
                      <a:r>
                        <a:rPr sz="2100" spc="20" dirty="0">
                          <a:latin typeface="Noto Sans Mono CJK JP Bold"/>
                          <a:cs typeface="Noto Sans Mono CJK JP Bold"/>
                        </a:rPr>
                        <a:t>，</a:t>
                      </a:r>
                      <a:r>
                        <a:rPr sz="2100" spc="10" dirty="0">
                          <a:latin typeface="Noto Sans Mono CJK JP Bold"/>
                          <a:cs typeface="Noto Sans Mono CJK JP Bold"/>
                        </a:rPr>
                        <a:t>至招生人</a:t>
                      </a:r>
                      <a:r>
                        <a:rPr sz="2100" spc="20" dirty="0">
                          <a:latin typeface="Noto Sans Mono CJK JP Bold"/>
                          <a:cs typeface="Noto Sans Mono CJK JP Bold"/>
                        </a:rPr>
                        <a:t>數</a:t>
                      </a:r>
                      <a:r>
                        <a:rPr sz="2100" spc="10" dirty="0">
                          <a:latin typeface="Noto Sans Mono CJK JP Bold"/>
                          <a:cs typeface="Noto Sans Mono CJK JP Bold"/>
                        </a:rPr>
                        <a:t>足額</a:t>
                      </a:r>
                      <a:r>
                        <a:rPr sz="2100" spc="5" dirty="0">
                          <a:latin typeface="Noto Sans Mono CJK JP Bold"/>
                          <a:cs typeface="Noto Sans Mono CJK JP Bold"/>
                        </a:rPr>
                        <a:t>後</a:t>
                      </a:r>
                      <a:r>
                        <a:rPr sz="2100" spc="10" dirty="0">
                          <a:solidFill>
                            <a:srgbClr val="FF0000"/>
                          </a:solidFill>
                          <a:latin typeface="Noto Sans Mono CJK JP Bold"/>
                          <a:cs typeface="Noto Sans Mono CJK JP Bold"/>
                        </a:rPr>
                        <a:t>不</a:t>
                      </a:r>
                      <a:r>
                        <a:rPr sz="2100" spc="20" dirty="0">
                          <a:solidFill>
                            <a:srgbClr val="FF0000"/>
                          </a:solidFill>
                          <a:latin typeface="Noto Sans Mono CJK JP Bold"/>
                          <a:cs typeface="Noto Sans Mono CJK JP Bold"/>
                        </a:rPr>
                        <a:t>列</a:t>
                      </a:r>
                      <a:r>
                        <a:rPr sz="2100" spc="10" dirty="0">
                          <a:solidFill>
                            <a:srgbClr val="FF0000"/>
                          </a:solidFill>
                          <a:latin typeface="Noto Sans Mono CJK JP Bold"/>
                          <a:cs typeface="Noto Sans Mono CJK JP Bold"/>
                        </a:rPr>
                        <a:t>備取</a:t>
                      </a:r>
                      <a:r>
                        <a:rPr sz="2100" spc="5" dirty="0">
                          <a:latin typeface="Noto Sans Mono CJK JP Bold"/>
                          <a:cs typeface="Noto Sans Mono CJK JP Bold"/>
                        </a:rPr>
                        <a:t>。</a:t>
                      </a:r>
                      <a:r>
                        <a:rPr sz="2100" spc="10" dirty="0">
                          <a:latin typeface="Noto Sans Mono CJK JP Bold"/>
                          <a:cs typeface="Noto Sans Mono CJK JP Bold"/>
                        </a:rPr>
                        <a:t>不</a:t>
                      </a:r>
                      <a:r>
                        <a:rPr sz="2100" spc="20" dirty="0">
                          <a:latin typeface="Noto Sans Mono CJK JP Bold"/>
                          <a:cs typeface="Noto Sans Mono CJK JP Bold"/>
                        </a:rPr>
                        <a:t>列</a:t>
                      </a:r>
                      <a:r>
                        <a:rPr sz="2100" spc="10" dirty="0">
                          <a:latin typeface="Noto Sans Mono CJK JP Bold"/>
                          <a:cs typeface="Noto Sans Mono CJK JP Bold"/>
                        </a:rPr>
                        <a:t>備取之</a:t>
                      </a:r>
                      <a:r>
                        <a:rPr sz="2100" dirty="0">
                          <a:latin typeface="Noto Sans Mono CJK JP Bold"/>
                          <a:cs typeface="Noto Sans Mono CJK JP Bold"/>
                        </a:rPr>
                        <a:t>相 關內容將詳細敘明於簡章</a:t>
                      </a:r>
                      <a:r>
                        <a:rPr sz="2100" spc="-25" dirty="0">
                          <a:latin typeface="Noto Sans Mono CJK JP Bold"/>
                          <a:cs typeface="Noto Sans Mono CJK JP Bold"/>
                        </a:rPr>
                        <a:t>內</a:t>
                      </a:r>
                      <a:r>
                        <a:rPr sz="2100" dirty="0">
                          <a:latin typeface="Noto Sans Mono CJK JP Bold"/>
                          <a:cs typeface="Noto Sans Mono CJK JP Bold"/>
                        </a:rPr>
                        <a:t>。</a:t>
                      </a:r>
                      <a:endParaRPr sz="2100">
                        <a:latin typeface="Noto Sans Mono CJK JP Bold"/>
                        <a:cs typeface="Noto Sans Mono CJK JP Bold"/>
                      </a:endParaRPr>
                    </a:p>
                    <a:p>
                      <a:pPr marL="388620" marR="113030" indent="-267335" algn="just">
                        <a:lnSpc>
                          <a:spcPct val="100000"/>
                        </a:lnSpc>
                        <a:buFont typeface="Times New Roman"/>
                        <a:buAutoNum type="arabicPeriod"/>
                        <a:tabLst>
                          <a:tab pos="389255" algn="l"/>
                        </a:tabLst>
                      </a:pPr>
                      <a:r>
                        <a:rPr sz="2100" spc="95" dirty="0">
                          <a:latin typeface="Noto Sans Mono CJK JP Bold"/>
                          <a:cs typeface="Noto Sans Mono CJK JP Bold"/>
                        </a:rPr>
                        <a:t>同</a:t>
                      </a:r>
                      <a:r>
                        <a:rPr sz="2100" spc="80" dirty="0">
                          <a:latin typeface="Noto Sans Mono CJK JP Bold"/>
                          <a:cs typeface="Noto Sans Mono CJK JP Bold"/>
                        </a:rPr>
                        <a:t>分</a:t>
                      </a:r>
                      <a:r>
                        <a:rPr sz="2100" spc="95" dirty="0">
                          <a:latin typeface="Noto Sans Mono CJK JP Bold"/>
                          <a:cs typeface="Noto Sans Mono CJK JP Bold"/>
                        </a:rPr>
                        <a:t>增</a:t>
                      </a:r>
                      <a:r>
                        <a:rPr sz="2100" spc="80" dirty="0">
                          <a:latin typeface="Noto Sans Mono CJK JP Bold"/>
                          <a:cs typeface="Noto Sans Mono CJK JP Bold"/>
                        </a:rPr>
                        <a:t>額超</a:t>
                      </a:r>
                      <a:r>
                        <a:rPr sz="2100" spc="90" dirty="0">
                          <a:latin typeface="Noto Sans Mono CJK JP Bold"/>
                          <a:cs typeface="Noto Sans Mono CJK JP Bold"/>
                        </a:rPr>
                        <a:t>過</a:t>
                      </a:r>
                      <a:r>
                        <a:rPr sz="2100" spc="5" dirty="0">
                          <a:latin typeface="Times New Roman"/>
                          <a:cs typeface="Times New Roman"/>
                        </a:rPr>
                        <a:t>5</a:t>
                      </a:r>
                      <a:r>
                        <a:rPr sz="2100" spc="85" dirty="0">
                          <a:latin typeface="Times New Roman"/>
                          <a:cs typeface="Times New Roman"/>
                        </a:rPr>
                        <a:t>%</a:t>
                      </a:r>
                      <a:r>
                        <a:rPr sz="2100" spc="80" dirty="0">
                          <a:latin typeface="Noto Sans Mono CJK JP Bold"/>
                          <a:cs typeface="Noto Sans Mono CJK JP Bold"/>
                        </a:rPr>
                        <a:t>者，</a:t>
                      </a:r>
                      <a:r>
                        <a:rPr sz="2100" spc="80" dirty="0">
                          <a:solidFill>
                            <a:srgbClr val="FF0000"/>
                          </a:solidFill>
                          <a:latin typeface="Noto Sans Mono CJK JP Bold"/>
                          <a:cs typeface="Noto Sans Mono CJK JP Bold"/>
                        </a:rPr>
                        <a:t>由</a:t>
                      </a:r>
                      <a:r>
                        <a:rPr sz="2100" spc="95" dirty="0">
                          <a:solidFill>
                            <a:srgbClr val="FF0000"/>
                          </a:solidFill>
                          <a:latin typeface="Noto Sans Mono CJK JP Bold"/>
                          <a:cs typeface="Noto Sans Mono CJK JP Bold"/>
                        </a:rPr>
                        <a:t>主</a:t>
                      </a:r>
                      <a:r>
                        <a:rPr sz="2100" spc="80" dirty="0">
                          <a:solidFill>
                            <a:srgbClr val="FF0000"/>
                          </a:solidFill>
                          <a:latin typeface="Noto Sans Mono CJK JP Bold"/>
                          <a:cs typeface="Noto Sans Mono CJK JP Bold"/>
                        </a:rPr>
                        <a:t>管</a:t>
                      </a:r>
                      <a:r>
                        <a:rPr sz="2100" spc="95" dirty="0">
                          <a:solidFill>
                            <a:srgbClr val="FF0000"/>
                          </a:solidFill>
                          <a:latin typeface="Noto Sans Mono CJK JP Bold"/>
                          <a:cs typeface="Noto Sans Mono CJK JP Bold"/>
                        </a:rPr>
                        <a:t>機</a:t>
                      </a:r>
                      <a:r>
                        <a:rPr sz="2100" spc="80" dirty="0">
                          <a:solidFill>
                            <a:srgbClr val="FF0000"/>
                          </a:solidFill>
                          <a:latin typeface="Noto Sans Mono CJK JP Bold"/>
                          <a:cs typeface="Noto Sans Mono CJK JP Bold"/>
                        </a:rPr>
                        <a:t>關採</a:t>
                      </a:r>
                      <a:r>
                        <a:rPr sz="2100" spc="95" dirty="0">
                          <a:solidFill>
                            <a:srgbClr val="FF0000"/>
                          </a:solidFill>
                          <a:latin typeface="Noto Sans Mono CJK JP Bold"/>
                          <a:cs typeface="Noto Sans Mono CJK JP Bold"/>
                        </a:rPr>
                        <a:t>合</a:t>
                      </a:r>
                      <a:r>
                        <a:rPr sz="2100" spc="80" dirty="0">
                          <a:solidFill>
                            <a:srgbClr val="FF0000"/>
                          </a:solidFill>
                          <a:latin typeface="Noto Sans Mono CJK JP Bold"/>
                          <a:cs typeface="Noto Sans Mono CJK JP Bold"/>
                        </a:rPr>
                        <a:t>宜</a:t>
                      </a:r>
                      <a:r>
                        <a:rPr sz="2100" spc="95" dirty="0">
                          <a:solidFill>
                            <a:srgbClr val="FF0000"/>
                          </a:solidFill>
                          <a:latin typeface="Noto Sans Mono CJK JP Bold"/>
                          <a:cs typeface="Noto Sans Mono CJK JP Bold"/>
                        </a:rPr>
                        <a:t>之</a:t>
                      </a:r>
                      <a:r>
                        <a:rPr sz="2100" spc="80" dirty="0">
                          <a:solidFill>
                            <a:srgbClr val="FF0000"/>
                          </a:solidFill>
                          <a:latin typeface="Noto Sans Mono CJK JP Bold"/>
                          <a:cs typeface="Noto Sans Mono CJK JP Bold"/>
                        </a:rPr>
                        <a:t>處</a:t>
                      </a:r>
                      <a:r>
                        <a:rPr sz="2100" dirty="0">
                          <a:solidFill>
                            <a:srgbClr val="FF0000"/>
                          </a:solidFill>
                          <a:latin typeface="Noto Sans Mono CJK JP Bold"/>
                          <a:cs typeface="Noto Sans Mono CJK JP Bold"/>
                        </a:rPr>
                        <a:t>理 措</a:t>
                      </a:r>
                      <a:r>
                        <a:rPr sz="2100" spc="-5" dirty="0">
                          <a:solidFill>
                            <a:srgbClr val="FF0000"/>
                          </a:solidFill>
                          <a:latin typeface="Noto Sans Mono CJK JP Bold"/>
                          <a:cs typeface="Noto Sans Mono CJK JP Bold"/>
                        </a:rPr>
                        <a:t>施</a:t>
                      </a:r>
                      <a:r>
                        <a:rPr sz="2100" dirty="0">
                          <a:latin typeface="Noto Sans Mono CJK JP Bold"/>
                          <a:cs typeface="Noto Sans Mono CJK JP Bold"/>
                        </a:rPr>
                        <a:t>。</a:t>
                      </a:r>
                      <a:endParaRPr sz="2100">
                        <a:latin typeface="Noto Sans Mono CJK JP Bold"/>
                        <a:cs typeface="Noto Sans Mono CJK JP Bold"/>
                      </a:endParaRPr>
                    </a:p>
                  </a:txBody>
                  <a:tcPr marL="0" marR="0" marT="29209" marB="0">
                    <a:lnL w="12700">
                      <a:solidFill>
                        <a:srgbClr val="C00000"/>
                      </a:solidFill>
                      <a:prstDash val="solid"/>
                    </a:lnL>
                    <a:lnR w="12700">
                      <a:solidFill>
                        <a:srgbClr val="C00000"/>
                      </a:solidFill>
                      <a:prstDash val="solid"/>
                    </a:lnR>
                    <a:lnB w="12700">
                      <a:solidFill>
                        <a:srgbClr val="C00000"/>
                      </a:solidFill>
                      <a:prstDash val="solid"/>
                    </a:lnB>
                  </a:tcPr>
                </a:tc>
                <a:extLst>
                  <a:ext uri="{0D108BD9-81ED-4DB2-BD59-A6C34878D82A}">
                    <a16:rowId xmlns="" xmlns:a16="http://schemas.microsoft.com/office/drawing/2014/main" val="10001"/>
                  </a:ext>
                </a:extLst>
              </a:tr>
              <a:tr h="1691639">
                <a:tc>
                  <a:txBody>
                    <a:bodyPr/>
                    <a:lstStyle/>
                    <a:p>
                      <a:pPr>
                        <a:lnSpc>
                          <a:spcPct val="100000"/>
                        </a:lnSpc>
                      </a:pPr>
                      <a:endParaRPr sz="2100">
                        <a:latin typeface="Times New Roman"/>
                        <a:cs typeface="Times New Roman"/>
                      </a:endParaRPr>
                    </a:p>
                    <a:p>
                      <a:pPr>
                        <a:lnSpc>
                          <a:spcPct val="100000"/>
                        </a:lnSpc>
                        <a:spcBef>
                          <a:spcPts val="35"/>
                        </a:spcBef>
                      </a:pPr>
                      <a:endParaRPr sz="2500">
                        <a:latin typeface="Times New Roman"/>
                        <a:cs typeface="Times New Roman"/>
                      </a:endParaRPr>
                    </a:p>
                    <a:p>
                      <a:pPr algn="ctr">
                        <a:lnSpc>
                          <a:spcPct val="100000"/>
                        </a:lnSpc>
                      </a:pPr>
                      <a:r>
                        <a:rPr sz="2100" dirty="0">
                          <a:latin typeface="Noto Sans Mono CJK JP Bold"/>
                          <a:cs typeface="Noto Sans Mono CJK JP Bold"/>
                        </a:rPr>
                        <a:t>單校</a:t>
                      </a:r>
                      <a:endParaRPr sz="2100">
                        <a:latin typeface="Noto Sans Mono CJK JP Bold"/>
                        <a:cs typeface="Noto Sans Mono CJK JP Bold"/>
                      </a:endParaRPr>
                    </a:p>
                  </a:txBody>
                  <a:tcPr marL="0" marR="0" marT="0" marB="0">
                    <a:lnL w="12700">
                      <a:solidFill>
                        <a:srgbClr val="C00000"/>
                      </a:solidFill>
                      <a:prstDash val="solid"/>
                    </a:lnL>
                    <a:lnR w="12700">
                      <a:solidFill>
                        <a:srgbClr val="C00000"/>
                      </a:solidFill>
                      <a:prstDash val="solid"/>
                    </a:lnR>
                    <a:lnT w="12700">
                      <a:solidFill>
                        <a:srgbClr val="C00000"/>
                      </a:solidFill>
                      <a:prstDash val="solid"/>
                    </a:lnT>
                    <a:lnB w="12700">
                      <a:solidFill>
                        <a:srgbClr val="C00000"/>
                      </a:solidFill>
                      <a:prstDash val="solid"/>
                    </a:lnB>
                  </a:tcPr>
                </a:tc>
                <a:tc>
                  <a:txBody>
                    <a:bodyPr/>
                    <a:lstStyle/>
                    <a:p>
                      <a:pPr>
                        <a:lnSpc>
                          <a:spcPct val="100000"/>
                        </a:lnSpc>
                      </a:pPr>
                      <a:endParaRPr sz="2100">
                        <a:latin typeface="Times New Roman"/>
                        <a:cs typeface="Times New Roman"/>
                      </a:endParaRPr>
                    </a:p>
                    <a:p>
                      <a:pPr marL="122555" marR="116205">
                        <a:lnSpc>
                          <a:spcPct val="100000"/>
                        </a:lnSpc>
                        <a:spcBef>
                          <a:spcPts val="1650"/>
                        </a:spcBef>
                      </a:pPr>
                      <a:r>
                        <a:rPr sz="2100" dirty="0">
                          <a:latin typeface="Noto Sans Mono CJK JP Bold"/>
                          <a:cs typeface="Noto Sans Mono CJK JP Bold"/>
                        </a:rPr>
                        <a:t>現場 撕榜</a:t>
                      </a:r>
                      <a:endParaRPr sz="2100">
                        <a:latin typeface="Noto Sans Mono CJK JP Bold"/>
                        <a:cs typeface="Noto Sans Mono CJK JP Bold"/>
                      </a:endParaRPr>
                    </a:p>
                  </a:txBody>
                  <a:tcPr marL="0" marR="0" marT="0" marB="0">
                    <a:lnL w="12700">
                      <a:solidFill>
                        <a:srgbClr val="C00000"/>
                      </a:solidFill>
                      <a:prstDash val="solid"/>
                    </a:lnL>
                    <a:lnR w="12700">
                      <a:solidFill>
                        <a:srgbClr val="C00000"/>
                      </a:solidFill>
                      <a:prstDash val="solid"/>
                    </a:lnR>
                    <a:lnT w="12700">
                      <a:solidFill>
                        <a:srgbClr val="C00000"/>
                      </a:solidFill>
                      <a:prstDash val="solid"/>
                    </a:lnT>
                    <a:lnB w="12700">
                      <a:solidFill>
                        <a:srgbClr val="C00000"/>
                      </a:solidFill>
                      <a:prstDash val="solid"/>
                    </a:lnB>
                  </a:tcPr>
                </a:tc>
                <a:tc>
                  <a:txBody>
                    <a:bodyPr/>
                    <a:lstStyle/>
                    <a:p>
                      <a:pPr>
                        <a:lnSpc>
                          <a:spcPct val="100000"/>
                        </a:lnSpc>
                      </a:pPr>
                      <a:endParaRPr sz="2300">
                        <a:latin typeface="Times New Roman"/>
                        <a:cs typeface="Times New Roman"/>
                      </a:endParaRPr>
                    </a:p>
                    <a:p>
                      <a:pPr>
                        <a:lnSpc>
                          <a:spcPct val="100000"/>
                        </a:lnSpc>
                        <a:spcBef>
                          <a:spcPts val="45"/>
                        </a:spcBef>
                      </a:pPr>
                      <a:endParaRPr sz="2300">
                        <a:latin typeface="Times New Roman"/>
                        <a:cs typeface="Times New Roman"/>
                      </a:endParaRPr>
                    </a:p>
                    <a:p>
                      <a:pPr marL="1270" algn="ctr">
                        <a:lnSpc>
                          <a:spcPct val="100000"/>
                        </a:lnSpc>
                      </a:pPr>
                      <a:r>
                        <a:rPr sz="2100" spc="-5" dirty="0">
                          <a:latin typeface="Times New Roman"/>
                          <a:cs typeface="Times New Roman"/>
                        </a:rPr>
                        <a:t>--</a:t>
                      </a:r>
                      <a:endParaRPr sz="2100">
                        <a:latin typeface="Times New Roman"/>
                        <a:cs typeface="Times New Roman"/>
                      </a:endParaRPr>
                    </a:p>
                  </a:txBody>
                  <a:tcPr marL="0" marR="0" marT="0" marB="0">
                    <a:lnL w="12700">
                      <a:solidFill>
                        <a:srgbClr val="C00000"/>
                      </a:solidFill>
                      <a:prstDash val="solid"/>
                    </a:lnL>
                    <a:lnR w="12700">
                      <a:solidFill>
                        <a:srgbClr val="C00000"/>
                      </a:solidFill>
                      <a:prstDash val="solid"/>
                    </a:lnR>
                    <a:lnT w="12700">
                      <a:solidFill>
                        <a:srgbClr val="C00000"/>
                      </a:solidFill>
                      <a:prstDash val="solid"/>
                    </a:lnT>
                    <a:lnB w="12700">
                      <a:solidFill>
                        <a:srgbClr val="C00000"/>
                      </a:solidFill>
                      <a:prstDash val="solid"/>
                    </a:lnB>
                  </a:tcPr>
                </a:tc>
                <a:tc>
                  <a:txBody>
                    <a:bodyPr/>
                    <a:lstStyle/>
                    <a:p>
                      <a:pPr marL="386080" indent="-264795">
                        <a:lnSpc>
                          <a:spcPct val="100000"/>
                        </a:lnSpc>
                        <a:spcBef>
                          <a:spcPts val="285"/>
                        </a:spcBef>
                        <a:buFont typeface="Times New Roman"/>
                        <a:buAutoNum type="arabicPeriod"/>
                        <a:tabLst>
                          <a:tab pos="386715" algn="l"/>
                        </a:tabLst>
                      </a:pPr>
                      <a:r>
                        <a:rPr sz="2100" spc="45" dirty="0">
                          <a:solidFill>
                            <a:srgbClr val="FF0000"/>
                          </a:solidFill>
                          <a:latin typeface="Noto Sans Mono CJK JP Bold"/>
                          <a:cs typeface="Noto Sans Mono CJK JP Bold"/>
                        </a:rPr>
                        <a:t>會考前考</a:t>
                      </a:r>
                      <a:r>
                        <a:rPr sz="2100" spc="35" dirty="0">
                          <a:solidFill>
                            <a:srgbClr val="FF0000"/>
                          </a:solidFill>
                          <a:latin typeface="Noto Sans Mono CJK JP Bold"/>
                          <a:cs typeface="Noto Sans Mono CJK JP Bold"/>
                        </a:rPr>
                        <a:t>生</a:t>
                      </a:r>
                      <a:r>
                        <a:rPr sz="2100" spc="45" dirty="0">
                          <a:solidFill>
                            <a:srgbClr val="FF0000"/>
                          </a:solidFill>
                          <a:latin typeface="Noto Sans Mono CJK JP Bold"/>
                          <a:cs typeface="Noto Sans Mono CJK JP Bold"/>
                        </a:rPr>
                        <a:t>登記報名</a:t>
                      </a:r>
                      <a:r>
                        <a:rPr sz="2100" spc="35" dirty="0">
                          <a:solidFill>
                            <a:srgbClr val="FF0000"/>
                          </a:solidFill>
                          <a:latin typeface="Noto Sans Mono CJK JP Bold"/>
                          <a:cs typeface="Noto Sans Mono CJK JP Bold"/>
                        </a:rPr>
                        <a:t>學</a:t>
                      </a:r>
                      <a:r>
                        <a:rPr sz="2100" spc="45" dirty="0">
                          <a:solidFill>
                            <a:srgbClr val="FF0000"/>
                          </a:solidFill>
                          <a:latin typeface="Noto Sans Mono CJK JP Bold"/>
                          <a:cs typeface="Noto Sans Mono CJK JP Bold"/>
                        </a:rPr>
                        <a:t>校，但無</a:t>
                      </a:r>
                      <a:r>
                        <a:rPr sz="2100" spc="35" dirty="0">
                          <a:solidFill>
                            <a:srgbClr val="FF0000"/>
                          </a:solidFill>
                          <a:latin typeface="Noto Sans Mono CJK JP Bold"/>
                          <a:cs typeface="Noto Sans Mono CJK JP Bold"/>
                        </a:rPr>
                        <a:t>須</a:t>
                      </a:r>
                      <a:r>
                        <a:rPr sz="2100" spc="45" dirty="0">
                          <a:solidFill>
                            <a:srgbClr val="FF0000"/>
                          </a:solidFill>
                          <a:latin typeface="Noto Sans Mono CJK JP Bold"/>
                          <a:cs typeface="Noto Sans Mono CJK JP Bold"/>
                        </a:rPr>
                        <a:t>選擇</a:t>
                      </a:r>
                      <a:r>
                        <a:rPr sz="2100" spc="60" dirty="0">
                          <a:solidFill>
                            <a:srgbClr val="FF0000"/>
                          </a:solidFill>
                          <a:latin typeface="Noto Sans Mono CJK JP Bold"/>
                          <a:cs typeface="Noto Sans Mono CJK JP Bold"/>
                        </a:rPr>
                        <a:t>科</a:t>
                      </a:r>
                      <a:r>
                        <a:rPr sz="2100" spc="30" dirty="0">
                          <a:solidFill>
                            <a:srgbClr val="FF0000"/>
                          </a:solidFill>
                          <a:latin typeface="Times New Roman"/>
                          <a:cs typeface="Times New Roman"/>
                        </a:rPr>
                        <a:t>(</a:t>
                      </a:r>
                      <a:r>
                        <a:rPr sz="2100" spc="60" dirty="0">
                          <a:solidFill>
                            <a:srgbClr val="FF0000"/>
                          </a:solidFill>
                          <a:latin typeface="Noto Sans Mono CJK JP Bold"/>
                          <a:cs typeface="Noto Sans Mono CJK JP Bold"/>
                        </a:rPr>
                        <a:t>群</a:t>
                      </a:r>
                      <a:r>
                        <a:rPr sz="2100" spc="30" dirty="0">
                          <a:solidFill>
                            <a:srgbClr val="FF0000"/>
                          </a:solidFill>
                          <a:latin typeface="Times New Roman"/>
                          <a:cs typeface="Times New Roman"/>
                        </a:rPr>
                        <a:t>)</a:t>
                      </a:r>
                      <a:r>
                        <a:rPr sz="2100" dirty="0">
                          <a:solidFill>
                            <a:srgbClr val="FF0000"/>
                          </a:solidFill>
                          <a:latin typeface="Noto Sans Mono CJK JP Bold"/>
                          <a:cs typeface="Noto Sans Mono CJK JP Bold"/>
                        </a:rPr>
                        <a:t>別</a:t>
                      </a:r>
                      <a:endParaRPr sz="2100">
                        <a:latin typeface="Noto Sans Mono CJK JP Bold"/>
                        <a:cs typeface="Noto Sans Mono CJK JP Bold"/>
                      </a:endParaRPr>
                    </a:p>
                    <a:p>
                      <a:pPr marL="386080" indent="-264795">
                        <a:lnSpc>
                          <a:spcPct val="100000"/>
                        </a:lnSpc>
                        <a:buFont typeface="Times New Roman"/>
                        <a:buAutoNum type="arabicPeriod"/>
                        <a:tabLst>
                          <a:tab pos="386715" algn="l"/>
                        </a:tabLst>
                      </a:pPr>
                      <a:r>
                        <a:rPr sz="2100" dirty="0">
                          <a:solidFill>
                            <a:srgbClr val="FF0000"/>
                          </a:solidFill>
                          <a:latin typeface="Noto Sans Mono CJK JP Bold"/>
                          <a:cs typeface="Noto Sans Mono CJK JP Bold"/>
                        </a:rPr>
                        <a:t>會考</a:t>
                      </a:r>
                      <a:r>
                        <a:rPr sz="2100" spc="-5" dirty="0">
                          <a:solidFill>
                            <a:srgbClr val="FF0000"/>
                          </a:solidFill>
                          <a:latin typeface="Noto Sans Mono CJK JP Bold"/>
                          <a:cs typeface="Noto Sans Mono CJK JP Bold"/>
                        </a:rPr>
                        <a:t>前</a:t>
                      </a:r>
                      <a:r>
                        <a:rPr sz="2100" dirty="0">
                          <a:latin typeface="Noto Sans Mono CJK JP Bold"/>
                          <a:cs typeface="Noto Sans Mono CJK JP Bold"/>
                        </a:rPr>
                        <a:t>學校擇日辦理考生現場撕榜分</a:t>
                      </a:r>
                      <a:r>
                        <a:rPr sz="2100" spc="-30" dirty="0">
                          <a:latin typeface="Noto Sans Mono CJK JP Bold"/>
                          <a:cs typeface="Noto Sans Mono CJK JP Bold"/>
                        </a:rPr>
                        <a:t>發</a:t>
                      </a:r>
                      <a:r>
                        <a:rPr sz="2100" dirty="0">
                          <a:latin typeface="Noto Sans Mono CJK JP Bold"/>
                          <a:cs typeface="Noto Sans Mono CJK JP Bold"/>
                        </a:rPr>
                        <a:t>。</a:t>
                      </a:r>
                      <a:endParaRPr sz="2100">
                        <a:latin typeface="Noto Sans Mono CJK JP Bold"/>
                        <a:cs typeface="Noto Sans Mono CJK JP Bold"/>
                      </a:endParaRPr>
                    </a:p>
                    <a:p>
                      <a:pPr marL="386080" marR="111760" indent="-264160">
                        <a:lnSpc>
                          <a:spcPct val="100000"/>
                        </a:lnSpc>
                        <a:buFont typeface="Times New Roman"/>
                        <a:buAutoNum type="arabicPeriod"/>
                        <a:tabLst>
                          <a:tab pos="386715" algn="l"/>
                        </a:tabLst>
                      </a:pPr>
                      <a:r>
                        <a:rPr sz="2100" spc="25" dirty="0">
                          <a:latin typeface="Noto Sans Mono CJK JP Bold"/>
                          <a:cs typeface="Noto Sans Mono CJK JP Bold"/>
                        </a:rPr>
                        <a:t>多</a:t>
                      </a:r>
                      <a:r>
                        <a:rPr sz="2100" spc="10" dirty="0">
                          <a:latin typeface="Noto Sans Mono CJK JP Bold"/>
                          <a:cs typeface="Noto Sans Mono CJK JP Bold"/>
                        </a:rPr>
                        <a:t>元學</a:t>
                      </a:r>
                      <a:r>
                        <a:rPr sz="2100" spc="25" dirty="0">
                          <a:latin typeface="Noto Sans Mono CJK JP Bold"/>
                          <a:cs typeface="Noto Sans Mono CJK JP Bold"/>
                        </a:rPr>
                        <a:t>習</a:t>
                      </a:r>
                      <a:r>
                        <a:rPr sz="2100" spc="10" dirty="0">
                          <a:latin typeface="Noto Sans Mono CJK JP Bold"/>
                          <a:cs typeface="Noto Sans Mono CJK JP Bold"/>
                        </a:rPr>
                        <a:t>表</a:t>
                      </a:r>
                      <a:r>
                        <a:rPr sz="2100" spc="25" dirty="0">
                          <a:latin typeface="Noto Sans Mono CJK JP Bold"/>
                          <a:cs typeface="Noto Sans Mono CJK JP Bold"/>
                        </a:rPr>
                        <a:t>現</a:t>
                      </a:r>
                      <a:r>
                        <a:rPr sz="2100" spc="10" dirty="0">
                          <a:latin typeface="Noto Sans Mono CJK JP Bold"/>
                          <a:cs typeface="Noto Sans Mono CJK JP Bold"/>
                        </a:rPr>
                        <a:t>積分</a:t>
                      </a:r>
                      <a:r>
                        <a:rPr sz="2100" spc="25" dirty="0">
                          <a:latin typeface="Noto Sans Mono CJK JP Bold"/>
                          <a:cs typeface="Noto Sans Mono CJK JP Bold"/>
                        </a:rPr>
                        <a:t>及</a:t>
                      </a:r>
                      <a:r>
                        <a:rPr sz="2100" spc="10" dirty="0">
                          <a:latin typeface="Noto Sans Mono CJK JP Bold"/>
                          <a:cs typeface="Noto Sans Mono CJK JP Bold"/>
                        </a:rPr>
                        <a:t>超</a:t>
                      </a:r>
                      <a:r>
                        <a:rPr sz="2100" spc="25" dirty="0">
                          <a:latin typeface="Noto Sans Mono CJK JP Bold"/>
                          <a:cs typeface="Noto Sans Mono CJK JP Bold"/>
                        </a:rPr>
                        <a:t>額</a:t>
                      </a:r>
                      <a:r>
                        <a:rPr sz="2100" spc="10" dirty="0">
                          <a:latin typeface="Noto Sans Mono CJK JP Bold"/>
                          <a:cs typeface="Noto Sans Mono CJK JP Bold"/>
                        </a:rPr>
                        <a:t>比序皆相</a:t>
                      </a:r>
                      <a:r>
                        <a:rPr sz="2100" spc="25" dirty="0">
                          <a:latin typeface="Noto Sans Mono CJK JP Bold"/>
                          <a:cs typeface="Noto Sans Mono CJK JP Bold"/>
                        </a:rPr>
                        <a:t>同</a:t>
                      </a:r>
                      <a:r>
                        <a:rPr sz="2100" spc="10" dirty="0">
                          <a:latin typeface="Noto Sans Mono CJK JP Bold"/>
                          <a:cs typeface="Noto Sans Mono CJK JP Bold"/>
                        </a:rPr>
                        <a:t>之考生於</a:t>
                      </a:r>
                      <a:r>
                        <a:rPr sz="2100" dirty="0">
                          <a:latin typeface="Noto Sans Mono CJK JP Bold"/>
                          <a:cs typeface="Noto Sans Mono CJK JP Bold"/>
                        </a:rPr>
                        <a:t>現 場產生最後撕榜</a:t>
                      </a:r>
                      <a:r>
                        <a:rPr sz="2100" spc="-15" dirty="0">
                          <a:latin typeface="Noto Sans Mono CJK JP Bold"/>
                          <a:cs typeface="Noto Sans Mono CJK JP Bold"/>
                        </a:rPr>
                        <a:t>序</a:t>
                      </a:r>
                      <a:r>
                        <a:rPr sz="2100" dirty="0">
                          <a:latin typeface="Noto Sans Mono CJK JP Bold"/>
                          <a:cs typeface="Noto Sans Mono CJK JP Bold"/>
                        </a:rPr>
                        <a:t>。</a:t>
                      </a:r>
                      <a:endParaRPr sz="2100">
                        <a:latin typeface="Noto Sans Mono CJK JP Bold"/>
                        <a:cs typeface="Noto Sans Mono CJK JP Bold"/>
                      </a:endParaRPr>
                    </a:p>
                    <a:p>
                      <a:pPr marL="386080" indent="-264795">
                        <a:lnSpc>
                          <a:spcPct val="100000"/>
                        </a:lnSpc>
                        <a:buFont typeface="Times New Roman"/>
                        <a:buAutoNum type="arabicPeriod"/>
                        <a:tabLst>
                          <a:tab pos="386715" algn="l"/>
                        </a:tabLst>
                      </a:pPr>
                      <a:r>
                        <a:rPr sz="2100" spc="10" dirty="0">
                          <a:latin typeface="Noto Sans Mono CJK JP Bold"/>
                          <a:cs typeface="Noto Sans Mono CJK JP Bold"/>
                        </a:rPr>
                        <a:t>考生依</a:t>
                      </a:r>
                      <a:r>
                        <a:rPr sz="2100" dirty="0">
                          <a:latin typeface="Noto Sans Mono CJK JP Bold"/>
                          <a:cs typeface="Noto Sans Mono CJK JP Bold"/>
                        </a:rPr>
                        <a:t>最後撕榜</a:t>
                      </a:r>
                      <a:r>
                        <a:rPr sz="2100" spc="-5" dirty="0">
                          <a:latin typeface="Noto Sans Mono CJK JP Bold"/>
                          <a:cs typeface="Noto Sans Mono CJK JP Bold"/>
                        </a:rPr>
                        <a:t>序</a:t>
                      </a:r>
                      <a:r>
                        <a:rPr sz="2100" dirty="0">
                          <a:latin typeface="Noto Sans Mono CJK JP Bold"/>
                          <a:cs typeface="Noto Sans Mono CJK JP Bold"/>
                        </a:rPr>
                        <a:t>，選</a:t>
                      </a:r>
                      <a:r>
                        <a:rPr sz="2100" spc="-5" dirty="0">
                          <a:latin typeface="Noto Sans Mono CJK JP Bold"/>
                          <a:cs typeface="Noto Sans Mono CJK JP Bold"/>
                        </a:rPr>
                        <a:t>科</a:t>
                      </a:r>
                      <a:r>
                        <a:rPr sz="2100" spc="-5" dirty="0">
                          <a:latin typeface="Times New Roman"/>
                          <a:cs typeface="Times New Roman"/>
                        </a:rPr>
                        <a:t>(</a:t>
                      </a:r>
                      <a:r>
                        <a:rPr sz="2100" dirty="0">
                          <a:latin typeface="Noto Sans Mono CJK JP Bold"/>
                          <a:cs typeface="Noto Sans Mono CJK JP Bold"/>
                        </a:rPr>
                        <a:t>群</a:t>
                      </a:r>
                      <a:r>
                        <a:rPr sz="2100" spc="-5" dirty="0">
                          <a:latin typeface="Times New Roman"/>
                          <a:cs typeface="Times New Roman"/>
                        </a:rPr>
                        <a:t>)</a:t>
                      </a:r>
                      <a:r>
                        <a:rPr sz="2100" spc="10" dirty="0">
                          <a:latin typeface="Noto Sans Mono CJK JP Bold"/>
                          <a:cs typeface="Noto Sans Mono CJK JP Bold"/>
                        </a:rPr>
                        <a:t>撕</a:t>
                      </a:r>
                      <a:r>
                        <a:rPr sz="2100" spc="-5" dirty="0">
                          <a:latin typeface="Noto Sans Mono CJK JP Bold"/>
                          <a:cs typeface="Noto Sans Mono CJK JP Bold"/>
                        </a:rPr>
                        <a:t>榜</a:t>
                      </a:r>
                      <a:r>
                        <a:rPr sz="2100" dirty="0">
                          <a:latin typeface="Noto Sans Mono CJK JP Bold"/>
                          <a:cs typeface="Noto Sans Mono CJK JP Bold"/>
                        </a:rPr>
                        <a:t>。</a:t>
                      </a:r>
                      <a:endParaRPr sz="2100">
                        <a:latin typeface="Noto Sans Mono CJK JP Bold"/>
                        <a:cs typeface="Noto Sans Mono CJK JP Bold"/>
                      </a:endParaRPr>
                    </a:p>
                  </a:txBody>
                  <a:tcPr marL="0" marR="0" marT="36195" marB="0">
                    <a:lnL w="12700">
                      <a:solidFill>
                        <a:srgbClr val="C00000"/>
                      </a:solidFill>
                      <a:prstDash val="solid"/>
                    </a:lnL>
                    <a:lnR w="12700">
                      <a:solidFill>
                        <a:srgbClr val="C00000"/>
                      </a:solidFill>
                      <a:prstDash val="solid"/>
                    </a:lnR>
                    <a:lnT w="12700">
                      <a:solidFill>
                        <a:srgbClr val="C00000"/>
                      </a:solidFill>
                      <a:prstDash val="solid"/>
                    </a:lnT>
                    <a:lnB w="12700">
                      <a:solidFill>
                        <a:srgbClr val="C00000"/>
                      </a:solidFill>
                      <a:prstDash val="solid"/>
                    </a:lnB>
                  </a:tcPr>
                </a:tc>
                <a:extLst>
                  <a:ext uri="{0D108BD9-81ED-4DB2-BD59-A6C34878D82A}">
                    <a16:rowId xmlns="" xmlns:a16="http://schemas.microsoft.com/office/drawing/2014/main" val="10002"/>
                  </a:ext>
                </a:extLst>
              </a:tr>
            </a:tbl>
          </a:graphicData>
        </a:graphic>
      </p:graphicFrame>
      <p:sp>
        <p:nvSpPr>
          <p:cNvPr id="9" name="object 9"/>
          <p:cNvSpPr txBox="1">
            <a:spLocks noGrp="1"/>
          </p:cNvSpPr>
          <p:nvPr>
            <p:ph type="title"/>
          </p:nvPr>
        </p:nvSpPr>
        <p:spPr>
          <a:xfrm>
            <a:off x="708318" y="206823"/>
            <a:ext cx="3863682" cy="689291"/>
          </a:xfrm>
          <a:prstGeom prst="rect">
            <a:avLst/>
          </a:prstGeom>
        </p:spPr>
        <p:txBody>
          <a:bodyPr vert="horz" wrap="square" lIns="0" tIns="12065" rIns="0" bIns="0" rtlCol="0">
            <a:spAutoFit/>
          </a:bodyPr>
          <a:lstStyle/>
          <a:p>
            <a:pPr marL="12700">
              <a:lnSpc>
                <a:spcPct val="100000"/>
              </a:lnSpc>
              <a:spcBef>
                <a:spcPts val="95"/>
              </a:spcBef>
            </a:pPr>
            <a:r>
              <a:rPr lang="en-US" spc="15" dirty="0">
                <a:solidFill>
                  <a:srgbClr val="6F2F9F"/>
                </a:solidFill>
              </a:rPr>
              <a:t>2.</a:t>
            </a:r>
            <a:r>
              <a:rPr spc="15" dirty="0">
                <a:solidFill>
                  <a:srgbClr val="6F2F9F"/>
                </a:solidFill>
              </a:rPr>
              <a:t>招</a:t>
            </a:r>
            <a:r>
              <a:rPr dirty="0">
                <a:solidFill>
                  <a:srgbClr val="6F2F9F"/>
                </a:solidFill>
              </a:rPr>
              <a:t>生方</a:t>
            </a:r>
            <a:r>
              <a:rPr spc="5" dirty="0">
                <a:solidFill>
                  <a:srgbClr val="6F2F9F"/>
                </a:solidFill>
              </a:rPr>
              <a:t>式</a:t>
            </a:r>
            <a:endParaRPr b="1" dirty="0">
              <a:solidFill>
                <a:srgbClr val="6F2F9F"/>
              </a:solidFill>
              <a:latin typeface="Times New Roman"/>
              <a:cs typeface="Times New Roman"/>
            </a:endParaRPr>
          </a:p>
        </p:txBody>
      </p:sp>
      <p:sp>
        <p:nvSpPr>
          <p:cNvPr id="10" name="object 10"/>
          <p:cNvSpPr/>
          <p:nvPr/>
        </p:nvSpPr>
        <p:spPr>
          <a:xfrm>
            <a:off x="8537029" y="6435436"/>
            <a:ext cx="264501" cy="200631"/>
          </a:xfrm>
          <a:prstGeom prst="rect">
            <a:avLst/>
          </a:prstGeom>
          <a:blipFill>
            <a:blip r:embed="rId2" cstate="print"/>
            <a:stretch>
              <a:fillRect/>
            </a:stretch>
          </a:blipFill>
        </p:spPr>
        <p:txBody>
          <a:bodyPr wrap="square" lIns="0" tIns="0" rIns="0" bIns="0" rtlCol="0"/>
          <a:lstStyle/>
          <a:p>
            <a:endParaRPr/>
          </a:p>
        </p:txBody>
      </p:sp>
      <p:sp>
        <p:nvSpPr>
          <p:cNvPr id="11" name="object 11"/>
          <p:cNvSpPr txBox="1">
            <a:spLocks noGrp="1"/>
          </p:cNvSpPr>
          <p:nvPr>
            <p:ph type="sldNum" sz="quarter" idx="7"/>
          </p:nvPr>
        </p:nvSpPr>
        <p:spPr>
          <a:xfrm>
            <a:off x="8501760" y="6376493"/>
            <a:ext cx="332740" cy="307340"/>
          </a:xfrm>
          <a:prstGeom prst="rect">
            <a:avLst/>
          </a:prstGeom>
        </p:spPr>
        <p:txBody>
          <a:bodyPr vert="horz" wrap="square" lIns="0" tIns="0" rIns="0" bIns="0" rtlCol="0">
            <a:spAutoFit/>
          </a:bodyPr>
          <a:lstStyle>
            <a:defPPr>
              <a:defRPr lang="zh-TW"/>
            </a:defPPr>
            <a:lvl1pPr marL="0" algn="l" defTabSz="914400" rtl="0" eaLnBrk="1" latinLnBrk="0" hangingPunct="1">
              <a:defRPr sz="20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2285"/>
              </a:lnSpc>
            </a:pPr>
            <a:fld id="{81D60167-4931-47E6-BA6A-407CBD079E47}" type="slidenum">
              <a:rPr lang="en-US" altLang="zh-TW" smtClean="0"/>
              <a:pPr marL="38100">
                <a:lnSpc>
                  <a:spcPts val="2285"/>
                </a:lnSpc>
              </a:pPr>
              <a:t>66</a:t>
            </a:fld>
            <a:endParaRPr dirty="0"/>
          </a:p>
        </p:txBody>
      </p:sp>
    </p:spTree>
  </p:cSld>
  <p:clrMapOvr>
    <a:masterClrMapping/>
  </p:clrMapOvr>
  <p:transition spd="med">
    <p:pull/>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15199" y="1207058"/>
            <a:ext cx="6820534" cy="4504055"/>
          </a:xfrm>
          <a:custGeom>
            <a:avLst/>
            <a:gdLst/>
            <a:ahLst/>
            <a:cxnLst/>
            <a:rect l="l" t="t" r="r" b="b"/>
            <a:pathLst>
              <a:path w="6820534" h="4504055">
                <a:moveTo>
                  <a:pt x="6820408" y="0"/>
                </a:moveTo>
                <a:lnTo>
                  <a:pt x="0" y="0"/>
                </a:lnTo>
                <a:lnTo>
                  <a:pt x="0" y="4503674"/>
                </a:lnTo>
                <a:lnTo>
                  <a:pt x="6820408" y="4503674"/>
                </a:lnTo>
                <a:lnTo>
                  <a:pt x="6820408" y="0"/>
                </a:lnTo>
                <a:close/>
              </a:path>
            </a:pathLst>
          </a:custGeom>
          <a:solidFill>
            <a:srgbClr val="F6B7A7"/>
          </a:solidFill>
        </p:spPr>
        <p:txBody>
          <a:bodyPr wrap="square" lIns="0" tIns="0" rIns="0" bIns="0" rtlCol="0"/>
          <a:lstStyle/>
          <a:p>
            <a:endParaRPr/>
          </a:p>
        </p:txBody>
      </p:sp>
      <p:sp>
        <p:nvSpPr>
          <p:cNvPr id="3" name="object 3"/>
          <p:cNvSpPr txBox="1"/>
          <p:nvPr/>
        </p:nvSpPr>
        <p:spPr>
          <a:xfrm>
            <a:off x="1215199" y="1207058"/>
            <a:ext cx="6820534" cy="4504055"/>
          </a:xfrm>
          <a:prstGeom prst="rect">
            <a:avLst/>
          </a:prstGeom>
        </p:spPr>
        <p:txBody>
          <a:bodyPr vert="horz" wrap="square" lIns="0" tIns="0" rIns="0" bIns="0" rtlCol="0">
            <a:spAutoFit/>
          </a:bodyPr>
          <a:lstStyle/>
          <a:p>
            <a:pPr>
              <a:lnSpc>
                <a:spcPct val="100000"/>
              </a:lnSpc>
            </a:pPr>
            <a:endParaRPr sz="3000">
              <a:latin typeface="Times New Roman"/>
              <a:cs typeface="Times New Roman"/>
            </a:endParaRPr>
          </a:p>
          <a:p>
            <a:pPr>
              <a:lnSpc>
                <a:spcPct val="100000"/>
              </a:lnSpc>
            </a:pPr>
            <a:endParaRPr sz="4150">
              <a:latin typeface="Times New Roman"/>
              <a:cs typeface="Times New Roman"/>
            </a:endParaRPr>
          </a:p>
          <a:p>
            <a:pPr marL="2540" algn="ctr">
              <a:lnSpc>
                <a:spcPct val="100000"/>
              </a:lnSpc>
            </a:pPr>
            <a:r>
              <a:rPr sz="3000" dirty="0">
                <a:latin typeface="Noto Sans Mono CJK JP Bold"/>
                <a:cs typeface="Noto Sans Mono CJK JP Bold"/>
              </a:rPr>
              <a:t>依當年適性入學委員會公告，</a:t>
            </a:r>
            <a:endParaRPr sz="3000">
              <a:latin typeface="Noto Sans Mono CJK JP Bold"/>
              <a:cs typeface="Noto Sans Mono CJK JP Bold"/>
            </a:endParaRPr>
          </a:p>
          <a:p>
            <a:pPr marL="358140" marR="349250" algn="ctr">
              <a:lnSpc>
                <a:spcPct val="135300"/>
              </a:lnSpc>
              <a:spcBef>
                <a:spcPts val="15"/>
              </a:spcBef>
            </a:pPr>
            <a:r>
              <a:rPr sz="3000" spc="-5" dirty="0">
                <a:latin typeface="Noto Sans Mono CJK JP Bold"/>
                <a:cs typeface="Noto Sans Mono CJK JP Bold"/>
              </a:rPr>
              <a:t>於</a:t>
            </a:r>
            <a:r>
              <a:rPr sz="3000" b="0" dirty="0">
                <a:solidFill>
                  <a:srgbClr val="C00000"/>
                </a:solidFill>
                <a:latin typeface="WenQuanYi Zen Hei Mono"/>
                <a:cs typeface="WenQuanYi Zen Hei Mono"/>
              </a:rPr>
              <a:t>國</a:t>
            </a:r>
            <a:r>
              <a:rPr sz="3000" b="0" spc="5" dirty="0">
                <a:solidFill>
                  <a:srgbClr val="C00000"/>
                </a:solidFill>
                <a:latin typeface="WenQuanYi Zen Hei Mono"/>
                <a:cs typeface="WenQuanYi Zen Hei Mono"/>
              </a:rPr>
              <a:t>中</a:t>
            </a:r>
            <a:r>
              <a:rPr sz="3000" b="0" dirty="0">
                <a:solidFill>
                  <a:srgbClr val="C00000"/>
                </a:solidFill>
                <a:latin typeface="WenQuanYi Zen Hei Mono"/>
                <a:cs typeface="WenQuanYi Zen Hei Mono"/>
              </a:rPr>
              <a:t>教育</a:t>
            </a:r>
            <a:r>
              <a:rPr sz="3000" b="0" spc="5" dirty="0">
                <a:solidFill>
                  <a:srgbClr val="C00000"/>
                </a:solidFill>
                <a:latin typeface="WenQuanYi Zen Hei Mono"/>
                <a:cs typeface="WenQuanYi Zen Hei Mono"/>
              </a:rPr>
              <a:t>會</a:t>
            </a:r>
            <a:r>
              <a:rPr sz="3000" b="0" dirty="0">
                <a:solidFill>
                  <a:srgbClr val="C00000"/>
                </a:solidFill>
                <a:latin typeface="WenQuanYi Zen Hei Mono"/>
                <a:cs typeface="WenQuanYi Zen Hei Mono"/>
              </a:rPr>
              <a:t>考前完</a:t>
            </a:r>
            <a:r>
              <a:rPr sz="3000" b="0" spc="5" dirty="0">
                <a:solidFill>
                  <a:srgbClr val="C00000"/>
                </a:solidFill>
                <a:latin typeface="WenQuanYi Zen Hei Mono"/>
                <a:cs typeface="WenQuanYi Zen Hei Mono"/>
              </a:rPr>
              <a:t>成</a:t>
            </a:r>
            <a:r>
              <a:rPr sz="3000" b="0" dirty="0">
                <a:solidFill>
                  <a:srgbClr val="C00000"/>
                </a:solidFill>
                <a:latin typeface="WenQuanYi Zen Hei Mono"/>
                <a:cs typeface="WenQuanYi Zen Hei Mono"/>
              </a:rPr>
              <a:t>報名及</a:t>
            </a:r>
            <a:r>
              <a:rPr sz="3000" b="0" spc="5" dirty="0">
                <a:solidFill>
                  <a:srgbClr val="C00000"/>
                </a:solidFill>
                <a:latin typeface="WenQuanYi Zen Hei Mono"/>
                <a:cs typeface="WenQuanYi Zen Hei Mono"/>
              </a:rPr>
              <a:t>放</a:t>
            </a:r>
            <a:r>
              <a:rPr sz="3000" b="0" spc="-5" dirty="0">
                <a:solidFill>
                  <a:srgbClr val="C00000"/>
                </a:solidFill>
                <a:latin typeface="WenQuanYi Zen Hei Mono"/>
                <a:cs typeface="WenQuanYi Zen Hei Mono"/>
              </a:rPr>
              <a:t>榜</a:t>
            </a:r>
            <a:r>
              <a:rPr sz="3000" dirty="0">
                <a:latin typeface="Noto Sans Mono CJK JP Bold"/>
                <a:cs typeface="Noto Sans Mono CJK JP Bold"/>
              </a:rPr>
              <a:t>； 國中會考後辦理報到，</a:t>
            </a:r>
            <a:endParaRPr sz="3000">
              <a:latin typeface="Noto Sans Mono CJK JP Bold"/>
              <a:cs typeface="Noto Sans Mono CJK JP Bold"/>
            </a:endParaRPr>
          </a:p>
          <a:p>
            <a:pPr marL="2540" algn="ctr">
              <a:lnSpc>
                <a:spcPct val="100000"/>
              </a:lnSpc>
              <a:spcBef>
                <a:spcPts val="1275"/>
              </a:spcBef>
            </a:pPr>
            <a:r>
              <a:rPr sz="3000" dirty="0">
                <a:latin typeface="Noto Sans Mono CJK JP Bold"/>
                <a:cs typeface="Noto Sans Mono CJK JP Bold"/>
              </a:rPr>
              <a:t>報到後可聲明放棄錄取資格。</a:t>
            </a:r>
            <a:endParaRPr sz="3000">
              <a:latin typeface="Noto Sans Mono CJK JP Bold"/>
              <a:cs typeface="Noto Sans Mono CJK JP Bold"/>
            </a:endParaRPr>
          </a:p>
        </p:txBody>
      </p:sp>
      <p:sp>
        <p:nvSpPr>
          <p:cNvPr id="8" name="object 8"/>
          <p:cNvSpPr txBox="1">
            <a:spLocks noGrp="1"/>
          </p:cNvSpPr>
          <p:nvPr>
            <p:ph type="title"/>
          </p:nvPr>
        </p:nvSpPr>
        <p:spPr>
          <a:xfrm>
            <a:off x="251520" y="188640"/>
            <a:ext cx="4133221" cy="689291"/>
          </a:xfrm>
          <a:prstGeom prst="rect">
            <a:avLst/>
          </a:prstGeom>
        </p:spPr>
        <p:txBody>
          <a:bodyPr vert="horz" wrap="square" lIns="0" tIns="12065" rIns="0" bIns="0" rtlCol="0">
            <a:spAutoFit/>
          </a:bodyPr>
          <a:lstStyle/>
          <a:p>
            <a:pPr marL="12700">
              <a:lnSpc>
                <a:spcPct val="100000"/>
              </a:lnSpc>
              <a:spcBef>
                <a:spcPts val="95"/>
              </a:spcBef>
            </a:pPr>
            <a:r>
              <a:rPr lang="en-US" spc="-10" dirty="0">
                <a:solidFill>
                  <a:srgbClr val="6F2F9F"/>
                </a:solidFill>
                <a:latin typeface="Times New Roman"/>
                <a:cs typeface="Times New Roman"/>
              </a:rPr>
              <a:t>3</a:t>
            </a:r>
            <a:r>
              <a:rPr b="1" spc="-10" dirty="0">
                <a:solidFill>
                  <a:srgbClr val="6F2F9F"/>
                </a:solidFill>
                <a:latin typeface="Times New Roman"/>
                <a:cs typeface="Times New Roman"/>
              </a:rPr>
              <a:t>.</a:t>
            </a:r>
            <a:r>
              <a:rPr spc="15" dirty="0">
                <a:solidFill>
                  <a:srgbClr val="6F2F9F"/>
                </a:solidFill>
              </a:rPr>
              <a:t>招</a:t>
            </a:r>
            <a:r>
              <a:rPr dirty="0">
                <a:solidFill>
                  <a:srgbClr val="6F2F9F"/>
                </a:solidFill>
              </a:rPr>
              <a:t>生期</a:t>
            </a:r>
            <a:r>
              <a:rPr spc="-5" dirty="0">
                <a:solidFill>
                  <a:srgbClr val="6F2F9F"/>
                </a:solidFill>
              </a:rPr>
              <a:t>程</a:t>
            </a:r>
          </a:p>
        </p:txBody>
      </p:sp>
      <p:sp>
        <p:nvSpPr>
          <p:cNvPr id="9" name="object 9"/>
          <p:cNvSpPr/>
          <p:nvPr/>
        </p:nvSpPr>
        <p:spPr>
          <a:xfrm>
            <a:off x="8541589" y="6435436"/>
            <a:ext cx="259940" cy="200631"/>
          </a:xfrm>
          <a:prstGeom prst="rect">
            <a:avLst/>
          </a:prstGeom>
          <a:blipFill>
            <a:blip r:embed="rId2" cstate="print"/>
            <a:stretch>
              <a:fillRect/>
            </a:stretch>
          </a:blipFill>
        </p:spPr>
        <p:txBody>
          <a:bodyPr wrap="square" lIns="0" tIns="0" rIns="0" bIns="0" rtlCol="0"/>
          <a:lstStyle/>
          <a:p>
            <a:endParaRPr/>
          </a:p>
        </p:txBody>
      </p:sp>
      <p:sp>
        <p:nvSpPr>
          <p:cNvPr id="10" name="object 10"/>
          <p:cNvSpPr txBox="1">
            <a:spLocks noGrp="1"/>
          </p:cNvSpPr>
          <p:nvPr>
            <p:ph type="sldNum" sz="quarter" idx="7"/>
          </p:nvPr>
        </p:nvSpPr>
        <p:spPr>
          <a:xfrm>
            <a:off x="8501760" y="6376493"/>
            <a:ext cx="332740" cy="307340"/>
          </a:xfrm>
          <a:prstGeom prst="rect">
            <a:avLst/>
          </a:prstGeom>
        </p:spPr>
        <p:txBody>
          <a:bodyPr vert="horz" wrap="square" lIns="0" tIns="0" rIns="0" bIns="0" rtlCol="0">
            <a:spAutoFit/>
          </a:bodyPr>
          <a:lstStyle>
            <a:defPPr>
              <a:defRPr lang="zh-TW"/>
            </a:defPPr>
            <a:lvl1pPr marL="0" algn="l" defTabSz="914400" rtl="0" eaLnBrk="1" latinLnBrk="0" hangingPunct="1">
              <a:defRPr sz="20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2285"/>
              </a:lnSpc>
            </a:pPr>
            <a:fld id="{81D60167-4931-47E6-BA6A-407CBD079E47}" type="slidenum">
              <a:rPr lang="en-US" altLang="zh-TW" smtClean="0"/>
              <a:pPr marL="38100">
                <a:lnSpc>
                  <a:spcPts val="2285"/>
                </a:lnSpc>
              </a:pPr>
              <a:t>67</a:t>
            </a:fld>
            <a:endParaRPr dirty="0"/>
          </a:p>
        </p:txBody>
      </p:sp>
    </p:spTree>
  </p:cSld>
  <p:clrMapOvr>
    <a:masterClrMapping/>
  </p:clrMapOvr>
  <p:transition spd="med">
    <p:pull/>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346947" y="0"/>
            <a:ext cx="759460" cy="758190"/>
            <a:chOff x="8346947" y="0"/>
            <a:chExt cx="759460" cy="758190"/>
          </a:xfrm>
        </p:grpSpPr>
        <p:sp>
          <p:nvSpPr>
            <p:cNvPr id="3" name="object 3"/>
            <p:cNvSpPr/>
            <p:nvPr/>
          </p:nvSpPr>
          <p:spPr>
            <a:xfrm>
              <a:off x="8346947" y="86868"/>
              <a:ext cx="758951" cy="56540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398763" y="0"/>
              <a:ext cx="576580" cy="720090"/>
            </a:xfrm>
            <a:custGeom>
              <a:avLst/>
              <a:gdLst/>
              <a:ahLst/>
              <a:cxnLst/>
              <a:rect l="l" t="t" r="r" b="b"/>
              <a:pathLst>
                <a:path w="576579" h="720090">
                  <a:moveTo>
                    <a:pt x="576071" y="0"/>
                  </a:moveTo>
                  <a:lnTo>
                    <a:pt x="0" y="0"/>
                  </a:lnTo>
                  <a:lnTo>
                    <a:pt x="0" y="541527"/>
                  </a:lnTo>
                  <a:lnTo>
                    <a:pt x="288035" y="720089"/>
                  </a:lnTo>
                  <a:lnTo>
                    <a:pt x="576071" y="541527"/>
                  </a:lnTo>
                  <a:lnTo>
                    <a:pt x="576071" y="0"/>
                  </a:lnTo>
                  <a:close/>
                </a:path>
              </a:pathLst>
            </a:custGeom>
            <a:solidFill>
              <a:srgbClr val="F79546"/>
            </a:solidFill>
          </p:spPr>
          <p:txBody>
            <a:bodyPr wrap="square" lIns="0" tIns="0" rIns="0" bIns="0" rtlCol="0"/>
            <a:lstStyle/>
            <a:p>
              <a:endParaRPr/>
            </a:p>
          </p:txBody>
        </p:sp>
        <p:sp>
          <p:nvSpPr>
            <p:cNvPr id="5" name="object 5"/>
            <p:cNvSpPr/>
            <p:nvPr/>
          </p:nvSpPr>
          <p:spPr>
            <a:xfrm>
              <a:off x="8398763" y="0"/>
              <a:ext cx="576580" cy="720090"/>
            </a:xfrm>
            <a:custGeom>
              <a:avLst/>
              <a:gdLst/>
              <a:ahLst/>
              <a:cxnLst/>
              <a:rect l="l" t="t" r="r" b="b"/>
              <a:pathLst>
                <a:path w="576579" h="720090">
                  <a:moveTo>
                    <a:pt x="576071" y="0"/>
                  </a:moveTo>
                  <a:lnTo>
                    <a:pt x="576071" y="541527"/>
                  </a:lnTo>
                  <a:lnTo>
                    <a:pt x="288035" y="720089"/>
                  </a:lnTo>
                  <a:lnTo>
                    <a:pt x="0" y="541527"/>
                  </a:lnTo>
                  <a:lnTo>
                    <a:pt x="0" y="0"/>
                  </a:lnTo>
                  <a:lnTo>
                    <a:pt x="576071" y="0"/>
                  </a:lnTo>
                  <a:close/>
                </a:path>
              </a:pathLst>
            </a:custGeom>
            <a:ln w="38100">
              <a:solidFill>
                <a:srgbClr val="FFFFFF"/>
              </a:solidFill>
            </a:ln>
          </p:spPr>
          <p:txBody>
            <a:bodyPr wrap="square" lIns="0" tIns="0" rIns="0" bIns="0" rtlCol="0"/>
            <a:lstStyle/>
            <a:p>
              <a:endParaRPr/>
            </a:p>
          </p:txBody>
        </p:sp>
      </p:grpSp>
      <p:sp>
        <p:nvSpPr>
          <p:cNvPr id="6" name="object 6"/>
          <p:cNvSpPr txBox="1"/>
          <p:nvPr/>
        </p:nvSpPr>
        <p:spPr>
          <a:xfrm>
            <a:off x="8515604" y="157988"/>
            <a:ext cx="345440" cy="299720"/>
          </a:xfrm>
          <a:prstGeom prst="rect">
            <a:avLst/>
          </a:prstGeom>
        </p:spPr>
        <p:txBody>
          <a:bodyPr vert="horz" wrap="square" lIns="0" tIns="12700" rIns="0" bIns="0" rtlCol="0">
            <a:spAutoFit/>
          </a:bodyPr>
          <a:lstStyle/>
          <a:p>
            <a:pPr marL="12700">
              <a:lnSpc>
                <a:spcPct val="100000"/>
              </a:lnSpc>
              <a:spcBef>
                <a:spcPts val="100"/>
              </a:spcBef>
            </a:pPr>
            <a:r>
              <a:rPr sz="1800" spc="110" dirty="0">
                <a:solidFill>
                  <a:srgbClr val="FFFFFF"/>
                </a:solidFill>
                <a:latin typeface="Verdana"/>
                <a:cs typeface="Verdana"/>
              </a:rPr>
              <a:t>21</a:t>
            </a:r>
            <a:endParaRPr sz="1800">
              <a:latin typeface="Verdana"/>
              <a:cs typeface="Verdana"/>
            </a:endParaRPr>
          </a:p>
        </p:txBody>
      </p:sp>
      <p:sp>
        <p:nvSpPr>
          <p:cNvPr id="7" name="object 7"/>
          <p:cNvSpPr/>
          <p:nvPr/>
        </p:nvSpPr>
        <p:spPr>
          <a:xfrm>
            <a:off x="8321547" y="6159867"/>
            <a:ext cx="730427" cy="580275"/>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1255775" y="219456"/>
            <a:ext cx="6336791" cy="1246632"/>
          </a:xfrm>
          <a:prstGeom prst="rect">
            <a:avLst/>
          </a:prstGeom>
          <a:blipFill>
            <a:blip r:embed="rId4"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1597533" y="375615"/>
            <a:ext cx="5618480" cy="697230"/>
          </a:xfrm>
          <a:prstGeom prst="rect">
            <a:avLst/>
          </a:prstGeom>
        </p:spPr>
        <p:txBody>
          <a:bodyPr vert="horz" wrap="square" lIns="0" tIns="13335" rIns="0" bIns="0" rtlCol="0">
            <a:spAutoFit/>
          </a:bodyPr>
          <a:lstStyle/>
          <a:p>
            <a:pPr marL="12700">
              <a:lnSpc>
                <a:spcPct val="100000"/>
              </a:lnSpc>
              <a:spcBef>
                <a:spcPts val="105"/>
              </a:spcBef>
            </a:pPr>
            <a:r>
              <a:rPr dirty="0"/>
              <a:t>特色招生考試分發入學</a:t>
            </a:r>
          </a:p>
        </p:txBody>
      </p:sp>
      <p:sp>
        <p:nvSpPr>
          <p:cNvPr id="10" name="object 10"/>
          <p:cNvSpPr txBox="1"/>
          <p:nvPr/>
        </p:nvSpPr>
        <p:spPr>
          <a:xfrm>
            <a:off x="535940" y="1165352"/>
            <a:ext cx="7824470" cy="2724150"/>
          </a:xfrm>
          <a:prstGeom prst="rect">
            <a:avLst/>
          </a:prstGeom>
        </p:spPr>
        <p:txBody>
          <a:bodyPr vert="horz" wrap="square" lIns="0" tIns="58419" rIns="0" bIns="0" rtlCol="0">
            <a:spAutoFit/>
          </a:bodyPr>
          <a:lstStyle/>
          <a:p>
            <a:pPr marL="377190" marR="5080" indent="-365125">
              <a:lnSpc>
                <a:spcPct val="90000"/>
              </a:lnSpc>
              <a:spcBef>
                <a:spcPts val="459"/>
              </a:spcBef>
              <a:buClr>
                <a:srgbClr val="E36C09"/>
              </a:buClr>
              <a:buSzPct val="96666"/>
              <a:buChar char="►"/>
              <a:tabLst>
                <a:tab pos="391160" algn="l"/>
              </a:tabLst>
            </a:pPr>
            <a:r>
              <a:rPr sz="3000" spc="-110" dirty="0">
                <a:latin typeface="Times New Roman"/>
                <a:cs typeface="Times New Roman"/>
              </a:rPr>
              <a:t>1</a:t>
            </a:r>
            <a:r>
              <a:rPr sz="3000" dirty="0">
                <a:latin typeface="Times New Roman"/>
                <a:cs typeface="Times New Roman"/>
              </a:rPr>
              <a:t>1</a:t>
            </a:r>
            <a:r>
              <a:rPr sz="3000" spc="-5" dirty="0">
                <a:latin typeface="Times New Roman"/>
                <a:cs typeface="Times New Roman"/>
              </a:rPr>
              <a:t>0</a:t>
            </a:r>
            <a:r>
              <a:rPr sz="3000" spc="240" dirty="0">
                <a:latin typeface="cwTeXHeiBold"/>
                <a:cs typeface="cwTeXHeiBold"/>
              </a:rPr>
              <a:t>學</a:t>
            </a:r>
            <a:r>
              <a:rPr sz="3000" spc="235" dirty="0">
                <a:latin typeface="cwTeXHeiBold"/>
                <a:cs typeface="cwTeXHeiBold"/>
              </a:rPr>
              <a:t>年</a:t>
            </a:r>
            <a:r>
              <a:rPr sz="3000" spc="229" dirty="0">
                <a:latin typeface="cwTeXHeiBold"/>
                <a:cs typeface="cwTeXHeiBold"/>
              </a:rPr>
              <a:t>度高級中等學校辦理聯合特色招生考 </a:t>
            </a:r>
            <a:r>
              <a:rPr sz="3000" spc="240" dirty="0">
                <a:latin typeface="cwTeXHeiBold"/>
                <a:cs typeface="cwTeXHeiBold"/>
              </a:rPr>
              <a:t>試分發入學之區域為</a:t>
            </a:r>
            <a:r>
              <a:rPr sz="3000" spc="220" dirty="0">
                <a:latin typeface="cwTeXHeiBold"/>
                <a:cs typeface="cwTeXHeiBold"/>
              </a:rPr>
              <a:t>基</a:t>
            </a:r>
            <a:r>
              <a:rPr sz="3000" spc="240" dirty="0">
                <a:latin typeface="cwTeXHeiBold"/>
                <a:cs typeface="cwTeXHeiBold"/>
              </a:rPr>
              <a:t>北區、</a:t>
            </a:r>
            <a:r>
              <a:rPr sz="3000" spc="229" dirty="0">
                <a:latin typeface="cwTeXHeiBold"/>
                <a:cs typeface="cwTeXHeiBold"/>
              </a:rPr>
              <a:t>桃</a:t>
            </a:r>
            <a:r>
              <a:rPr sz="3000" spc="240" dirty="0">
                <a:latin typeface="cwTeXHeiBold"/>
                <a:cs typeface="cwTeXHeiBold"/>
              </a:rPr>
              <a:t>連區及嘉義 區</a:t>
            </a:r>
            <a:r>
              <a:rPr sz="3000" spc="229" dirty="0">
                <a:latin typeface="cwTeXHeiBold"/>
                <a:cs typeface="cwTeXHeiBold"/>
              </a:rPr>
              <a:t>，</a:t>
            </a:r>
            <a:r>
              <a:rPr sz="3000" spc="240" dirty="0">
                <a:latin typeface="cwTeXHeiBold"/>
                <a:cs typeface="cwTeXHeiBold"/>
              </a:rPr>
              <a:t>共</a:t>
            </a:r>
            <a:r>
              <a:rPr sz="3000" spc="-165" dirty="0">
                <a:latin typeface="cwTeXHeiBold"/>
                <a:cs typeface="cwTeXHeiBold"/>
              </a:rPr>
              <a:t> </a:t>
            </a:r>
            <a:r>
              <a:rPr sz="3000" dirty="0">
                <a:latin typeface="Times New Roman"/>
                <a:cs typeface="Times New Roman"/>
              </a:rPr>
              <a:t>3 </a:t>
            </a:r>
            <a:r>
              <a:rPr sz="3000" spc="240" dirty="0">
                <a:latin typeface="cwTeXHeiBold"/>
                <a:cs typeface="cwTeXHeiBold"/>
              </a:rPr>
              <a:t>區</a:t>
            </a:r>
            <a:r>
              <a:rPr sz="3000" spc="-150" dirty="0">
                <a:latin typeface="cwTeXHeiBold"/>
                <a:cs typeface="cwTeXHeiBold"/>
              </a:rPr>
              <a:t> </a:t>
            </a:r>
            <a:r>
              <a:rPr sz="3000" dirty="0">
                <a:latin typeface="Times New Roman"/>
                <a:cs typeface="Times New Roman"/>
              </a:rPr>
              <a:t>8</a:t>
            </a:r>
            <a:r>
              <a:rPr sz="3000" spc="-10" dirty="0">
                <a:latin typeface="Times New Roman"/>
                <a:cs typeface="Times New Roman"/>
              </a:rPr>
              <a:t> </a:t>
            </a:r>
            <a:r>
              <a:rPr sz="3000" spc="240" dirty="0">
                <a:latin typeface="cwTeXHeiBold"/>
                <a:cs typeface="cwTeXHeiBold"/>
              </a:rPr>
              <a:t>校辦理。</a:t>
            </a:r>
            <a:endParaRPr sz="3000">
              <a:latin typeface="cwTeXHeiBold"/>
              <a:cs typeface="cwTeXHeiBold"/>
            </a:endParaRPr>
          </a:p>
          <a:p>
            <a:pPr marL="463550" marR="107314" indent="-451484">
              <a:lnSpc>
                <a:spcPts val="3250"/>
              </a:lnSpc>
              <a:spcBef>
                <a:spcPts val="745"/>
              </a:spcBef>
              <a:buClr>
                <a:srgbClr val="E36C09"/>
              </a:buClr>
              <a:buSzPct val="96666"/>
              <a:buFont typeface="Times New Roman"/>
              <a:buChar char="►"/>
              <a:tabLst>
                <a:tab pos="464184" algn="l"/>
              </a:tabLst>
            </a:pPr>
            <a:r>
              <a:rPr sz="3000" spc="229" dirty="0">
                <a:latin typeface="cwTeXHeiBold"/>
                <a:cs typeface="cwTeXHeiBold"/>
              </a:rPr>
              <a:t>學生可跨就學區報名，但分發時依所報名之 </a:t>
            </a:r>
            <a:r>
              <a:rPr sz="3000" spc="240" dirty="0">
                <a:latin typeface="cwTeXHeiBold"/>
                <a:cs typeface="cwTeXHeiBold"/>
              </a:rPr>
              <a:t>就學區分發。</a:t>
            </a:r>
            <a:endParaRPr sz="3000">
              <a:latin typeface="cwTeXHeiBold"/>
              <a:cs typeface="cwTeXHeiBold"/>
            </a:endParaRPr>
          </a:p>
          <a:p>
            <a:pPr marL="463550" indent="-451484">
              <a:lnSpc>
                <a:spcPct val="100000"/>
              </a:lnSpc>
              <a:spcBef>
                <a:spcPts val="315"/>
              </a:spcBef>
              <a:buClr>
                <a:srgbClr val="E36C09"/>
              </a:buClr>
              <a:buSzPct val="96666"/>
              <a:buFont typeface="Times New Roman"/>
              <a:buChar char="►"/>
              <a:tabLst>
                <a:tab pos="464184" algn="l"/>
              </a:tabLst>
            </a:pPr>
            <a:r>
              <a:rPr sz="3000" spc="240" dirty="0">
                <a:latin typeface="cwTeXHeiBold"/>
                <a:cs typeface="cwTeXHeiBold"/>
              </a:rPr>
              <a:t>總召學校</a:t>
            </a:r>
            <a:r>
              <a:rPr sz="3000" spc="229" dirty="0">
                <a:latin typeface="cwTeXHeiBold"/>
                <a:cs typeface="cwTeXHeiBold"/>
              </a:rPr>
              <a:t>：</a:t>
            </a:r>
            <a:r>
              <a:rPr sz="3000" b="0" spc="240" dirty="0">
                <a:solidFill>
                  <a:srgbClr val="FF0000"/>
                </a:solidFill>
                <a:latin typeface="cwTeXFangSong"/>
                <a:cs typeface="cwTeXFangSong"/>
              </a:rPr>
              <a:t>國立政大附中</a:t>
            </a:r>
            <a:endParaRPr sz="3000">
              <a:latin typeface="cwTeXFangSong"/>
              <a:cs typeface="cwTeXFangSong"/>
            </a:endParaRPr>
          </a:p>
        </p:txBody>
      </p:sp>
      <p:grpSp>
        <p:nvGrpSpPr>
          <p:cNvPr id="11" name="object 11"/>
          <p:cNvGrpSpPr/>
          <p:nvPr/>
        </p:nvGrpSpPr>
        <p:grpSpPr>
          <a:xfrm>
            <a:off x="449122" y="3872103"/>
            <a:ext cx="6465570" cy="2832735"/>
            <a:chOff x="449122" y="3872103"/>
            <a:chExt cx="6465570" cy="2832735"/>
          </a:xfrm>
        </p:grpSpPr>
        <p:sp>
          <p:nvSpPr>
            <p:cNvPr id="12" name="object 12"/>
            <p:cNvSpPr/>
            <p:nvPr/>
          </p:nvSpPr>
          <p:spPr>
            <a:xfrm>
              <a:off x="2904744" y="3872103"/>
              <a:ext cx="2286000" cy="18415"/>
            </a:xfrm>
            <a:custGeom>
              <a:avLst/>
              <a:gdLst/>
              <a:ahLst/>
              <a:cxnLst/>
              <a:rect l="l" t="t" r="r" b="b"/>
              <a:pathLst>
                <a:path w="2286000" h="18414">
                  <a:moveTo>
                    <a:pt x="2286000" y="0"/>
                  </a:moveTo>
                  <a:lnTo>
                    <a:pt x="0" y="0"/>
                  </a:lnTo>
                  <a:lnTo>
                    <a:pt x="0" y="18288"/>
                  </a:lnTo>
                  <a:lnTo>
                    <a:pt x="2286000" y="18288"/>
                  </a:lnTo>
                  <a:lnTo>
                    <a:pt x="2286000" y="0"/>
                  </a:lnTo>
                  <a:close/>
                </a:path>
              </a:pathLst>
            </a:custGeom>
            <a:solidFill>
              <a:srgbClr val="FF0000"/>
            </a:solidFill>
          </p:spPr>
          <p:txBody>
            <a:bodyPr wrap="square" lIns="0" tIns="0" rIns="0" bIns="0" rtlCol="0"/>
            <a:lstStyle/>
            <a:p>
              <a:endParaRPr/>
            </a:p>
          </p:txBody>
        </p:sp>
        <p:sp>
          <p:nvSpPr>
            <p:cNvPr id="13" name="object 13"/>
            <p:cNvSpPr/>
            <p:nvPr/>
          </p:nvSpPr>
          <p:spPr>
            <a:xfrm>
              <a:off x="449122" y="3913594"/>
              <a:ext cx="6465443" cy="2791206"/>
            </a:xfrm>
            <a:prstGeom prst="rect">
              <a:avLst/>
            </a:prstGeom>
            <a:blipFill>
              <a:blip r:embed="rId5" cstate="print"/>
              <a:stretch>
                <a:fillRect/>
              </a:stretch>
            </a:blipFill>
          </p:spPr>
          <p:txBody>
            <a:bodyPr wrap="square" lIns="0" tIns="0" rIns="0" bIns="0" rtlCol="0"/>
            <a:lstStyle/>
            <a:p>
              <a:endParaRPr/>
            </a:p>
          </p:txBody>
        </p:sp>
      </p:grpSp>
      <p:sp>
        <p:nvSpPr>
          <p:cNvPr id="14" name="object 14"/>
          <p:cNvSpPr txBox="1"/>
          <p:nvPr/>
        </p:nvSpPr>
        <p:spPr>
          <a:xfrm>
            <a:off x="7092281" y="4835398"/>
            <a:ext cx="2157636" cy="575945"/>
          </a:xfrm>
          <a:prstGeom prst="rect">
            <a:avLst/>
          </a:prstGeom>
        </p:spPr>
        <p:txBody>
          <a:bodyPr vert="horz" wrap="square" lIns="0" tIns="12700" rIns="0" bIns="0" rtlCol="0">
            <a:spAutoFit/>
          </a:bodyPr>
          <a:lstStyle/>
          <a:p>
            <a:pPr algn="ctr">
              <a:lnSpc>
                <a:spcPct val="100000"/>
              </a:lnSpc>
              <a:spcBef>
                <a:spcPts val="100"/>
              </a:spcBef>
            </a:pPr>
            <a:r>
              <a:rPr sz="1800" b="0" spc="140" dirty="0">
                <a:solidFill>
                  <a:srgbClr val="E36C09"/>
                </a:solidFill>
                <a:latin typeface="cwTeXFangSong"/>
                <a:cs typeface="cwTeXFangSong"/>
              </a:rPr>
              <a:t>適性入學宣導手冊</a:t>
            </a:r>
            <a:endParaRPr sz="1800" dirty="0">
              <a:latin typeface="cwTeXFangSong"/>
              <a:cs typeface="cwTeXFangSong"/>
            </a:endParaRPr>
          </a:p>
          <a:p>
            <a:pPr marL="54610" algn="ctr">
              <a:lnSpc>
                <a:spcPct val="100000"/>
              </a:lnSpc>
              <a:spcBef>
                <a:spcPts val="10"/>
              </a:spcBef>
            </a:pPr>
            <a:r>
              <a:rPr sz="1800" b="1" spc="-5" dirty="0">
                <a:solidFill>
                  <a:srgbClr val="E36C09"/>
                </a:solidFill>
                <a:latin typeface="Times New Roman"/>
                <a:cs typeface="Times New Roman"/>
              </a:rPr>
              <a:t>p39</a:t>
            </a:r>
            <a:endParaRPr sz="1800" dirty="0">
              <a:latin typeface="Times New Roman"/>
              <a:cs typeface="Times New Roman"/>
            </a:endParaRPr>
          </a:p>
        </p:txBody>
      </p:sp>
      <p:sp>
        <p:nvSpPr>
          <p:cNvPr id="16" name="矩形: 圓角 15">
            <a:extLst>
              <a:ext uri="{FF2B5EF4-FFF2-40B4-BE49-F238E27FC236}">
                <a16:creationId xmlns="" xmlns:a16="http://schemas.microsoft.com/office/drawing/2014/main" id="{ED67C930-4587-483F-A679-C51F0DF712F5}"/>
              </a:ext>
            </a:extLst>
          </p:cNvPr>
          <p:cNvSpPr/>
          <p:nvPr/>
        </p:nvSpPr>
        <p:spPr>
          <a:xfrm>
            <a:off x="827584" y="5733256"/>
            <a:ext cx="6086981" cy="99462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ransition spd="med">
    <p:pull/>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0" y="5494392"/>
            <a:ext cx="9144000" cy="1368152"/>
          </a:xfrm>
          <a:prstGeom prst="rect">
            <a:avLst/>
          </a:prstGeom>
          <a:solidFill>
            <a:schemeClr val="bg1"/>
          </a:solidFill>
          <a:ln>
            <a:solidFill>
              <a:schemeClr val="bg1"/>
            </a:solidFill>
          </a:ln>
        </p:spPr>
        <p:txBody>
          <a:bodyPr wrap="square" rtlCol="0">
            <a:spAutoFit/>
          </a:bodyPr>
          <a:lstStyle/>
          <a:p>
            <a:endParaRPr lang="zh-TW" altLang="en-US" dirty="0"/>
          </a:p>
        </p:txBody>
      </p:sp>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47664" y="0"/>
            <a:ext cx="5688632" cy="6858000"/>
          </a:xfrm>
        </p:spPr>
      </p:pic>
    </p:spTree>
    <p:extLst>
      <p:ext uri="{BB962C8B-B14F-4D97-AF65-F5344CB8AC3E}">
        <p14:creationId xmlns:p14="http://schemas.microsoft.com/office/powerpoint/2010/main" val="1450108268"/>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23528" y="157966"/>
            <a:ext cx="7743122" cy="707886"/>
          </a:xfrm>
          <a:prstGeom prst="rect">
            <a:avLst/>
          </a:prstGeom>
          <a:noFill/>
          <a:ln>
            <a:noFill/>
          </a:ln>
          <a:effectLst/>
        </p:spPr>
        <p:txBody>
          <a:bodyPr wrap="square">
            <a:spAutoFit/>
          </a:bodyPr>
          <a:lstStyle/>
          <a:p>
            <a:pPr algn="ctr">
              <a:defRPr/>
            </a:pPr>
            <a:r>
              <a:rPr lang="zh-TW" altLang="en-US" sz="4000" b="1" dirty="0">
                <a:solidFill>
                  <a:srgbClr val="000099"/>
                </a:solidFill>
                <a:effectLst>
                  <a:outerShdw blurRad="38100" dist="38100" dir="2700000" algn="tl">
                    <a:srgbClr val="FFFFFF"/>
                  </a:outerShdw>
                </a:effectLst>
                <a:latin typeface="標楷體" pitchFamily="65" charset="-120"/>
                <a:ea typeface="標楷體" pitchFamily="65" charset="-120"/>
              </a:rPr>
              <a:t>十二年國教入學方式變革</a:t>
            </a:r>
          </a:p>
        </p:txBody>
      </p:sp>
      <p:sp>
        <p:nvSpPr>
          <p:cNvPr id="7" name="文字方塊 6"/>
          <p:cNvSpPr txBox="1"/>
          <p:nvPr/>
        </p:nvSpPr>
        <p:spPr bwMode="auto">
          <a:xfrm>
            <a:off x="590550" y="1409700"/>
            <a:ext cx="4560888" cy="584200"/>
          </a:xfrm>
          <a:prstGeom prst="rect">
            <a:avLst/>
          </a:prstGeom>
          <a:noFill/>
        </p:spPr>
        <p:txBody>
          <a:bodyPr>
            <a:spAutoFit/>
          </a:bodyPr>
          <a:lstStyle/>
          <a:p>
            <a:pPr>
              <a:defRPr/>
            </a:pPr>
            <a:r>
              <a:rPr lang="zh-TW" altLang="en-US" sz="32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以</a:t>
            </a:r>
            <a:r>
              <a:rPr lang="en-US" altLang="zh-TW" sz="32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32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a:t>
            </a:r>
            <a:r>
              <a:rPr lang="en-US" altLang="zh-TW" sz="32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32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為主的入學</a:t>
            </a:r>
          </a:p>
        </p:txBody>
      </p:sp>
      <p:grpSp>
        <p:nvGrpSpPr>
          <p:cNvPr id="8" name="群組 11"/>
          <p:cNvGrpSpPr>
            <a:grpSpLocks/>
          </p:cNvGrpSpPr>
          <p:nvPr/>
        </p:nvGrpSpPr>
        <p:grpSpPr bwMode="auto">
          <a:xfrm>
            <a:off x="512448" y="1993900"/>
            <a:ext cx="7694612" cy="3508376"/>
            <a:chOff x="529900" y="2046861"/>
            <a:chExt cx="7695030" cy="3507744"/>
          </a:xfrm>
        </p:grpSpPr>
        <p:sp>
          <p:nvSpPr>
            <p:cNvPr id="9" name="文字方塊 21"/>
            <p:cNvSpPr txBox="1">
              <a:spLocks noChangeArrowheads="1"/>
            </p:cNvSpPr>
            <p:nvPr/>
          </p:nvSpPr>
          <p:spPr bwMode="auto">
            <a:xfrm>
              <a:off x="4838609" y="4076908"/>
              <a:ext cx="3386321" cy="1384745"/>
            </a:xfrm>
            <a:prstGeom prst="rect">
              <a:avLst/>
            </a:prstGeom>
            <a:noFill/>
            <a:ln w="12700">
              <a:noFill/>
              <a:miter lim="800000"/>
              <a:headEnd/>
              <a:tailEnd/>
            </a:ln>
          </p:spPr>
          <p:txBody>
            <a:bodyPr>
              <a:spAutoFit/>
            </a:bodyPr>
            <a:lstStyle>
              <a:lvl1pPr eaLnBrk="0" hangingPunct="0">
                <a:defRPr kumimoji="1" sz="2400">
                  <a:solidFill>
                    <a:schemeClr val="tx1"/>
                  </a:solidFill>
                  <a:latin typeface="Times New Roman" pitchFamily="18" charset="0"/>
                  <a:ea typeface="標楷體" pitchFamily="65" charset="-120"/>
                </a:defRPr>
              </a:lvl1pPr>
              <a:lvl2pPr marL="742950" indent="-285750" eaLnBrk="0" hangingPunct="0">
                <a:defRPr kumimoji="1" sz="2400">
                  <a:solidFill>
                    <a:schemeClr val="tx1"/>
                  </a:solidFill>
                  <a:latin typeface="Times New Roman" pitchFamily="18" charset="0"/>
                  <a:ea typeface="標楷體" pitchFamily="65" charset="-120"/>
                </a:defRPr>
              </a:lvl2pPr>
              <a:lvl3pPr marL="1143000" indent="-228600" eaLnBrk="0" hangingPunct="0">
                <a:defRPr kumimoji="1" sz="2400">
                  <a:solidFill>
                    <a:schemeClr val="tx1"/>
                  </a:solidFill>
                  <a:latin typeface="Times New Roman" pitchFamily="18" charset="0"/>
                  <a:ea typeface="標楷體" pitchFamily="65" charset="-120"/>
                </a:defRPr>
              </a:lvl3pPr>
              <a:lvl4pPr marL="1600200" indent="-228600" eaLnBrk="0" hangingPunct="0">
                <a:defRPr kumimoji="1" sz="2400">
                  <a:solidFill>
                    <a:schemeClr val="tx1"/>
                  </a:solidFill>
                  <a:latin typeface="Times New Roman" pitchFamily="18" charset="0"/>
                  <a:ea typeface="標楷體" pitchFamily="65" charset="-120"/>
                </a:defRPr>
              </a:lvl4pPr>
              <a:lvl5pPr marL="2057400" indent="-228600" eaLnBrk="0" hangingPunct="0">
                <a:defRPr kumimoji="1" sz="2400">
                  <a:solidFill>
                    <a:schemeClr val="tx1"/>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9pPr>
            </a:lstStyle>
            <a:p>
              <a:pPr eaLnBrk="1" hangingPunct="1">
                <a:defRPr/>
              </a:pPr>
              <a:r>
                <a:rPr lang="zh-TW" altLang="en-US" sz="2800" b="1" dirty="0">
                  <a:solidFill>
                    <a:srgbClr val="FF0000"/>
                  </a:solidFill>
                  <a:effectLst>
                    <a:outerShdw blurRad="38100" dist="38100" dir="2700000" algn="tl">
                      <a:srgbClr val="000000">
                        <a:alpha val="43137"/>
                      </a:srgbClr>
                    </a:outerShdw>
                  </a:effectLst>
                </a:rPr>
                <a:t>免試入學、特色招生</a:t>
              </a:r>
              <a:endParaRPr lang="en-US" altLang="zh-TW" sz="2800" b="1" dirty="0">
                <a:solidFill>
                  <a:srgbClr val="FF0000"/>
                </a:solidFill>
                <a:effectLst>
                  <a:outerShdw blurRad="38100" dist="38100" dir="2700000" algn="tl">
                    <a:srgbClr val="000000">
                      <a:alpha val="43137"/>
                    </a:srgbClr>
                  </a:outerShdw>
                </a:effectLst>
              </a:endParaRPr>
            </a:p>
            <a:p>
              <a:pPr eaLnBrk="1" hangingPunct="1">
                <a:defRPr/>
              </a:pPr>
              <a:endParaRPr lang="en-US" altLang="zh-TW" sz="2800" b="1" dirty="0">
                <a:solidFill>
                  <a:srgbClr val="FF0000"/>
                </a:solidFill>
                <a:effectLst>
                  <a:outerShdw blurRad="38100" dist="38100" dir="2700000" algn="tl">
                    <a:srgbClr val="000000">
                      <a:alpha val="43137"/>
                    </a:srgbClr>
                  </a:outerShdw>
                </a:effectLst>
              </a:endParaRPr>
            </a:p>
            <a:p>
              <a:pPr eaLnBrk="1" hangingPunct="1">
                <a:defRPr/>
              </a:pPr>
              <a:r>
                <a:rPr lang="zh-TW" altLang="en-US" sz="2800" b="1" dirty="0">
                  <a:solidFill>
                    <a:srgbClr val="FF0000"/>
                  </a:solidFill>
                  <a:effectLst>
                    <a:outerShdw blurRad="38100" dist="38100" dir="2700000" algn="tl">
                      <a:srgbClr val="000000">
                        <a:alpha val="43137"/>
                      </a:srgbClr>
                    </a:outerShdw>
                  </a:effectLst>
                </a:rPr>
                <a:t>國中教育會考</a:t>
              </a:r>
            </a:p>
          </p:txBody>
        </p:sp>
        <p:sp>
          <p:nvSpPr>
            <p:cNvPr id="10" name="文字方塊 23"/>
            <p:cNvSpPr txBox="1">
              <a:spLocks noChangeArrowheads="1"/>
            </p:cNvSpPr>
            <p:nvPr/>
          </p:nvSpPr>
          <p:spPr bwMode="auto">
            <a:xfrm>
              <a:off x="3372212" y="4095195"/>
              <a:ext cx="1008063" cy="523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2800" b="1">
                  <a:latin typeface="Times New Roman" pitchFamily="18" charset="0"/>
                  <a:ea typeface="標楷體" pitchFamily="65" charset="-120"/>
                </a:rPr>
                <a:t>基測</a:t>
              </a:r>
            </a:p>
          </p:txBody>
        </p:sp>
        <p:sp>
          <p:nvSpPr>
            <p:cNvPr id="11" name="Text Box 34"/>
            <p:cNvSpPr txBox="1">
              <a:spLocks noChangeArrowheads="1"/>
            </p:cNvSpPr>
            <p:nvPr/>
          </p:nvSpPr>
          <p:spPr bwMode="auto">
            <a:xfrm>
              <a:off x="2968526" y="3447025"/>
              <a:ext cx="1531243"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en-US" altLang="zh-TW" sz="2400" b="1" dirty="0"/>
                <a:t>90~102</a:t>
              </a:r>
              <a:r>
                <a:rPr kumimoji="0" lang="zh-TW" altLang="en-US" sz="2400" b="1" dirty="0"/>
                <a:t>年</a:t>
              </a:r>
              <a:endParaRPr kumimoji="0" lang="zh-TW" altLang="zh-TW" sz="2400" b="1" dirty="0"/>
            </a:p>
          </p:txBody>
        </p:sp>
        <p:sp>
          <p:nvSpPr>
            <p:cNvPr id="12" name="Line 27"/>
            <p:cNvSpPr>
              <a:spLocks noChangeShapeType="1"/>
            </p:cNvSpPr>
            <p:nvPr/>
          </p:nvSpPr>
          <p:spPr bwMode="auto">
            <a:xfrm flipV="1">
              <a:off x="2955647" y="3884026"/>
              <a:ext cx="1855994" cy="0"/>
            </a:xfrm>
            <a:prstGeom prst="line">
              <a:avLst/>
            </a:prstGeom>
            <a:noFill/>
            <a:ln w="9525">
              <a:solidFill>
                <a:schemeClr val="tx1"/>
              </a:solidFill>
              <a:miter lim="800000"/>
              <a:headEnd type="oval" w="lg" len="med"/>
              <a:tailEnd type="oval" w="lg" len="med"/>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p>
          </p:txBody>
        </p:sp>
        <p:sp>
          <p:nvSpPr>
            <p:cNvPr id="13" name="Line 27"/>
            <p:cNvSpPr>
              <a:spLocks noChangeShapeType="1"/>
            </p:cNvSpPr>
            <p:nvPr/>
          </p:nvSpPr>
          <p:spPr bwMode="auto">
            <a:xfrm flipV="1">
              <a:off x="4859859" y="3868473"/>
              <a:ext cx="2905409" cy="14785"/>
            </a:xfrm>
            <a:prstGeom prst="line">
              <a:avLst/>
            </a:prstGeom>
            <a:noFill/>
            <a:ln w="9525">
              <a:solidFill>
                <a:schemeClr val="tx1"/>
              </a:solidFill>
              <a:miter lim="800000"/>
              <a:headEnd/>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p>
          </p:txBody>
        </p:sp>
        <p:sp>
          <p:nvSpPr>
            <p:cNvPr id="14" name="Text Box 34"/>
            <p:cNvSpPr txBox="1">
              <a:spLocks noChangeArrowheads="1"/>
            </p:cNvSpPr>
            <p:nvPr/>
          </p:nvSpPr>
          <p:spPr bwMode="auto">
            <a:xfrm>
              <a:off x="4859859" y="3404627"/>
              <a:ext cx="1479686"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en-US" altLang="zh-TW" sz="2400" b="1" dirty="0"/>
                <a:t>103</a:t>
              </a:r>
              <a:r>
                <a:rPr kumimoji="0" lang="zh-TW" altLang="en-US" sz="2400" b="1" dirty="0"/>
                <a:t>年～</a:t>
              </a:r>
              <a:endParaRPr kumimoji="0" lang="zh-TW" altLang="zh-TW" sz="2400" b="1" dirty="0"/>
            </a:p>
          </p:txBody>
        </p:sp>
        <p:sp>
          <p:nvSpPr>
            <p:cNvPr id="15" name="Text Box 34"/>
            <p:cNvSpPr txBox="1">
              <a:spLocks noChangeArrowheads="1"/>
            </p:cNvSpPr>
            <p:nvPr/>
          </p:nvSpPr>
          <p:spPr bwMode="auto">
            <a:xfrm>
              <a:off x="529900" y="3404627"/>
              <a:ext cx="2320121"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zh-TW" altLang="en-US" sz="2400" b="1" dirty="0">
                  <a:latin typeface="標楷體" pitchFamily="65" charset="-120"/>
                  <a:ea typeface="標楷體" pitchFamily="65" charset="-120"/>
                </a:rPr>
                <a:t>民國</a:t>
              </a:r>
              <a:r>
                <a:rPr kumimoji="0" lang="en-US" altLang="zh-TW" sz="2400" b="1" dirty="0">
                  <a:latin typeface="標楷體" pitchFamily="65" charset="-120"/>
                  <a:ea typeface="標楷體" pitchFamily="65" charset="-120"/>
                </a:rPr>
                <a:t>90</a:t>
              </a:r>
              <a:r>
                <a:rPr kumimoji="0" lang="zh-TW" altLang="en-US" sz="2400" b="1" dirty="0">
                  <a:latin typeface="標楷體" pitchFamily="65" charset="-120"/>
                  <a:ea typeface="標楷體" pitchFamily="65" charset="-120"/>
                </a:rPr>
                <a:t>年以前</a:t>
              </a:r>
              <a:endParaRPr kumimoji="0" lang="zh-TW" altLang="zh-TW" sz="2400" b="1" dirty="0">
                <a:latin typeface="標楷體" pitchFamily="65" charset="-120"/>
                <a:ea typeface="標楷體" pitchFamily="65" charset="-120"/>
              </a:endParaRPr>
            </a:p>
          </p:txBody>
        </p:sp>
        <p:sp>
          <p:nvSpPr>
            <p:cNvPr id="16" name="右大括弧 2"/>
            <p:cNvSpPr>
              <a:spLocks/>
            </p:cNvSpPr>
            <p:nvPr/>
          </p:nvSpPr>
          <p:spPr bwMode="auto">
            <a:xfrm rot="-5400000">
              <a:off x="2530300" y="127429"/>
              <a:ext cx="349187" cy="4188052"/>
            </a:xfrm>
            <a:prstGeom prst="rightBrace">
              <a:avLst>
                <a:gd name="adj1" fmla="val 33427"/>
                <a:gd name="adj2" fmla="val 50384"/>
              </a:avLst>
            </a:prstGeom>
            <a:noFill/>
            <a:ln w="19050" algn="ctr">
              <a:solidFill>
                <a:srgbClr val="000099"/>
              </a:solidFill>
              <a:round/>
              <a:headEnd/>
              <a:tailEnd/>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50000"/>
                </a:spcBef>
                <a:buFontTx/>
                <a:buNone/>
              </a:pPr>
              <a:endParaRPr lang="zh-TW" altLang="en-US" sz="2400">
                <a:latin typeface="Times New Roman" pitchFamily="18" charset="0"/>
                <a:ea typeface="標楷體" pitchFamily="65" charset="-120"/>
              </a:endParaRPr>
            </a:p>
          </p:txBody>
        </p:sp>
        <p:sp>
          <p:nvSpPr>
            <p:cNvPr id="17" name="Rectangle 41"/>
            <p:cNvSpPr>
              <a:spLocks noChangeArrowheads="1"/>
            </p:cNvSpPr>
            <p:nvPr/>
          </p:nvSpPr>
          <p:spPr bwMode="auto">
            <a:xfrm>
              <a:off x="611188" y="2396627"/>
              <a:ext cx="2328350" cy="1008000"/>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headEnd/>
              <a:tailEnd/>
            </a:ln>
            <a:effectLst>
              <a:innerShdw blurRad="114300">
                <a:prstClr val="black"/>
              </a:innerShdw>
            </a:effectLst>
          </p:spPr>
          <p:txBody>
            <a:bodyPr lIns="90000" tIns="46800" rIns="90000" bIns="46800" anchor="ctr"/>
            <a:lstStyle/>
            <a:p>
              <a:pPr algn="ctr">
                <a:defRPr/>
              </a:pPr>
              <a:r>
                <a:rPr kumimoji="0" lang="zh-TW" altLang="en-US" sz="3000" b="1" dirty="0">
                  <a:latin typeface="標楷體" pitchFamily="65" charset="-120"/>
                  <a:ea typeface="標楷體" pitchFamily="65" charset="-120"/>
                </a:rPr>
                <a:t>聯考入學</a:t>
              </a:r>
            </a:p>
          </p:txBody>
        </p:sp>
        <p:sp>
          <p:nvSpPr>
            <p:cNvPr id="18" name="Rectangle 41"/>
            <p:cNvSpPr>
              <a:spLocks noChangeArrowheads="1"/>
            </p:cNvSpPr>
            <p:nvPr/>
          </p:nvSpPr>
          <p:spPr bwMode="auto">
            <a:xfrm>
              <a:off x="2927966" y="2396627"/>
              <a:ext cx="1896554" cy="1008000"/>
            </a:xfrm>
            <a:prstGeom prst="rect">
              <a:avLst/>
            </a:prstGeom>
            <a:gradFill flip="none" rotWithShape="1">
              <a:gsLst>
                <a:gs pos="0">
                  <a:schemeClr val="tx2">
                    <a:lumMod val="60000"/>
                    <a:lumOff val="40000"/>
                  </a:schemeClr>
                </a:gs>
                <a:gs pos="44000">
                  <a:schemeClr val="tx2">
                    <a:lumMod val="20000"/>
                    <a:lumOff val="80000"/>
                  </a:schemeClr>
                </a:gs>
              </a:gsLst>
              <a:lin ang="16200000" scaled="1"/>
              <a:tileRect/>
            </a:gradFill>
            <a:ln w="15875">
              <a:solidFill>
                <a:schemeClr val="tx1"/>
              </a:solidFill>
              <a:prstDash val="solid"/>
              <a:miter lim="800000"/>
              <a:headEnd/>
              <a:tailEnd/>
            </a:ln>
            <a:effectLst>
              <a:innerShdw blurRad="114300">
                <a:prstClr val="black"/>
              </a:innerShdw>
            </a:effectLst>
          </p:spPr>
          <p:txBody>
            <a:bodyPr lIns="90000" tIns="46800" rIns="90000" bIns="46800" anchor="ctr"/>
            <a:lstStyle/>
            <a:p>
              <a:pPr algn="ctr">
                <a:defRPr/>
              </a:pPr>
              <a:r>
                <a:rPr kumimoji="0" lang="zh-TW" altLang="en-US" sz="30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多元入學</a:t>
              </a:r>
            </a:p>
          </p:txBody>
        </p:sp>
        <p:sp>
          <p:nvSpPr>
            <p:cNvPr id="19" name="Line 27"/>
            <p:cNvSpPr>
              <a:spLocks noChangeShapeType="1"/>
            </p:cNvSpPr>
            <p:nvPr/>
          </p:nvSpPr>
          <p:spPr bwMode="auto">
            <a:xfrm>
              <a:off x="953669" y="3899233"/>
              <a:ext cx="1974297" cy="1"/>
            </a:xfrm>
            <a:prstGeom prst="line">
              <a:avLst/>
            </a:prstGeom>
            <a:noFill/>
            <a:ln w="9525">
              <a:solidFill>
                <a:schemeClr val="tx1"/>
              </a:solidFill>
              <a:miter lim="800000"/>
              <a:headEnd type="triangle" w="med" len="lg"/>
              <a:tailEnd/>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p>
          </p:txBody>
        </p:sp>
        <p:sp>
          <p:nvSpPr>
            <p:cNvPr id="20" name="Rectangle 41"/>
            <p:cNvSpPr>
              <a:spLocks noChangeArrowheads="1"/>
            </p:cNvSpPr>
            <p:nvPr/>
          </p:nvSpPr>
          <p:spPr bwMode="auto">
            <a:xfrm>
              <a:off x="4824519" y="2389381"/>
              <a:ext cx="2940749" cy="1008000"/>
            </a:xfrm>
            <a:prstGeom prst="rect">
              <a:avLst/>
            </a:prstGeom>
            <a:gradFill>
              <a:gsLst>
                <a:gs pos="0">
                  <a:srgbClr val="FFC000"/>
                </a:gs>
                <a:gs pos="99583">
                  <a:schemeClr val="bg1"/>
                </a:gs>
                <a:gs pos="44000">
                  <a:srgbClr val="FFFF66"/>
                </a:gs>
              </a:gsLst>
              <a:lin ang="16200000" scaled="1"/>
            </a:gradFill>
            <a:ln w="15875">
              <a:solidFill>
                <a:schemeClr val="tx1"/>
              </a:solidFill>
              <a:miter lim="800000"/>
              <a:headEnd/>
              <a:tailEnd/>
            </a:ln>
            <a:effectLst>
              <a:innerShdw blurRad="114300">
                <a:prstClr val="black"/>
              </a:innerShdw>
            </a:effectLst>
          </p:spPr>
          <p:txBody>
            <a:bodyPr lIns="90000" tIns="46800" rIns="90000" bIns="46800" anchor="ctr"/>
            <a:lstStyle/>
            <a:p>
              <a:pPr algn="ctr">
                <a:defRPr/>
              </a:pPr>
              <a:r>
                <a:rPr kumimoji="0" lang="zh-TW" altLang="en-US" sz="30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適性入學</a:t>
              </a:r>
            </a:p>
          </p:txBody>
        </p:sp>
        <p:cxnSp>
          <p:nvCxnSpPr>
            <p:cNvPr id="21" name="直線接點 20"/>
            <p:cNvCxnSpPr/>
            <p:nvPr/>
          </p:nvCxnSpPr>
          <p:spPr>
            <a:xfrm flipH="1">
              <a:off x="2928742" y="2389701"/>
              <a:ext cx="11114" cy="31649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H="1">
              <a:off x="4811620" y="2430968"/>
              <a:ext cx="12701" cy="31236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3" name="文字方塊 23"/>
            <p:cNvSpPr txBox="1">
              <a:spLocks noChangeArrowheads="1"/>
            </p:cNvSpPr>
            <p:nvPr/>
          </p:nvSpPr>
          <p:spPr bwMode="auto">
            <a:xfrm>
              <a:off x="1662027" y="4095195"/>
              <a:ext cx="1008063" cy="523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2800" b="1">
                  <a:latin typeface="Times New Roman" pitchFamily="18" charset="0"/>
                  <a:ea typeface="標楷體" pitchFamily="65" charset="-120"/>
                </a:rPr>
                <a:t>聯考</a:t>
              </a:r>
            </a:p>
          </p:txBody>
        </p:sp>
      </p:grpSp>
    </p:spTree>
    <p:extLst>
      <p:ext uri="{BB962C8B-B14F-4D97-AF65-F5344CB8AC3E}">
        <p14:creationId xmlns:p14="http://schemas.microsoft.com/office/powerpoint/2010/main" val="3008621396"/>
      </p:ext>
    </p:extLst>
  </p:cSld>
  <p:clrMapOvr>
    <a:masterClrMapping/>
  </p:clrMapOvr>
  <p:transition spd="med">
    <p:pull/>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188640"/>
            <a:ext cx="8229600" cy="864096"/>
          </a:xfrm>
        </p:spPr>
        <p:txBody>
          <a:bodyPr/>
          <a:lstStyle/>
          <a:p>
            <a:r>
              <a:rPr lang="zh-TW" altLang="en-US" dirty="0"/>
              <a:t>五專免試入學</a:t>
            </a:r>
          </a:p>
        </p:txBody>
      </p:sp>
      <p:sp>
        <p:nvSpPr>
          <p:cNvPr id="5" name="流程圖: 程序 4">
            <a:extLst>
              <a:ext uri="{FF2B5EF4-FFF2-40B4-BE49-F238E27FC236}">
                <a16:creationId xmlns="" xmlns:a16="http://schemas.microsoft.com/office/drawing/2014/main" id="{8AC7359D-1575-4AA6-B46E-CAEB5A2C8F29}"/>
              </a:ext>
            </a:extLst>
          </p:cNvPr>
          <p:cNvSpPr/>
          <p:nvPr/>
        </p:nvSpPr>
        <p:spPr>
          <a:xfrm>
            <a:off x="510017" y="1703899"/>
            <a:ext cx="3600400" cy="3816423"/>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t>五專優先免試入學之免試就學區為全國一區</a:t>
            </a:r>
            <a:r>
              <a:rPr lang="zh-TW" altLang="en-US" sz="2000" dirty="0"/>
              <a:t>。</a:t>
            </a:r>
            <a:endParaRPr lang="en-US" altLang="zh-TW" sz="2000" dirty="0"/>
          </a:p>
          <a:p>
            <a:pPr marL="342900" lvl="1" indent="-342900">
              <a:lnSpc>
                <a:spcPct val="125000"/>
              </a:lnSpc>
              <a:buFont typeface="Wingdings" panose="05000000000000000000" pitchFamily="2" charset="2"/>
              <a:buChar char="ü"/>
            </a:pPr>
            <a:r>
              <a:rPr lang="zh-TW" altLang="zh-TW" sz="2000" dirty="0"/>
              <a:t>招收對象為</a:t>
            </a:r>
            <a:r>
              <a:rPr lang="zh-TW" altLang="en-US" sz="2000" spc="160" dirty="0">
                <a:latin typeface="cwTeXHeiBold"/>
                <a:cs typeface="cwTeXHeiBold"/>
              </a:rPr>
              <a:t>招收對</a:t>
            </a:r>
            <a:r>
              <a:rPr lang="zh-TW" altLang="en-US" sz="2000" spc="145" dirty="0">
                <a:latin typeface="cwTeXHeiBold"/>
                <a:cs typeface="cwTeXHeiBold"/>
              </a:rPr>
              <a:t>象</a:t>
            </a:r>
            <a:r>
              <a:rPr lang="zh-TW" altLang="en-US" sz="2000" spc="150" dirty="0">
                <a:latin typeface="cwTeXHeiBold"/>
                <a:cs typeface="cwTeXHeiBold"/>
              </a:rPr>
              <a:t>為</a:t>
            </a:r>
            <a:r>
              <a:rPr lang="zh-TW" altLang="en-US" sz="2000" b="0" spc="160" dirty="0">
                <a:solidFill>
                  <a:srgbClr val="FF0000"/>
                </a:solidFill>
                <a:latin typeface="cwTeXFangSong"/>
                <a:cs typeface="cwTeXFangSong"/>
              </a:rPr>
              <a:t>國中畢業</a:t>
            </a:r>
            <a:r>
              <a:rPr lang="zh-TW" altLang="en-US" sz="2000" b="0" spc="145" dirty="0">
                <a:solidFill>
                  <a:srgbClr val="FF0000"/>
                </a:solidFill>
                <a:latin typeface="cwTeXFangSong"/>
                <a:cs typeface="cwTeXFangSong"/>
              </a:rPr>
              <a:t>生</a:t>
            </a:r>
            <a:r>
              <a:rPr lang="zh-TW" altLang="en-US" sz="2000" b="0" spc="125" dirty="0">
                <a:solidFill>
                  <a:srgbClr val="FF0000"/>
                </a:solidFill>
                <a:latin typeface="cwTeXFangSong"/>
                <a:cs typeface="cwTeXFangSong"/>
              </a:rPr>
              <a:t>及具</a:t>
            </a:r>
            <a:r>
              <a:rPr lang="zh-TW" altLang="en-US" sz="2000" b="0" spc="160" dirty="0">
                <a:solidFill>
                  <a:srgbClr val="FF0000"/>
                </a:solidFill>
                <a:latin typeface="cwTeXFangSong"/>
                <a:cs typeface="cwTeXFangSong"/>
              </a:rPr>
              <a:t>同等學</a:t>
            </a:r>
            <a:r>
              <a:rPr lang="zh-TW" altLang="en-US" sz="2000" b="0" spc="145" dirty="0">
                <a:solidFill>
                  <a:srgbClr val="FF0000"/>
                </a:solidFill>
                <a:latin typeface="cwTeXFangSong"/>
                <a:cs typeface="cwTeXFangSong"/>
              </a:rPr>
              <a:t>力</a:t>
            </a:r>
            <a:r>
              <a:rPr lang="zh-TW" altLang="en-US" sz="2000" b="0" spc="160" dirty="0">
                <a:solidFill>
                  <a:srgbClr val="FF0000"/>
                </a:solidFill>
                <a:latin typeface="cwTeXFangSong"/>
                <a:cs typeface="cwTeXFangSong"/>
              </a:rPr>
              <a:t>者</a:t>
            </a:r>
            <a:r>
              <a:rPr lang="zh-TW" altLang="en-US" sz="2000" spc="160" dirty="0">
                <a:latin typeface="cwTeXHeiBold"/>
                <a:cs typeface="cwTeXHeiBold"/>
              </a:rPr>
              <a:t>。</a:t>
            </a:r>
            <a:endParaRPr lang="en-US" altLang="zh-TW" sz="2000" dirty="0"/>
          </a:p>
          <a:p>
            <a:pPr marL="342900" indent="-342900">
              <a:lnSpc>
                <a:spcPct val="125000"/>
              </a:lnSpc>
              <a:buFont typeface="Wingdings" panose="05000000000000000000" pitchFamily="2" charset="2"/>
              <a:buChar char="ü"/>
            </a:pPr>
            <a:r>
              <a:rPr lang="zh-TW" altLang="zh-TW" sz="2000" dirty="0"/>
              <a:t>可依志向網路選填</a:t>
            </a:r>
            <a:r>
              <a:rPr lang="zh-TW" altLang="en-US" sz="2000" dirty="0"/>
              <a:t> </a:t>
            </a:r>
            <a:r>
              <a:rPr lang="en-US" altLang="zh-TW" sz="4000" b="1" dirty="0">
                <a:solidFill>
                  <a:srgbClr val="FF0000"/>
                </a:solidFill>
              </a:rPr>
              <a:t>30</a:t>
            </a:r>
            <a:r>
              <a:rPr lang="zh-TW" altLang="en-US" sz="4000" dirty="0"/>
              <a:t> </a:t>
            </a:r>
            <a:r>
              <a:rPr lang="zh-TW" altLang="zh-TW" sz="2000" dirty="0"/>
              <a:t>個</a:t>
            </a:r>
            <a:endParaRPr lang="en-US" altLang="zh-TW" sz="2000" dirty="0"/>
          </a:p>
          <a:p>
            <a:pPr marL="342900" indent="-342900">
              <a:lnSpc>
                <a:spcPct val="125000"/>
              </a:lnSpc>
              <a:buFont typeface="Wingdings" panose="05000000000000000000" pitchFamily="2" charset="2"/>
              <a:buChar char="ü"/>
            </a:pPr>
            <a:r>
              <a:rPr lang="zh-TW" altLang="zh-TW" sz="2000" dirty="0"/>
              <a:t>校科（組）為志願，經由招生委員會以電腦統一分發</a:t>
            </a:r>
            <a:r>
              <a:rPr lang="zh-TW" altLang="en-US" sz="2000" dirty="0"/>
              <a:t>。</a:t>
            </a:r>
            <a:endParaRPr lang="en-US" altLang="zh-TW" sz="2000" dirty="0"/>
          </a:p>
        </p:txBody>
      </p:sp>
      <p:sp>
        <p:nvSpPr>
          <p:cNvPr id="6" name="流程圖: 程序 5">
            <a:extLst>
              <a:ext uri="{FF2B5EF4-FFF2-40B4-BE49-F238E27FC236}">
                <a16:creationId xmlns="" xmlns:a16="http://schemas.microsoft.com/office/drawing/2014/main" id="{F0D3DF25-DA52-4D11-86E2-5B51EADA9873}"/>
              </a:ext>
            </a:extLst>
          </p:cNvPr>
          <p:cNvSpPr/>
          <p:nvPr/>
        </p:nvSpPr>
        <p:spPr>
          <a:xfrm>
            <a:off x="4847079" y="1664804"/>
            <a:ext cx="3600400" cy="3816423"/>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marL="0" lvl="1">
              <a:lnSpc>
                <a:spcPct val="125000"/>
              </a:lnSpc>
            </a:pPr>
            <a:endParaRPr lang="en-US" altLang="zh-TW" sz="2000" dirty="0"/>
          </a:p>
          <a:p>
            <a:pPr marL="342900" lvl="1" indent="-342900">
              <a:lnSpc>
                <a:spcPct val="125000"/>
              </a:lnSpc>
              <a:buFont typeface="Wingdings" panose="05000000000000000000" pitchFamily="2" charset="2"/>
              <a:buChar char="ü"/>
            </a:pPr>
            <a:r>
              <a:rPr lang="zh-TW" altLang="zh-TW" sz="2000" dirty="0"/>
              <a:t>全國一區，分北、中、南三個招生委員會辦理</a:t>
            </a:r>
            <a:r>
              <a:rPr lang="zh-TW" altLang="en-US" sz="2000" dirty="0"/>
              <a:t>。</a:t>
            </a:r>
            <a:endParaRPr lang="en-US" altLang="zh-TW" sz="2000" dirty="0"/>
          </a:p>
          <a:p>
            <a:pPr marL="342900" lvl="1" indent="-342900">
              <a:lnSpc>
                <a:spcPct val="125000"/>
              </a:lnSpc>
              <a:buFont typeface="Wingdings" panose="05000000000000000000" pitchFamily="2" charset="2"/>
              <a:buChar char="ü"/>
            </a:pPr>
            <a:r>
              <a:rPr lang="zh-TW" altLang="zh-TW" sz="2000" dirty="0"/>
              <a:t>學生可分別向北、中、南區聯合免試入學招生委員會報名，但各區限選擇一所五專招生學校申請。</a:t>
            </a:r>
            <a:endParaRPr lang="en-US" altLang="zh-TW" sz="2000" dirty="0"/>
          </a:p>
        </p:txBody>
      </p:sp>
      <p:sp>
        <p:nvSpPr>
          <p:cNvPr id="7" name="流程圖: 程序 6">
            <a:extLst>
              <a:ext uri="{FF2B5EF4-FFF2-40B4-BE49-F238E27FC236}">
                <a16:creationId xmlns="" xmlns:a16="http://schemas.microsoft.com/office/drawing/2014/main" id="{419B6997-4EA9-4F7E-AAF5-CB6FB24B955D}"/>
              </a:ext>
            </a:extLst>
          </p:cNvPr>
          <p:cNvSpPr/>
          <p:nvPr/>
        </p:nvSpPr>
        <p:spPr>
          <a:xfrm>
            <a:off x="971600" y="1196752"/>
            <a:ext cx="2952328" cy="864096"/>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t>優先免試</a:t>
            </a:r>
          </a:p>
        </p:txBody>
      </p:sp>
      <p:sp>
        <p:nvSpPr>
          <p:cNvPr id="8" name="流程圖: 程序 7">
            <a:extLst>
              <a:ext uri="{FF2B5EF4-FFF2-40B4-BE49-F238E27FC236}">
                <a16:creationId xmlns="" xmlns:a16="http://schemas.microsoft.com/office/drawing/2014/main" id="{921955F1-C924-4177-80B5-D0E999936752}"/>
              </a:ext>
            </a:extLst>
          </p:cNvPr>
          <p:cNvSpPr/>
          <p:nvPr/>
        </p:nvSpPr>
        <p:spPr>
          <a:xfrm>
            <a:off x="5171115" y="1196752"/>
            <a:ext cx="2952328" cy="864096"/>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t>聯合免試</a:t>
            </a:r>
          </a:p>
        </p:txBody>
      </p:sp>
      <p:sp>
        <p:nvSpPr>
          <p:cNvPr id="3" name="矩形 2"/>
          <p:cNvSpPr/>
          <p:nvPr/>
        </p:nvSpPr>
        <p:spPr>
          <a:xfrm>
            <a:off x="107504" y="6093296"/>
            <a:ext cx="6768752" cy="861774"/>
          </a:xfrm>
          <a:prstGeom prst="rect">
            <a:avLst/>
          </a:prstGeom>
        </p:spPr>
        <p:txBody>
          <a:bodyPr wrap="square">
            <a:spAutoFit/>
          </a:bodyPr>
          <a:lstStyle/>
          <a:p>
            <a:r>
              <a:rPr lang="zh-TW" altLang="en-US" sz="1600" dirty="0"/>
              <a:t>技專校院招生策略委員會    </a:t>
            </a:r>
            <a:r>
              <a:rPr lang="en-US" altLang="zh-TW" sz="1600" dirty="0">
                <a:hlinkClick r:id="rId3"/>
              </a:rPr>
              <a:t>https://www.techadmi.edu.tw/</a:t>
            </a:r>
            <a:endParaRPr lang="en-US" altLang="zh-TW" sz="1600" dirty="0"/>
          </a:p>
          <a:p>
            <a:r>
              <a:rPr lang="zh-TW" altLang="en-US" sz="1600" dirty="0"/>
              <a:t>技專校院招生委員會聯合會    </a:t>
            </a:r>
            <a:r>
              <a:rPr lang="en-US" altLang="zh-TW" sz="1600" dirty="0"/>
              <a:t>https://www.jctv.ntut.edu.tw/</a:t>
            </a:r>
          </a:p>
          <a:p>
            <a:endParaRPr lang="en-US" altLang="zh-TW" dirty="0"/>
          </a:p>
        </p:txBody>
      </p:sp>
      <p:pic>
        <p:nvPicPr>
          <p:cNvPr id="4" name="圖片 3"/>
          <p:cNvPicPr>
            <a:picLocks noChangeAspect="1"/>
          </p:cNvPicPr>
          <p:nvPr/>
        </p:nvPicPr>
        <p:blipFill>
          <a:blip r:embed="rId4"/>
          <a:stretch>
            <a:fillRect/>
          </a:stretch>
        </p:blipFill>
        <p:spPr>
          <a:xfrm>
            <a:off x="5829300" y="5445224"/>
            <a:ext cx="3314700" cy="1384059"/>
          </a:xfrm>
          <a:prstGeom prst="rect">
            <a:avLst/>
          </a:prstGeom>
        </p:spPr>
      </p:pic>
    </p:spTree>
    <p:extLst>
      <p:ext uri="{BB962C8B-B14F-4D97-AF65-F5344CB8AC3E}">
        <p14:creationId xmlns:p14="http://schemas.microsoft.com/office/powerpoint/2010/main" val="1149652455"/>
      </p:ext>
    </p:extLst>
  </p:cSld>
  <p:clrMapOvr>
    <a:masterClrMapping/>
  </p:clrMapOvr>
  <p:transition spd="med">
    <p:pull/>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0"/>
            <a:ext cx="8229600" cy="1143000"/>
          </a:xfrm>
        </p:spPr>
        <p:txBody>
          <a:bodyPr/>
          <a:lstStyle/>
          <a:p>
            <a:r>
              <a:rPr lang="zh-TW" altLang="en-US" dirty="0"/>
              <a:t>特色招生甄選入學</a:t>
            </a:r>
            <a:r>
              <a:rPr lang="en-US" altLang="zh-TW" dirty="0"/>
              <a:t>—</a:t>
            </a:r>
            <a:r>
              <a:rPr lang="zh-TW" altLang="en-US" dirty="0"/>
              <a:t>科學班</a:t>
            </a:r>
          </a:p>
        </p:txBody>
      </p:sp>
      <p:sp>
        <p:nvSpPr>
          <p:cNvPr id="3" name="內容版面配置區 2"/>
          <p:cNvSpPr>
            <a:spLocks noGrp="1"/>
          </p:cNvSpPr>
          <p:nvPr>
            <p:ph idx="1"/>
          </p:nvPr>
        </p:nvSpPr>
        <p:spPr>
          <a:xfrm>
            <a:off x="323528" y="1218456"/>
            <a:ext cx="8229600" cy="4997152"/>
          </a:xfrm>
        </p:spPr>
        <p:txBody>
          <a:bodyPr/>
          <a:lstStyle/>
          <a:p>
            <a:r>
              <a:rPr lang="zh-TW" altLang="en-US" dirty="0"/>
              <a:t>科學班甄選為</a:t>
            </a:r>
            <a:r>
              <a:rPr lang="zh-TW" altLang="en-US" b="1" u="sng" dirty="0">
                <a:solidFill>
                  <a:srgbClr val="FF0000"/>
                </a:solidFill>
              </a:rPr>
              <a:t>各校單獨招生。</a:t>
            </a:r>
            <a:endParaRPr lang="en-US" altLang="zh-TW" b="1" u="sng" dirty="0">
              <a:solidFill>
                <a:srgbClr val="FF0000"/>
              </a:solidFill>
            </a:endParaRPr>
          </a:p>
          <a:p>
            <a:r>
              <a:rPr lang="zh-TW" altLang="en-US" dirty="0"/>
              <a:t>辦理方式</a:t>
            </a:r>
            <a:endParaRPr lang="en-US" altLang="zh-TW" dirty="0"/>
          </a:p>
          <a:p>
            <a:pPr lvl="1"/>
            <a:r>
              <a:rPr lang="zh-TW" altLang="en-US" dirty="0"/>
              <a:t>各校採報名暨入班資格審查。</a:t>
            </a:r>
            <a:endParaRPr lang="en-US" altLang="zh-TW" dirty="0"/>
          </a:p>
          <a:p>
            <a:pPr lvl="1"/>
            <a:r>
              <a:rPr lang="zh-TW" altLang="en-US" dirty="0"/>
              <a:t>辦理科學營</a:t>
            </a:r>
            <a:endParaRPr lang="en-US" altLang="zh-TW" dirty="0"/>
          </a:p>
          <a:p>
            <a:pPr lvl="2"/>
            <a:r>
              <a:rPr lang="zh-TW" altLang="en-US" dirty="0"/>
              <a:t>科學能力檢定：以招生名額為基準，</a:t>
            </a:r>
            <a:endParaRPr lang="en-US" altLang="zh-TW" dirty="0"/>
          </a:p>
          <a:p>
            <a:pPr marL="914400" lvl="2" indent="0">
              <a:buNone/>
            </a:pPr>
            <a:r>
              <a:rPr lang="zh-TW" altLang="en-US" dirty="0"/>
              <a:t>                               進行倍率篩選學生。</a:t>
            </a:r>
            <a:endParaRPr lang="en-US" altLang="zh-TW" dirty="0"/>
          </a:p>
          <a:p>
            <a:pPr lvl="2"/>
            <a:r>
              <a:rPr lang="zh-TW" altLang="en-US" dirty="0"/>
              <a:t>實驗實作或口試。</a:t>
            </a:r>
            <a:endParaRPr lang="en-US" altLang="zh-TW" dirty="0"/>
          </a:p>
          <a:p>
            <a:pPr marL="914400" lvl="2" indent="0">
              <a:buNone/>
            </a:pPr>
            <a:endParaRPr lang="en-US" altLang="zh-TW" dirty="0"/>
          </a:p>
          <a:p>
            <a:pPr marL="87313" lvl="2" indent="176213">
              <a:buNone/>
            </a:pPr>
            <a:r>
              <a:rPr lang="zh-TW" altLang="en-US" sz="3200" b="1" dirty="0">
                <a:solidFill>
                  <a:srgbClr val="FF0000"/>
                </a:solidFill>
              </a:rPr>
              <a:t>嘉義區辦理學校</a:t>
            </a:r>
            <a:r>
              <a:rPr lang="en-US" altLang="zh-TW" sz="3200" b="1" dirty="0">
                <a:solidFill>
                  <a:srgbClr val="FF0000"/>
                </a:solidFill>
              </a:rPr>
              <a:t>:</a:t>
            </a:r>
            <a:r>
              <a:rPr lang="zh-TW" altLang="en-US" sz="3200" b="1" dirty="0">
                <a:solidFill>
                  <a:srgbClr val="FF0000"/>
                </a:solidFill>
              </a:rPr>
              <a:t>嘉義高中</a:t>
            </a:r>
            <a:endParaRPr lang="en-US" altLang="zh-TW" sz="3200" b="1" dirty="0">
              <a:solidFill>
                <a:srgbClr val="FF0000"/>
              </a:solidFill>
            </a:endParaRPr>
          </a:p>
        </p:txBody>
      </p:sp>
      <p:sp>
        <p:nvSpPr>
          <p:cNvPr id="6" name="object 16">
            <a:extLst>
              <a:ext uri="{FF2B5EF4-FFF2-40B4-BE49-F238E27FC236}">
                <a16:creationId xmlns="" xmlns:a16="http://schemas.microsoft.com/office/drawing/2014/main" id="{214B0302-40AB-4368-8291-B6E8F856FB80}"/>
              </a:ext>
            </a:extLst>
          </p:cNvPr>
          <p:cNvSpPr/>
          <p:nvPr/>
        </p:nvSpPr>
        <p:spPr>
          <a:xfrm rot="21100463">
            <a:off x="6322099" y="1326294"/>
            <a:ext cx="2684277" cy="2096262"/>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774078910"/>
      </p:ext>
    </p:extLst>
  </p:cSld>
  <p:clrMapOvr>
    <a:masterClrMapping/>
  </p:clrMapOvr>
  <p:transition spd="med">
    <p:pull/>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特色招生甄選入學</a:t>
            </a:r>
            <a:r>
              <a:rPr lang="en-US" altLang="zh-TW" dirty="0"/>
              <a:t>—</a:t>
            </a:r>
            <a:r>
              <a:rPr lang="zh-TW" altLang="en-US" dirty="0"/>
              <a:t>藝術才能班</a:t>
            </a:r>
            <a:r>
              <a:rPr lang="en-US" altLang="zh-TW" dirty="0"/>
              <a:t>(1)</a:t>
            </a:r>
            <a:endParaRPr lang="zh-TW" altLang="en-US" dirty="0"/>
          </a:p>
        </p:txBody>
      </p:sp>
      <p:sp>
        <p:nvSpPr>
          <p:cNvPr id="3" name="內容版面配置區 2"/>
          <p:cNvSpPr>
            <a:spLocks noGrp="1"/>
          </p:cNvSpPr>
          <p:nvPr>
            <p:ph idx="1"/>
          </p:nvPr>
        </p:nvSpPr>
        <p:spPr>
          <a:xfrm>
            <a:off x="467544" y="1484784"/>
            <a:ext cx="8229600" cy="4525963"/>
          </a:xfrm>
        </p:spPr>
        <p:txBody>
          <a:bodyPr>
            <a:normAutofit lnSpcReduction="10000"/>
          </a:bodyPr>
          <a:lstStyle/>
          <a:p>
            <a:r>
              <a:rPr lang="zh-TW" altLang="en-US" dirty="0"/>
              <a:t>分為四類</a:t>
            </a:r>
            <a:endParaRPr lang="en-US" altLang="zh-TW" dirty="0"/>
          </a:p>
          <a:p>
            <a:pPr lvl="1"/>
            <a:r>
              <a:rPr lang="zh-TW" altLang="en-US" dirty="0"/>
              <a:t>音樂班</a:t>
            </a:r>
            <a:endParaRPr lang="en-US" altLang="zh-TW" dirty="0"/>
          </a:p>
          <a:p>
            <a:pPr lvl="1"/>
            <a:r>
              <a:rPr lang="zh-TW" altLang="en-US" dirty="0"/>
              <a:t>美術班</a:t>
            </a:r>
            <a:endParaRPr lang="en-US" altLang="zh-TW" dirty="0"/>
          </a:p>
          <a:p>
            <a:pPr lvl="1"/>
            <a:r>
              <a:rPr lang="zh-TW" altLang="en-US" dirty="0"/>
              <a:t>舞蹈班</a:t>
            </a:r>
            <a:endParaRPr lang="en-US" altLang="zh-TW" dirty="0"/>
          </a:p>
          <a:p>
            <a:pPr lvl="1"/>
            <a:r>
              <a:rPr lang="zh-TW" altLang="en-US" dirty="0"/>
              <a:t>戲劇班</a:t>
            </a:r>
            <a:endParaRPr lang="en-US" altLang="zh-TW" dirty="0"/>
          </a:p>
          <a:p>
            <a:pPr lvl="1"/>
            <a:endParaRPr lang="en-US" altLang="zh-TW" dirty="0"/>
          </a:p>
          <a:p>
            <a:pPr marL="363538" indent="-363538"/>
            <a:r>
              <a:rPr lang="zh-TW" altLang="en-US" dirty="0"/>
              <a:t>藝術才能班甄選入學以聯合辦理為原則。參加之學生，</a:t>
            </a:r>
            <a:r>
              <a:rPr lang="zh-TW" altLang="en-US" b="1" u="sng" dirty="0">
                <a:solidFill>
                  <a:srgbClr val="FF0000"/>
                </a:solidFill>
              </a:rPr>
              <a:t>不受就學區之限制</a:t>
            </a:r>
            <a:r>
              <a:rPr lang="zh-TW" altLang="en-US" dirty="0"/>
              <a:t>，惟僅能向一區（校）報名術科測驗及申請分發。</a:t>
            </a:r>
            <a:endParaRPr lang="en-US" altLang="zh-TW" dirty="0"/>
          </a:p>
          <a:p>
            <a:endParaRPr lang="zh-TW" altLang="en-US" dirty="0"/>
          </a:p>
        </p:txBody>
      </p:sp>
      <p:sp>
        <p:nvSpPr>
          <p:cNvPr id="5" name="object 17">
            <a:extLst>
              <a:ext uri="{FF2B5EF4-FFF2-40B4-BE49-F238E27FC236}">
                <a16:creationId xmlns="" xmlns:a16="http://schemas.microsoft.com/office/drawing/2014/main" id="{C4135826-1031-4BB3-B07C-A80E095089EB}"/>
              </a:ext>
            </a:extLst>
          </p:cNvPr>
          <p:cNvSpPr/>
          <p:nvPr/>
        </p:nvSpPr>
        <p:spPr>
          <a:xfrm>
            <a:off x="4211960" y="1196752"/>
            <a:ext cx="4485184" cy="288032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86589309"/>
      </p:ext>
    </p:extLst>
  </p:cSld>
  <p:clrMapOvr>
    <a:masterClrMapping/>
  </p:clrMapOvr>
  <p:transition spd="med">
    <p:pull/>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260648"/>
            <a:ext cx="8229600" cy="1143000"/>
          </a:xfrm>
        </p:spPr>
        <p:txBody>
          <a:bodyPr>
            <a:normAutofit fontScale="90000"/>
          </a:bodyPr>
          <a:lstStyle/>
          <a:p>
            <a:r>
              <a:rPr lang="zh-TW" altLang="en-US" dirty="0"/>
              <a:t>特色招生甄選入學</a:t>
            </a:r>
            <a:r>
              <a:rPr lang="en-US" altLang="zh-TW" dirty="0"/>
              <a:t>—</a:t>
            </a:r>
            <a:r>
              <a:rPr lang="zh-TW" altLang="en-US" dirty="0"/>
              <a:t>藝術才能班</a:t>
            </a:r>
            <a:r>
              <a:rPr lang="en-US" altLang="zh-TW" dirty="0"/>
              <a:t>(2)</a:t>
            </a:r>
            <a:endParaRPr lang="zh-TW" altLang="en-US" dirty="0"/>
          </a:p>
        </p:txBody>
      </p:sp>
      <p:sp>
        <p:nvSpPr>
          <p:cNvPr id="5" name="流程圖: 程序 4">
            <a:extLst>
              <a:ext uri="{FF2B5EF4-FFF2-40B4-BE49-F238E27FC236}">
                <a16:creationId xmlns="" xmlns:a16="http://schemas.microsoft.com/office/drawing/2014/main" id="{8AC7359D-1575-4AA6-B46E-CAEB5A2C8F29}"/>
              </a:ext>
            </a:extLst>
          </p:cNvPr>
          <p:cNvSpPr/>
          <p:nvPr/>
        </p:nvSpPr>
        <p:spPr>
          <a:xfrm>
            <a:off x="575556" y="2365477"/>
            <a:ext cx="3600400" cy="3777989"/>
          </a:xfrm>
          <a:prstGeom prst="flowChart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3600" dirty="0">
                <a:latin typeface="微軟正黑體" panose="020B0604030504040204" pitchFamily="34" charset="-120"/>
                <a:ea typeface="微軟正黑體" panose="020B0604030504040204" pitchFamily="34" charset="-120"/>
              </a:rPr>
              <a:t>競賽表現</a:t>
            </a:r>
            <a:endParaRPr lang="en-US" altLang="zh-TW" sz="3600" dirty="0">
              <a:latin typeface="微軟正黑體" panose="020B0604030504040204" pitchFamily="34" charset="-120"/>
              <a:ea typeface="微軟正黑體" panose="020B0604030504040204" pitchFamily="34" charset="-120"/>
            </a:endParaRPr>
          </a:p>
          <a:p>
            <a:pPr algn="ctr"/>
            <a:endParaRPr lang="en-US" altLang="zh-TW" sz="2000" dirty="0"/>
          </a:p>
          <a:p>
            <a:pPr marL="342900" indent="-342900">
              <a:buFont typeface="Wingdings" panose="05000000000000000000" pitchFamily="2" charset="2"/>
              <a:buChar char="ü"/>
            </a:pPr>
            <a:r>
              <a:rPr lang="zh-TW" altLang="en-US" sz="2000" dirty="0"/>
              <a:t>競賽表現特別優異者，可提出書面審查資料</a:t>
            </a:r>
            <a:endParaRPr lang="en-US" altLang="zh-TW" sz="2000" dirty="0"/>
          </a:p>
          <a:p>
            <a:pPr marL="342900" indent="-342900">
              <a:buFont typeface="Wingdings" panose="05000000000000000000" pitchFamily="2" charset="2"/>
              <a:buChar char="ü"/>
            </a:pPr>
            <a:r>
              <a:rPr lang="zh-TW" altLang="en-US" sz="2000" dirty="0"/>
              <a:t>依「高中藝術才能美術（音樂類、舞蹈類）類學生競賽表現採認參照標準」進行書面審查。</a:t>
            </a:r>
            <a:endParaRPr lang="en-US" altLang="zh-TW" sz="2000" dirty="0"/>
          </a:p>
          <a:p>
            <a:pPr marL="342900" indent="-342900">
              <a:buFont typeface="Wingdings" panose="05000000000000000000" pitchFamily="2" charset="2"/>
              <a:buChar char="ü"/>
            </a:pPr>
            <a:r>
              <a:rPr lang="zh-TW" altLang="en-US" sz="2000" dirty="0"/>
              <a:t>經鑑輔會鑑定通過後，即可報到入學。</a:t>
            </a:r>
          </a:p>
        </p:txBody>
      </p:sp>
      <p:sp>
        <p:nvSpPr>
          <p:cNvPr id="6" name="流程圖: 程序 5">
            <a:extLst>
              <a:ext uri="{FF2B5EF4-FFF2-40B4-BE49-F238E27FC236}">
                <a16:creationId xmlns="" xmlns:a16="http://schemas.microsoft.com/office/drawing/2014/main" id="{F0D3DF25-DA52-4D11-86E2-5B51EADA9873}"/>
              </a:ext>
            </a:extLst>
          </p:cNvPr>
          <p:cNvSpPr/>
          <p:nvPr/>
        </p:nvSpPr>
        <p:spPr>
          <a:xfrm>
            <a:off x="4861486" y="2365477"/>
            <a:ext cx="3600400" cy="3779802"/>
          </a:xfrm>
          <a:prstGeom prst="flowChart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3600" dirty="0">
                <a:latin typeface="微軟正黑體" panose="020B0604030504040204" pitchFamily="34" charset="-120"/>
                <a:ea typeface="微軟正黑體" panose="020B0604030504040204" pitchFamily="34" charset="-120"/>
              </a:rPr>
              <a:t>術科測驗</a:t>
            </a:r>
            <a:endParaRPr lang="en-US" altLang="zh-TW" sz="2000" dirty="0"/>
          </a:p>
          <a:p>
            <a:pPr algn="ctr"/>
            <a:endParaRPr lang="en-US" altLang="zh-TW" sz="2000" dirty="0"/>
          </a:p>
          <a:p>
            <a:pPr marL="442913" indent="-266700">
              <a:buFont typeface="Wingdings" panose="05000000000000000000" pitchFamily="2" charset="2"/>
              <a:buChar char="ü"/>
            </a:pPr>
            <a:r>
              <a:rPr lang="zh-TW" altLang="en-US" sz="2000" dirty="0"/>
              <a:t>招生作業分</a:t>
            </a:r>
            <a:r>
              <a:rPr lang="zh-TW" altLang="en-US" sz="2000" b="1" dirty="0">
                <a:solidFill>
                  <a:schemeClr val="accent3">
                    <a:lumMod val="75000"/>
                  </a:schemeClr>
                </a:solidFill>
              </a:rPr>
              <a:t>術科測驗</a:t>
            </a:r>
            <a:r>
              <a:rPr lang="zh-TW" altLang="en-US" sz="2000" dirty="0"/>
              <a:t>及</a:t>
            </a:r>
            <a:r>
              <a:rPr lang="zh-TW" altLang="en-US" sz="2000" b="1" dirty="0">
                <a:solidFill>
                  <a:schemeClr val="accent3">
                    <a:lumMod val="75000"/>
                  </a:schemeClr>
                </a:solidFill>
              </a:rPr>
              <a:t>分發作業</a:t>
            </a:r>
            <a:r>
              <a:rPr lang="zh-TW" altLang="en-US" sz="2000" dirty="0"/>
              <a:t>二階段辦理。</a:t>
            </a:r>
            <a:endParaRPr lang="en-US" altLang="zh-TW" sz="2000" dirty="0"/>
          </a:p>
          <a:p>
            <a:pPr marL="442913" indent="-266700">
              <a:buFont typeface="Wingdings" panose="05000000000000000000" pitchFamily="2" charset="2"/>
              <a:buChar char="ü"/>
            </a:pPr>
            <a:r>
              <a:rPr lang="zh-TW" altLang="en-US" sz="2000" dirty="0"/>
              <a:t>術科測驗：不得施以學科成就測驗</a:t>
            </a:r>
            <a:endParaRPr lang="en-US" altLang="zh-TW" sz="2000" dirty="0"/>
          </a:p>
          <a:p>
            <a:pPr marL="442913" indent="-266700">
              <a:buFont typeface="Wingdings" panose="05000000000000000000" pitchFamily="2" charset="2"/>
              <a:buChar char="ü"/>
            </a:pPr>
            <a:r>
              <a:rPr lang="zh-TW" altLang="en-US" sz="2000" dirty="0"/>
              <a:t>分發作業：以術科測驗分數及學生志願作為入學依據，並</a:t>
            </a:r>
            <a:r>
              <a:rPr lang="zh-TW" altLang="en-US" sz="2800" dirty="0">
                <a:solidFill>
                  <a:srgbClr val="0070C0"/>
                </a:solidFill>
              </a:rPr>
              <a:t>得以</a:t>
            </a:r>
            <a:r>
              <a:rPr lang="zh-TW" altLang="en-US" sz="2000" dirty="0">
                <a:solidFill>
                  <a:srgbClr val="C00000"/>
                </a:solidFill>
              </a:rPr>
              <a:t>國民中學教育會考績為入學門檻。</a:t>
            </a:r>
          </a:p>
        </p:txBody>
      </p:sp>
      <p:sp>
        <p:nvSpPr>
          <p:cNvPr id="7" name="流程圖: 程序 6">
            <a:extLst>
              <a:ext uri="{FF2B5EF4-FFF2-40B4-BE49-F238E27FC236}">
                <a16:creationId xmlns="" xmlns:a16="http://schemas.microsoft.com/office/drawing/2014/main" id="{419B6997-4EA9-4F7E-AAF5-CB6FB24B955D}"/>
              </a:ext>
            </a:extLst>
          </p:cNvPr>
          <p:cNvSpPr/>
          <p:nvPr/>
        </p:nvSpPr>
        <p:spPr>
          <a:xfrm>
            <a:off x="899592" y="1628800"/>
            <a:ext cx="2952328" cy="864096"/>
          </a:xfrm>
          <a:prstGeom prst="flowChartProcess">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3200" dirty="0"/>
              <a:t>管道一</a:t>
            </a:r>
          </a:p>
        </p:txBody>
      </p:sp>
      <p:sp>
        <p:nvSpPr>
          <p:cNvPr id="8" name="流程圖: 程序 7">
            <a:extLst>
              <a:ext uri="{FF2B5EF4-FFF2-40B4-BE49-F238E27FC236}">
                <a16:creationId xmlns="" xmlns:a16="http://schemas.microsoft.com/office/drawing/2014/main" id="{921955F1-C924-4177-80B5-D0E999936752}"/>
              </a:ext>
            </a:extLst>
          </p:cNvPr>
          <p:cNvSpPr/>
          <p:nvPr/>
        </p:nvSpPr>
        <p:spPr>
          <a:xfrm>
            <a:off x="5185522" y="1521405"/>
            <a:ext cx="2952328" cy="864096"/>
          </a:xfrm>
          <a:prstGeom prst="flowChartProcess">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3200" dirty="0"/>
              <a:t>管道二</a:t>
            </a:r>
          </a:p>
        </p:txBody>
      </p:sp>
    </p:spTree>
    <p:extLst>
      <p:ext uri="{BB962C8B-B14F-4D97-AF65-F5344CB8AC3E}">
        <p14:creationId xmlns:p14="http://schemas.microsoft.com/office/powerpoint/2010/main" val="3833008477"/>
      </p:ext>
    </p:extLst>
  </p:cSld>
  <p:clrMapOvr>
    <a:masterClrMapping/>
  </p:clrMapOvr>
  <p:transition spd="med">
    <p:pull/>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文字方塊 7"/>
          <p:cNvSpPr txBox="1">
            <a:spLocks noChangeArrowheads="1"/>
          </p:cNvSpPr>
          <p:nvPr/>
        </p:nvSpPr>
        <p:spPr bwMode="auto">
          <a:xfrm>
            <a:off x="1187624" y="188640"/>
            <a:ext cx="6123792" cy="600164"/>
          </a:xfrm>
          <a:prstGeom prst="rect">
            <a:avLst/>
          </a:prstGeom>
          <a:solidFill>
            <a:srgbClr val="FF9900"/>
          </a:solidFill>
          <a:ln w="9525">
            <a:noFill/>
            <a:miter lim="800000"/>
            <a:headEnd/>
            <a:tailEnd/>
          </a:ln>
        </p:spPr>
        <p:txBody>
          <a:bodyPr wrap="none">
            <a:spAutoFit/>
          </a:bodyPr>
          <a:lstStyle/>
          <a:p>
            <a:r>
              <a:rPr lang="en-US" altLang="zh-TW" sz="2700" b="1" dirty="0">
                <a:solidFill>
                  <a:schemeClr val="tx2"/>
                </a:solidFill>
                <a:latin typeface="微軟正黑體" pitchFamily="34" charset="-120"/>
                <a:ea typeface="微軟正黑體" pitchFamily="34" charset="-120"/>
                <a:cs typeface="微軟正黑體 Light"/>
              </a:rPr>
              <a:t>110</a:t>
            </a:r>
            <a:r>
              <a:rPr lang="zh-TW" altLang="en-US" sz="2700" b="1" dirty="0">
                <a:solidFill>
                  <a:srgbClr val="0070C0"/>
                </a:solidFill>
                <a:latin typeface="微軟正黑體" pitchFamily="34" charset="-120"/>
                <a:ea typeface="微軟正黑體" pitchFamily="34" charset="-120"/>
                <a:cs typeface="微軟正黑體 Light"/>
              </a:rPr>
              <a:t>學年度嘉義區 </a:t>
            </a:r>
            <a:r>
              <a:rPr lang="zh-TW" altLang="en-US" sz="3300" b="1" dirty="0">
                <a:solidFill>
                  <a:schemeClr val="bg1"/>
                </a:solidFill>
                <a:latin typeface="微軟正黑體" pitchFamily="34" charset="-120"/>
                <a:ea typeface="微軟正黑體" pitchFamily="34" charset="-120"/>
                <a:cs typeface="微軟正黑體 Light"/>
              </a:rPr>
              <a:t>藝術才能班</a:t>
            </a:r>
            <a:r>
              <a:rPr lang="zh-TW" altLang="en-US" sz="1350" b="1" dirty="0">
                <a:solidFill>
                  <a:srgbClr val="0070C0"/>
                </a:solidFill>
                <a:latin typeface="微軟正黑體" pitchFamily="34" charset="-120"/>
                <a:ea typeface="微軟正黑體" pitchFamily="34" charset="-120"/>
                <a:cs typeface="微軟正黑體 Light"/>
              </a:rPr>
              <a:t>招生甄選入學</a:t>
            </a:r>
          </a:p>
        </p:txBody>
      </p:sp>
      <p:graphicFrame>
        <p:nvGraphicFramePr>
          <p:cNvPr id="156712" name="Group 40"/>
          <p:cNvGraphicFramePr>
            <a:graphicFrameLocks noGrp="1"/>
          </p:cNvGraphicFramePr>
          <p:nvPr>
            <p:extLst>
              <p:ext uri="{D42A27DB-BD31-4B8C-83A1-F6EECF244321}">
                <p14:modId xmlns:p14="http://schemas.microsoft.com/office/powerpoint/2010/main" val="3636877089"/>
              </p:ext>
            </p:extLst>
          </p:nvPr>
        </p:nvGraphicFramePr>
        <p:xfrm>
          <a:off x="1489453" y="1844824"/>
          <a:ext cx="5520133" cy="3186355"/>
        </p:xfrm>
        <a:graphic>
          <a:graphicData uri="http://schemas.openxmlformats.org/drawingml/2006/table">
            <a:tbl>
              <a:tblPr>
                <a:tableStyleId>{8A107856-5554-42FB-B03E-39F5DBC370BA}</a:tableStyleId>
              </a:tblPr>
              <a:tblGrid>
                <a:gridCol w="2078528">
                  <a:extLst>
                    <a:ext uri="{9D8B030D-6E8A-4147-A177-3AD203B41FA5}">
                      <a16:colId xmlns="" xmlns:a16="http://schemas.microsoft.com/office/drawing/2014/main" val="20000"/>
                    </a:ext>
                  </a:extLst>
                </a:gridCol>
                <a:gridCol w="1816025">
                  <a:extLst>
                    <a:ext uri="{9D8B030D-6E8A-4147-A177-3AD203B41FA5}">
                      <a16:colId xmlns="" xmlns:a16="http://schemas.microsoft.com/office/drawing/2014/main" val="20001"/>
                    </a:ext>
                  </a:extLst>
                </a:gridCol>
                <a:gridCol w="1625580">
                  <a:extLst>
                    <a:ext uri="{9D8B030D-6E8A-4147-A177-3AD203B41FA5}">
                      <a16:colId xmlns="" xmlns:a16="http://schemas.microsoft.com/office/drawing/2014/main" val="2069191612"/>
                    </a:ext>
                  </a:extLst>
                </a:gridCol>
              </a:tblGrid>
              <a:tr h="6372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300" u="none" strike="noStrike" cap="none" normalizeH="0" baseline="0" dirty="0">
                          <a:ln>
                            <a:noFill/>
                          </a:ln>
                          <a:effectLst/>
                          <a:latin typeface="微軟正黑體" panose="020B0604030504040204" pitchFamily="34" charset="-120"/>
                          <a:ea typeface="微軟正黑體" panose="020B0604030504040204" pitchFamily="34" charset="-120"/>
                        </a:rPr>
                        <a:t>學校</a:t>
                      </a:r>
                      <a:endParaRPr kumimoji="0" lang="zh-TW" altLang="en-US" sz="33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75" marB="34275" horzOverflow="overflow">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300" u="none" strike="noStrike" cap="none" normalizeH="0" baseline="0" dirty="0">
                          <a:ln>
                            <a:noFill/>
                          </a:ln>
                          <a:effectLst/>
                          <a:latin typeface="微軟正黑體" panose="020B0604030504040204" pitchFamily="34" charset="-120"/>
                          <a:ea typeface="微軟正黑體" panose="020B0604030504040204" pitchFamily="34" charset="-120"/>
                        </a:rPr>
                        <a:t>班別</a:t>
                      </a:r>
                      <a:endParaRPr kumimoji="0" lang="zh-TW" altLang="en-US" sz="33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75" marB="34275" horzOverflow="overflow">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chemeClr val="tx1"/>
                          </a:solidFill>
                          <a:effectLst/>
                          <a:latin typeface="微軟正黑體" pitchFamily="34" charset="-120"/>
                          <a:ea typeface="微軟正黑體" pitchFamily="34" charset="-120"/>
                        </a:rPr>
                        <a:t>招收人數</a:t>
                      </a:r>
                    </a:p>
                  </a:txBody>
                  <a:tcPr marL="68580" marR="68580" marT="34275" marB="34275" horzOverflow="overflow">
                    <a:solidFill>
                      <a:schemeClr val="bg2"/>
                    </a:solidFill>
                  </a:tcPr>
                </a:tc>
                <a:extLst>
                  <a:ext uri="{0D108BD9-81ED-4DB2-BD59-A6C34878D82A}">
                    <a16:rowId xmlns="" xmlns:a16="http://schemas.microsoft.com/office/drawing/2014/main" val="10000"/>
                  </a:ext>
                </a:extLst>
              </a:tr>
              <a:tr h="637271">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300" u="none" strike="noStrike" cap="none" normalizeH="0" baseline="0" dirty="0">
                          <a:ln>
                            <a:noFill/>
                          </a:ln>
                          <a:effectLst/>
                          <a:latin typeface="微軟正黑體" panose="020B0604030504040204" pitchFamily="34" charset="-120"/>
                          <a:ea typeface="微軟正黑體" panose="020B0604030504040204" pitchFamily="34" charset="-120"/>
                        </a:rPr>
                        <a:t>嘉義高中</a:t>
                      </a:r>
                      <a:endParaRPr kumimoji="0" lang="zh-TW" altLang="en-US" sz="33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75" marB="3427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300" u="none" strike="noStrike" cap="none" normalizeH="0" baseline="0" dirty="0">
                          <a:ln>
                            <a:noFill/>
                          </a:ln>
                          <a:effectLst/>
                          <a:latin typeface="微軟正黑體" panose="020B0604030504040204" pitchFamily="34" charset="-120"/>
                          <a:ea typeface="微軟正黑體" panose="020B0604030504040204" pitchFamily="34" charset="-120"/>
                        </a:rPr>
                        <a:t>美術班</a:t>
                      </a:r>
                      <a:endParaRPr kumimoji="0" lang="zh-TW" altLang="en-US" sz="33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75" marB="34275" anchor="ctr" horzOverflow="overflow">
                    <a:solidFill>
                      <a:srgbClr val="FA6BF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700" b="1" i="0" u="none" strike="noStrike" cap="none" normalizeH="0" baseline="0" dirty="0">
                          <a:ln>
                            <a:noFill/>
                          </a:ln>
                          <a:solidFill>
                            <a:schemeClr val="tx2"/>
                          </a:solidFill>
                          <a:effectLst/>
                          <a:latin typeface="微軟正黑體" pitchFamily="34" charset="-120"/>
                          <a:ea typeface="微軟正黑體" pitchFamily="34" charset="-120"/>
                        </a:rPr>
                        <a:t>28</a:t>
                      </a:r>
                      <a:r>
                        <a:rPr kumimoji="0" lang="zh-TW" altLang="en-US" sz="2700" b="1" i="0" u="none" strike="noStrike" cap="none" normalizeH="0" baseline="0" dirty="0">
                          <a:ln>
                            <a:noFill/>
                          </a:ln>
                          <a:solidFill>
                            <a:schemeClr val="tx2"/>
                          </a:solidFill>
                          <a:effectLst/>
                          <a:latin typeface="微軟正黑體" pitchFamily="34" charset="-120"/>
                          <a:ea typeface="微軟正黑體" pitchFamily="34" charset="-120"/>
                        </a:rPr>
                        <a:t>人</a:t>
                      </a:r>
                    </a:p>
                  </a:txBody>
                  <a:tcPr marL="68580" marR="68580" marT="34275" marB="34275" anchor="ctr" horzOverflow="overflow">
                    <a:solidFill>
                      <a:srgbClr val="FA6BFD"/>
                    </a:solidFill>
                  </a:tcPr>
                </a:tc>
                <a:extLst>
                  <a:ext uri="{0D108BD9-81ED-4DB2-BD59-A6C34878D82A}">
                    <a16:rowId xmlns="" xmlns:a16="http://schemas.microsoft.com/office/drawing/2014/main" val="10001"/>
                  </a:ext>
                </a:extLst>
              </a:tr>
              <a:tr h="637271">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300" u="none" strike="noStrike" cap="none" normalizeH="0" baseline="0" dirty="0">
                          <a:ln>
                            <a:noFill/>
                          </a:ln>
                          <a:effectLst/>
                          <a:latin typeface="微軟正黑體" panose="020B0604030504040204" pitchFamily="34" charset="-120"/>
                          <a:ea typeface="微軟正黑體" panose="020B0604030504040204" pitchFamily="34" charset="-120"/>
                        </a:rPr>
                        <a:t>音樂班</a:t>
                      </a:r>
                      <a:endParaRPr kumimoji="0" lang="zh-TW" altLang="en-US" sz="33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75" marB="34275" anchor="ctr" horzOverflow="overflow">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700" b="1" i="0" u="none" strike="noStrike" kern="1200" cap="none" spc="0" normalizeH="0" baseline="0" noProof="0" dirty="0">
                          <a:ln>
                            <a:noFill/>
                          </a:ln>
                          <a:solidFill>
                            <a:schemeClr val="tx2"/>
                          </a:solidFill>
                          <a:effectLst/>
                          <a:uLnTx/>
                          <a:uFillTx/>
                          <a:latin typeface="微軟正黑體" pitchFamily="34" charset="-120"/>
                          <a:ea typeface="微軟正黑體" pitchFamily="34" charset="-120"/>
                          <a:cs typeface="+mn-cs"/>
                        </a:rPr>
                        <a:t>28</a:t>
                      </a:r>
                      <a:r>
                        <a:rPr kumimoji="0" lang="zh-TW" altLang="en-US" sz="2700" b="1" i="0" u="none" strike="noStrike" kern="1200" cap="none" spc="0" normalizeH="0" baseline="0" noProof="0" dirty="0">
                          <a:ln>
                            <a:noFill/>
                          </a:ln>
                          <a:solidFill>
                            <a:schemeClr val="tx2"/>
                          </a:solidFill>
                          <a:effectLst/>
                          <a:uLnTx/>
                          <a:uFillTx/>
                          <a:latin typeface="微軟正黑體" pitchFamily="34" charset="-120"/>
                          <a:ea typeface="微軟正黑體" pitchFamily="34" charset="-120"/>
                          <a:cs typeface="+mn-cs"/>
                        </a:rPr>
                        <a:t>人</a:t>
                      </a:r>
                    </a:p>
                  </a:txBody>
                  <a:tcPr marL="68580" marR="68580" marT="34275" marB="34275" anchor="ctr" horzOverflow="overflow">
                    <a:solidFill>
                      <a:srgbClr val="FFFF00"/>
                    </a:solidFill>
                  </a:tcPr>
                </a:tc>
                <a:extLst>
                  <a:ext uri="{0D108BD9-81ED-4DB2-BD59-A6C34878D82A}">
                    <a16:rowId xmlns="" xmlns:a16="http://schemas.microsoft.com/office/drawing/2014/main" val="10002"/>
                  </a:ext>
                </a:extLst>
              </a:tr>
              <a:tr h="6372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300" u="none" strike="noStrike" cap="none" normalizeH="0" baseline="0" dirty="0">
                          <a:ln>
                            <a:noFill/>
                          </a:ln>
                          <a:effectLst/>
                          <a:latin typeface="微軟正黑體" panose="020B0604030504040204" pitchFamily="34" charset="-120"/>
                          <a:ea typeface="微軟正黑體" panose="020B0604030504040204" pitchFamily="34" charset="-120"/>
                        </a:rPr>
                        <a:t>嘉義女中</a:t>
                      </a:r>
                      <a:endParaRPr kumimoji="0" lang="zh-TW" altLang="en-US" sz="33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75" marB="3427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300" u="none" strike="noStrike" cap="none" normalizeH="0" baseline="0" dirty="0">
                          <a:ln>
                            <a:noFill/>
                          </a:ln>
                          <a:effectLst/>
                          <a:latin typeface="微軟正黑體" panose="020B0604030504040204" pitchFamily="34" charset="-120"/>
                          <a:ea typeface="微軟正黑體" panose="020B0604030504040204" pitchFamily="34" charset="-120"/>
                        </a:rPr>
                        <a:t>舞蹈班</a:t>
                      </a:r>
                      <a:endParaRPr kumimoji="0" lang="zh-TW" altLang="en-US" sz="33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75" marB="34275" anchor="ctr" horzOverflow="overflow">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700" b="1" i="0" u="none" strike="noStrike" kern="1200" cap="none" spc="0" normalizeH="0" baseline="0" noProof="0" dirty="0">
                          <a:ln>
                            <a:noFill/>
                          </a:ln>
                          <a:solidFill>
                            <a:schemeClr val="tx2"/>
                          </a:solidFill>
                          <a:effectLst/>
                          <a:uLnTx/>
                          <a:uFillTx/>
                          <a:latin typeface="微軟正黑體" pitchFamily="34" charset="-120"/>
                          <a:ea typeface="微軟正黑體" pitchFamily="34" charset="-120"/>
                          <a:cs typeface="+mn-cs"/>
                        </a:rPr>
                        <a:t>28</a:t>
                      </a:r>
                      <a:r>
                        <a:rPr kumimoji="0" lang="zh-TW" altLang="en-US" sz="2700" b="1" i="0" u="none" strike="noStrike" kern="1200" cap="none" spc="0" normalizeH="0" baseline="0" noProof="0" dirty="0">
                          <a:ln>
                            <a:noFill/>
                          </a:ln>
                          <a:solidFill>
                            <a:schemeClr val="tx2"/>
                          </a:solidFill>
                          <a:effectLst/>
                          <a:uLnTx/>
                          <a:uFillTx/>
                          <a:latin typeface="微軟正黑體" pitchFamily="34" charset="-120"/>
                          <a:ea typeface="微軟正黑體" pitchFamily="34" charset="-120"/>
                          <a:cs typeface="+mn-cs"/>
                        </a:rPr>
                        <a:t>人</a:t>
                      </a:r>
                    </a:p>
                  </a:txBody>
                  <a:tcPr marL="68580" marR="68580" marT="34275" marB="34275" anchor="ctr" horzOverflow="overflow">
                    <a:solidFill>
                      <a:srgbClr val="92D050"/>
                    </a:solidFill>
                  </a:tcPr>
                </a:tc>
                <a:extLst>
                  <a:ext uri="{0D108BD9-81ED-4DB2-BD59-A6C34878D82A}">
                    <a16:rowId xmlns="" xmlns:a16="http://schemas.microsoft.com/office/drawing/2014/main" val="10003"/>
                  </a:ext>
                </a:extLst>
              </a:tr>
              <a:tr h="6372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300" u="none" strike="noStrike" cap="none" normalizeH="0" baseline="0" dirty="0">
                          <a:ln>
                            <a:noFill/>
                          </a:ln>
                          <a:effectLst/>
                          <a:latin typeface="微軟正黑體" panose="020B0604030504040204" pitchFamily="34" charset="-120"/>
                          <a:ea typeface="微軟正黑體" panose="020B0604030504040204" pitchFamily="34" charset="-120"/>
                        </a:rPr>
                        <a:t>竹崎高中</a:t>
                      </a:r>
                      <a:endParaRPr kumimoji="0" lang="zh-TW" altLang="en-US" sz="33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75" marB="3427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300" u="none" strike="noStrike" cap="none" normalizeH="0" baseline="0" dirty="0">
                          <a:ln>
                            <a:noFill/>
                          </a:ln>
                          <a:effectLst/>
                          <a:latin typeface="微軟正黑體" panose="020B0604030504040204" pitchFamily="34" charset="-120"/>
                          <a:ea typeface="微軟正黑體" panose="020B0604030504040204" pitchFamily="34" charset="-120"/>
                        </a:rPr>
                        <a:t>美術班</a:t>
                      </a:r>
                      <a:endParaRPr kumimoji="0" lang="zh-TW" altLang="en-US" sz="33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75" marB="34275" anchor="ctr" horzOverflow="overflow">
                    <a:solidFill>
                      <a:srgbClr val="FA6BF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700" b="1" i="0" u="none" strike="noStrike" kern="1200" cap="none" spc="0" normalizeH="0" baseline="0" noProof="0" dirty="0">
                          <a:ln>
                            <a:noFill/>
                          </a:ln>
                          <a:solidFill>
                            <a:schemeClr val="tx2"/>
                          </a:solidFill>
                          <a:effectLst/>
                          <a:uLnTx/>
                          <a:uFillTx/>
                          <a:latin typeface="微軟正黑體" pitchFamily="34" charset="-120"/>
                          <a:ea typeface="微軟正黑體" pitchFamily="34" charset="-120"/>
                          <a:cs typeface="+mn-cs"/>
                        </a:rPr>
                        <a:t>28</a:t>
                      </a:r>
                      <a:r>
                        <a:rPr kumimoji="0" lang="zh-TW" altLang="en-US" sz="2700" b="1" i="0" u="none" strike="noStrike" kern="1200" cap="none" spc="0" normalizeH="0" baseline="0" noProof="0" dirty="0">
                          <a:ln>
                            <a:noFill/>
                          </a:ln>
                          <a:solidFill>
                            <a:schemeClr val="tx2"/>
                          </a:solidFill>
                          <a:effectLst/>
                          <a:uLnTx/>
                          <a:uFillTx/>
                          <a:latin typeface="微軟正黑體" pitchFamily="34" charset="-120"/>
                          <a:ea typeface="微軟正黑體" pitchFamily="34" charset="-120"/>
                          <a:cs typeface="+mn-cs"/>
                        </a:rPr>
                        <a:t>人</a:t>
                      </a:r>
                    </a:p>
                  </a:txBody>
                  <a:tcPr marL="68580" marR="68580" marT="34275" marB="34275" anchor="ctr" horzOverflow="overflow">
                    <a:solidFill>
                      <a:srgbClr val="FA6BFD"/>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470135304"/>
      </p:ext>
    </p:extLst>
  </p:cSld>
  <p:clrMapOvr>
    <a:masterClrMapping/>
  </p:clrMapOvr>
  <p:transition spd="med">
    <p:pull/>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007140489"/>
              </p:ext>
            </p:extLst>
          </p:nvPr>
        </p:nvGraphicFramePr>
        <p:xfrm>
          <a:off x="6628" y="5529369"/>
          <a:ext cx="9137371" cy="1403911"/>
        </p:xfrm>
        <a:graphic>
          <a:graphicData uri="http://schemas.openxmlformats.org/drawingml/2006/table">
            <a:tbl>
              <a:tblPr firstRow="1" bandRow="1">
                <a:tableStyleId>{5C22544A-7EE6-4342-B048-85BDC9FD1C3A}</a:tableStyleId>
              </a:tblPr>
              <a:tblGrid>
                <a:gridCol w="9137371">
                  <a:extLst>
                    <a:ext uri="{9D8B030D-6E8A-4147-A177-3AD203B41FA5}">
                      <a16:colId xmlns="" xmlns:a16="http://schemas.microsoft.com/office/drawing/2014/main" val="1460073738"/>
                    </a:ext>
                  </a:extLst>
                </a:gridCol>
              </a:tblGrid>
              <a:tr h="1403911">
                <a:tc>
                  <a:txBody>
                    <a:bodyPr/>
                    <a:lstStyle/>
                    <a:p>
                      <a:endParaRPr lang="zh-TW" altLang="en-US" dirty="0"/>
                    </a:p>
                  </a:txBody>
                  <a:tcPr>
                    <a:solidFill>
                      <a:schemeClr val="bg1"/>
                    </a:solidFill>
                  </a:tcPr>
                </a:tc>
                <a:extLst>
                  <a:ext uri="{0D108BD9-81ED-4DB2-BD59-A6C34878D82A}">
                    <a16:rowId xmlns="" xmlns:a16="http://schemas.microsoft.com/office/drawing/2014/main" val="4253062209"/>
                  </a:ext>
                </a:extLst>
              </a:tr>
            </a:tbl>
          </a:graphicData>
        </a:graphic>
      </p:graphicFrame>
      <p:sp>
        <p:nvSpPr>
          <p:cNvPr id="143361" name="標題 5"/>
          <p:cNvSpPr>
            <a:spLocks noGrp="1"/>
          </p:cNvSpPr>
          <p:nvPr>
            <p:ph type="title"/>
          </p:nvPr>
        </p:nvSpPr>
        <p:spPr>
          <a:xfrm>
            <a:off x="933888" y="305471"/>
            <a:ext cx="6709693" cy="486965"/>
          </a:xfrm>
        </p:spPr>
        <p:txBody>
          <a:bodyPr>
            <a:normAutofit fontScale="90000"/>
          </a:bodyPr>
          <a:lstStyle/>
          <a:p>
            <a:pPr eaLnBrk="1" hangingPunct="1"/>
            <a:r>
              <a:rPr lang="zh-TW" altLang="en-US" b="1" dirty="0">
                <a:solidFill>
                  <a:srgbClr val="660066"/>
                </a:solidFill>
                <a:latin typeface="微軟正黑體" pitchFamily="34" charset="-120"/>
                <a:ea typeface="微軟正黑體" pitchFamily="34" charset="-120"/>
              </a:rPr>
              <a:t>特色招生</a:t>
            </a:r>
            <a:r>
              <a:rPr lang="en-US" altLang="zh-TW" b="1" dirty="0">
                <a:solidFill>
                  <a:srgbClr val="660066"/>
                </a:solidFill>
                <a:latin typeface="微軟正黑體" pitchFamily="34" charset="-120"/>
                <a:ea typeface="微軟正黑體" pitchFamily="34" charset="-120"/>
              </a:rPr>
              <a:t>-</a:t>
            </a:r>
            <a:r>
              <a:rPr lang="zh-TW" altLang="en-US" b="1" dirty="0">
                <a:solidFill>
                  <a:srgbClr val="660066"/>
                </a:solidFill>
                <a:latin typeface="微軟正黑體" pitchFamily="34" charset="-120"/>
                <a:ea typeface="微軟正黑體" pitchFamily="34" charset="-120"/>
              </a:rPr>
              <a:t>專業群科甄選入學</a:t>
            </a:r>
          </a:p>
        </p:txBody>
      </p:sp>
      <p:sp>
        <p:nvSpPr>
          <p:cNvPr id="4" name="日期版面配置區 3"/>
          <p:cNvSpPr>
            <a:spLocks noGrp="1"/>
          </p:cNvSpPr>
          <p:nvPr>
            <p:ph type="dt" sz="quarter" idx="4294967295"/>
          </p:nvPr>
        </p:nvSpPr>
        <p:spPr/>
        <p:txBody>
          <a:bodyPr/>
          <a:lstStyle/>
          <a:p>
            <a:pPr>
              <a:defRPr/>
            </a:pPr>
            <a:fld id="{AECAA417-22F3-4411-AA51-7A725EE15335}" type="datetime1">
              <a:rPr lang="zh-TW" altLang="en-US"/>
              <a:pPr>
                <a:defRPr/>
              </a:pPr>
              <a:t>2021/2/9</a:t>
            </a:fld>
            <a:endParaRPr lang="en-US" altLang="zh-TW"/>
          </a:p>
        </p:txBody>
      </p:sp>
      <p:sp>
        <p:nvSpPr>
          <p:cNvPr id="5" name="投影片編號版面配置區 4"/>
          <p:cNvSpPr>
            <a:spLocks noGrp="1"/>
          </p:cNvSpPr>
          <p:nvPr>
            <p:ph type="sldNum" sz="quarter" idx="12"/>
          </p:nvPr>
        </p:nvSpPr>
        <p:spPr/>
        <p:txBody>
          <a:bodyPr/>
          <a:lstStyle/>
          <a:p>
            <a:pPr>
              <a:defRPr/>
            </a:pPr>
            <a:fld id="{AF64CE73-576B-4413-AD53-6F99552C096B}" type="slidenum">
              <a:rPr lang="en-US" altLang="zh-TW"/>
              <a:pPr>
                <a:defRPr/>
              </a:pPr>
              <a:t>75</a:t>
            </a:fld>
            <a:endParaRPr lang="en-US" altLang="zh-TW"/>
          </a:p>
        </p:txBody>
      </p:sp>
      <p:grpSp>
        <p:nvGrpSpPr>
          <p:cNvPr id="143364" name="群組 7"/>
          <p:cNvGrpSpPr>
            <a:grpSpLocks/>
          </p:cNvGrpSpPr>
          <p:nvPr/>
        </p:nvGrpSpPr>
        <p:grpSpPr bwMode="auto">
          <a:xfrm>
            <a:off x="452620" y="1341553"/>
            <a:ext cx="8234180" cy="5482567"/>
            <a:chOff x="609973" y="1232880"/>
            <a:chExt cx="8012498" cy="4644392"/>
          </a:xfrm>
        </p:grpSpPr>
        <p:sp>
          <p:nvSpPr>
            <p:cNvPr id="9" name="手繪多邊形 8"/>
            <p:cNvSpPr/>
            <p:nvPr/>
          </p:nvSpPr>
          <p:spPr>
            <a:xfrm>
              <a:off x="2772251" y="1286865"/>
              <a:ext cx="5850220" cy="1098773"/>
            </a:xfrm>
            <a:custGeom>
              <a:avLst/>
              <a:gdLst>
                <a:gd name="connsiteX0" fmla="*/ 167886 w 1007296"/>
                <a:gd name="connsiteY0" fmla="*/ 0 h 5850672"/>
                <a:gd name="connsiteX1" fmla="*/ 839410 w 1007296"/>
                <a:gd name="connsiteY1" fmla="*/ 0 h 5850672"/>
                <a:gd name="connsiteX2" fmla="*/ 958123 w 1007296"/>
                <a:gd name="connsiteY2" fmla="*/ 49173 h 5850672"/>
                <a:gd name="connsiteX3" fmla="*/ 1007295 w 1007296"/>
                <a:gd name="connsiteY3" fmla="*/ 167886 h 5850672"/>
                <a:gd name="connsiteX4" fmla="*/ 1007296 w 1007296"/>
                <a:gd name="connsiteY4" fmla="*/ 5850672 h 5850672"/>
                <a:gd name="connsiteX5" fmla="*/ 1007296 w 1007296"/>
                <a:gd name="connsiteY5" fmla="*/ 5850672 h 5850672"/>
                <a:gd name="connsiteX6" fmla="*/ 1007296 w 1007296"/>
                <a:gd name="connsiteY6" fmla="*/ 5850672 h 5850672"/>
                <a:gd name="connsiteX7" fmla="*/ 0 w 1007296"/>
                <a:gd name="connsiteY7" fmla="*/ 5850672 h 5850672"/>
                <a:gd name="connsiteX8" fmla="*/ 0 w 1007296"/>
                <a:gd name="connsiteY8" fmla="*/ 5850672 h 5850672"/>
                <a:gd name="connsiteX9" fmla="*/ 0 w 1007296"/>
                <a:gd name="connsiteY9" fmla="*/ 5850672 h 5850672"/>
                <a:gd name="connsiteX10" fmla="*/ 0 w 1007296"/>
                <a:gd name="connsiteY10" fmla="*/ 167886 h 5850672"/>
                <a:gd name="connsiteX11" fmla="*/ 49173 w 1007296"/>
                <a:gd name="connsiteY11" fmla="*/ 49173 h 5850672"/>
                <a:gd name="connsiteX12" fmla="*/ 167886 w 1007296"/>
                <a:gd name="connsiteY12" fmla="*/ 1 h 5850672"/>
                <a:gd name="connsiteX13" fmla="*/ 167886 w 1007296"/>
                <a:gd name="connsiteY13" fmla="*/ 0 h 585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7296" h="5850672">
                  <a:moveTo>
                    <a:pt x="1007296" y="975133"/>
                  </a:moveTo>
                  <a:lnTo>
                    <a:pt x="1007296" y="4875539"/>
                  </a:lnTo>
                  <a:cubicBezTo>
                    <a:pt x="1007296" y="5134159"/>
                    <a:pt x="1004251" y="5382190"/>
                    <a:pt x="998830" y="5565058"/>
                  </a:cubicBezTo>
                  <a:cubicBezTo>
                    <a:pt x="993409" y="5747932"/>
                    <a:pt x="986057" y="5850669"/>
                    <a:pt x="978391" y="5850663"/>
                  </a:cubicBezTo>
                  <a:cubicBezTo>
                    <a:pt x="652261" y="5850663"/>
                    <a:pt x="326130" y="5850669"/>
                    <a:pt x="0" y="5850669"/>
                  </a:cubicBezTo>
                  <a:lnTo>
                    <a:pt x="0" y="5850669"/>
                  </a:lnTo>
                  <a:lnTo>
                    <a:pt x="0" y="5850669"/>
                  </a:lnTo>
                  <a:lnTo>
                    <a:pt x="0" y="3"/>
                  </a:lnTo>
                  <a:lnTo>
                    <a:pt x="0" y="3"/>
                  </a:lnTo>
                  <a:lnTo>
                    <a:pt x="0" y="3"/>
                  </a:lnTo>
                  <a:lnTo>
                    <a:pt x="978391" y="3"/>
                  </a:lnTo>
                  <a:cubicBezTo>
                    <a:pt x="986057" y="3"/>
                    <a:pt x="993409" y="102740"/>
                    <a:pt x="998830" y="285614"/>
                  </a:cubicBezTo>
                  <a:cubicBezTo>
                    <a:pt x="1004251" y="468488"/>
                    <a:pt x="1007296" y="716513"/>
                    <a:pt x="1007296" y="975133"/>
                  </a:cubicBezTo>
                  <a:lnTo>
                    <a:pt x="1007296" y="975133"/>
                  </a:lnTo>
                  <a:close/>
                </a:path>
              </a:pathLst>
            </a:custGeom>
            <a:solidFill>
              <a:schemeClr val="tx2">
                <a:lumMod val="20000"/>
                <a:lumOff val="8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85738" tIns="129748" rIns="222617" bIns="129748" spcCol="1270" anchor="ctr"/>
            <a:lstStyle/>
            <a:p>
              <a:pPr marL="0" lvl="1" defTabSz="800100">
                <a:defRPr/>
              </a:pPr>
              <a:r>
                <a:rPr lang="en-US" altLang="zh-TW" sz="2200" b="1" dirty="0">
                  <a:solidFill>
                    <a:prstClr val="black">
                      <a:hueOff val="0"/>
                      <a:satOff val="0"/>
                      <a:lumOff val="0"/>
                      <a:alphaOff val="0"/>
                    </a:prstClr>
                  </a:solidFill>
                  <a:latin typeface="微軟正黑體" pitchFamily="34" charset="-120"/>
                  <a:ea typeface="微軟正黑體" pitchFamily="34" charset="-120"/>
                </a:rPr>
                <a:t>1.</a:t>
              </a:r>
              <a:r>
                <a:rPr lang="zh-TW" altLang="en-US" sz="2200" b="1" dirty="0">
                  <a:solidFill>
                    <a:prstClr val="black">
                      <a:hueOff val="0"/>
                      <a:satOff val="0"/>
                      <a:lumOff val="0"/>
                      <a:alphaOff val="0"/>
                    </a:prstClr>
                  </a:solidFill>
                  <a:latin typeface="微軟正黑體" pitchFamily="34" charset="-120"/>
                  <a:ea typeface="微軟正黑體" pitchFamily="34" charset="-120"/>
                </a:rPr>
                <a:t>各校得單獨或聯合招生。</a:t>
              </a:r>
              <a:endParaRPr lang="en-US" altLang="zh-TW" sz="2200" b="1" dirty="0">
                <a:solidFill>
                  <a:prstClr val="black">
                    <a:hueOff val="0"/>
                    <a:satOff val="0"/>
                    <a:lumOff val="0"/>
                    <a:alphaOff val="0"/>
                  </a:prstClr>
                </a:solidFill>
                <a:latin typeface="微軟正黑體" pitchFamily="34" charset="-120"/>
                <a:ea typeface="微軟正黑體" pitchFamily="34" charset="-120"/>
              </a:endParaRPr>
            </a:p>
            <a:p>
              <a:pPr marL="0" lvl="1" defTabSz="800100">
                <a:defRPr/>
              </a:pPr>
              <a:r>
                <a:rPr lang="en-US" altLang="zh-TW" sz="2200" b="1" dirty="0">
                  <a:solidFill>
                    <a:prstClr val="black">
                      <a:hueOff val="0"/>
                      <a:satOff val="0"/>
                      <a:lumOff val="0"/>
                      <a:alphaOff val="0"/>
                    </a:prstClr>
                  </a:solidFill>
                  <a:latin typeface="微軟正黑體" pitchFamily="34" charset="-120"/>
                  <a:ea typeface="微軟正黑體" pitchFamily="34" charset="-120"/>
                </a:rPr>
                <a:t>2.</a:t>
              </a:r>
              <a:r>
                <a:rPr lang="zh-TW" altLang="en-US" sz="2200" b="1" dirty="0">
                  <a:solidFill>
                    <a:prstClr val="black">
                      <a:hueOff val="0"/>
                      <a:satOff val="0"/>
                      <a:lumOff val="0"/>
                      <a:alphaOff val="0"/>
                    </a:prstClr>
                  </a:solidFill>
                  <a:latin typeface="微軟正黑體" pitchFamily="34" charset="-120"/>
                  <a:ea typeface="微軟正黑體" pitchFamily="34" charset="-120"/>
                </a:rPr>
                <a:t>學生可自行擇一就學區報考，不受國中學籍</a:t>
              </a:r>
              <a:endParaRPr lang="en-US" altLang="zh-TW" sz="2200" b="1" dirty="0">
                <a:solidFill>
                  <a:prstClr val="black">
                    <a:hueOff val="0"/>
                    <a:satOff val="0"/>
                    <a:lumOff val="0"/>
                    <a:alphaOff val="0"/>
                  </a:prstClr>
                </a:solidFill>
                <a:latin typeface="微軟正黑體" pitchFamily="34" charset="-120"/>
                <a:ea typeface="微軟正黑體" pitchFamily="34" charset="-120"/>
              </a:endParaRPr>
            </a:p>
            <a:p>
              <a:pPr marL="0" lvl="1" defTabSz="800100">
                <a:defRPr/>
              </a:pPr>
              <a:r>
                <a:rPr lang="zh-TW" altLang="en-US" sz="2200" b="1" dirty="0">
                  <a:solidFill>
                    <a:prstClr val="black">
                      <a:hueOff val="0"/>
                      <a:satOff val="0"/>
                      <a:lumOff val="0"/>
                      <a:alphaOff val="0"/>
                    </a:prstClr>
                  </a:solidFill>
                  <a:latin typeface="微軟正黑體" pitchFamily="34" charset="-120"/>
                  <a:ea typeface="微軟正黑體" pitchFamily="34" charset="-120"/>
                </a:rPr>
                <a:t>   所在地就學區限制。</a:t>
              </a:r>
            </a:p>
          </p:txBody>
        </p:sp>
        <p:sp>
          <p:nvSpPr>
            <p:cNvPr id="10" name="手繪多邊形 9"/>
            <p:cNvSpPr/>
            <p:nvPr/>
          </p:nvSpPr>
          <p:spPr>
            <a:xfrm>
              <a:off x="611560" y="1232880"/>
              <a:ext cx="2154341" cy="1154348"/>
            </a:xfrm>
            <a:custGeom>
              <a:avLst/>
              <a:gdLst>
                <a:gd name="connsiteX0" fmla="*/ 0 w 2154599"/>
                <a:gd name="connsiteY0" fmla="*/ 188788 h 1132704"/>
                <a:gd name="connsiteX1" fmla="*/ 55295 w 2154599"/>
                <a:gd name="connsiteY1" fmla="*/ 55295 h 1132704"/>
                <a:gd name="connsiteX2" fmla="*/ 188788 w 2154599"/>
                <a:gd name="connsiteY2" fmla="*/ 0 h 1132704"/>
                <a:gd name="connsiteX3" fmla="*/ 1965811 w 2154599"/>
                <a:gd name="connsiteY3" fmla="*/ 0 h 1132704"/>
                <a:gd name="connsiteX4" fmla="*/ 2099304 w 2154599"/>
                <a:gd name="connsiteY4" fmla="*/ 55295 h 1132704"/>
                <a:gd name="connsiteX5" fmla="*/ 2154599 w 2154599"/>
                <a:gd name="connsiteY5" fmla="*/ 188788 h 1132704"/>
                <a:gd name="connsiteX6" fmla="*/ 2154599 w 2154599"/>
                <a:gd name="connsiteY6" fmla="*/ 943916 h 1132704"/>
                <a:gd name="connsiteX7" fmla="*/ 2099304 w 2154599"/>
                <a:gd name="connsiteY7" fmla="*/ 1077409 h 1132704"/>
                <a:gd name="connsiteX8" fmla="*/ 1965811 w 2154599"/>
                <a:gd name="connsiteY8" fmla="*/ 1132704 h 1132704"/>
                <a:gd name="connsiteX9" fmla="*/ 188788 w 2154599"/>
                <a:gd name="connsiteY9" fmla="*/ 1132704 h 1132704"/>
                <a:gd name="connsiteX10" fmla="*/ 55295 w 2154599"/>
                <a:gd name="connsiteY10" fmla="*/ 1077409 h 1132704"/>
                <a:gd name="connsiteX11" fmla="*/ 0 w 2154599"/>
                <a:gd name="connsiteY11" fmla="*/ 943916 h 1132704"/>
                <a:gd name="connsiteX12" fmla="*/ 0 w 2154599"/>
                <a:gd name="connsiteY12" fmla="*/ 188788 h 113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599" h="1132704">
                  <a:moveTo>
                    <a:pt x="0" y="188788"/>
                  </a:moveTo>
                  <a:cubicBezTo>
                    <a:pt x="0" y="138718"/>
                    <a:pt x="19890" y="90699"/>
                    <a:pt x="55295" y="55295"/>
                  </a:cubicBezTo>
                  <a:cubicBezTo>
                    <a:pt x="90700" y="19890"/>
                    <a:pt x="138719" y="0"/>
                    <a:pt x="188788" y="0"/>
                  </a:cubicBezTo>
                  <a:lnTo>
                    <a:pt x="1965811" y="0"/>
                  </a:lnTo>
                  <a:cubicBezTo>
                    <a:pt x="2015881" y="0"/>
                    <a:pt x="2063900" y="19890"/>
                    <a:pt x="2099304" y="55295"/>
                  </a:cubicBezTo>
                  <a:cubicBezTo>
                    <a:pt x="2134709" y="90700"/>
                    <a:pt x="2154599" y="138719"/>
                    <a:pt x="2154599" y="188788"/>
                  </a:cubicBezTo>
                  <a:lnTo>
                    <a:pt x="2154599" y="943916"/>
                  </a:lnTo>
                  <a:cubicBezTo>
                    <a:pt x="2154599" y="993986"/>
                    <a:pt x="2134709" y="1042005"/>
                    <a:pt x="2099304" y="1077409"/>
                  </a:cubicBezTo>
                  <a:cubicBezTo>
                    <a:pt x="2063899" y="1112814"/>
                    <a:pt x="2015880" y="1132704"/>
                    <a:pt x="1965811" y="1132704"/>
                  </a:cubicBezTo>
                  <a:lnTo>
                    <a:pt x="188788" y="1132704"/>
                  </a:lnTo>
                  <a:cubicBezTo>
                    <a:pt x="138718" y="1132704"/>
                    <a:pt x="90699" y="1112814"/>
                    <a:pt x="55295" y="1077409"/>
                  </a:cubicBezTo>
                  <a:cubicBezTo>
                    <a:pt x="19890" y="1042004"/>
                    <a:pt x="0" y="993985"/>
                    <a:pt x="0" y="943916"/>
                  </a:cubicBezTo>
                  <a:lnTo>
                    <a:pt x="0" y="188788"/>
                  </a:lnTo>
                  <a:close/>
                </a:path>
              </a:pathLst>
            </a:custGeom>
            <a:solidFill>
              <a:schemeClr val="tx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32911" tIns="87191" rIns="132911" bIns="87191" spcCol="1270" anchor="ctr"/>
            <a:lstStyle/>
            <a:p>
              <a:pPr algn="ctr" defTabSz="1066800">
                <a:defRPr/>
              </a:pPr>
              <a:r>
                <a:rPr lang="zh-TW" altLang="en-US" sz="3200" b="1" dirty="0">
                  <a:solidFill>
                    <a:prstClr val="white"/>
                  </a:solidFill>
                  <a:latin typeface="微軟正黑體" pitchFamily="34" charset="-120"/>
                  <a:ea typeface="微軟正黑體" pitchFamily="34" charset="-120"/>
                </a:rPr>
                <a:t>辦理方式</a:t>
              </a:r>
            </a:p>
          </p:txBody>
        </p:sp>
        <p:sp>
          <p:nvSpPr>
            <p:cNvPr id="11" name="手繪多邊形 10"/>
            <p:cNvSpPr/>
            <p:nvPr/>
          </p:nvSpPr>
          <p:spPr>
            <a:xfrm>
              <a:off x="2764313" y="2534159"/>
              <a:ext cx="5850220" cy="1095601"/>
            </a:xfrm>
            <a:custGeom>
              <a:avLst/>
              <a:gdLst>
                <a:gd name="connsiteX0" fmla="*/ 167886 w 1007296"/>
                <a:gd name="connsiteY0" fmla="*/ 0 h 5850672"/>
                <a:gd name="connsiteX1" fmla="*/ 839410 w 1007296"/>
                <a:gd name="connsiteY1" fmla="*/ 0 h 5850672"/>
                <a:gd name="connsiteX2" fmla="*/ 958123 w 1007296"/>
                <a:gd name="connsiteY2" fmla="*/ 49173 h 5850672"/>
                <a:gd name="connsiteX3" fmla="*/ 1007295 w 1007296"/>
                <a:gd name="connsiteY3" fmla="*/ 167886 h 5850672"/>
                <a:gd name="connsiteX4" fmla="*/ 1007296 w 1007296"/>
                <a:gd name="connsiteY4" fmla="*/ 5850672 h 5850672"/>
                <a:gd name="connsiteX5" fmla="*/ 1007296 w 1007296"/>
                <a:gd name="connsiteY5" fmla="*/ 5850672 h 5850672"/>
                <a:gd name="connsiteX6" fmla="*/ 1007296 w 1007296"/>
                <a:gd name="connsiteY6" fmla="*/ 5850672 h 5850672"/>
                <a:gd name="connsiteX7" fmla="*/ 0 w 1007296"/>
                <a:gd name="connsiteY7" fmla="*/ 5850672 h 5850672"/>
                <a:gd name="connsiteX8" fmla="*/ 0 w 1007296"/>
                <a:gd name="connsiteY8" fmla="*/ 5850672 h 5850672"/>
                <a:gd name="connsiteX9" fmla="*/ 0 w 1007296"/>
                <a:gd name="connsiteY9" fmla="*/ 5850672 h 5850672"/>
                <a:gd name="connsiteX10" fmla="*/ 0 w 1007296"/>
                <a:gd name="connsiteY10" fmla="*/ 167886 h 5850672"/>
                <a:gd name="connsiteX11" fmla="*/ 49173 w 1007296"/>
                <a:gd name="connsiteY11" fmla="*/ 49173 h 5850672"/>
                <a:gd name="connsiteX12" fmla="*/ 167886 w 1007296"/>
                <a:gd name="connsiteY12" fmla="*/ 1 h 5850672"/>
                <a:gd name="connsiteX13" fmla="*/ 167886 w 1007296"/>
                <a:gd name="connsiteY13" fmla="*/ 0 h 585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7296" h="5850672">
                  <a:moveTo>
                    <a:pt x="1007296" y="975133"/>
                  </a:moveTo>
                  <a:lnTo>
                    <a:pt x="1007296" y="4875539"/>
                  </a:lnTo>
                  <a:cubicBezTo>
                    <a:pt x="1007296" y="5134159"/>
                    <a:pt x="1004251" y="5382190"/>
                    <a:pt x="998830" y="5565058"/>
                  </a:cubicBezTo>
                  <a:cubicBezTo>
                    <a:pt x="993409" y="5747932"/>
                    <a:pt x="986057" y="5850669"/>
                    <a:pt x="978391" y="5850663"/>
                  </a:cubicBezTo>
                  <a:cubicBezTo>
                    <a:pt x="652261" y="5850663"/>
                    <a:pt x="326130" y="5850669"/>
                    <a:pt x="0" y="5850669"/>
                  </a:cubicBezTo>
                  <a:lnTo>
                    <a:pt x="0" y="5850669"/>
                  </a:lnTo>
                  <a:lnTo>
                    <a:pt x="0" y="5850669"/>
                  </a:lnTo>
                  <a:lnTo>
                    <a:pt x="0" y="3"/>
                  </a:lnTo>
                  <a:lnTo>
                    <a:pt x="0" y="3"/>
                  </a:lnTo>
                  <a:lnTo>
                    <a:pt x="0" y="3"/>
                  </a:lnTo>
                  <a:lnTo>
                    <a:pt x="978391" y="3"/>
                  </a:lnTo>
                  <a:cubicBezTo>
                    <a:pt x="986057" y="3"/>
                    <a:pt x="993409" y="102740"/>
                    <a:pt x="998830" y="285614"/>
                  </a:cubicBezTo>
                  <a:cubicBezTo>
                    <a:pt x="1004251" y="468488"/>
                    <a:pt x="1007296" y="716513"/>
                    <a:pt x="1007296" y="975133"/>
                  </a:cubicBezTo>
                  <a:lnTo>
                    <a:pt x="1007296" y="975133"/>
                  </a:lnTo>
                  <a:close/>
                </a:path>
              </a:pathLst>
            </a:custGeom>
            <a:solidFill>
              <a:srgbClr val="FF9999">
                <a:alpha val="89804"/>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85738" tIns="129748" rIns="222617" bIns="129748" spcCol="1270" anchor="ctr"/>
            <a:lstStyle/>
            <a:p>
              <a:pPr marL="0" lvl="1" defTabSz="800100">
                <a:defRPr/>
              </a:pPr>
              <a:r>
                <a:rPr lang="en-US" altLang="zh-TW" sz="2200" b="1" dirty="0">
                  <a:solidFill>
                    <a:prstClr val="black">
                      <a:hueOff val="0"/>
                      <a:satOff val="0"/>
                      <a:lumOff val="0"/>
                      <a:alphaOff val="0"/>
                    </a:prstClr>
                  </a:solidFill>
                  <a:latin typeface="微軟正黑體" pitchFamily="34" charset="-120"/>
                  <a:ea typeface="微軟正黑體" pitchFamily="34" charset="-120"/>
                </a:rPr>
                <a:t>1.</a:t>
              </a:r>
              <a:r>
                <a:rPr lang="zh-TW" altLang="en-US" sz="2200" b="1" dirty="0">
                  <a:solidFill>
                    <a:prstClr val="black">
                      <a:hueOff val="0"/>
                      <a:satOff val="0"/>
                      <a:lumOff val="0"/>
                      <a:alphaOff val="0"/>
                    </a:prstClr>
                  </a:solidFill>
                  <a:latin typeface="微軟正黑體" pitchFamily="34" charset="-120"/>
                  <a:ea typeface="微軟正黑體" pitchFamily="34" charset="-120"/>
                </a:rPr>
                <a:t>以術科考試或能力檢定為主</a:t>
              </a:r>
              <a:endParaRPr lang="en-US" altLang="zh-TW" sz="2200" b="1" dirty="0">
                <a:solidFill>
                  <a:prstClr val="black">
                    <a:hueOff val="0"/>
                    <a:satOff val="0"/>
                    <a:lumOff val="0"/>
                    <a:alphaOff val="0"/>
                  </a:prstClr>
                </a:solidFill>
                <a:latin typeface="微軟正黑體" pitchFamily="34" charset="-120"/>
                <a:ea typeface="微軟正黑體" pitchFamily="34" charset="-120"/>
              </a:endParaRPr>
            </a:p>
            <a:p>
              <a:pPr marL="0" lvl="1" defTabSz="800100">
                <a:defRPr/>
              </a:pPr>
              <a:r>
                <a:rPr lang="en-US" altLang="zh-TW" sz="2200" b="1" dirty="0">
                  <a:solidFill>
                    <a:prstClr val="black">
                      <a:hueOff val="0"/>
                      <a:satOff val="0"/>
                      <a:lumOff val="0"/>
                      <a:alphaOff val="0"/>
                    </a:prstClr>
                  </a:solidFill>
                  <a:latin typeface="微軟正黑體" pitchFamily="34" charset="-120"/>
                  <a:ea typeface="微軟正黑體" pitchFamily="34" charset="-120"/>
                </a:rPr>
                <a:t>2.</a:t>
              </a:r>
              <a:r>
                <a:rPr lang="zh-TW" altLang="en-US" sz="2200" b="1" dirty="0">
                  <a:solidFill>
                    <a:prstClr val="black">
                      <a:hueOff val="0"/>
                      <a:satOff val="0"/>
                      <a:lumOff val="0"/>
                      <a:alphaOff val="0"/>
                    </a:prstClr>
                  </a:solidFill>
                  <a:latin typeface="微軟正黑體" pitchFamily="34" charset="-120"/>
                  <a:ea typeface="微軟正黑體" pitchFamily="34" charset="-120"/>
                </a:rPr>
                <a:t>術科考試依特色課程內容，設計考科數目及</a:t>
              </a:r>
              <a:endParaRPr lang="en-US" altLang="zh-TW" sz="2200" b="1" dirty="0">
                <a:solidFill>
                  <a:prstClr val="black">
                    <a:hueOff val="0"/>
                    <a:satOff val="0"/>
                    <a:lumOff val="0"/>
                    <a:alphaOff val="0"/>
                  </a:prstClr>
                </a:solidFill>
                <a:latin typeface="微軟正黑體" pitchFamily="34" charset="-120"/>
                <a:ea typeface="微軟正黑體" pitchFamily="34" charset="-120"/>
              </a:endParaRPr>
            </a:p>
            <a:p>
              <a:pPr marL="0" lvl="1" defTabSz="800100">
                <a:defRPr/>
              </a:pPr>
              <a:r>
                <a:rPr lang="zh-TW" altLang="en-US" sz="2200" b="1" dirty="0">
                  <a:solidFill>
                    <a:prstClr val="black">
                      <a:hueOff val="0"/>
                      <a:satOff val="0"/>
                      <a:lumOff val="0"/>
                      <a:alphaOff val="0"/>
                    </a:prstClr>
                  </a:solidFill>
                  <a:latin typeface="微軟正黑體" pitchFamily="34" charset="-120"/>
                  <a:ea typeface="微軟正黑體" pitchFamily="34" charset="-120"/>
                </a:rPr>
                <a:t>   加權計分</a:t>
              </a:r>
            </a:p>
          </p:txBody>
        </p:sp>
        <p:sp>
          <p:nvSpPr>
            <p:cNvPr id="12" name="手繪多邊形 11"/>
            <p:cNvSpPr/>
            <p:nvPr/>
          </p:nvSpPr>
          <p:spPr>
            <a:xfrm>
              <a:off x="609973" y="2440603"/>
              <a:ext cx="2154341" cy="1200266"/>
            </a:xfrm>
            <a:custGeom>
              <a:avLst/>
              <a:gdLst>
                <a:gd name="connsiteX0" fmla="*/ 0 w 2154599"/>
                <a:gd name="connsiteY0" fmla="*/ 185707 h 1114220"/>
                <a:gd name="connsiteX1" fmla="*/ 54393 w 2154599"/>
                <a:gd name="connsiteY1" fmla="*/ 54392 h 1114220"/>
                <a:gd name="connsiteX2" fmla="*/ 185708 w 2154599"/>
                <a:gd name="connsiteY2" fmla="*/ 0 h 1114220"/>
                <a:gd name="connsiteX3" fmla="*/ 1968892 w 2154599"/>
                <a:gd name="connsiteY3" fmla="*/ 0 h 1114220"/>
                <a:gd name="connsiteX4" fmla="*/ 2100207 w 2154599"/>
                <a:gd name="connsiteY4" fmla="*/ 54393 h 1114220"/>
                <a:gd name="connsiteX5" fmla="*/ 2154599 w 2154599"/>
                <a:gd name="connsiteY5" fmla="*/ 185708 h 1114220"/>
                <a:gd name="connsiteX6" fmla="*/ 2154599 w 2154599"/>
                <a:gd name="connsiteY6" fmla="*/ 928513 h 1114220"/>
                <a:gd name="connsiteX7" fmla="*/ 2100207 w 2154599"/>
                <a:gd name="connsiteY7" fmla="*/ 1059828 h 1114220"/>
                <a:gd name="connsiteX8" fmla="*/ 1968892 w 2154599"/>
                <a:gd name="connsiteY8" fmla="*/ 1114220 h 1114220"/>
                <a:gd name="connsiteX9" fmla="*/ 185707 w 2154599"/>
                <a:gd name="connsiteY9" fmla="*/ 1114220 h 1114220"/>
                <a:gd name="connsiteX10" fmla="*/ 54392 w 2154599"/>
                <a:gd name="connsiteY10" fmla="*/ 1059828 h 1114220"/>
                <a:gd name="connsiteX11" fmla="*/ 0 w 2154599"/>
                <a:gd name="connsiteY11" fmla="*/ 928513 h 1114220"/>
                <a:gd name="connsiteX12" fmla="*/ 0 w 2154599"/>
                <a:gd name="connsiteY12" fmla="*/ 185707 h 111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599" h="1114220">
                  <a:moveTo>
                    <a:pt x="0" y="185707"/>
                  </a:moveTo>
                  <a:cubicBezTo>
                    <a:pt x="0" y="136454"/>
                    <a:pt x="19566" y="89219"/>
                    <a:pt x="54393" y="54392"/>
                  </a:cubicBezTo>
                  <a:cubicBezTo>
                    <a:pt x="89220" y="19565"/>
                    <a:pt x="136455" y="0"/>
                    <a:pt x="185708" y="0"/>
                  </a:cubicBezTo>
                  <a:lnTo>
                    <a:pt x="1968892" y="0"/>
                  </a:lnTo>
                  <a:cubicBezTo>
                    <a:pt x="2018145" y="0"/>
                    <a:pt x="2065380" y="19566"/>
                    <a:pt x="2100207" y="54393"/>
                  </a:cubicBezTo>
                  <a:cubicBezTo>
                    <a:pt x="2135034" y="89220"/>
                    <a:pt x="2154599" y="136455"/>
                    <a:pt x="2154599" y="185708"/>
                  </a:cubicBezTo>
                  <a:lnTo>
                    <a:pt x="2154599" y="928513"/>
                  </a:lnTo>
                  <a:cubicBezTo>
                    <a:pt x="2154599" y="977766"/>
                    <a:pt x="2135033" y="1025001"/>
                    <a:pt x="2100207" y="1059828"/>
                  </a:cubicBezTo>
                  <a:cubicBezTo>
                    <a:pt x="2065380" y="1094655"/>
                    <a:pt x="2018145" y="1114220"/>
                    <a:pt x="1968892" y="1114220"/>
                  </a:cubicBezTo>
                  <a:lnTo>
                    <a:pt x="185707" y="1114220"/>
                  </a:lnTo>
                  <a:cubicBezTo>
                    <a:pt x="136454" y="1114220"/>
                    <a:pt x="89219" y="1094654"/>
                    <a:pt x="54392" y="1059828"/>
                  </a:cubicBezTo>
                  <a:cubicBezTo>
                    <a:pt x="19565" y="1025001"/>
                    <a:pt x="0" y="977766"/>
                    <a:pt x="0" y="928513"/>
                  </a:cubicBezTo>
                  <a:lnTo>
                    <a:pt x="0" y="185707"/>
                  </a:lnTo>
                  <a:close/>
                </a:path>
              </a:pathLst>
            </a:cu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32234" tIns="86514" rIns="132234" bIns="86514" spcCol="1270" anchor="ctr"/>
            <a:lstStyle/>
            <a:p>
              <a:pPr algn="ctr" defTabSz="1066800">
                <a:defRPr/>
              </a:pPr>
              <a:r>
                <a:rPr lang="zh-TW" altLang="en-US" sz="3200" b="1" dirty="0">
                  <a:solidFill>
                    <a:prstClr val="white"/>
                  </a:solidFill>
                  <a:latin typeface="微軟正黑體" pitchFamily="34" charset="-120"/>
                  <a:ea typeface="微軟正黑體" pitchFamily="34" charset="-120"/>
                </a:rPr>
                <a:t>測驗內容</a:t>
              </a:r>
            </a:p>
          </p:txBody>
        </p:sp>
        <p:sp>
          <p:nvSpPr>
            <p:cNvPr id="13" name="手繪多邊形 12"/>
            <p:cNvSpPr/>
            <p:nvPr/>
          </p:nvSpPr>
          <p:spPr>
            <a:xfrm>
              <a:off x="2769076" y="3768640"/>
              <a:ext cx="5845457" cy="866950"/>
            </a:xfrm>
            <a:custGeom>
              <a:avLst/>
              <a:gdLst>
                <a:gd name="connsiteX0" fmla="*/ 211471 w 1268800"/>
                <a:gd name="connsiteY0" fmla="*/ 0 h 5844958"/>
                <a:gd name="connsiteX1" fmla="*/ 1057329 w 1268800"/>
                <a:gd name="connsiteY1" fmla="*/ 0 h 5844958"/>
                <a:gd name="connsiteX2" fmla="*/ 1206862 w 1268800"/>
                <a:gd name="connsiteY2" fmla="*/ 61939 h 5844958"/>
                <a:gd name="connsiteX3" fmla="*/ 1268800 w 1268800"/>
                <a:gd name="connsiteY3" fmla="*/ 211472 h 5844958"/>
                <a:gd name="connsiteX4" fmla="*/ 1268800 w 1268800"/>
                <a:gd name="connsiteY4" fmla="*/ 5844958 h 5844958"/>
                <a:gd name="connsiteX5" fmla="*/ 1268800 w 1268800"/>
                <a:gd name="connsiteY5" fmla="*/ 5844958 h 5844958"/>
                <a:gd name="connsiteX6" fmla="*/ 1268800 w 1268800"/>
                <a:gd name="connsiteY6" fmla="*/ 5844958 h 5844958"/>
                <a:gd name="connsiteX7" fmla="*/ 0 w 1268800"/>
                <a:gd name="connsiteY7" fmla="*/ 5844958 h 5844958"/>
                <a:gd name="connsiteX8" fmla="*/ 0 w 1268800"/>
                <a:gd name="connsiteY8" fmla="*/ 5844958 h 5844958"/>
                <a:gd name="connsiteX9" fmla="*/ 0 w 1268800"/>
                <a:gd name="connsiteY9" fmla="*/ 5844958 h 5844958"/>
                <a:gd name="connsiteX10" fmla="*/ 0 w 1268800"/>
                <a:gd name="connsiteY10" fmla="*/ 211471 h 5844958"/>
                <a:gd name="connsiteX11" fmla="*/ 61939 w 1268800"/>
                <a:gd name="connsiteY11" fmla="*/ 61938 h 5844958"/>
                <a:gd name="connsiteX12" fmla="*/ 211472 w 1268800"/>
                <a:gd name="connsiteY12" fmla="*/ 0 h 5844958"/>
                <a:gd name="connsiteX13" fmla="*/ 211471 w 1268800"/>
                <a:gd name="connsiteY13" fmla="*/ 0 h 584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8800" h="5844958">
                  <a:moveTo>
                    <a:pt x="1268800" y="974181"/>
                  </a:moveTo>
                  <a:lnTo>
                    <a:pt x="1268800" y="4870777"/>
                  </a:lnTo>
                  <a:cubicBezTo>
                    <a:pt x="1268800" y="5129147"/>
                    <a:pt x="1263964" y="5376931"/>
                    <a:pt x="1255355" y="5559627"/>
                  </a:cubicBezTo>
                  <a:cubicBezTo>
                    <a:pt x="1246746" y="5742319"/>
                    <a:pt x="1235069" y="5844956"/>
                    <a:pt x="1222895" y="5844956"/>
                  </a:cubicBezTo>
                  <a:lnTo>
                    <a:pt x="0" y="5844956"/>
                  </a:lnTo>
                  <a:lnTo>
                    <a:pt x="0" y="5844956"/>
                  </a:lnTo>
                  <a:lnTo>
                    <a:pt x="0" y="5844956"/>
                  </a:lnTo>
                  <a:lnTo>
                    <a:pt x="0" y="2"/>
                  </a:lnTo>
                  <a:lnTo>
                    <a:pt x="0" y="2"/>
                  </a:lnTo>
                  <a:lnTo>
                    <a:pt x="0" y="2"/>
                  </a:lnTo>
                  <a:lnTo>
                    <a:pt x="1222895" y="2"/>
                  </a:lnTo>
                  <a:cubicBezTo>
                    <a:pt x="1235070" y="2"/>
                    <a:pt x="1246746" y="102639"/>
                    <a:pt x="1255355" y="285335"/>
                  </a:cubicBezTo>
                  <a:cubicBezTo>
                    <a:pt x="1263964" y="468032"/>
                    <a:pt x="1268800" y="715816"/>
                    <a:pt x="1268800" y="974186"/>
                  </a:cubicBezTo>
                  <a:lnTo>
                    <a:pt x="1268800" y="974181"/>
                  </a:lnTo>
                  <a:close/>
                </a:path>
              </a:pathLst>
            </a:custGeom>
            <a:solidFill>
              <a:srgbClr val="CCFFCC">
                <a:alpha val="89804"/>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85738" tIns="139322" rIns="232191" bIns="139322" spcCol="1270" anchor="ctr"/>
            <a:lstStyle/>
            <a:p>
              <a:pPr marL="0" lvl="1" defTabSz="800100">
                <a:buFontTx/>
                <a:buChar char="••"/>
                <a:defRPr/>
              </a:pPr>
              <a:r>
                <a:rPr lang="zh-TW" altLang="en-US" sz="2400" b="1" dirty="0">
                  <a:solidFill>
                    <a:prstClr val="black">
                      <a:hueOff val="0"/>
                      <a:satOff val="0"/>
                      <a:lumOff val="0"/>
                      <a:alphaOff val="0"/>
                    </a:prstClr>
                  </a:solidFill>
                  <a:latin typeface="微軟正黑體" pitchFamily="34" charset="-120"/>
                  <a:ea typeface="微軟正黑體" pitchFamily="34" charset="-120"/>
                </a:rPr>
                <a:t>教育會考前辦理術科考試</a:t>
              </a:r>
            </a:p>
          </p:txBody>
        </p:sp>
        <p:sp>
          <p:nvSpPr>
            <p:cNvPr id="14" name="手繪多邊形 13"/>
            <p:cNvSpPr/>
            <p:nvPr/>
          </p:nvSpPr>
          <p:spPr>
            <a:xfrm>
              <a:off x="611560" y="3679722"/>
              <a:ext cx="2152754" cy="1009857"/>
            </a:xfrm>
            <a:custGeom>
              <a:avLst/>
              <a:gdLst>
                <a:gd name="connsiteX0" fmla="*/ 0 w 2152494"/>
                <a:gd name="connsiteY0" fmla="*/ 209858 h 1259120"/>
                <a:gd name="connsiteX1" fmla="*/ 61466 w 2152494"/>
                <a:gd name="connsiteY1" fmla="*/ 61466 h 1259120"/>
                <a:gd name="connsiteX2" fmla="*/ 209858 w 2152494"/>
                <a:gd name="connsiteY2" fmla="*/ 0 h 1259120"/>
                <a:gd name="connsiteX3" fmla="*/ 1942636 w 2152494"/>
                <a:gd name="connsiteY3" fmla="*/ 0 h 1259120"/>
                <a:gd name="connsiteX4" fmla="*/ 2091028 w 2152494"/>
                <a:gd name="connsiteY4" fmla="*/ 61466 h 1259120"/>
                <a:gd name="connsiteX5" fmla="*/ 2152494 w 2152494"/>
                <a:gd name="connsiteY5" fmla="*/ 209858 h 1259120"/>
                <a:gd name="connsiteX6" fmla="*/ 2152494 w 2152494"/>
                <a:gd name="connsiteY6" fmla="*/ 1049262 h 1259120"/>
                <a:gd name="connsiteX7" fmla="*/ 2091028 w 2152494"/>
                <a:gd name="connsiteY7" fmla="*/ 1197654 h 1259120"/>
                <a:gd name="connsiteX8" fmla="*/ 1942636 w 2152494"/>
                <a:gd name="connsiteY8" fmla="*/ 1259120 h 1259120"/>
                <a:gd name="connsiteX9" fmla="*/ 209858 w 2152494"/>
                <a:gd name="connsiteY9" fmla="*/ 1259120 h 1259120"/>
                <a:gd name="connsiteX10" fmla="*/ 61466 w 2152494"/>
                <a:gd name="connsiteY10" fmla="*/ 1197654 h 1259120"/>
                <a:gd name="connsiteX11" fmla="*/ 0 w 2152494"/>
                <a:gd name="connsiteY11" fmla="*/ 1049262 h 1259120"/>
                <a:gd name="connsiteX12" fmla="*/ 0 w 2152494"/>
                <a:gd name="connsiteY12" fmla="*/ 209858 h 125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494" h="1259120">
                  <a:moveTo>
                    <a:pt x="0" y="209858"/>
                  </a:moveTo>
                  <a:cubicBezTo>
                    <a:pt x="0" y="154200"/>
                    <a:pt x="22110" y="100822"/>
                    <a:pt x="61466" y="61466"/>
                  </a:cubicBezTo>
                  <a:cubicBezTo>
                    <a:pt x="100822" y="22110"/>
                    <a:pt x="154200" y="0"/>
                    <a:pt x="209858" y="0"/>
                  </a:cubicBezTo>
                  <a:lnTo>
                    <a:pt x="1942636" y="0"/>
                  </a:lnTo>
                  <a:cubicBezTo>
                    <a:pt x="1998294" y="0"/>
                    <a:pt x="2051672" y="22110"/>
                    <a:pt x="2091028" y="61466"/>
                  </a:cubicBezTo>
                  <a:cubicBezTo>
                    <a:pt x="2130384" y="100822"/>
                    <a:pt x="2152494" y="154200"/>
                    <a:pt x="2152494" y="209858"/>
                  </a:cubicBezTo>
                  <a:lnTo>
                    <a:pt x="2152494" y="1049262"/>
                  </a:lnTo>
                  <a:cubicBezTo>
                    <a:pt x="2152494" y="1104920"/>
                    <a:pt x="2130384" y="1158298"/>
                    <a:pt x="2091028" y="1197654"/>
                  </a:cubicBezTo>
                  <a:cubicBezTo>
                    <a:pt x="2051672" y="1237010"/>
                    <a:pt x="1998294" y="1259120"/>
                    <a:pt x="1942636" y="1259120"/>
                  </a:cubicBezTo>
                  <a:lnTo>
                    <a:pt x="209858" y="1259120"/>
                  </a:lnTo>
                  <a:cubicBezTo>
                    <a:pt x="154200" y="1259120"/>
                    <a:pt x="100822" y="1237010"/>
                    <a:pt x="61466" y="1197654"/>
                  </a:cubicBezTo>
                  <a:cubicBezTo>
                    <a:pt x="22110" y="1158298"/>
                    <a:pt x="0" y="1104920"/>
                    <a:pt x="0" y="1049262"/>
                  </a:cubicBezTo>
                  <a:lnTo>
                    <a:pt x="0" y="209858"/>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37539" tIns="91819" rIns="137539" bIns="91819" spcCol="1270" anchor="ctr"/>
            <a:lstStyle/>
            <a:p>
              <a:pPr algn="ctr" defTabSz="1066800">
                <a:defRPr/>
              </a:pPr>
              <a:r>
                <a:rPr lang="zh-TW" altLang="en-US" sz="3200" b="1" dirty="0">
                  <a:solidFill>
                    <a:prstClr val="white"/>
                  </a:solidFill>
                  <a:latin typeface="微軟正黑體" pitchFamily="34" charset="-120"/>
                  <a:ea typeface="微軟正黑體" pitchFamily="34" charset="-120"/>
                </a:rPr>
                <a:t>辦理時程</a:t>
              </a:r>
            </a:p>
          </p:txBody>
        </p:sp>
        <p:sp>
          <p:nvSpPr>
            <p:cNvPr id="15" name="手繪多邊形 14"/>
            <p:cNvSpPr/>
            <p:nvPr/>
          </p:nvSpPr>
          <p:spPr>
            <a:xfrm>
              <a:off x="2772251" y="4815017"/>
              <a:ext cx="5850220" cy="1008269"/>
            </a:xfrm>
            <a:custGeom>
              <a:avLst/>
              <a:gdLst>
                <a:gd name="connsiteX0" fmla="*/ 167886 w 1007296"/>
                <a:gd name="connsiteY0" fmla="*/ 0 h 5850672"/>
                <a:gd name="connsiteX1" fmla="*/ 839410 w 1007296"/>
                <a:gd name="connsiteY1" fmla="*/ 0 h 5850672"/>
                <a:gd name="connsiteX2" fmla="*/ 958123 w 1007296"/>
                <a:gd name="connsiteY2" fmla="*/ 49173 h 5850672"/>
                <a:gd name="connsiteX3" fmla="*/ 1007295 w 1007296"/>
                <a:gd name="connsiteY3" fmla="*/ 167886 h 5850672"/>
                <a:gd name="connsiteX4" fmla="*/ 1007296 w 1007296"/>
                <a:gd name="connsiteY4" fmla="*/ 5850672 h 5850672"/>
                <a:gd name="connsiteX5" fmla="*/ 1007296 w 1007296"/>
                <a:gd name="connsiteY5" fmla="*/ 5850672 h 5850672"/>
                <a:gd name="connsiteX6" fmla="*/ 1007296 w 1007296"/>
                <a:gd name="connsiteY6" fmla="*/ 5850672 h 5850672"/>
                <a:gd name="connsiteX7" fmla="*/ 0 w 1007296"/>
                <a:gd name="connsiteY7" fmla="*/ 5850672 h 5850672"/>
                <a:gd name="connsiteX8" fmla="*/ 0 w 1007296"/>
                <a:gd name="connsiteY8" fmla="*/ 5850672 h 5850672"/>
                <a:gd name="connsiteX9" fmla="*/ 0 w 1007296"/>
                <a:gd name="connsiteY9" fmla="*/ 5850672 h 5850672"/>
                <a:gd name="connsiteX10" fmla="*/ 0 w 1007296"/>
                <a:gd name="connsiteY10" fmla="*/ 167886 h 5850672"/>
                <a:gd name="connsiteX11" fmla="*/ 49173 w 1007296"/>
                <a:gd name="connsiteY11" fmla="*/ 49173 h 5850672"/>
                <a:gd name="connsiteX12" fmla="*/ 167886 w 1007296"/>
                <a:gd name="connsiteY12" fmla="*/ 1 h 5850672"/>
                <a:gd name="connsiteX13" fmla="*/ 167886 w 1007296"/>
                <a:gd name="connsiteY13" fmla="*/ 0 h 585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7296" h="5850672">
                  <a:moveTo>
                    <a:pt x="1007296" y="975133"/>
                  </a:moveTo>
                  <a:lnTo>
                    <a:pt x="1007296" y="4875539"/>
                  </a:lnTo>
                  <a:cubicBezTo>
                    <a:pt x="1007296" y="5134159"/>
                    <a:pt x="1004251" y="5382190"/>
                    <a:pt x="998830" y="5565058"/>
                  </a:cubicBezTo>
                  <a:cubicBezTo>
                    <a:pt x="993409" y="5747932"/>
                    <a:pt x="986057" y="5850669"/>
                    <a:pt x="978391" y="5850663"/>
                  </a:cubicBezTo>
                  <a:cubicBezTo>
                    <a:pt x="652261" y="5850663"/>
                    <a:pt x="326130" y="5850669"/>
                    <a:pt x="0" y="5850669"/>
                  </a:cubicBezTo>
                  <a:lnTo>
                    <a:pt x="0" y="5850669"/>
                  </a:lnTo>
                  <a:lnTo>
                    <a:pt x="0" y="5850669"/>
                  </a:lnTo>
                  <a:lnTo>
                    <a:pt x="0" y="3"/>
                  </a:lnTo>
                  <a:lnTo>
                    <a:pt x="0" y="3"/>
                  </a:lnTo>
                  <a:lnTo>
                    <a:pt x="0" y="3"/>
                  </a:lnTo>
                  <a:lnTo>
                    <a:pt x="978391" y="3"/>
                  </a:lnTo>
                  <a:cubicBezTo>
                    <a:pt x="986057" y="3"/>
                    <a:pt x="993409" y="102740"/>
                    <a:pt x="998830" y="285614"/>
                  </a:cubicBezTo>
                  <a:cubicBezTo>
                    <a:pt x="1004251" y="468488"/>
                    <a:pt x="1007296" y="716513"/>
                    <a:pt x="1007296" y="975133"/>
                  </a:cubicBezTo>
                  <a:lnTo>
                    <a:pt x="1007296" y="975133"/>
                  </a:lnTo>
                  <a:close/>
                </a:path>
              </a:pathLst>
            </a:custGeom>
            <a:solidFill>
              <a:srgbClr val="FFCC99">
                <a:alpha val="89804"/>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85738" tIns="129748" rIns="222617" bIns="129748" spcCol="1270" anchor="ctr"/>
            <a:lstStyle/>
            <a:p>
              <a:pPr marL="0" lvl="1" defTabSz="800100">
                <a:defRPr/>
              </a:pPr>
              <a:r>
                <a:rPr lang="en-US" altLang="zh-TW" sz="2400" b="1" dirty="0">
                  <a:solidFill>
                    <a:prstClr val="black">
                      <a:hueOff val="0"/>
                      <a:satOff val="0"/>
                      <a:lumOff val="0"/>
                      <a:alphaOff val="0"/>
                    </a:prstClr>
                  </a:solidFill>
                  <a:latin typeface="微軟正黑體" pitchFamily="34" charset="-120"/>
                  <a:ea typeface="微軟正黑體" pitchFamily="34" charset="-120"/>
                </a:rPr>
                <a:t>1.</a:t>
              </a:r>
              <a:r>
                <a:rPr lang="zh-TW" altLang="en-US" sz="2400" b="1" dirty="0">
                  <a:solidFill>
                    <a:prstClr val="black">
                      <a:hueOff val="0"/>
                      <a:satOff val="0"/>
                      <a:lumOff val="0"/>
                      <a:alphaOff val="0"/>
                    </a:prstClr>
                  </a:solidFill>
                  <a:latin typeface="微軟正黑體" pitchFamily="34" charset="-120"/>
                  <a:ea typeface="微軟正黑體" pitchFamily="34" charset="-120"/>
                </a:rPr>
                <a:t>以術科考試及學生志願作為錄取依據</a:t>
              </a:r>
              <a:endParaRPr lang="en-US" altLang="zh-TW" sz="2400" b="1" dirty="0">
                <a:solidFill>
                  <a:prstClr val="black">
                    <a:hueOff val="0"/>
                    <a:satOff val="0"/>
                    <a:lumOff val="0"/>
                    <a:alphaOff val="0"/>
                  </a:prstClr>
                </a:solidFill>
                <a:latin typeface="微軟正黑體" pitchFamily="34" charset="-120"/>
                <a:ea typeface="微軟正黑體" pitchFamily="34" charset="-120"/>
              </a:endParaRPr>
            </a:p>
            <a:p>
              <a:pPr marL="0" lvl="1" defTabSz="800100">
                <a:defRPr/>
              </a:pPr>
              <a:r>
                <a:rPr lang="en-US" altLang="zh-TW" sz="2400" b="1" dirty="0">
                  <a:solidFill>
                    <a:prstClr val="black">
                      <a:hueOff val="0"/>
                      <a:satOff val="0"/>
                      <a:lumOff val="0"/>
                      <a:alphaOff val="0"/>
                    </a:prstClr>
                  </a:solidFill>
                  <a:latin typeface="微軟正黑體" pitchFamily="34" charset="-120"/>
                  <a:ea typeface="微軟正黑體" pitchFamily="34" charset="-120"/>
                </a:rPr>
                <a:t>2.</a:t>
              </a:r>
              <a:r>
                <a:rPr lang="zh-TW" altLang="en-US" sz="2400" dirty="0">
                  <a:latin typeface="微軟正黑體" panose="020B0604030504040204" pitchFamily="34" charset="-120"/>
                  <a:ea typeface="微軟正黑體" panose="020B0604030504040204" pitchFamily="34" charset="-120"/>
                </a:rPr>
                <a:t>得參採國中教育會考成績作為</a:t>
              </a:r>
              <a:r>
                <a:rPr lang="zh-TW" altLang="en-US" sz="2000" dirty="0">
                  <a:solidFill>
                    <a:srgbClr val="C00000"/>
                  </a:solidFill>
                  <a:latin typeface="微軟正黑體" panose="020B0604030504040204" pitchFamily="34" charset="-120"/>
                  <a:ea typeface="微軟正黑體" panose="020B0604030504040204" pitchFamily="34" charset="-120"/>
                </a:rPr>
                <a:t>錄取門檻</a:t>
              </a:r>
              <a:endParaRPr lang="zh-TW" altLang="en-US" sz="2400" b="1" dirty="0">
                <a:solidFill>
                  <a:prstClr val="black">
                    <a:hueOff val="0"/>
                    <a:satOff val="0"/>
                    <a:lumOff val="0"/>
                    <a:alphaOff val="0"/>
                  </a:prstClr>
                </a:solidFill>
                <a:latin typeface="微軟正黑體" pitchFamily="34" charset="-120"/>
                <a:ea typeface="微軟正黑體" pitchFamily="34" charset="-120"/>
              </a:endParaRPr>
            </a:p>
          </p:txBody>
        </p:sp>
        <p:sp>
          <p:nvSpPr>
            <p:cNvPr id="16" name="手繪多邊形 15"/>
            <p:cNvSpPr/>
            <p:nvPr/>
          </p:nvSpPr>
          <p:spPr>
            <a:xfrm>
              <a:off x="611560" y="4761030"/>
              <a:ext cx="2154341" cy="1116242"/>
            </a:xfrm>
            <a:custGeom>
              <a:avLst/>
              <a:gdLst>
                <a:gd name="connsiteX0" fmla="*/ 0 w 2154599"/>
                <a:gd name="connsiteY0" fmla="*/ 209858 h 1259120"/>
                <a:gd name="connsiteX1" fmla="*/ 61466 w 2154599"/>
                <a:gd name="connsiteY1" fmla="*/ 61466 h 1259120"/>
                <a:gd name="connsiteX2" fmla="*/ 209858 w 2154599"/>
                <a:gd name="connsiteY2" fmla="*/ 0 h 1259120"/>
                <a:gd name="connsiteX3" fmla="*/ 1944741 w 2154599"/>
                <a:gd name="connsiteY3" fmla="*/ 0 h 1259120"/>
                <a:gd name="connsiteX4" fmla="*/ 2093133 w 2154599"/>
                <a:gd name="connsiteY4" fmla="*/ 61466 h 1259120"/>
                <a:gd name="connsiteX5" fmla="*/ 2154599 w 2154599"/>
                <a:gd name="connsiteY5" fmla="*/ 209858 h 1259120"/>
                <a:gd name="connsiteX6" fmla="*/ 2154599 w 2154599"/>
                <a:gd name="connsiteY6" fmla="*/ 1049262 h 1259120"/>
                <a:gd name="connsiteX7" fmla="*/ 2093133 w 2154599"/>
                <a:gd name="connsiteY7" fmla="*/ 1197654 h 1259120"/>
                <a:gd name="connsiteX8" fmla="*/ 1944741 w 2154599"/>
                <a:gd name="connsiteY8" fmla="*/ 1259120 h 1259120"/>
                <a:gd name="connsiteX9" fmla="*/ 209858 w 2154599"/>
                <a:gd name="connsiteY9" fmla="*/ 1259120 h 1259120"/>
                <a:gd name="connsiteX10" fmla="*/ 61466 w 2154599"/>
                <a:gd name="connsiteY10" fmla="*/ 1197654 h 1259120"/>
                <a:gd name="connsiteX11" fmla="*/ 0 w 2154599"/>
                <a:gd name="connsiteY11" fmla="*/ 1049262 h 1259120"/>
                <a:gd name="connsiteX12" fmla="*/ 0 w 2154599"/>
                <a:gd name="connsiteY12" fmla="*/ 209858 h 125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599" h="1259120">
                  <a:moveTo>
                    <a:pt x="0" y="209858"/>
                  </a:moveTo>
                  <a:cubicBezTo>
                    <a:pt x="0" y="154200"/>
                    <a:pt x="22110" y="100822"/>
                    <a:pt x="61466" y="61466"/>
                  </a:cubicBezTo>
                  <a:cubicBezTo>
                    <a:pt x="100822" y="22110"/>
                    <a:pt x="154200" y="0"/>
                    <a:pt x="209858" y="0"/>
                  </a:cubicBezTo>
                  <a:lnTo>
                    <a:pt x="1944741" y="0"/>
                  </a:lnTo>
                  <a:cubicBezTo>
                    <a:pt x="2000399" y="0"/>
                    <a:pt x="2053777" y="22110"/>
                    <a:pt x="2093133" y="61466"/>
                  </a:cubicBezTo>
                  <a:cubicBezTo>
                    <a:pt x="2132489" y="100822"/>
                    <a:pt x="2154599" y="154200"/>
                    <a:pt x="2154599" y="209858"/>
                  </a:cubicBezTo>
                  <a:lnTo>
                    <a:pt x="2154599" y="1049262"/>
                  </a:lnTo>
                  <a:cubicBezTo>
                    <a:pt x="2154599" y="1104920"/>
                    <a:pt x="2132489" y="1158298"/>
                    <a:pt x="2093133" y="1197654"/>
                  </a:cubicBezTo>
                  <a:cubicBezTo>
                    <a:pt x="2053777" y="1237010"/>
                    <a:pt x="2000399" y="1259120"/>
                    <a:pt x="1944741" y="1259120"/>
                  </a:cubicBezTo>
                  <a:lnTo>
                    <a:pt x="209858" y="1259120"/>
                  </a:lnTo>
                  <a:cubicBezTo>
                    <a:pt x="154200" y="1259120"/>
                    <a:pt x="100822" y="1237010"/>
                    <a:pt x="61466" y="1197654"/>
                  </a:cubicBezTo>
                  <a:cubicBezTo>
                    <a:pt x="22110" y="1158298"/>
                    <a:pt x="0" y="1104920"/>
                    <a:pt x="0" y="1049262"/>
                  </a:cubicBezTo>
                  <a:lnTo>
                    <a:pt x="0" y="209858"/>
                  </a:lnTo>
                  <a:close/>
                </a:path>
              </a:pathLst>
            </a:custGeom>
            <a:solidFill>
              <a:srgbClr val="FF66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37539" tIns="91819" rIns="137539" bIns="91819" spcCol="1270" anchor="ctr"/>
            <a:lstStyle/>
            <a:p>
              <a:pPr algn="ctr" defTabSz="1066800">
                <a:lnSpc>
                  <a:spcPct val="90000"/>
                </a:lnSpc>
                <a:spcAft>
                  <a:spcPct val="35000"/>
                </a:spcAft>
                <a:defRPr/>
              </a:pPr>
              <a:r>
                <a:rPr lang="zh-TW" altLang="en-US" sz="3200" b="1" dirty="0">
                  <a:solidFill>
                    <a:prstClr val="white"/>
                  </a:solidFill>
                  <a:latin typeface="微軟正黑體" pitchFamily="34" charset="-120"/>
                  <a:ea typeface="微軟正黑體" pitchFamily="34" charset="-120"/>
                </a:rPr>
                <a:t>錄取方式</a:t>
              </a:r>
            </a:p>
          </p:txBody>
        </p:sp>
      </p:grpSp>
    </p:spTree>
    <p:extLst>
      <p:ext uri="{BB962C8B-B14F-4D97-AF65-F5344CB8AC3E}">
        <p14:creationId xmlns:p14="http://schemas.microsoft.com/office/powerpoint/2010/main" val="853856769"/>
      </p:ext>
    </p:extLst>
  </p:cSld>
  <p:clrMapOvr>
    <a:masterClrMapping/>
  </p:clrMapOvr>
  <p:transition spd="med">
    <p:pull/>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AutoShape 10"/>
          <p:cNvSpPr>
            <a:spLocks noChangeArrowheads="1"/>
          </p:cNvSpPr>
          <p:nvPr/>
        </p:nvSpPr>
        <p:spPr bwMode="auto">
          <a:xfrm>
            <a:off x="524853" y="1710963"/>
            <a:ext cx="3790865" cy="1840447"/>
          </a:xfrm>
          <a:prstGeom prst="roundRect">
            <a:avLst>
              <a:gd name="adj" fmla="val 16667"/>
            </a:avLst>
          </a:prstGeom>
          <a:solidFill>
            <a:schemeClr val="accent2"/>
          </a:solidFill>
          <a:ln w="9525">
            <a:noFill/>
            <a:round/>
            <a:headEnd/>
            <a:tailEnd/>
          </a:ln>
          <a:effectLst>
            <a:prstShdw prst="shdw17" dist="17961" dir="2700000">
              <a:srgbClr val="7A838E"/>
            </a:prstShdw>
          </a:effectLst>
        </p:spPr>
        <p:txBody>
          <a:bodyPr wrap="none" anchor="ctr"/>
          <a:lstStyle/>
          <a:p>
            <a:endParaRPr lang="en-US" altLang="zh-TW" sz="2000" dirty="0"/>
          </a:p>
          <a:p>
            <a:r>
              <a:rPr lang="zh-TW" altLang="en-US" sz="2000" dirty="0"/>
              <a:t>電子商務科程式設計人才班</a:t>
            </a:r>
            <a:r>
              <a:rPr lang="en-US" altLang="zh-TW" sz="2000" dirty="0"/>
              <a:t>18</a:t>
            </a:r>
            <a:r>
              <a:rPr lang="zh-TW" altLang="en-US" sz="2000" dirty="0"/>
              <a:t>人</a:t>
            </a:r>
            <a:endParaRPr lang="en-US" altLang="zh-TW" sz="2000" dirty="0"/>
          </a:p>
          <a:p>
            <a:r>
              <a:rPr lang="zh-TW" altLang="en-US" sz="2000" dirty="0"/>
              <a:t>廣告設計科文創設計特色班 </a:t>
            </a:r>
            <a:r>
              <a:rPr lang="en-US" altLang="zh-TW" sz="2000" dirty="0"/>
              <a:t>18</a:t>
            </a:r>
            <a:r>
              <a:rPr lang="zh-TW" altLang="en-US" sz="2000" dirty="0"/>
              <a:t>人</a:t>
            </a:r>
            <a:endParaRPr lang="en-US" altLang="zh-TW" sz="2000" dirty="0"/>
          </a:p>
          <a:p>
            <a:endParaRPr lang="en-US" altLang="zh-TW" sz="1600" dirty="0"/>
          </a:p>
          <a:p>
            <a:r>
              <a:rPr lang="zh-TW" altLang="en-US" sz="1600" dirty="0"/>
              <a:t>        </a:t>
            </a:r>
            <a:r>
              <a:rPr lang="en-US" altLang="zh-TW" sz="1600" dirty="0">
                <a:solidFill>
                  <a:schemeClr val="bg1"/>
                </a:solidFill>
              </a:rPr>
              <a:t>(</a:t>
            </a:r>
            <a:r>
              <a:rPr lang="zh-TW" altLang="en-US" sz="1600" dirty="0">
                <a:solidFill>
                  <a:schemeClr val="bg1"/>
                </a:solidFill>
              </a:rPr>
              <a:t>外加身障生</a:t>
            </a:r>
            <a:r>
              <a:rPr lang="en-US" altLang="zh-TW" sz="1600" dirty="0">
                <a:solidFill>
                  <a:schemeClr val="bg1"/>
                </a:solidFill>
              </a:rPr>
              <a:t>1</a:t>
            </a:r>
            <a:r>
              <a:rPr lang="zh-TW" altLang="en-US" sz="1600" dirty="0">
                <a:solidFill>
                  <a:schemeClr val="bg1"/>
                </a:solidFill>
              </a:rPr>
              <a:t>人，原住民</a:t>
            </a:r>
            <a:r>
              <a:rPr lang="en-US" altLang="zh-TW" sz="1600" dirty="0">
                <a:solidFill>
                  <a:schemeClr val="bg1"/>
                </a:solidFill>
              </a:rPr>
              <a:t>1</a:t>
            </a:r>
            <a:r>
              <a:rPr lang="zh-TW" altLang="en-US" sz="1600" dirty="0">
                <a:solidFill>
                  <a:schemeClr val="bg1"/>
                </a:solidFill>
              </a:rPr>
              <a:t>人</a:t>
            </a:r>
            <a:r>
              <a:rPr lang="en-US" altLang="zh-TW" sz="1600" dirty="0">
                <a:solidFill>
                  <a:schemeClr val="bg1"/>
                </a:solidFill>
              </a:rPr>
              <a:t>)</a:t>
            </a:r>
            <a:endParaRPr lang="zh-TW" altLang="en-US" sz="1600" dirty="0">
              <a:solidFill>
                <a:schemeClr val="bg1"/>
              </a:solidFill>
            </a:endParaRPr>
          </a:p>
        </p:txBody>
      </p:sp>
      <p:sp>
        <p:nvSpPr>
          <p:cNvPr id="144386" name="文字方塊 10"/>
          <p:cNvSpPr txBox="1">
            <a:spLocks noChangeArrowheads="1"/>
          </p:cNvSpPr>
          <p:nvPr/>
        </p:nvSpPr>
        <p:spPr bwMode="auto">
          <a:xfrm>
            <a:off x="717618" y="165849"/>
            <a:ext cx="7196201" cy="646331"/>
          </a:xfrm>
          <a:prstGeom prst="rect">
            <a:avLst/>
          </a:prstGeom>
          <a:solidFill>
            <a:srgbClr val="FF9900"/>
          </a:solidFill>
          <a:ln w="9525">
            <a:noFill/>
            <a:miter lim="800000"/>
            <a:headEnd/>
            <a:tailEnd/>
          </a:ln>
        </p:spPr>
        <p:txBody>
          <a:bodyPr wrap="none">
            <a:spAutoFit/>
          </a:bodyPr>
          <a:lstStyle/>
          <a:p>
            <a:r>
              <a:rPr lang="en-US" altLang="zh-TW" sz="2400" b="1" dirty="0">
                <a:solidFill>
                  <a:schemeClr val="tx2"/>
                </a:solidFill>
                <a:latin typeface="微軟正黑體" pitchFamily="34" charset="-120"/>
                <a:ea typeface="微軟正黑體" pitchFamily="34" charset="-120"/>
                <a:cs typeface="微軟正黑體 Light"/>
              </a:rPr>
              <a:t>110</a:t>
            </a:r>
            <a:r>
              <a:rPr lang="zh-TW" altLang="en-US" sz="2400" b="1" dirty="0">
                <a:latin typeface="微軟正黑體" pitchFamily="34" charset="-120"/>
                <a:ea typeface="微軟正黑體" pitchFamily="34" charset="-120"/>
                <a:cs typeface="微軟正黑體 Light"/>
              </a:rPr>
              <a:t>學年度嘉義區</a:t>
            </a:r>
            <a:r>
              <a:rPr lang="zh-TW" altLang="en-US" sz="3600" b="1" dirty="0">
                <a:solidFill>
                  <a:schemeClr val="bg1"/>
                </a:solidFill>
                <a:latin typeface="微軟正黑體" pitchFamily="34" charset="-120"/>
                <a:ea typeface="微軟正黑體" pitchFamily="34" charset="-120"/>
                <a:cs typeface="微軟正黑體 Light"/>
              </a:rPr>
              <a:t>專業群科特色</a:t>
            </a:r>
            <a:r>
              <a:rPr lang="zh-TW" altLang="en-US" sz="2400" b="1" dirty="0">
                <a:latin typeface="微軟正黑體" pitchFamily="34" charset="-120"/>
                <a:ea typeface="微軟正黑體" pitchFamily="34" charset="-120"/>
                <a:cs typeface="微軟正黑體 Light"/>
              </a:rPr>
              <a:t>招生甄選入學</a:t>
            </a:r>
          </a:p>
        </p:txBody>
      </p:sp>
      <p:sp>
        <p:nvSpPr>
          <p:cNvPr id="144389" name="AutoShape 11"/>
          <p:cNvSpPr>
            <a:spLocks noChangeArrowheads="1"/>
          </p:cNvSpPr>
          <p:nvPr/>
        </p:nvSpPr>
        <p:spPr bwMode="auto">
          <a:xfrm>
            <a:off x="2035356" y="4293095"/>
            <a:ext cx="5343291" cy="1187643"/>
          </a:xfrm>
          <a:prstGeom prst="roundRect">
            <a:avLst>
              <a:gd name="adj" fmla="val 16667"/>
            </a:avLst>
          </a:prstGeom>
          <a:solidFill>
            <a:srgbClr val="FB8DDC"/>
          </a:solidFill>
          <a:ln w="9525">
            <a:noFill/>
            <a:round/>
            <a:headEnd/>
            <a:tailEnd/>
          </a:ln>
          <a:effectLst>
            <a:prstShdw prst="shdw17" dist="17961" dir="2700000">
              <a:srgbClr val="7A838E"/>
            </a:prstShdw>
          </a:effectLst>
        </p:spPr>
        <p:txBody>
          <a:bodyPr wrap="none" anchor="ctr"/>
          <a:lstStyle/>
          <a:p>
            <a:endParaRPr lang="zh-TW" altLang="en-US" sz="1350"/>
          </a:p>
        </p:txBody>
      </p:sp>
      <p:sp>
        <p:nvSpPr>
          <p:cNvPr id="155660" name="AutoShape 12"/>
          <p:cNvSpPr>
            <a:spLocks noChangeArrowheads="1"/>
          </p:cNvSpPr>
          <p:nvPr/>
        </p:nvSpPr>
        <p:spPr bwMode="auto">
          <a:xfrm>
            <a:off x="3537432" y="3920243"/>
            <a:ext cx="1944290" cy="594122"/>
          </a:xfrm>
          <a:prstGeom prst="flowChartAlternateProcess">
            <a:avLst/>
          </a:prstGeom>
          <a:solidFill>
            <a:srgbClr val="7030A0"/>
          </a:solidFill>
          <a:ln w="9525">
            <a:noFill/>
            <a:miter lim="800000"/>
            <a:headEnd/>
            <a:tailEnd/>
          </a:ln>
          <a:effectLst>
            <a:prstShdw prst="shdw17" dist="17961" dir="2700000">
              <a:schemeClr val="accent1">
                <a:gamma/>
                <a:shade val="60000"/>
                <a:invGamma/>
              </a:schemeClr>
            </a:prstShdw>
          </a:effectLst>
        </p:spPr>
        <p:txBody>
          <a:bodyPr wrap="none" anchor="ctr"/>
          <a:lstStyle/>
          <a:p>
            <a:pPr algn="ctr">
              <a:defRPr/>
            </a:pPr>
            <a:r>
              <a:rPr lang="zh-TW" altLang="en-US" sz="2700" b="1" dirty="0">
                <a:solidFill>
                  <a:schemeClr val="bg1"/>
                </a:solidFill>
                <a:ea typeface="微軟正黑體" pitchFamily="34" charset="-120"/>
              </a:rPr>
              <a:t>萬能工商</a:t>
            </a:r>
          </a:p>
        </p:txBody>
      </p:sp>
      <p:sp>
        <p:nvSpPr>
          <p:cNvPr id="155663" name="Text Box 15"/>
          <p:cNvSpPr txBox="1">
            <a:spLocks noChangeArrowheads="1"/>
          </p:cNvSpPr>
          <p:nvPr/>
        </p:nvSpPr>
        <p:spPr bwMode="auto">
          <a:xfrm>
            <a:off x="2460128" y="4517784"/>
            <a:ext cx="4907343" cy="187743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endParaRPr lang="en-US" altLang="zh-TW" b="1" dirty="0">
              <a:latin typeface="微軟正黑體" panose="020B0604030504040204" pitchFamily="34" charset="-120"/>
              <a:ea typeface="微軟正黑體" panose="020B0604030504040204" pitchFamily="34" charset="-120"/>
            </a:endParaRPr>
          </a:p>
          <a:p>
            <a:r>
              <a:rPr lang="zh-TW" altLang="zh-TW" sz="2000" b="1" dirty="0">
                <a:latin typeface="微軟正黑體" panose="020B0604030504040204" pitchFamily="34" charset="-120"/>
                <a:ea typeface="微軟正黑體" panose="020B0604030504040204" pitchFamily="34" charset="-120"/>
              </a:rPr>
              <a:t>多媒體設計科</a:t>
            </a:r>
            <a:r>
              <a:rPr lang="en-US" altLang="zh-TW" sz="2000" b="1" dirty="0">
                <a:latin typeface="微軟正黑體" panose="020B0604030504040204" pitchFamily="34" charset="-120"/>
                <a:ea typeface="微軟正黑體" panose="020B0604030504040204" pitchFamily="34" charset="-120"/>
              </a:rPr>
              <a:t>(</a:t>
            </a:r>
            <a:r>
              <a:rPr lang="zh-TW" altLang="zh-TW" sz="2000" b="1" dirty="0">
                <a:latin typeface="微軟正黑體" panose="020B0604030504040204" pitchFamily="34" charset="-120"/>
                <a:ea typeface="微軟正黑體" panose="020B0604030504040204" pitchFamily="34" charset="-120"/>
              </a:rPr>
              <a:t>動漫視覺影像創作班</a:t>
            </a:r>
            <a:r>
              <a:rPr lang="en-US" altLang="zh-TW" sz="2000" b="1" dirty="0">
                <a:latin typeface="微軟正黑體" panose="020B0604030504040204" pitchFamily="34" charset="-120"/>
                <a:ea typeface="微軟正黑體" panose="020B0604030504040204" pitchFamily="34" charset="-120"/>
              </a:rPr>
              <a:t>)23</a:t>
            </a:r>
            <a:r>
              <a:rPr lang="zh-TW" altLang="zh-TW" sz="2000" b="1" dirty="0">
                <a:latin typeface="微軟正黑體" panose="020B0604030504040204" pitchFamily="34" charset="-120"/>
                <a:ea typeface="微軟正黑體" panose="020B0604030504040204" pitchFamily="34" charset="-120"/>
              </a:rPr>
              <a:t>人</a:t>
            </a:r>
            <a:endParaRPr lang="en-US" altLang="zh-TW" sz="2000" b="1" dirty="0">
              <a:latin typeface="微軟正黑體" panose="020B0604030504040204" pitchFamily="34" charset="-120"/>
              <a:ea typeface="微軟正黑體" panose="020B0604030504040204" pitchFamily="34" charset="-120"/>
            </a:endParaRPr>
          </a:p>
          <a:p>
            <a:r>
              <a:rPr lang="zh-TW" altLang="en-US" sz="1600" dirty="0">
                <a:solidFill>
                  <a:schemeClr val="bg1"/>
                </a:solidFill>
              </a:rPr>
              <a:t>                     </a:t>
            </a:r>
            <a:r>
              <a:rPr lang="en-US" altLang="zh-TW" sz="1600" dirty="0">
                <a:solidFill>
                  <a:schemeClr val="bg1"/>
                </a:solidFill>
              </a:rPr>
              <a:t>(</a:t>
            </a:r>
            <a:r>
              <a:rPr lang="zh-TW" altLang="en-US" sz="1600" dirty="0">
                <a:solidFill>
                  <a:schemeClr val="bg1"/>
                </a:solidFill>
              </a:rPr>
              <a:t>外加身障生</a:t>
            </a:r>
            <a:r>
              <a:rPr lang="en-US" altLang="zh-TW" sz="1600" dirty="0">
                <a:solidFill>
                  <a:schemeClr val="bg1"/>
                </a:solidFill>
              </a:rPr>
              <a:t>1</a:t>
            </a:r>
            <a:r>
              <a:rPr lang="zh-TW" altLang="en-US" sz="1600" dirty="0">
                <a:solidFill>
                  <a:schemeClr val="bg1"/>
                </a:solidFill>
              </a:rPr>
              <a:t>人，原住民</a:t>
            </a:r>
            <a:r>
              <a:rPr lang="en-US" altLang="zh-TW" sz="1600" dirty="0">
                <a:solidFill>
                  <a:schemeClr val="bg1"/>
                </a:solidFill>
              </a:rPr>
              <a:t>1</a:t>
            </a:r>
            <a:r>
              <a:rPr lang="zh-TW" altLang="en-US" sz="1600" dirty="0">
                <a:solidFill>
                  <a:schemeClr val="bg1"/>
                </a:solidFill>
              </a:rPr>
              <a:t>人</a:t>
            </a:r>
            <a:r>
              <a:rPr lang="en-US" altLang="zh-TW" sz="1600" dirty="0">
                <a:solidFill>
                  <a:schemeClr val="bg1"/>
                </a:solidFill>
              </a:rPr>
              <a:t>)</a:t>
            </a:r>
            <a:endParaRPr lang="zh-TW" altLang="en-US" sz="1600" dirty="0">
              <a:solidFill>
                <a:schemeClr val="bg1"/>
              </a:solidFill>
            </a:endParaRPr>
          </a:p>
          <a:p>
            <a:endParaRPr lang="en-US" altLang="zh-TW" sz="2000" b="1" dirty="0">
              <a:latin typeface="微軟正黑體" panose="020B0604030504040204" pitchFamily="34" charset="-120"/>
              <a:ea typeface="微軟正黑體" panose="020B0604030504040204" pitchFamily="34" charset="-120"/>
            </a:endParaRPr>
          </a:p>
          <a:p>
            <a:endParaRPr lang="zh-TW" altLang="zh-TW" sz="2000" b="1" dirty="0">
              <a:latin typeface="微軟正黑體" panose="020B0604030504040204" pitchFamily="34" charset="-120"/>
              <a:ea typeface="微軟正黑體" panose="020B0604030504040204" pitchFamily="34" charset="-120"/>
            </a:endParaRPr>
          </a:p>
          <a:p>
            <a:endParaRPr lang="en-US" altLang="zh-TW" b="1" dirty="0">
              <a:latin typeface="微軟正黑體" panose="020B0604030504040204" pitchFamily="34" charset="-120"/>
              <a:ea typeface="微軟正黑體" panose="020B0604030504040204" pitchFamily="34" charset="-120"/>
            </a:endParaRPr>
          </a:p>
        </p:txBody>
      </p:sp>
      <p:sp>
        <p:nvSpPr>
          <p:cNvPr id="2" name="文字方塊 1"/>
          <p:cNvSpPr txBox="1"/>
          <p:nvPr/>
        </p:nvSpPr>
        <p:spPr>
          <a:xfrm>
            <a:off x="717618" y="6027003"/>
            <a:ext cx="8136906" cy="830997"/>
          </a:xfrm>
          <a:prstGeom prst="rect">
            <a:avLst/>
          </a:prstGeom>
          <a:noFill/>
        </p:spPr>
        <p:txBody>
          <a:bodyPr wrap="square" rtlCol="0">
            <a:spAutoFit/>
          </a:bodyPr>
          <a:lstStyle/>
          <a:p>
            <a:r>
              <a:rPr lang="zh-TW" altLang="en-US" sz="2400" dirty="0"/>
              <a:t>註</a:t>
            </a:r>
            <a:r>
              <a:rPr lang="en-US" altLang="zh-TW" sz="2400" dirty="0"/>
              <a:t>1:</a:t>
            </a:r>
            <a:r>
              <a:rPr lang="zh-TW" altLang="en-US" sz="2400" b="1" dirty="0">
                <a:solidFill>
                  <a:srgbClr val="FF0000"/>
                </a:solidFill>
              </a:rPr>
              <a:t>華商需採計會考成績</a:t>
            </a:r>
            <a:r>
              <a:rPr lang="en-US" altLang="zh-TW" sz="2400" b="1" dirty="0">
                <a:solidFill>
                  <a:srgbClr val="FF0000"/>
                </a:solidFill>
              </a:rPr>
              <a:t>(B</a:t>
            </a:r>
            <a:r>
              <a:rPr lang="zh-TW" altLang="en-US" sz="2400" b="1" dirty="0">
                <a:solidFill>
                  <a:srgbClr val="FF0000"/>
                </a:solidFill>
              </a:rPr>
              <a:t>以上</a:t>
            </a:r>
            <a:r>
              <a:rPr lang="en-US" altLang="zh-TW" sz="2400" b="1" dirty="0">
                <a:solidFill>
                  <a:srgbClr val="FF0000"/>
                </a:solidFill>
              </a:rPr>
              <a:t>)</a:t>
            </a:r>
            <a:r>
              <a:rPr lang="zh-TW" altLang="en-US" sz="2400" b="1" dirty="0">
                <a:solidFill>
                  <a:srgbClr val="FF0000"/>
                </a:solidFill>
              </a:rPr>
              <a:t> </a:t>
            </a:r>
            <a:endParaRPr lang="en-US" altLang="zh-TW" sz="2400" b="1" dirty="0">
              <a:solidFill>
                <a:srgbClr val="FF0000"/>
              </a:solidFill>
            </a:endParaRPr>
          </a:p>
          <a:p>
            <a:r>
              <a:rPr lang="zh-TW" altLang="en-US" sz="2400" dirty="0"/>
              <a:t>註</a:t>
            </a:r>
            <a:r>
              <a:rPr lang="en-US" altLang="zh-TW" sz="2400" dirty="0"/>
              <a:t>2:</a:t>
            </a:r>
            <a:r>
              <a:rPr lang="zh-TW" altLang="en-US" sz="2400" dirty="0"/>
              <a:t>正確之科別與名額請參見簡章 </a:t>
            </a:r>
          </a:p>
        </p:txBody>
      </p:sp>
      <p:sp>
        <p:nvSpPr>
          <p:cNvPr id="10" name="AutoShape 12"/>
          <p:cNvSpPr>
            <a:spLocks noChangeArrowheads="1"/>
          </p:cNvSpPr>
          <p:nvPr/>
        </p:nvSpPr>
        <p:spPr bwMode="auto">
          <a:xfrm>
            <a:off x="1335216" y="1421636"/>
            <a:ext cx="1944290" cy="594122"/>
          </a:xfrm>
          <a:prstGeom prst="flowChartAlternateProcess">
            <a:avLst/>
          </a:prstGeom>
          <a:solidFill>
            <a:srgbClr val="FFC000"/>
          </a:solidFill>
          <a:ln w="9525">
            <a:noFill/>
            <a:miter lim="800000"/>
            <a:headEnd/>
            <a:tailEnd/>
          </a:ln>
          <a:effectLst>
            <a:prstShdw prst="shdw17" dist="17961" dir="2700000">
              <a:schemeClr val="accent1">
                <a:gamma/>
                <a:shade val="60000"/>
                <a:invGamma/>
              </a:schemeClr>
            </a:prstShdw>
          </a:effectLst>
        </p:spPr>
        <p:txBody>
          <a:bodyPr wrap="none" anchor="ctr"/>
          <a:lstStyle/>
          <a:p>
            <a:pPr algn="ctr">
              <a:defRPr/>
            </a:pPr>
            <a:r>
              <a:rPr lang="zh-TW" altLang="en-US" sz="2700" b="1" dirty="0">
                <a:solidFill>
                  <a:srgbClr val="FF0000"/>
                </a:solidFill>
                <a:ea typeface="微軟正黑體" pitchFamily="34" charset="-120"/>
              </a:rPr>
              <a:t>華南高商</a:t>
            </a:r>
          </a:p>
        </p:txBody>
      </p:sp>
      <p:sp>
        <p:nvSpPr>
          <p:cNvPr id="12" name="AutoShape 10"/>
          <p:cNvSpPr>
            <a:spLocks noChangeArrowheads="1"/>
          </p:cNvSpPr>
          <p:nvPr/>
        </p:nvSpPr>
        <p:spPr bwMode="auto">
          <a:xfrm>
            <a:off x="4707002" y="1767452"/>
            <a:ext cx="3975424" cy="1694926"/>
          </a:xfrm>
          <a:prstGeom prst="roundRect">
            <a:avLst>
              <a:gd name="adj" fmla="val 16667"/>
            </a:avLst>
          </a:prstGeom>
          <a:solidFill>
            <a:srgbClr val="00B0F0"/>
          </a:solidFill>
          <a:ln w="9525">
            <a:noFill/>
            <a:round/>
            <a:headEnd/>
            <a:tailEnd/>
          </a:ln>
          <a:effectLst>
            <a:prstShdw prst="shdw17" dist="17961" dir="2700000">
              <a:srgbClr val="7A838E"/>
            </a:prstShdw>
          </a:effectLst>
        </p:spPr>
        <p:txBody>
          <a:bodyPr wrap="none" anchor="ctr"/>
          <a:lstStyle/>
          <a:p>
            <a:endParaRPr lang="en-US" altLang="zh-TW" sz="2000" dirty="0"/>
          </a:p>
          <a:p>
            <a:r>
              <a:rPr lang="zh-TW" altLang="en-US" sz="2000" dirty="0"/>
              <a:t>觀光事業科設旅宿經營達人班</a:t>
            </a:r>
            <a:r>
              <a:rPr lang="en-US" altLang="zh-TW" sz="2000" dirty="0"/>
              <a:t>25</a:t>
            </a:r>
            <a:r>
              <a:rPr lang="zh-TW" altLang="en-US" sz="2000" dirty="0"/>
              <a:t>人</a:t>
            </a:r>
            <a:endParaRPr lang="en-US" altLang="zh-TW" sz="2000" dirty="0"/>
          </a:p>
          <a:p>
            <a:r>
              <a:rPr lang="zh-TW" altLang="en-US" sz="2000" dirty="0"/>
              <a:t>資料處理科數位科技應用班</a:t>
            </a:r>
            <a:r>
              <a:rPr lang="en-US" altLang="zh-TW" sz="2000" dirty="0"/>
              <a:t>25</a:t>
            </a:r>
            <a:r>
              <a:rPr lang="zh-TW" altLang="en-US" sz="2000" dirty="0"/>
              <a:t>人</a:t>
            </a:r>
            <a:endParaRPr lang="en-US" altLang="zh-TW" sz="2000" dirty="0"/>
          </a:p>
          <a:p>
            <a:r>
              <a:rPr lang="zh-TW" altLang="en-US" sz="2000" dirty="0"/>
              <a:t>幼兒保育科器樂特色專班</a:t>
            </a:r>
            <a:r>
              <a:rPr lang="en-US" altLang="zh-TW" sz="2000" dirty="0"/>
              <a:t>35</a:t>
            </a:r>
            <a:r>
              <a:rPr lang="zh-TW" altLang="en-US" sz="2000" dirty="0"/>
              <a:t>人</a:t>
            </a:r>
            <a:endParaRPr lang="en-US" altLang="zh-TW" sz="2000" dirty="0"/>
          </a:p>
          <a:p>
            <a:r>
              <a:rPr lang="zh-TW" altLang="en-US" sz="1600" dirty="0">
                <a:solidFill>
                  <a:schemeClr val="bg1"/>
                </a:solidFill>
              </a:rPr>
              <a:t>            </a:t>
            </a:r>
            <a:r>
              <a:rPr lang="en-US" altLang="zh-TW" sz="1600" dirty="0">
                <a:solidFill>
                  <a:schemeClr val="bg1"/>
                </a:solidFill>
              </a:rPr>
              <a:t>(</a:t>
            </a:r>
            <a:r>
              <a:rPr lang="zh-TW" altLang="en-US" sz="1600" dirty="0">
                <a:solidFill>
                  <a:schemeClr val="bg1"/>
                </a:solidFill>
              </a:rPr>
              <a:t>外加身障生</a:t>
            </a:r>
            <a:r>
              <a:rPr lang="en-US" altLang="zh-TW" sz="1600" dirty="0">
                <a:solidFill>
                  <a:schemeClr val="bg1"/>
                </a:solidFill>
              </a:rPr>
              <a:t>2</a:t>
            </a:r>
            <a:r>
              <a:rPr lang="zh-TW" altLang="en-US" sz="1600" dirty="0">
                <a:solidFill>
                  <a:schemeClr val="bg1"/>
                </a:solidFill>
              </a:rPr>
              <a:t>人，原住民</a:t>
            </a:r>
            <a:r>
              <a:rPr lang="en-US" altLang="zh-TW" sz="1600" dirty="0">
                <a:solidFill>
                  <a:schemeClr val="bg1"/>
                </a:solidFill>
              </a:rPr>
              <a:t>2</a:t>
            </a:r>
            <a:r>
              <a:rPr lang="zh-TW" altLang="en-US" sz="1600" dirty="0">
                <a:solidFill>
                  <a:schemeClr val="bg1"/>
                </a:solidFill>
              </a:rPr>
              <a:t>人</a:t>
            </a:r>
            <a:r>
              <a:rPr lang="en-US" altLang="zh-TW" sz="1600" dirty="0">
                <a:solidFill>
                  <a:schemeClr val="bg1"/>
                </a:solidFill>
              </a:rPr>
              <a:t>)</a:t>
            </a:r>
            <a:endParaRPr lang="zh-TW" altLang="en-US" sz="1600" dirty="0">
              <a:solidFill>
                <a:schemeClr val="bg1"/>
              </a:solidFill>
            </a:endParaRPr>
          </a:p>
        </p:txBody>
      </p:sp>
      <p:sp>
        <p:nvSpPr>
          <p:cNvPr id="11" name="AutoShape 12"/>
          <p:cNvSpPr>
            <a:spLocks noChangeArrowheads="1"/>
          </p:cNvSpPr>
          <p:nvPr/>
        </p:nvSpPr>
        <p:spPr bwMode="auto">
          <a:xfrm>
            <a:off x="5529087" y="1414031"/>
            <a:ext cx="1944290" cy="594122"/>
          </a:xfrm>
          <a:prstGeom prst="flowChartAlternateProcess">
            <a:avLst/>
          </a:prstGeom>
          <a:solidFill>
            <a:srgbClr val="FFFF00"/>
          </a:solidFill>
          <a:ln w="9525">
            <a:noFill/>
            <a:miter lim="800000"/>
            <a:headEnd/>
            <a:tailEnd/>
          </a:ln>
          <a:effectLst>
            <a:prstShdw prst="shdw17" dist="17961" dir="2700000">
              <a:schemeClr val="accent1">
                <a:gamma/>
                <a:shade val="60000"/>
                <a:invGamma/>
              </a:schemeClr>
            </a:prstShdw>
          </a:effectLst>
        </p:spPr>
        <p:txBody>
          <a:bodyPr wrap="none" anchor="ctr"/>
          <a:lstStyle/>
          <a:p>
            <a:pPr algn="ctr">
              <a:defRPr/>
            </a:pPr>
            <a:r>
              <a:rPr lang="zh-TW" altLang="en-US" sz="2700" b="1" dirty="0">
                <a:ea typeface="微軟正黑體" pitchFamily="34" charset="-120"/>
              </a:rPr>
              <a:t>嘉義家職</a:t>
            </a:r>
          </a:p>
        </p:txBody>
      </p:sp>
    </p:spTree>
    <p:extLst>
      <p:ext uri="{BB962C8B-B14F-4D97-AF65-F5344CB8AC3E}">
        <p14:creationId xmlns:p14="http://schemas.microsoft.com/office/powerpoint/2010/main" val="1046846972"/>
      </p:ext>
    </p:extLst>
  </p:cSld>
  <p:clrMapOvr>
    <a:masterClrMapping/>
  </p:clrMapOvr>
  <p:transition spd="med">
    <p:pull/>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15250" y="22454"/>
            <a:ext cx="8229600" cy="1143000"/>
          </a:xfrm>
        </p:spPr>
        <p:txBody>
          <a:bodyPr/>
          <a:lstStyle/>
          <a:p>
            <a:pPr algn="l"/>
            <a:r>
              <a:rPr lang="zh-TW" altLang="en-US" dirty="0"/>
              <a:t>特色招生甄選入學</a:t>
            </a:r>
            <a:r>
              <a:rPr lang="en-US" altLang="zh-TW" dirty="0"/>
              <a:t>—</a:t>
            </a:r>
            <a:r>
              <a:rPr lang="zh-TW" altLang="en-US" dirty="0"/>
              <a:t>體育班</a:t>
            </a:r>
          </a:p>
        </p:txBody>
      </p:sp>
      <p:sp>
        <p:nvSpPr>
          <p:cNvPr id="3" name="內容版面配置區 2"/>
          <p:cNvSpPr>
            <a:spLocks noGrp="1"/>
          </p:cNvSpPr>
          <p:nvPr>
            <p:ph idx="1"/>
          </p:nvPr>
        </p:nvSpPr>
        <p:spPr>
          <a:xfrm>
            <a:off x="611560" y="1340768"/>
            <a:ext cx="8229600" cy="4525963"/>
          </a:xfrm>
        </p:spPr>
        <p:txBody>
          <a:bodyPr/>
          <a:lstStyle/>
          <a:p>
            <a:r>
              <a:rPr lang="zh-TW" altLang="en-US" dirty="0"/>
              <a:t>體育班甄選為</a:t>
            </a:r>
            <a:r>
              <a:rPr lang="zh-TW" altLang="en-US" b="1" dirty="0"/>
              <a:t>各校</a:t>
            </a:r>
            <a:r>
              <a:rPr lang="zh-TW" altLang="en-US" b="1" dirty="0">
                <a:solidFill>
                  <a:srgbClr val="FF0000"/>
                </a:solidFill>
              </a:rPr>
              <a:t>單獨招生。</a:t>
            </a:r>
            <a:endParaRPr lang="en-US" altLang="zh-TW" b="1" dirty="0">
              <a:solidFill>
                <a:srgbClr val="FF0000"/>
              </a:solidFill>
            </a:endParaRPr>
          </a:p>
          <a:p>
            <a:r>
              <a:rPr lang="zh-TW" altLang="en-US" dirty="0"/>
              <a:t>參加高級中等學校體育班甄選入學之學生</a:t>
            </a:r>
            <a:r>
              <a:rPr lang="zh-TW" altLang="en-US" b="1" dirty="0">
                <a:solidFill>
                  <a:srgbClr val="FF0000"/>
                </a:solidFill>
              </a:rPr>
              <a:t>不受免試就學區限制，</a:t>
            </a:r>
            <a:r>
              <a:rPr lang="zh-TW" altLang="en-US" b="1" dirty="0"/>
              <a:t>學生得跨區報名</a:t>
            </a:r>
            <a:r>
              <a:rPr lang="zh-TW" altLang="en-US" b="1" dirty="0">
                <a:solidFill>
                  <a:srgbClr val="FF0000"/>
                </a:solidFill>
              </a:rPr>
              <a:t>。</a:t>
            </a:r>
            <a:endParaRPr lang="en-US" altLang="zh-TW" b="1" dirty="0">
              <a:solidFill>
                <a:srgbClr val="FF0000"/>
              </a:solidFill>
            </a:endParaRPr>
          </a:p>
          <a:p>
            <a:r>
              <a:rPr lang="zh-TW" altLang="en-US" sz="3200" spc="260" dirty="0">
                <a:latin typeface="cwTeXHeiBold"/>
                <a:cs typeface="cwTeXHeiBold"/>
              </a:rPr>
              <a:t>依術科測驗分數為</a:t>
            </a:r>
            <a:r>
              <a:rPr lang="zh-TW" altLang="en-US" sz="3200" spc="245" dirty="0">
                <a:latin typeface="cwTeXHeiBold"/>
                <a:cs typeface="cwTeXHeiBold"/>
              </a:rPr>
              <a:t>錄</a:t>
            </a:r>
            <a:r>
              <a:rPr lang="zh-TW" altLang="en-US" sz="3200" spc="260" dirty="0">
                <a:latin typeface="cwTeXHeiBold"/>
                <a:cs typeface="cwTeXHeiBold"/>
              </a:rPr>
              <a:t>取依據。</a:t>
            </a:r>
            <a:endParaRPr lang="en-US" altLang="zh-TW" b="1" dirty="0">
              <a:solidFill>
                <a:srgbClr val="FF0000"/>
              </a:solidFill>
            </a:endParaRPr>
          </a:p>
          <a:p>
            <a:r>
              <a:rPr lang="en-US" altLang="zh-TW" b="1" dirty="0"/>
              <a:t>110</a:t>
            </a:r>
            <a:r>
              <a:rPr lang="zh-TW" altLang="en-US" b="1" dirty="0"/>
              <a:t>學年度以公告之簡章為主</a:t>
            </a:r>
            <a:r>
              <a:rPr lang="zh-TW" altLang="en-US" b="1" dirty="0">
                <a:solidFill>
                  <a:srgbClr val="FF0000"/>
                </a:solidFill>
              </a:rPr>
              <a:t>。</a:t>
            </a:r>
          </a:p>
          <a:p>
            <a:pPr marL="0" indent="0">
              <a:buNone/>
            </a:pPr>
            <a:endParaRPr lang="zh-TW" altLang="en-US" dirty="0"/>
          </a:p>
        </p:txBody>
      </p:sp>
    </p:spTree>
    <p:extLst>
      <p:ext uri="{BB962C8B-B14F-4D97-AF65-F5344CB8AC3E}">
        <p14:creationId xmlns:p14="http://schemas.microsoft.com/office/powerpoint/2010/main" val="2393981973"/>
      </p:ext>
    </p:extLst>
  </p:cSld>
  <p:clrMapOvr>
    <a:masterClrMapping/>
  </p:clrMapOvr>
  <p:transition spd="med">
    <p:pull/>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其他</a:t>
            </a:r>
            <a:r>
              <a:rPr lang="en-US" altLang="zh-TW" dirty="0"/>
              <a:t>—</a:t>
            </a:r>
            <a:r>
              <a:rPr lang="zh-TW" altLang="en-US" dirty="0"/>
              <a:t>運動績優甄審、甄試與獨招</a:t>
            </a:r>
          </a:p>
        </p:txBody>
      </p:sp>
      <p:sp>
        <p:nvSpPr>
          <p:cNvPr id="3" name="內容版面配置區 2"/>
          <p:cNvSpPr>
            <a:spLocks noGrp="1"/>
          </p:cNvSpPr>
          <p:nvPr>
            <p:ph idx="1"/>
          </p:nvPr>
        </p:nvSpPr>
        <p:spPr>
          <a:xfrm>
            <a:off x="457200" y="1437797"/>
            <a:ext cx="8229600" cy="4525963"/>
          </a:xfrm>
        </p:spPr>
        <p:txBody>
          <a:bodyPr>
            <a:normAutofit fontScale="92500" lnSpcReduction="10000"/>
          </a:bodyPr>
          <a:lstStyle/>
          <a:p>
            <a:pPr marL="0" indent="0">
              <a:buNone/>
            </a:pPr>
            <a:r>
              <a:rPr lang="zh-TW" altLang="en-US" sz="3200" b="0" spc="-5" dirty="0">
                <a:solidFill>
                  <a:srgbClr val="FF0000"/>
                </a:solidFill>
                <a:latin typeface="Noto Sans CJK JP Medium"/>
                <a:cs typeface="Noto Sans CJK JP Medium"/>
              </a:rPr>
              <a:t>中等以上學校運動成績優良學生升</a:t>
            </a:r>
            <a:r>
              <a:rPr lang="zh-TW" altLang="en-US" sz="3200" b="0" dirty="0">
                <a:solidFill>
                  <a:srgbClr val="FF0000"/>
                </a:solidFill>
                <a:latin typeface="Noto Sans CJK JP Medium"/>
                <a:cs typeface="Noto Sans CJK JP Medium"/>
              </a:rPr>
              <a:t>學</a:t>
            </a:r>
            <a:r>
              <a:rPr lang="zh-TW" altLang="en-US" sz="3200" b="0" spc="-5" dirty="0">
                <a:solidFill>
                  <a:srgbClr val="FF0000"/>
                </a:solidFill>
                <a:latin typeface="Noto Sans CJK JP Medium"/>
                <a:cs typeface="Noto Sans CJK JP Medium"/>
              </a:rPr>
              <a:t>輔導</a:t>
            </a:r>
            <a:r>
              <a:rPr lang="zh-TW" altLang="en-US" sz="3200" b="0" dirty="0">
                <a:solidFill>
                  <a:srgbClr val="FF0000"/>
                </a:solidFill>
                <a:latin typeface="Noto Sans CJK JP Medium"/>
                <a:cs typeface="Noto Sans CJK JP Medium"/>
              </a:rPr>
              <a:t>辦</a:t>
            </a:r>
            <a:r>
              <a:rPr lang="zh-TW" altLang="en-US" sz="3200" b="0" spc="-5" dirty="0">
                <a:solidFill>
                  <a:srgbClr val="FF0000"/>
                </a:solidFill>
                <a:latin typeface="Noto Sans CJK JP Medium"/>
                <a:cs typeface="Noto Sans CJK JP Medium"/>
              </a:rPr>
              <a:t>法</a:t>
            </a:r>
            <a:endParaRPr lang="zh-TW" altLang="en-US" sz="3200" dirty="0">
              <a:latin typeface="Noto Sans CJK JP Medium"/>
              <a:cs typeface="Noto Sans CJK JP Medium"/>
            </a:endParaRPr>
          </a:p>
          <a:p>
            <a:r>
              <a:rPr lang="zh-TW" altLang="en-US" dirty="0"/>
              <a:t>運動績優甄審入學</a:t>
            </a:r>
            <a:r>
              <a:rPr lang="en-US" altLang="zh-TW" sz="2200" dirty="0"/>
              <a:t>(</a:t>
            </a:r>
            <a:r>
              <a:rPr lang="zh-TW" altLang="en-US" sz="2200" dirty="0"/>
              <a:t>國際競賽表現</a:t>
            </a:r>
            <a:r>
              <a:rPr lang="en-US" altLang="zh-TW" sz="2200" dirty="0"/>
              <a:t>)</a:t>
            </a:r>
          </a:p>
          <a:p>
            <a:pPr lvl="1"/>
            <a:r>
              <a:rPr lang="zh-TW" altLang="en-US" dirty="0"/>
              <a:t>中等以上學校運動成績優良學生輔導委員會</a:t>
            </a:r>
            <a:endParaRPr lang="en-US" altLang="zh-TW" dirty="0"/>
          </a:p>
          <a:p>
            <a:pPr lvl="1"/>
            <a:r>
              <a:rPr lang="zh-TW" altLang="en-US" dirty="0"/>
              <a:t>國立臺灣體育運動大學</a:t>
            </a:r>
            <a:endParaRPr lang="en-US" altLang="zh-TW" dirty="0"/>
          </a:p>
          <a:p>
            <a:r>
              <a:rPr lang="zh-TW" altLang="en-US" dirty="0"/>
              <a:t>運動績優甄試入學</a:t>
            </a:r>
            <a:r>
              <a:rPr lang="en-US" altLang="zh-TW" sz="2200" dirty="0"/>
              <a:t>(</a:t>
            </a:r>
            <a:r>
              <a:rPr lang="zh-TW" altLang="en-US" sz="2200" dirty="0"/>
              <a:t>競賽表現</a:t>
            </a:r>
            <a:r>
              <a:rPr lang="en-US" altLang="zh-TW" sz="2200" dirty="0"/>
              <a:t>+</a:t>
            </a:r>
            <a:r>
              <a:rPr lang="zh-TW" altLang="en-US" sz="2200" dirty="0"/>
              <a:t>術科測驗</a:t>
            </a:r>
            <a:r>
              <a:rPr lang="en-US" altLang="zh-TW" sz="2200" dirty="0"/>
              <a:t>+</a:t>
            </a:r>
            <a:r>
              <a:rPr lang="zh-TW" altLang="en-US" sz="2200" dirty="0"/>
              <a:t>國中教育會考</a:t>
            </a:r>
            <a:r>
              <a:rPr lang="en-US" altLang="zh-TW" sz="2200" dirty="0"/>
              <a:t>)</a:t>
            </a:r>
          </a:p>
          <a:p>
            <a:pPr lvl="1"/>
            <a:r>
              <a:rPr lang="zh-TW" altLang="en-US" dirty="0"/>
              <a:t>中等以上學校運動成績優良學生輔導委員會</a:t>
            </a:r>
            <a:endParaRPr lang="en-US" altLang="zh-TW" dirty="0"/>
          </a:p>
          <a:p>
            <a:pPr lvl="1"/>
            <a:r>
              <a:rPr lang="zh-TW" altLang="en-US" dirty="0"/>
              <a:t>國立臺灣體育運動大學</a:t>
            </a:r>
            <a:endParaRPr lang="en-US" altLang="zh-TW" dirty="0"/>
          </a:p>
          <a:p>
            <a:r>
              <a:rPr lang="zh-TW" altLang="en-US" dirty="0"/>
              <a:t>運動績優獨招</a:t>
            </a:r>
            <a:endParaRPr lang="en-US" altLang="zh-TW" dirty="0"/>
          </a:p>
          <a:p>
            <a:pPr lvl="1"/>
            <a:r>
              <a:rPr lang="zh-TW" altLang="en-US" dirty="0"/>
              <a:t>教育部體育署學校體育組</a:t>
            </a:r>
          </a:p>
        </p:txBody>
      </p:sp>
    </p:spTree>
    <p:extLst>
      <p:ext uri="{BB962C8B-B14F-4D97-AF65-F5344CB8AC3E}">
        <p14:creationId xmlns:p14="http://schemas.microsoft.com/office/powerpoint/2010/main" val="1196397031"/>
      </p:ext>
    </p:extLst>
  </p:cSld>
  <p:clrMapOvr>
    <a:masterClrMapping/>
  </p:clrMapOvr>
  <p:transition spd="med">
    <p:pull/>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內容版面配置區 2"/>
          <p:cNvSpPr>
            <a:spLocks noGrp="1"/>
          </p:cNvSpPr>
          <p:nvPr>
            <p:ph idx="1"/>
          </p:nvPr>
        </p:nvSpPr>
        <p:spPr>
          <a:xfrm>
            <a:off x="949888" y="1056958"/>
            <a:ext cx="6757938" cy="840927"/>
          </a:xfrm>
        </p:spPr>
        <p:txBody>
          <a:bodyPr>
            <a:noAutofit/>
          </a:bodyPr>
          <a:lstStyle/>
          <a:p>
            <a:pPr eaLnBrk="1" hangingPunct="1"/>
            <a:r>
              <a:rPr lang="zh-TW" altLang="en-US" sz="2000" b="1" dirty="0">
                <a:cs typeface="Times New Roman" pitchFamily="18" charset="0"/>
              </a:rPr>
              <a:t>五專免試入學超額比序總積分滿分</a:t>
            </a:r>
            <a:r>
              <a:rPr lang="en-US" altLang="zh-TW" sz="2000" b="1" dirty="0">
                <a:cs typeface="Times New Roman" pitchFamily="18" charset="0"/>
              </a:rPr>
              <a:t>50</a:t>
            </a:r>
            <a:r>
              <a:rPr lang="zh-TW" altLang="en-US" sz="2000" b="1" dirty="0">
                <a:cs typeface="Times New Roman" pitchFamily="18" charset="0"/>
              </a:rPr>
              <a:t>分，共採計</a:t>
            </a:r>
            <a:r>
              <a:rPr lang="en-US" altLang="zh-TW" sz="2000" b="1" dirty="0">
                <a:cs typeface="Times New Roman" pitchFamily="18" charset="0"/>
              </a:rPr>
              <a:t>7</a:t>
            </a:r>
            <a:r>
              <a:rPr lang="zh-TW" altLang="en-US" sz="2000" b="1" dirty="0">
                <a:cs typeface="Times New Roman" pitchFamily="18" charset="0"/>
              </a:rPr>
              <a:t>個主項目，各項目說明如下</a:t>
            </a:r>
            <a:r>
              <a:rPr lang="en-US" altLang="zh-TW" sz="2000" b="1" dirty="0">
                <a:cs typeface="Times New Roman" pitchFamily="18" charset="0"/>
              </a:rPr>
              <a:t>(</a:t>
            </a:r>
            <a:r>
              <a:rPr lang="zh-TW" altLang="en-US" sz="2000" b="1" dirty="0">
                <a:cs typeface="Times New Roman" pitchFamily="18" charset="0"/>
              </a:rPr>
              <a:t>各校各項加權不同請參閱簡章</a:t>
            </a:r>
            <a:r>
              <a:rPr lang="en-US" altLang="zh-TW" sz="2000" b="1" dirty="0">
                <a:cs typeface="Times New Roman" pitchFamily="18" charset="0"/>
              </a:rPr>
              <a:t>):</a:t>
            </a:r>
          </a:p>
        </p:txBody>
      </p:sp>
      <p:sp>
        <p:nvSpPr>
          <p:cNvPr id="160770" name="標題 1"/>
          <p:cNvSpPr txBox="1">
            <a:spLocks/>
          </p:cNvSpPr>
          <p:nvPr/>
        </p:nvSpPr>
        <p:spPr bwMode="gray">
          <a:xfrm>
            <a:off x="1605873" y="298831"/>
            <a:ext cx="6101953" cy="671241"/>
          </a:xfrm>
          <a:prstGeom prst="rect">
            <a:avLst/>
          </a:prstGeom>
          <a:noFill/>
          <a:ln w="9525">
            <a:noFill/>
            <a:miter lim="800000"/>
            <a:headEnd/>
            <a:tailEnd/>
          </a:ln>
        </p:spPr>
        <p:txBody>
          <a:bodyPr anchor="ctr"/>
          <a:lstStyle/>
          <a:p>
            <a:pPr algn="ctr"/>
            <a:r>
              <a:rPr lang="zh-TW" altLang="en-US" sz="3600" b="1" dirty="0">
                <a:solidFill>
                  <a:srgbClr val="0000FF"/>
                </a:solidFill>
                <a:latin typeface="微軟正黑體" pitchFamily="34" charset="-120"/>
                <a:ea typeface="微軟正黑體" pitchFamily="34" charset="-120"/>
                <a:cs typeface="Times New Roman" pitchFamily="18" charset="0"/>
              </a:rPr>
              <a:t>五專免試入學成績採計說明</a:t>
            </a:r>
          </a:p>
        </p:txBody>
      </p:sp>
      <p:graphicFrame>
        <p:nvGraphicFramePr>
          <p:cNvPr id="175147" name="Group 43"/>
          <p:cNvGraphicFramePr>
            <a:graphicFrameLocks noGrp="1"/>
          </p:cNvGraphicFramePr>
          <p:nvPr>
            <p:extLst>
              <p:ext uri="{D42A27DB-BD31-4B8C-83A1-F6EECF244321}">
                <p14:modId xmlns:p14="http://schemas.microsoft.com/office/powerpoint/2010/main" val="2783509742"/>
              </p:ext>
            </p:extLst>
          </p:nvPr>
        </p:nvGraphicFramePr>
        <p:xfrm>
          <a:off x="107504" y="1870421"/>
          <a:ext cx="8924795" cy="4987579"/>
        </p:xfrm>
        <a:graphic>
          <a:graphicData uri="http://schemas.openxmlformats.org/drawingml/2006/table">
            <a:tbl>
              <a:tblPr/>
              <a:tblGrid>
                <a:gridCol w="2108896">
                  <a:extLst>
                    <a:ext uri="{9D8B030D-6E8A-4147-A177-3AD203B41FA5}">
                      <a16:colId xmlns="" xmlns:a16="http://schemas.microsoft.com/office/drawing/2014/main" val="20000"/>
                    </a:ext>
                  </a:extLst>
                </a:gridCol>
                <a:gridCol w="5273893">
                  <a:extLst>
                    <a:ext uri="{9D8B030D-6E8A-4147-A177-3AD203B41FA5}">
                      <a16:colId xmlns="" xmlns:a16="http://schemas.microsoft.com/office/drawing/2014/main" val="20001"/>
                    </a:ext>
                  </a:extLst>
                </a:gridCol>
                <a:gridCol w="1542006">
                  <a:extLst>
                    <a:ext uri="{9D8B030D-6E8A-4147-A177-3AD203B41FA5}">
                      <a16:colId xmlns="" xmlns:a16="http://schemas.microsoft.com/office/drawing/2014/main" val="20002"/>
                    </a:ext>
                  </a:extLst>
                </a:gridCol>
              </a:tblGrid>
              <a:tr h="49788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標楷體" pitchFamily="65" charset="-120"/>
                          <a:ea typeface="標楷體" pitchFamily="65" charset="-120"/>
                        </a:rPr>
                        <a:t>比序項目</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標楷體" pitchFamily="65" charset="-120"/>
                          <a:ea typeface="標楷體" pitchFamily="65" charset="-120"/>
                        </a:rPr>
                        <a:t>比序內容</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tx1"/>
                          </a:solidFill>
                          <a:effectLst/>
                          <a:latin typeface="標楷體" pitchFamily="65" charset="-120"/>
                          <a:ea typeface="標楷體" pitchFamily="65" charset="-120"/>
                        </a:rPr>
                        <a:t>積分上限</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 xmlns:a16="http://schemas.microsoft.com/office/drawing/2014/main" val="10000"/>
                  </a:ext>
                </a:extLst>
              </a:tr>
              <a:tr h="70354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77933C"/>
                          </a:solidFill>
                          <a:effectLst/>
                          <a:latin typeface="微軟正黑體"/>
                          <a:ea typeface="微軟正黑體"/>
                          <a:cs typeface="Times New Roman" pitchFamily="18" charset="0"/>
                        </a:rPr>
                        <a:t>多元學習表現</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77933C"/>
                          </a:solidFill>
                          <a:effectLst/>
                          <a:latin typeface="微軟正黑體"/>
                          <a:ea typeface="微軟正黑體"/>
                          <a:cs typeface="Times New Roman" pitchFamily="18" charset="0"/>
                        </a:rPr>
                        <a:t>包含競賽、服務學習、日常生活表現評量、體適能等分項</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0000"/>
                          </a:solidFill>
                          <a:effectLst/>
                          <a:latin typeface="微軟正黑體"/>
                          <a:ea typeface="微軟正黑體"/>
                          <a:cs typeface="Times New Roman" pitchFamily="18" charset="0"/>
                        </a:rPr>
                        <a:t>16</a:t>
                      </a:r>
                      <a:endParaRPr kumimoji="0" lang="zh-TW" altLang="en-US" sz="2000" b="1" i="0" u="none" strike="noStrike" cap="none" normalizeH="0" baseline="0">
                        <a:ln>
                          <a:noFill/>
                        </a:ln>
                        <a:solidFill>
                          <a:srgbClr val="FF0000"/>
                        </a:solidFill>
                        <a:effectLst/>
                        <a:latin typeface="微軟正黑體"/>
                        <a:ea typeface="微軟正黑體"/>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 xmlns:a16="http://schemas.microsoft.com/office/drawing/2014/main" val="10001"/>
                  </a:ext>
                </a:extLst>
              </a:tr>
              <a:tr h="57294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C3300"/>
                          </a:solidFill>
                          <a:effectLst/>
                          <a:latin typeface="微軟正黑體"/>
                          <a:ea typeface="微軟正黑體"/>
                          <a:cs typeface="Times New Roman" pitchFamily="18" charset="0"/>
                        </a:rPr>
                        <a:t>技藝優良</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latin typeface="微軟正黑體"/>
                          <a:ea typeface="微軟正黑體"/>
                          <a:cs typeface="Times New Roman" pitchFamily="18" charset="0"/>
                        </a:rPr>
                        <a:t>技藝教育課程成績</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0000"/>
                          </a:solidFill>
                          <a:effectLst/>
                          <a:latin typeface="微軟正黑體"/>
                          <a:ea typeface="微軟正黑體"/>
                          <a:cs typeface="Times New Roman" pitchFamily="18" charset="0"/>
                        </a:rPr>
                        <a:t>3</a:t>
                      </a:r>
                      <a:endParaRPr kumimoji="0" lang="zh-TW" altLang="en-US" sz="2000" b="1" i="0" u="none" strike="noStrike" cap="none" normalizeH="0" baseline="0">
                        <a:ln>
                          <a:noFill/>
                        </a:ln>
                        <a:solidFill>
                          <a:srgbClr val="FF0000"/>
                        </a:solidFill>
                        <a:effectLst/>
                        <a:latin typeface="微軟正黑體"/>
                        <a:ea typeface="微軟正黑體"/>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 xmlns:a16="http://schemas.microsoft.com/office/drawing/2014/main" val="10002"/>
                  </a:ext>
                </a:extLst>
              </a:tr>
              <a:tr h="70354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000000"/>
                          </a:solidFill>
                          <a:effectLst/>
                          <a:latin typeface="微軟正黑體"/>
                          <a:ea typeface="微軟正黑體"/>
                          <a:cs typeface="Times New Roman" pitchFamily="18" charset="0"/>
                        </a:rPr>
                        <a:t> </a:t>
                      </a:r>
                      <a:r>
                        <a:rPr kumimoji="0" lang="zh-TW" altLang="en-US" sz="2000" b="1" i="0" u="none" strike="noStrike" cap="none" normalizeH="0" baseline="0">
                          <a:ln>
                            <a:noFill/>
                          </a:ln>
                          <a:solidFill>
                            <a:srgbClr val="558ED5"/>
                          </a:solidFill>
                          <a:effectLst/>
                          <a:latin typeface="微軟正黑體"/>
                          <a:ea typeface="微軟正黑體"/>
                          <a:cs typeface="Times New Roman" pitchFamily="18" charset="0"/>
                        </a:rPr>
                        <a:t>弱勢身分</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558ED5"/>
                          </a:solidFill>
                          <a:effectLst/>
                          <a:latin typeface="微軟正黑體"/>
                          <a:ea typeface="微軟正黑體"/>
                          <a:cs typeface="Times New Roman" pitchFamily="18" charset="0"/>
                        </a:rPr>
                        <a:t>具低收入戶、中低收入戶、直系血親尊親屬支領失業給付或特殊境遇家庭子女身分者</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0000"/>
                          </a:solidFill>
                          <a:effectLst/>
                          <a:latin typeface="微軟正黑體"/>
                          <a:ea typeface="微軟正黑體"/>
                          <a:cs typeface="Times New Roman" pitchFamily="18" charset="0"/>
                        </a:rPr>
                        <a:t>2</a:t>
                      </a:r>
                      <a:endParaRPr kumimoji="0" lang="zh-TW" altLang="en-US" sz="2000" b="1" i="0" u="none" strike="noStrike" cap="none" normalizeH="0" baseline="0">
                        <a:ln>
                          <a:noFill/>
                        </a:ln>
                        <a:solidFill>
                          <a:srgbClr val="FF0000"/>
                        </a:solidFill>
                        <a:effectLst/>
                        <a:latin typeface="微軟正黑體"/>
                        <a:ea typeface="微軟正黑體"/>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 xmlns:a16="http://schemas.microsoft.com/office/drawing/2014/main" val="10003"/>
                  </a:ext>
                </a:extLst>
              </a:tr>
              <a:tr h="70354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17375E"/>
                          </a:solidFill>
                          <a:effectLst/>
                          <a:latin typeface="微軟正黑體"/>
                          <a:ea typeface="微軟正黑體"/>
                          <a:cs typeface="Times New Roman" pitchFamily="18" charset="0"/>
                        </a:rPr>
                        <a:t>均衡學習</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17375E"/>
                          </a:solidFill>
                          <a:effectLst/>
                          <a:latin typeface="微軟正黑體"/>
                          <a:ea typeface="微軟正黑體"/>
                          <a:cs typeface="Times New Roman" pitchFamily="18" charset="0"/>
                        </a:rPr>
                        <a:t>健康與體育、藝術與人文、綜合活動三大學習領域成績</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0000"/>
                          </a:solidFill>
                          <a:effectLst/>
                          <a:latin typeface="微軟正黑體"/>
                          <a:ea typeface="微軟正黑體"/>
                          <a:cs typeface="Times New Roman" pitchFamily="18" charset="0"/>
                        </a:rPr>
                        <a:t>6</a:t>
                      </a:r>
                      <a:endParaRPr kumimoji="0" lang="zh-TW" altLang="en-US" sz="2000" b="1" i="0" u="none" strike="noStrike" cap="none" normalizeH="0" baseline="0">
                        <a:ln>
                          <a:noFill/>
                        </a:ln>
                        <a:solidFill>
                          <a:srgbClr val="FF0000"/>
                        </a:solidFill>
                        <a:effectLst/>
                        <a:latin typeface="微軟正黑體"/>
                        <a:ea typeface="微軟正黑體"/>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 xmlns:a16="http://schemas.microsoft.com/office/drawing/2014/main" val="10004"/>
                  </a:ext>
                </a:extLst>
              </a:tr>
              <a:tr h="70354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604A7B"/>
                          </a:solidFill>
                          <a:effectLst/>
                          <a:latin typeface="微軟正黑體"/>
                          <a:ea typeface="微軟正黑體"/>
                          <a:cs typeface="Times New Roman" pitchFamily="18" charset="0"/>
                        </a:rPr>
                        <a:t>適性輔導</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604A7B"/>
                          </a:solidFill>
                          <a:effectLst/>
                          <a:latin typeface="微軟正黑體"/>
                          <a:ea typeface="微軟正黑體"/>
                          <a:cs typeface="Times New Roman" pitchFamily="18" charset="0"/>
                        </a:rPr>
                        <a:t>國中學生生涯輔導紀錄手冊中「生涯發展規劃書」之師長綜合意見</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0000"/>
                          </a:solidFill>
                          <a:effectLst/>
                          <a:latin typeface="微軟正黑體"/>
                          <a:ea typeface="微軟正黑體"/>
                          <a:cs typeface="Times New Roman" pitchFamily="18" charset="0"/>
                        </a:rPr>
                        <a:t>3</a:t>
                      </a:r>
                      <a:endParaRPr kumimoji="0" lang="zh-TW" altLang="en-US" sz="2000" b="1" i="0" u="none" strike="noStrike" cap="none" normalizeH="0" baseline="0">
                        <a:ln>
                          <a:noFill/>
                        </a:ln>
                        <a:solidFill>
                          <a:srgbClr val="FF0000"/>
                        </a:solidFill>
                        <a:effectLst/>
                        <a:latin typeface="微軟正黑體"/>
                        <a:ea typeface="微軟正黑體"/>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 xmlns:a16="http://schemas.microsoft.com/office/drawing/2014/main" val="10005"/>
                  </a:ext>
                </a:extLst>
              </a:tr>
              <a:tr h="5512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E46C0A"/>
                          </a:solidFill>
                          <a:effectLst/>
                          <a:latin typeface="微軟正黑體"/>
                          <a:ea typeface="微軟正黑體"/>
                          <a:cs typeface="Times New Roman" pitchFamily="18" charset="0"/>
                        </a:rPr>
                        <a:t>國中教育會考</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E46C0A"/>
                          </a:solidFill>
                          <a:effectLst/>
                          <a:latin typeface="微軟正黑體"/>
                          <a:ea typeface="微軟正黑體"/>
                          <a:cs typeface="Times New Roman" pitchFamily="18" charset="0"/>
                        </a:rPr>
                        <a:t>國文、英語、數學、自然、社會</a:t>
                      </a:r>
                      <a:r>
                        <a:rPr kumimoji="0" lang="en-US" altLang="zh-TW" sz="2000" b="1" i="0" u="none" strike="noStrike" cap="none" normalizeH="0" baseline="0" dirty="0">
                          <a:ln>
                            <a:noFill/>
                          </a:ln>
                          <a:solidFill>
                            <a:srgbClr val="E46C0A"/>
                          </a:solidFill>
                          <a:effectLst/>
                          <a:latin typeface="微軟正黑體"/>
                          <a:ea typeface="微軟正黑體"/>
                          <a:cs typeface="Times New Roman" pitchFamily="18" charset="0"/>
                        </a:rPr>
                        <a:t>5</a:t>
                      </a:r>
                      <a:r>
                        <a:rPr kumimoji="0" lang="zh-TW" altLang="en-US" sz="2000" b="1" i="0" u="none" strike="noStrike" cap="none" normalizeH="0" baseline="0" dirty="0">
                          <a:ln>
                            <a:noFill/>
                          </a:ln>
                          <a:solidFill>
                            <a:srgbClr val="E46C0A"/>
                          </a:solidFill>
                          <a:effectLst/>
                          <a:latin typeface="微軟正黑體"/>
                          <a:ea typeface="微軟正黑體"/>
                          <a:cs typeface="Times New Roman" pitchFamily="18" charset="0"/>
                        </a:rPr>
                        <a:t>科成績等級</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FF0000"/>
                          </a:solidFill>
                          <a:effectLst/>
                          <a:latin typeface="微軟正黑體"/>
                          <a:ea typeface="微軟正黑體"/>
                          <a:cs typeface="Times New Roman" pitchFamily="18" charset="0"/>
                        </a:rPr>
                        <a:t>15</a:t>
                      </a:r>
                      <a:endParaRPr kumimoji="0" lang="zh-TW" altLang="en-US" sz="2000" b="1" i="0" u="none" strike="noStrike" cap="none" normalizeH="0" baseline="0" dirty="0">
                        <a:ln>
                          <a:noFill/>
                        </a:ln>
                        <a:solidFill>
                          <a:srgbClr val="FF0000"/>
                        </a:solidFill>
                        <a:effectLst/>
                        <a:latin typeface="微軟正黑體"/>
                        <a:ea typeface="微軟正黑體"/>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 xmlns:a16="http://schemas.microsoft.com/office/drawing/2014/main" val="10006"/>
                  </a:ext>
                </a:extLst>
              </a:tr>
              <a:tr h="5512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4A452A"/>
                          </a:solidFill>
                          <a:effectLst/>
                          <a:latin typeface="微軟正黑體"/>
                          <a:ea typeface="微軟正黑體"/>
                          <a:cs typeface="Times New Roman" pitchFamily="18" charset="0"/>
                        </a:rPr>
                        <a:t>其他</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4A452A"/>
                          </a:solidFill>
                          <a:effectLst/>
                          <a:latin typeface="微軟正黑體"/>
                          <a:ea typeface="微軟正黑體"/>
                          <a:cs typeface="Times New Roman" pitchFamily="18" charset="0"/>
                        </a:rPr>
                        <a:t>由各五專學校依學校發展需求訂定之</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FF0000"/>
                          </a:solidFill>
                          <a:effectLst/>
                          <a:latin typeface="微軟正黑體"/>
                          <a:ea typeface="微軟正黑體"/>
                          <a:cs typeface="Times New Roman" pitchFamily="18" charset="0"/>
                        </a:rPr>
                        <a:t>5</a:t>
                      </a:r>
                      <a:endParaRPr kumimoji="0" lang="zh-TW" altLang="en-US" sz="2000" b="1" i="0" u="none" strike="noStrike" cap="none" normalizeH="0" baseline="0" dirty="0">
                        <a:ln>
                          <a:noFill/>
                        </a:ln>
                        <a:solidFill>
                          <a:srgbClr val="FF0000"/>
                        </a:solidFill>
                        <a:effectLst/>
                        <a:latin typeface="微軟正黑體"/>
                        <a:ea typeface="微軟正黑體"/>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3966188769"/>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07704" y="2713857"/>
            <a:ext cx="6336704" cy="1435223"/>
          </a:xfrm>
          <a:ln>
            <a:solidFill>
              <a:srgbClr val="0070C0"/>
            </a:solidFill>
          </a:ln>
          <a:effectLst>
            <a:glow rad="63500">
              <a:schemeClr val="accent1">
                <a:satMod val="175000"/>
                <a:alpha val="40000"/>
              </a:schemeClr>
            </a:glow>
          </a:effectLst>
        </p:spPr>
        <p:txBody>
          <a:bodyPr>
            <a:normAutofit/>
          </a:bodyPr>
          <a:lstStyle/>
          <a:p>
            <a:pPr marL="0" indent="0">
              <a:buNone/>
            </a:pPr>
            <a:r>
              <a:rPr lang="zh-TW" altLang="en-US" sz="7200" dirty="0"/>
              <a:t> 國中教育會考</a:t>
            </a:r>
          </a:p>
        </p:txBody>
      </p:sp>
      <p:sp>
        <p:nvSpPr>
          <p:cNvPr id="5" name="矩形 4"/>
          <p:cNvSpPr/>
          <p:nvPr/>
        </p:nvSpPr>
        <p:spPr>
          <a:xfrm>
            <a:off x="2627784" y="4509120"/>
            <a:ext cx="5262979" cy="646331"/>
          </a:xfrm>
          <a:prstGeom prst="rect">
            <a:avLst/>
          </a:prstGeom>
          <a:noFill/>
        </p:spPr>
        <p:txBody>
          <a:bodyPr wrap="none" lIns="91440" tIns="45720" rIns="91440" bIns="45720">
            <a:spAutoFit/>
          </a:bodyPr>
          <a:lstStyle/>
          <a:p>
            <a:pPr algn="ctr"/>
            <a:r>
              <a:rPr lang="zh-TW" altLang="en-US"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學力檢定，提昇學習品質</a:t>
            </a:r>
            <a:endParaRPr lang="zh-TW" alt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2" name="圖片 1"/>
          <p:cNvPicPr>
            <a:picLocks noChangeAspect="1"/>
          </p:cNvPicPr>
          <p:nvPr/>
        </p:nvPicPr>
        <p:blipFill>
          <a:blip r:embed="rId2"/>
          <a:stretch>
            <a:fillRect/>
          </a:stretch>
        </p:blipFill>
        <p:spPr>
          <a:xfrm>
            <a:off x="179512" y="1268760"/>
            <a:ext cx="1979713" cy="1282253"/>
          </a:xfrm>
          <a:prstGeom prst="rect">
            <a:avLst/>
          </a:prstGeom>
        </p:spPr>
      </p:pic>
    </p:spTree>
    <p:extLst>
      <p:ext uri="{BB962C8B-B14F-4D97-AF65-F5344CB8AC3E}">
        <p14:creationId xmlns:p14="http://schemas.microsoft.com/office/powerpoint/2010/main" val="3739221166"/>
      </p:ext>
    </p:extLst>
  </p:cSld>
  <p:clrMapOvr>
    <a:masterClrMapping/>
  </p:clrMapOvr>
  <p:transition spd="med">
    <p:pull/>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文字版面配置區 1"/>
          <p:cNvSpPr>
            <a:spLocks noGrp="1"/>
          </p:cNvSpPr>
          <p:nvPr>
            <p:ph idx="1"/>
          </p:nvPr>
        </p:nvSpPr>
        <p:spPr>
          <a:xfrm>
            <a:off x="1547813" y="1269206"/>
            <a:ext cx="6210300" cy="433388"/>
          </a:xfrm>
        </p:spPr>
        <p:txBody>
          <a:bodyPr/>
          <a:lstStyle/>
          <a:p>
            <a:pPr>
              <a:buClr>
                <a:srgbClr val="3102A6"/>
              </a:buClr>
              <a:buSzPct val="85000"/>
              <a:buFont typeface="Wingdings" pitchFamily="2" charset="2"/>
              <a:buChar char="n"/>
            </a:pPr>
            <a:r>
              <a:rPr lang="zh-TW" altLang="en-US" sz="2100">
                <a:solidFill>
                  <a:srgbClr val="0000CC"/>
                </a:solidFill>
                <a:latin typeface="標楷體" pitchFamily="65" charset="-120"/>
                <a:cs typeface="Times New Roman" pitchFamily="18" charset="0"/>
              </a:rPr>
              <a:t>五專免試入學比序順序說明</a:t>
            </a:r>
          </a:p>
        </p:txBody>
      </p:sp>
      <p:grpSp>
        <p:nvGrpSpPr>
          <p:cNvPr id="162818" name="Group 3"/>
          <p:cNvGrpSpPr>
            <a:grpSpLocks/>
          </p:cNvGrpSpPr>
          <p:nvPr/>
        </p:nvGrpSpPr>
        <p:grpSpPr bwMode="auto">
          <a:xfrm>
            <a:off x="251520" y="908720"/>
            <a:ext cx="8496944" cy="5949280"/>
            <a:chOff x="236" y="1500"/>
            <a:chExt cx="11361" cy="10485"/>
          </a:xfrm>
        </p:grpSpPr>
        <p:sp>
          <p:nvSpPr>
            <p:cNvPr id="162819" name="Oval 4"/>
            <p:cNvSpPr>
              <a:spLocks noChangeArrowheads="1"/>
            </p:cNvSpPr>
            <p:nvPr/>
          </p:nvSpPr>
          <p:spPr bwMode="auto">
            <a:xfrm>
              <a:off x="1035" y="1500"/>
              <a:ext cx="9377" cy="2614"/>
            </a:xfrm>
            <a:prstGeom prst="ellipse">
              <a:avLst/>
            </a:prstGeom>
            <a:solidFill>
              <a:srgbClr val="FFFFFF"/>
            </a:solidFill>
            <a:ln w="19050">
              <a:solidFill>
                <a:srgbClr val="FF0000"/>
              </a:solidFill>
              <a:prstDash val="dash"/>
              <a:round/>
              <a:headEnd/>
              <a:tailEnd/>
            </a:ln>
          </p:spPr>
          <p:txBody>
            <a:bodyPr/>
            <a:lstStyle/>
            <a:p>
              <a:endParaRPr lang="zh-TW" altLang="en-US" sz="1350">
                <a:solidFill>
                  <a:srgbClr val="000000"/>
                </a:solidFill>
              </a:endParaRPr>
            </a:p>
          </p:txBody>
        </p:sp>
        <p:sp>
          <p:nvSpPr>
            <p:cNvPr id="162820" name="Oval 5"/>
            <p:cNvSpPr>
              <a:spLocks noChangeArrowheads="1"/>
            </p:cNvSpPr>
            <p:nvPr/>
          </p:nvSpPr>
          <p:spPr bwMode="auto">
            <a:xfrm>
              <a:off x="236" y="4695"/>
              <a:ext cx="5193" cy="2897"/>
            </a:xfrm>
            <a:prstGeom prst="ellipse">
              <a:avLst/>
            </a:prstGeom>
            <a:solidFill>
              <a:srgbClr val="FFFFFF"/>
            </a:solidFill>
            <a:ln w="19050">
              <a:solidFill>
                <a:srgbClr val="FF0000"/>
              </a:solidFill>
              <a:prstDash val="dash"/>
              <a:round/>
              <a:headEnd/>
              <a:tailEnd/>
            </a:ln>
          </p:spPr>
          <p:txBody>
            <a:bodyPr/>
            <a:lstStyle/>
            <a:p>
              <a:endParaRPr lang="zh-TW" altLang="en-US" sz="1350">
                <a:solidFill>
                  <a:srgbClr val="000000"/>
                </a:solidFill>
              </a:endParaRPr>
            </a:p>
          </p:txBody>
        </p:sp>
        <p:sp>
          <p:nvSpPr>
            <p:cNvPr id="162821" name="Oval 6"/>
            <p:cNvSpPr>
              <a:spLocks noChangeArrowheads="1"/>
            </p:cNvSpPr>
            <p:nvPr/>
          </p:nvSpPr>
          <p:spPr bwMode="auto">
            <a:xfrm>
              <a:off x="3870" y="6687"/>
              <a:ext cx="7005" cy="3018"/>
            </a:xfrm>
            <a:prstGeom prst="ellipse">
              <a:avLst/>
            </a:prstGeom>
            <a:solidFill>
              <a:srgbClr val="FFFFFF"/>
            </a:solidFill>
            <a:ln w="19050">
              <a:solidFill>
                <a:srgbClr val="FF0000"/>
              </a:solidFill>
              <a:prstDash val="dash"/>
              <a:round/>
              <a:headEnd/>
              <a:tailEnd/>
            </a:ln>
          </p:spPr>
          <p:txBody>
            <a:bodyPr/>
            <a:lstStyle/>
            <a:p>
              <a:endParaRPr lang="zh-TW" altLang="en-US" sz="1350">
                <a:solidFill>
                  <a:srgbClr val="000000"/>
                </a:solidFill>
              </a:endParaRPr>
            </a:p>
          </p:txBody>
        </p:sp>
        <p:sp>
          <p:nvSpPr>
            <p:cNvPr id="162822" name="Oval 7"/>
            <p:cNvSpPr>
              <a:spLocks noChangeArrowheads="1"/>
            </p:cNvSpPr>
            <p:nvPr/>
          </p:nvSpPr>
          <p:spPr bwMode="auto">
            <a:xfrm>
              <a:off x="3540" y="9900"/>
              <a:ext cx="6660" cy="1515"/>
            </a:xfrm>
            <a:prstGeom prst="ellipse">
              <a:avLst/>
            </a:prstGeom>
            <a:solidFill>
              <a:srgbClr val="FFFFFF"/>
            </a:solidFill>
            <a:ln w="19050">
              <a:solidFill>
                <a:srgbClr val="FF0000"/>
              </a:solidFill>
              <a:prstDash val="dash"/>
              <a:round/>
              <a:headEnd/>
              <a:tailEnd/>
            </a:ln>
          </p:spPr>
          <p:txBody>
            <a:bodyPr/>
            <a:lstStyle/>
            <a:p>
              <a:endParaRPr lang="zh-TW" altLang="en-US" sz="1350">
                <a:solidFill>
                  <a:srgbClr val="000000"/>
                </a:solidFill>
              </a:endParaRPr>
            </a:p>
          </p:txBody>
        </p:sp>
        <p:cxnSp>
          <p:nvCxnSpPr>
            <p:cNvPr id="162823" name="AutoShape 8"/>
            <p:cNvCxnSpPr>
              <a:cxnSpLocks noChangeShapeType="1"/>
            </p:cNvCxnSpPr>
            <p:nvPr/>
          </p:nvCxnSpPr>
          <p:spPr bwMode="auto">
            <a:xfrm>
              <a:off x="5429" y="6472"/>
              <a:ext cx="318" cy="315"/>
            </a:xfrm>
            <a:prstGeom prst="straightConnector1">
              <a:avLst/>
            </a:prstGeom>
            <a:noFill/>
            <a:ln w="38100">
              <a:solidFill>
                <a:srgbClr val="FF0000"/>
              </a:solidFill>
              <a:round/>
              <a:headEnd/>
              <a:tailEnd type="triangle" w="med" len="med"/>
            </a:ln>
          </p:spPr>
        </p:cxnSp>
        <p:cxnSp>
          <p:nvCxnSpPr>
            <p:cNvPr id="162824" name="AutoShape 9"/>
            <p:cNvCxnSpPr>
              <a:cxnSpLocks noChangeShapeType="1"/>
            </p:cNvCxnSpPr>
            <p:nvPr/>
          </p:nvCxnSpPr>
          <p:spPr bwMode="auto">
            <a:xfrm>
              <a:off x="4549" y="4114"/>
              <a:ext cx="0" cy="731"/>
            </a:xfrm>
            <a:prstGeom prst="straightConnector1">
              <a:avLst/>
            </a:prstGeom>
            <a:noFill/>
            <a:ln w="38100">
              <a:solidFill>
                <a:srgbClr val="FF0000"/>
              </a:solidFill>
              <a:round/>
              <a:headEnd/>
              <a:tailEnd type="triangle" w="med" len="med"/>
            </a:ln>
          </p:spPr>
        </p:cxnSp>
        <p:cxnSp>
          <p:nvCxnSpPr>
            <p:cNvPr id="162825" name="AutoShape 10"/>
            <p:cNvCxnSpPr>
              <a:cxnSpLocks noChangeShapeType="1"/>
            </p:cNvCxnSpPr>
            <p:nvPr/>
          </p:nvCxnSpPr>
          <p:spPr bwMode="auto">
            <a:xfrm>
              <a:off x="466" y="4290"/>
              <a:ext cx="11054" cy="1"/>
            </a:xfrm>
            <a:prstGeom prst="straightConnector1">
              <a:avLst/>
            </a:prstGeom>
            <a:noFill/>
            <a:ln w="31750">
              <a:solidFill>
                <a:srgbClr val="17365D"/>
              </a:solidFill>
              <a:prstDash val="dashDot"/>
              <a:round/>
              <a:headEnd/>
              <a:tailEnd/>
            </a:ln>
          </p:spPr>
        </p:cxnSp>
        <p:sp>
          <p:nvSpPr>
            <p:cNvPr id="21515" name="Text Box 11"/>
            <p:cNvSpPr txBox="1">
              <a:spLocks noChangeArrowheads="1"/>
            </p:cNvSpPr>
            <p:nvPr/>
          </p:nvSpPr>
          <p:spPr bwMode="auto">
            <a:xfrm>
              <a:off x="11148" y="4576"/>
              <a:ext cx="449" cy="7409"/>
            </a:xfrm>
            <a:prstGeom prst="rect">
              <a:avLst/>
            </a:prstGeom>
            <a:solidFill>
              <a:schemeClr val="bg2">
                <a:lumMod val="90000"/>
              </a:schemeClr>
            </a:solidFill>
            <a:ln w="9525">
              <a:solidFill>
                <a:srgbClr val="000000"/>
              </a:solidFill>
              <a:miter lim="800000"/>
              <a:headEnd/>
              <a:tailEnd/>
            </a:ln>
          </p:spPr>
          <p:txBody>
            <a:bodyPr vert="eaVert" anchor="ctr"/>
            <a:lstStyle/>
            <a:p>
              <a:pPr marL="257175" indent="-257175" algn="ctr">
                <a:defRPr/>
              </a:pPr>
              <a:r>
                <a:rPr lang="zh-TW" altLang="en-US" sz="975" b="1" dirty="0">
                  <a:solidFill>
                    <a:srgbClr val="EEECE1">
                      <a:lumMod val="25000"/>
                    </a:srgbClr>
                  </a:solidFill>
                  <a:latin typeface="標楷體" pitchFamily="65" charset="-120"/>
                  <a:ea typeface="標楷體" pitchFamily="65" charset="-120"/>
                </a:rPr>
                <a:t>分                   項</a:t>
              </a:r>
              <a:endParaRPr lang="zh-TW" altLang="en-US" sz="1350" b="1" dirty="0">
                <a:solidFill>
                  <a:srgbClr val="EEECE1">
                    <a:lumMod val="25000"/>
                  </a:srgbClr>
                </a:solidFill>
                <a:latin typeface="標楷體" pitchFamily="65" charset="-120"/>
                <a:ea typeface="標楷體" pitchFamily="65" charset="-120"/>
              </a:endParaRPr>
            </a:p>
          </p:txBody>
        </p:sp>
        <p:sp>
          <p:nvSpPr>
            <p:cNvPr id="162827" name="Text Box 12"/>
            <p:cNvSpPr txBox="1">
              <a:spLocks noChangeArrowheads="1"/>
            </p:cNvSpPr>
            <p:nvPr/>
          </p:nvSpPr>
          <p:spPr bwMode="auto">
            <a:xfrm>
              <a:off x="11124" y="1500"/>
              <a:ext cx="396" cy="2055"/>
            </a:xfrm>
            <a:prstGeom prst="rect">
              <a:avLst/>
            </a:prstGeom>
            <a:solidFill>
              <a:srgbClr val="CCC0D9"/>
            </a:solidFill>
            <a:ln w="9525">
              <a:solidFill>
                <a:srgbClr val="000000"/>
              </a:solidFill>
              <a:miter lim="800000"/>
              <a:headEnd/>
              <a:tailEnd/>
            </a:ln>
          </p:spPr>
          <p:txBody>
            <a:bodyPr vert="eaVert" anchor="ctr"/>
            <a:lstStyle/>
            <a:p>
              <a:pPr marL="257175" indent="-257175" algn="ctr"/>
              <a:r>
                <a:rPr lang="zh-TW" altLang="en-US" sz="975" b="1">
                  <a:solidFill>
                    <a:srgbClr val="7030A0"/>
                  </a:solidFill>
                  <a:latin typeface="標楷體" pitchFamily="65" charset="-120"/>
                  <a:ea typeface="標楷體" pitchFamily="65" charset="-120"/>
                </a:rPr>
                <a:t>主  項</a:t>
              </a:r>
              <a:endParaRPr lang="zh-TW" altLang="en-US" sz="1350" b="1">
                <a:solidFill>
                  <a:srgbClr val="000000"/>
                </a:solidFill>
                <a:latin typeface="標楷體" pitchFamily="65" charset="-120"/>
                <a:ea typeface="標楷體" pitchFamily="65" charset="-120"/>
              </a:endParaRPr>
            </a:p>
          </p:txBody>
        </p:sp>
        <p:sp>
          <p:nvSpPr>
            <p:cNvPr id="162828" name="Text Box 13"/>
            <p:cNvSpPr txBox="1">
              <a:spLocks noChangeArrowheads="1"/>
            </p:cNvSpPr>
            <p:nvPr/>
          </p:nvSpPr>
          <p:spPr bwMode="auto">
            <a:xfrm>
              <a:off x="3834" y="3445"/>
              <a:ext cx="4071" cy="259"/>
            </a:xfrm>
            <a:prstGeom prst="rect">
              <a:avLst/>
            </a:prstGeom>
            <a:solidFill>
              <a:srgbClr val="FFFFFF"/>
            </a:solidFill>
            <a:ln w="9525">
              <a:noFill/>
              <a:miter lim="800000"/>
              <a:headEnd/>
              <a:tailEnd/>
            </a:ln>
          </p:spPr>
          <p:txBody>
            <a:bodyPr/>
            <a:lstStyle/>
            <a:p>
              <a:pPr marL="257175" indent="-257175"/>
              <a:r>
                <a:rPr lang="zh-TW" altLang="en-US" sz="750" b="1">
                  <a:solidFill>
                    <a:srgbClr val="0070C0"/>
                  </a:solidFill>
                  <a:latin typeface="標楷體" pitchFamily="65" charset="-120"/>
                </a:rPr>
                <a:t>（主項目無法比出積分順序時進行分項比序）</a:t>
              </a:r>
              <a:endParaRPr lang="zh-TW" altLang="en-US" sz="1350">
                <a:solidFill>
                  <a:srgbClr val="000000"/>
                </a:solidFill>
              </a:endParaRPr>
            </a:p>
          </p:txBody>
        </p:sp>
        <p:sp>
          <p:nvSpPr>
            <p:cNvPr id="162829" name="Text Box 14"/>
            <p:cNvSpPr txBox="1">
              <a:spLocks noChangeArrowheads="1"/>
            </p:cNvSpPr>
            <p:nvPr/>
          </p:nvSpPr>
          <p:spPr bwMode="auto">
            <a:xfrm>
              <a:off x="5338" y="6052"/>
              <a:ext cx="5659" cy="420"/>
            </a:xfrm>
            <a:prstGeom prst="rect">
              <a:avLst/>
            </a:prstGeom>
            <a:noFill/>
            <a:ln w="9525">
              <a:noFill/>
              <a:miter lim="800000"/>
              <a:headEnd/>
              <a:tailEnd/>
            </a:ln>
          </p:spPr>
          <p:txBody>
            <a:bodyPr/>
            <a:lstStyle/>
            <a:p>
              <a:pPr marL="257175" indent="-257175"/>
              <a:r>
                <a:rPr lang="zh-TW" altLang="en-US" sz="750" b="1">
                  <a:solidFill>
                    <a:srgbClr val="0070C0"/>
                  </a:solidFill>
                  <a:latin typeface="標楷體" pitchFamily="65" charset="-120"/>
                </a:rPr>
                <a:t>（多元學習表現分項比序完後再進行國中教育會考分項比序）</a:t>
              </a:r>
              <a:endParaRPr lang="zh-TW" altLang="en-US" sz="1350">
                <a:solidFill>
                  <a:srgbClr val="000000"/>
                </a:solidFill>
              </a:endParaRPr>
            </a:p>
          </p:txBody>
        </p:sp>
        <p:grpSp>
          <p:nvGrpSpPr>
            <p:cNvPr id="162830" name="Group 15"/>
            <p:cNvGrpSpPr>
              <a:grpSpLocks/>
            </p:cNvGrpSpPr>
            <p:nvPr/>
          </p:nvGrpSpPr>
          <p:grpSpPr bwMode="auto">
            <a:xfrm>
              <a:off x="1799" y="2430"/>
              <a:ext cx="8009" cy="840"/>
              <a:chOff x="1801" y="1335"/>
              <a:chExt cx="8009" cy="840"/>
            </a:xfrm>
          </p:grpSpPr>
          <p:sp>
            <p:nvSpPr>
              <p:cNvPr id="162870" name="Text Box 16"/>
              <p:cNvSpPr txBox="1">
                <a:spLocks noChangeArrowheads="1"/>
              </p:cNvSpPr>
              <p:nvPr/>
            </p:nvSpPr>
            <p:spPr bwMode="auto">
              <a:xfrm>
                <a:off x="1801" y="1365"/>
                <a:ext cx="1020" cy="780"/>
              </a:xfrm>
              <a:prstGeom prst="rect">
                <a:avLst/>
              </a:prstGeom>
              <a:solidFill>
                <a:srgbClr val="FFFF00"/>
              </a:solidFill>
              <a:ln w="9525">
                <a:solidFill>
                  <a:srgbClr val="000000"/>
                </a:solidFill>
                <a:miter lim="800000"/>
                <a:headEnd/>
                <a:tailEnd/>
              </a:ln>
            </p:spPr>
            <p:txBody>
              <a:bodyPr anchor="ctr"/>
              <a:lstStyle/>
              <a:p>
                <a:pPr marL="257175" indent="-257175" algn="ctr"/>
                <a:r>
                  <a:rPr lang="zh-TW" altLang="en-US" sz="975" b="1">
                    <a:solidFill>
                      <a:srgbClr val="000000"/>
                    </a:solidFill>
                    <a:latin typeface="標楷體" pitchFamily="65" charset="-120"/>
                    <a:ea typeface="標楷體" pitchFamily="65" charset="-120"/>
                  </a:rPr>
                  <a:t>多元學</a:t>
                </a:r>
              </a:p>
              <a:p>
                <a:pPr marL="257175" indent="-257175" algn="ctr"/>
                <a:r>
                  <a:rPr lang="zh-TW" altLang="en-US" sz="975" b="1">
                    <a:solidFill>
                      <a:srgbClr val="000000"/>
                    </a:solidFill>
                    <a:latin typeface="標楷體" pitchFamily="65" charset="-120"/>
                    <a:ea typeface="標楷體" pitchFamily="65" charset="-120"/>
                  </a:rPr>
                  <a:t>習表現</a:t>
                </a:r>
                <a:endParaRPr lang="zh-TW" altLang="en-US" sz="975">
                  <a:solidFill>
                    <a:srgbClr val="000000"/>
                  </a:solidFill>
                  <a:latin typeface="標楷體" pitchFamily="65" charset="-120"/>
                  <a:ea typeface="標楷體" pitchFamily="65" charset="-120"/>
                </a:endParaRPr>
              </a:p>
            </p:txBody>
          </p:sp>
          <p:sp>
            <p:nvSpPr>
              <p:cNvPr id="162871" name="Text Box 17"/>
              <p:cNvSpPr txBox="1">
                <a:spLocks noChangeArrowheads="1"/>
              </p:cNvSpPr>
              <p:nvPr/>
            </p:nvSpPr>
            <p:spPr bwMode="auto">
              <a:xfrm>
                <a:off x="3031" y="1335"/>
                <a:ext cx="945" cy="810"/>
              </a:xfrm>
              <a:prstGeom prst="rect">
                <a:avLst/>
              </a:prstGeom>
              <a:solidFill>
                <a:srgbClr val="FFFF00"/>
              </a:solidFill>
              <a:ln w="9525">
                <a:solidFill>
                  <a:srgbClr val="000000"/>
                </a:solidFill>
                <a:miter lim="800000"/>
                <a:headEnd/>
                <a:tailEnd/>
              </a:ln>
            </p:spPr>
            <p:txBody>
              <a:bodyPr anchor="ctr"/>
              <a:lstStyle/>
              <a:p>
                <a:pPr marL="257175" indent="-257175" algn="ctr"/>
                <a:r>
                  <a:rPr lang="zh-TW" altLang="en-US" sz="975" b="1">
                    <a:solidFill>
                      <a:srgbClr val="000000"/>
                    </a:solidFill>
                    <a:latin typeface="標楷體" pitchFamily="65" charset="-120"/>
                    <a:ea typeface="標楷體" pitchFamily="65" charset="-120"/>
                  </a:rPr>
                  <a:t>技藝</a:t>
                </a:r>
              </a:p>
              <a:p>
                <a:pPr marL="257175" indent="-257175" algn="ctr"/>
                <a:r>
                  <a:rPr lang="zh-TW" altLang="en-US" sz="975" b="1">
                    <a:solidFill>
                      <a:srgbClr val="000000"/>
                    </a:solidFill>
                    <a:latin typeface="標楷體" pitchFamily="65" charset="-120"/>
                    <a:ea typeface="標楷體" pitchFamily="65" charset="-120"/>
                  </a:rPr>
                  <a:t>優良</a:t>
                </a:r>
                <a:endParaRPr lang="zh-TW" altLang="en-US" sz="975">
                  <a:solidFill>
                    <a:srgbClr val="000000"/>
                  </a:solidFill>
                  <a:latin typeface="標楷體" pitchFamily="65" charset="-120"/>
                  <a:ea typeface="標楷體" pitchFamily="65" charset="-120"/>
                </a:endParaRPr>
              </a:p>
            </p:txBody>
          </p:sp>
          <p:sp>
            <p:nvSpPr>
              <p:cNvPr id="162872" name="Text Box 18"/>
              <p:cNvSpPr txBox="1">
                <a:spLocks noChangeArrowheads="1"/>
              </p:cNvSpPr>
              <p:nvPr/>
            </p:nvSpPr>
            <p:spPr bwMode="auto">
              <a:xfrm>
                <a:off x="4170" y="1335"/>
                <a:ext cx="960" cy="810"/>
              </a:xfrm>
              <a:prstGeom prst="rect">
                <a:avLst/>
              </a:prstGeom>
              <a:solidFill>
                <a:srgbClr val="FFFF00"/>
              </a:solidFill>
              <a:ln w="9525">
                <a:solidFill>
                  <a:srgbClr val="000000"/>
                </a:solidFill>
                <a:miter lim="800000"/>
                <a:headEnd/>
                <a:tailEnd/>
              </a:ln>
            </p:spPr>
            <p:txBody>
              <a:bodyPr/>
              <a:lstStyle/>
              <a:p>
                <a:pPr marL="257175" indent="-257175" algn="ctr"/>
                <a:r>
                  <a:rPr lang="zh-TW" altLang="en-US" sz="975" b="1">
                    <a:solidFill>
                      <a:srgbClr val="000000"/>
                    </a:solidFill>
                    <a:latin typeface="標楷體" pitchFamily="65" charset="-120"/>
                    <a:ea typeface="標楷體" pitchFamily="65" charset="-120"/>
                  </a:rPr>
                  <a:t>弱勢</a:t>
                </a:r>
              </a:p>
              <a:p>
                <a:pPr marL="257175" indent="-257175" algn="ctr"/>
                <a:r>
                  <a:rPr lang="zh-TW" altLang="en-US" sz="975" b="1">
                    <a:solidFill>
                      <a:srgbClr val="000000"/>
                    </a:solidFill>
                    <a:latin typeface="標楷體" pitchFamily="65" charset="-120"/>
                    <a:ea typeface="標楷體" pitchFamily="65" charset="-120"/>
                  </a:rPr>
                  <a:t>身分</a:t>
                </a:r>
                <a:endParaRPr lang="zh-TW" altLang="en-US" sz="975">
                  <a:solidFill>
                    <a:srgbClr val="000000"/>
                  </a:solidFill>
                  <a:latin typeface="標楷體" pitchFamily="65" charset="-120"/>
                  <a:ea typeface="標楷體" pitchFamily="65" charset="-120"/>
                </a:endParaRPr>
              </a:p>
            </p:txBody>
          </p:sp>
          <p:sp>
            <p:nvSpPr>
              <p:cNvPr id="162873" name="Text Box 19"/>
              <p:cNvSpPr txBox="1">
                <a:spLocks noChangeArrowheads="1"/>
              </p:cNvSpPr>
              <p:nvPr/>
            </p:nvSpPr>
            <p:spPr bwMode="auto">
              <a:xfrm>
                <a:off x="5340" y="1365"/>
                <a:ext cx="975" cy="810"/>
              </a:xfrm>
              <a:prstGeom prst="rect">
                <a:avLst/>
              </a:prstGeom>
              <a:solidFill>
                <a:srgbClr val="FFFF00"/>
              </a:solidFill>
              <a:ln w="9525">
                <a:solidFill>
                  <a:srgbClr val="000000"/>
                </a:solidFill>
                <a:miter lim="800000"/>
                <a:headEnd/>
                <a:tailEnd/>
              </a:ln>
            </p:spPr>
            <p:txBody>
              <a:bodyPr/>
              <a:lstStyle/>
              <a:p>
                <a:pPr marL="257175" indent="-257175" algn="ctr"/>
                <a:r>
                  <a:rPr lang="zh-TW" altLang="en-US" sz="975" b="1">
                    <a:solidFill>
                      <a:srgbClr val="000000"/>
                    </a:solidFill>
                    <a:latin typeface="標楷體" pitchFamily="65" charset="-120"/>
                    <a:ea typeface="標楷體" pitchFamily="65" charset="-120"/>
                  </a:rPr>
                  <a:t>均衡</a:t>
                </a:r>
              </a:p>
              <a:p>
                <a:pPr marL="257175" indent="-257175" algn="ctr"/>
                <a:r>
                  <a:rPr lang="zh-TW" altLang="en-US" sz="975" b="1">
                    <a:solidFill>
                      <a:srgbClr val="000000"/>
                    </a:solidFill>
                    <a:latin typeface="標楷體" pitchFamily="65" charset="-120"/>
                    <a:ea typeface="標楷體" pitchFamily="65" charset="-120"/>
                  </a:rPr>
                  <a:t>學習</a:t>
                </a:r>
                <a:endParaRPr lang="zh-TW" altLang="en-US" sz="975">
                  <a:solidFill>
                    <a:srgbClr val="000000"/>
                  </a:solidFill>
                  <a:latin typeface="標楷體" pitchFamily="65" charset="-120"/>
                  <a:ea typeface="標楷體" pitchFamily="65" charset="-120"/>
                </a:endParaRPr>
              </a:p>
            </p:txBody>
          </p:sp>
          <p:sp>
            <p:nvSpPr>
              <p:cNvPr id="162874" name="Text Box 20"/>
              <p:cNvSpPr txBox="1">
                <a:spLocks noChangeArrowheads="1"/>
              </p:cNvSpPr>
              <p:nvPr/>
            </p:nvSpPr>
            <p:spPr bwMode="auto">
              <a:xfrm>
                <a:off x="6466" y="1335"/>
                <a:ext cx="990" cy="810"/>
              </a:xfrm>
              <a:prstGeom prst="rect">
                <a:avLst/>
              </a:prstGeom>
              <a:solidFill>
                <a:srgbClr val="FFFF00"/>
              </a:solidFill>
              <a:ln w="9525">
                <a:solidFill>
                  <a:srgbClr val="000000"/>
                </a:solidFill>
                <a:miter lim="800000"/>
                <a:headEnd/>
                <a:tailEnd/>
              </a:ln>
            </p:spPr>
            <p:txBody>
              <a:bodyPr/>
              <a:lstStyle/>
              <a:p>
                <a:pPr marL="257175" indent="-257175" algn="ctr"/>
                <a:r>
                  <a:rPr lang="zh-TW" altLang="en-US" sz="975" b="1">
                    <a:solidFill>
                      <a:srgbClr val="000000"/>
                    </a:solidFill>
                    <a:latin typeface="標楷體" pitchFamily="65" charset="-120"/>
                    <a:ea typeface="標楷體" pitchFamily="65" charset="-120"/>
                  </a:rPr>
                  <a:t>適性</a:t>
                </a:r>
              </a:p>
              <a:p>
                <a:pPr marL="257175" indent="-257175" algn="ctr"/>
                <a:r>
                  <a:rPr lang="zh-TW" altLang="en-US" sz="975" b="1">
                    <a:solidFill>
                      <a:srgbClr val="000000"/>
                    </a:solidFill>
                    <a:latin typeface="標楷體" pitchFamily="65" charset="-120"/>
                    <a:ea typeface="標楷體" pitchFamily="65" charset="-120"/>
                  </a:rPr>
                  <a:t>輔導</a:t>
                </a:r>
                <a:endParaRPr lang="zh-TW" altLang="en-US" sz="975">
                  <a:solidFill>
                    <a:srgbClr val="000000"/>
                  </a:solidFill>
                  <a:latin typeface="標楷體" pitchFamily="65" charset="-120"/>
                  <a:ea typeface="標楷體" pitchFamily="65" charset="-120"/>
                </a:endParaRPr>
              </a:p>
            </p:txBody>
          </p:sp>
          <p:sp>
            <p:nvSpPr>
              <p:cNvPr id="162875" name="Text Box 21"/>
              <p:cNvSpPr txBox="1">
                <a:spLocks noChangeArrowheads="1"/>
              </p:cNvSpPr>
              <p:nvPr/>
            </p:nvSpPr>
            <p:spPr bwMode="auto">
              <a:xfrm>
                <a:off x="8805" y="1365"/>
                <a:ext cx="1005" cy="810"/>
              </a:xfrm>
              <a:prstGeom prst="rect">
                <a:avLst/>
              </a:prstGeom>
              <a:solidFill>
                <a:srgbClr val="FFFF00"/>
              </a:solidFill>
              <a:ln w="9525">
                <a:solidFill>
                  <a:srgbClr val="000000"/>
                </a:solidFill>
                <a:miter lim="800000"/>
                <a:headEnd/>
                <a:tailEnd/>
              </a:ln>
            </p:spPr>
            <p:txBody>
              <a:bodyPr anchor="ctr"/>
              <a:lstStyle/>
              <a:p>
                <a:pPr algn="ctr">
                  <a:buFont typeface="Wingdings" pitchFamily="2" charset="2"/>
                  <a:buNone/>
                </a:pPr>
                <a:r>
                  <a:rPr lang="zh-TW" altLang="en-US" sz="975" b="1">
                    <a:solidFill>
                      <a:srgbClr val="000000"/>
                    </a:solidFill>
                    <a:latin typeface="標楷體" pitchFamily="65" charset="-120"/>
                    <a:ea typeface="標楷體" pitchFamily="65" charset="-120"/>
                  </a:rPr>
                  <a:t>國中教育會考</a:t>
                </a:r>
                <a:endParaRPr lang="zh-TW" altLang="en-US" sz="975">
                  <a:solidFill>
                    <a:srgbClr val="000000"/>
                  </a:solidFill>
                  <a:latin typeface="標楷體" pitchFamily="65" charset="-120"/>
                  <a:ea typeface="標楷體" pitchFamily="65" charset="-120"/>
                </a:endParaRPr>
              </a:p>
            </p:txBody>
          </p:sp>
          <p:sp>
            <p:nvSpPr>
              <p:cNvPr id="162876" name="Text Box 22"/>
              <p:cNvSpPr txBox="1">
                <a:spLocks noChangeArrowheads="1"/>
              </p:cNvSpPr>
              <p:nvPr/>
            </p:nvSpPr>
            <p:spPr bwMode="auto">
              <a:xfrm>
                <a:off x="7636" y="1335"/>
                <a:ext cx="990" cy="810"/>
              </a:xfrm>
              <a:prstGeom prst="rect">
                <a:avLst/>
              </a:prstGeom>
              <a:solidFill>
                <a:srgbClr val="FFFF00"/>
              </a:solidFill>
              <a:ln w="9525">
                <a:solidFill>
                  <a:srgbClr val="000000"/>
                </a:solidFill>
                <a:miter lim="800000"/>
                <a:headEnd/>
                <a:tailEnd/>
              </a:ln>
            </p:spPr>
            <p:txBody>
              <a:bodyPr anchor="ctr"/>
              <a:lstStyle/>
              <a:p>
                <a:pPr marL="257175" indent="-257175" algn="ctr"/>
                <a:r>
                  <a:rPr lang="zh-TW" altLang="en-US" sz="975" b="1">
                    <a:solidFill>
                      <a:srgbClr val="000000"/>
                    </a:solidFill>
                    <a:latin typeface="標楷體" pitchFamily="65" charset="-120"/>
                    <a:ea typeface="標楷體" pitchFamily="65" charset="-120"/>
                  </a:rPr>
                  <a:t>其他</a:t>
                </a:r>
                <a:endParaRPr lang="zh-TW" altLang="en-US" sz="975">
                  <a:solidFill>
                    <a:srgbClr val="000000"/>
                  </a:solidFill>
                  <a:latin typeface="標楷體" pitchFamily="65" charset="-120"/>
                  <a:ea typeface="標楷體" pitchFamily="65" charset="-120"/>
                </a:endParaRPr>
              </a:p>
            </p:txBody>
          </p:sp>
        </p:grpSp>
        <p:cxnSp>
          <p:nvCxnSpPr>
            <p:cNvPr id="162831" name="AutoShape 23"/>
            <p:cNvCxnSpPr>
              <a:cxnSpLocks noChangeShapeType="1"/>
            </p:cNvCxnSpPr>
            <p:nvPr/>
          </p:nvCxnSpPr>
          <p:spPr bwMode="auto">
            <a:xfrm>
              <a:off x="2343" y="3240"/>
              <a:ext cx="1" cy="1805"/>
            </a:xfrm>
            <a:prstGeom prst="straightConnector1">
              <a:avLst/>
            </a:prstGeom>
            <a:noFill/>
            <a:ln w="9525">
              <a:solidFill>
                <a:srgbClr val="000000"/>
              </a:solidFill>
              <a:round/>
              <a:headEnd/>
              <a:tailEnd/>
            </a:ln>
          </p:spPr>
        </p:cxnSp>
        <p:cxnSp>
          <p:nvCxnSpPr>
            <p:cNvPr id="162832" name="AutoShape 24"/>
            <p:cNvCxnSpPr>
              <a:cxnSpLocks noChangeShapeType="1"/>
            </p:cNvCxnSpPr>
            <p:nvPr/>
          </p:nvCxnSpPr>
          <p:spPr bwMode="auto">
            <a:xfrm flipH="1">
              <a:off x="9226" y="3270"/>
              <a:ext cx="17" cy="4548"/>
            </a:xfrm>
            <a:prstGeom prst="straightConnector1">
              <a:avLst/>
            </a:prstGeom>
            <a:noFill/>
            <a:ln w="9525">
              <a:solidFill>
                <a:srgbClr val="000000"/>
              </a:solidFill>
              <a:round/>
              <a:headEnd/>
              <a:tailEnd/>
            </a:ln>
          </p:spPr>
        </p:cxnSp>
        <p:sp>
          <p:nvSpPr>
            <p:cNvPr id="162833" name="Text Box 25"/>
            <p:cNvSpPr txBox="1">
              <a:spLocks noChangeArrowheads="1"/>
            </p:cNvSpPr>
            <p:nvPr/>
          </p:nvSpPr>
          <p:spPr bwMode="auto">
            <a:xfrm>
              <a:off x="4232" y="10335"/>
              <a:ext cx="5113" cy="570"/>
            </a:xfrm>
            <a:prstGeom prst="rect">
              <a:avLst/>
            </a:prstGeom>
            <a:solidFill>
              <a:srgbClr val="FFC000"/>
            </a:solidFill>
            <a:ln w="9525">
              <a:solidFill>
                <a:srgbClr val="000000"/>
              </a:solidFill>
              <a:miter lim="800000"/>
              <a:headEnd/>
              <a:tailEnd/>
            </a:ln>
          </p:spPr>
          <p:txBody>
            <a:bodyPr/>
            <a:lstStyle/>
            <a:p>
              <a:pPr marL="257175" indent="-257175" algn="ctr"/>
              <a:r>
                <a:rPr lang="zh-TW" altLang="en-US" sz="1050" b="1">
                  <a:solidFill>
                    <a:srgbClr val="000000"/>
                  </a:solidFill>
                  <a:latin typeface="標楷體" pitchFamily="65" charset="-120"/>
                  <a:ea typeface="標楷體" pitchFamily="65" charset="-120"/>
                </a:rPr>
                <a:t>國中教育會考三等級四標示</a:t>
              </a:r>
            </a:p>
          </p:txBody>
        </p:sp>
        <p:grpSp>
          <p:nvGrpSpPr>
            <p:cNvPr id="162834" name="Group 26"/>
            <p:cNvGrpSpPr>
              <a:grpSpLocks/>
            </p:cNvGrpSpPr>
            <p:nvPr/>
          </p:nvGrpSpPr>
          <p:grpSpPr bwMode="auto">
            <a:xfrm>
              <a:off x="4232" y="7800"/>
              <a:ext cx="6180" cy="963"/>
              <a:chOff x="4456" y="5058"/>
              <a:chExt cx="6180" cy="963"/>
            </a:xfrm>
          </p:grpSpPr>
          <p:cxnSp>
            <p:nvCxnSpPr>
              <p:cNvPr id="162857" name="AutoShape 27"/>
              <p:cNvCxnSpPr>
                <a:cxnSpLocks noChangeShapeType="1"/>
              </p:cNvCxnSpPr>
              <p:nvPr/>
            </p:nvCxnSpPr>
            <p:spPr bwMode="auto">
              <a:xfrm>
                <a:off x="10186" y="5076"/>
                <a:ext cx="0" cy="239"/>
              </a:xfrm>
              <a:prstGeom prst="straightConnector1">
                <a:avLst/>
              </a:prstGeom>
              <a:noFill/>
              <a:ln w="9525">
                <a:solidFill>
                  <a:srgbClr val="000000"/>
                </a:solidFill>
                <a:round/>
                <a:headEnd/>
                <a:tailEnd/>
              </a:ln>
            </p:spPr>
          </p:cxnSp>
          <p:sp>
            <p:nvSpPr>
              <p:cNvPr id="162858" name="Text Box 28"/>
              <p:cNvSpPr txBox="1">
                <a:spLocks noChangeArrowheads="1"/>
              </p:cNvSpPr>
              <p:nvPr/>
            </p:nvSpPr>
            <p:spPr bwMode="auto">
              <a:xfrm>
                <a:off x="4456" y="5315"/>
                <a:ext cx="809" cy="675"/>
              </a:xfrm>
              <a:prstGeom prst="rect">
                <a:avLst/>
              </a:prstGeom>
              <a:solidFill>
                <a:srgbClr val="92D050"/>
              </a:solidFill>
              <a:ln w="9525">
                <a:solidFill>
                  <a:srgbClr val="000000"/>
                </a:solidFill>
                <a:miter lim="800000"/>
                <a:headEnd/>
                <a:tailEnd/>
              </a:ln>
            </p:spPr>
            <p:txBody>
              <a:bodyPr anchor="ctr"/>
              <a:lstStyle/>
              <a:p>
                <a:pPr marL="257175" indent="-257175" algn="ctr"/>
                <a:r>
                  <a:rPr lang="zh-TW" altLang="en-US" sz="975" b="1">
                    <a:solidFill>
                      <a:srgbClr val="000000"/>
                    </a:solidFill>
                    <a:latin typeface="標楷體" pitchFamily="65" charset="-120"/>
                    <a:ea typeface="標楷體" pitchFamily="65" charset="-120"/>
                  </a:rPr>
                  <a:t>國文</a:t>
                </a:r>
              </a:p>
            </p:txBody>
          </p:sp>
          <p:sp>
            <p:nvSpPr>
              <p:cNvPr id="162859" name="Text Box 29"/>
              <p:cNvSpPr txBox="1">
                <a:spLocks noChangeArrowheads="1"/>
              </p:cNvSpPr>
              <p:nvPr/>
            </p:nvSpPr>
            <p:spPr bwMode="auto">
              <a:xfrm>
                <a:off x="6571" y="5315"/>
                <a:ext cx="824" cy="675"/>
              </a:xfrm>
              <a:prstGeom prst="rect">
                <a:avLst/>
              </a:prstGeom>
              <a:solidFill>
                <a:srgbClr val="92D050"/>
              </a:solidFill>
              <a:ln w="9525">
                <a:solidFill>
                  <a:srgbClr val="000000"/>
                </a:solidFill>
                <a:miter lim="800000"/>
                <a:headEnd/>
                <a:tailEnd/>
              </a:ln>
            </p:spPr>
            <p:txBody>
              <a:bodyPr anchor="ctr"/>
              <a:lstStyle/>
              <a:p>
                <a:pPr marL="257175" indent="-257175" algn="ctr"/>
                <a:r>
                  <a:rPr lang="zh-TW" altLang="en-US" sz="975" b="1">
                    <a:solidFill>
                      <a:srgbClr val="000000"/>
                    </a:solidFill>
                    <a:latin typeface="標楷體" pitchFamily="65" charset="-120"/>
                    <a:ea typeface="標楷體" pitchFamily="65" charset="-120"/>
                  </a:rPr>
                  <a:t>數學</a:t>
                </a:r>
              </a:p>
            </p:txBody>
          </p:sp>
          <p:sp>
            <p:nvSpPr>
              <p:cNvPr id="162860" name="Text Box 30"/>
              <p:cNvSpPr txBox="1">
                <a:spLocks noChangeArrowheads="1"/>
              </p:cNvSpPr>
              <p:nvPr/>
            </p:nvSpPr>
            <p:spPr bwMode="auto">
              <a:xfrm>
                <a:off x="5521" y="5299"/>
                <a:ext cx="795" cy="675"/>
              </a:xfrm>
              <a:prstGeom prst="rect">
                <a:avLst/>
              </a:prstGeom>
              <a:solidFill>
                <a:srgbClr val="92D050"/>
              </a:solidFill>
              <a:ln w="9525">
                <a:solidFill>
                  <a:srgbClr val="000000"/>
                </a:solidFill>
                <a:miter lim="800000"/>
                <a:headEnd/>
                <a:tailEnd/>
              </a:ln>
            </p:spPr>
            <p:txBody>
              <a:bodyPr anchor="ctr"/>
              <a:lstStyle/>
              <a:p>
                <a:pPr marL="257175" indent="-257175" algn="ctr"/>
                <a:r>
                  <a:rPr lang="zh-TW" altLang="en-US" sz="975" b="1">
                    <a:solidFill>
                      <a:srgbClr val="000000"/>
                    </a:solidFill>
                    <a:latin typeface="標楷體" pitchFamily="65" charset="-120"/>
                    <a:ea typeface="標楷體" pitchFamily="65" charset="-120"/>
                  </a:rPr>
                  <a:t>英語</a:t>
                </a:r>
              </a:p>
            </p:txBody>
          </p:sp>
          <p:sp>
            <p:nvSpPr>
              <p:cNvPr id="162861" name="Text Box 31"/>
              <p:cNvSpPr txBox="1">
                <a:spLocks noChangeArrowheads="1"/>
              </p:cNvSpPr>
              <p:nvPr/>
            </p:nvSpPr>
            <p:spPr bwMode="auto">
              <a:xfrm>
                <a:off x="7591" y="5299"/>
                <a:ext cx="810" cy="675"/>
              </a:xfrm>
              <a:prstGeom prst="rect">
                <a:avLst/>
              </a:prstGeom>
              <a:solidFill>
                <a:srgbClr val="92D050"/>
              </a:solidFill>
              <a:ln w="9525">
                <a:solidFill>
                  <a:srgbClr val="000000"/>
                </a:solidFill>
                <a:miter lim="800000"/>
                <a:headEnd/>
                <a:tailEnd/>
              </a:ln>
            </p:spPr>
            <p:txBody>
              <a:bodyPr anchor="ctr"/>
              <a:lstStyle/>
              <a:p>
                <a:pPr marL="257175" indent="-257175" algn="ctr"/>
                <a:r>
                  <a:rPr lang="zh-TW" altLang="en-US" sz="975" b="1">
                    <a:solidFill>
                      <a:srgbClr val="000000"/>
                    </a:solidFill>
                    <a:latin typeface="標楷體" pitchFamily="65" charset="-120"/>
                    <a:ea typeface="標楷體" pitchFamily="65" charset="-120"/>
                  </a:rPr>
                  <a:t>社會</a:t>
                </a:r>
              </a:p>
            </p:txBody>
          </p:sp>
          <p:sp>
            <p:nvSpPr>
              <p:cNvPr id="162862" name="Text Box 32"/>
              <p:cNvSpPr txBox="1">
                <a:spLocks noChangeArrowheads="1"/>
              </p:cNvSpPr>
              <p:nvPr/>
            </p:nvSpPr>
            <p:spPr bwMode="auto">
              <a:xfrm>
                <a:off x="8626" y="5299"/>
                <a:ext cx="841" cy="675"/>
              </a:xfrm>
              <a:prstGeom prst="rect">
                <a:avLst/>
              </a:prstGeom>
              <a:solidFill>
                <a:srgbClr val="92D050"/>
              </a:solidFill>
              <a:ln w="9525">
                <a:solidFill>
                  <a:srgbClr val="000000"/>
                </a:solidFill>
                <a:miter lim="800000"/>
                <a:headEnd/>
                <a:tailEnd/>
              </a:ln>
            </p:spPr>
            <p:txBody>
              <a:bodyPr anchor="ctr"/>
              <a:lstStyle/>
              <a:p>
                <a:pPr marL="257175" indent="-257175" algn="ctr"/>
                <a:r>
                  <a:rPr lang="zh-TW" altLang="en-US" sz="975" b="1">
                    <a:solidFill>
                      <a:srgbClr val="000000"/>
                    </a:solidFill>
                    <a:latin typeface="標楷體" pitchFamily="65" charset="-120"/>
                    <a:ea typeface="標楷體" pitchFamily="65" charset="-120"/>
                  </a:rPr>
                  <a:t>自然</a:t>
                </a:r>
              </a:p>
            </p:txBody>
          </p:sp>
          <p:sp>
            <p:nvSpPr>
              <p:cNvPr id="162863" name="Text Box 33"/>
              <p:cNvSpPr txBox="1">
                <a:spLocks noChangeArrowheads="1"/>
              </p:cNvSpPr>
              <p:nvPr/>
            </p:nvSpPr>
            <p:spPr bwMode="auto">
              <a:xfrm>
                <a:off x="9706" y="5299"/>
                <a:ext cx="930" cy="722"/>
              </a:xfrm>
              <a:prstGeom prst="rect">
                <a:avLst/>
              </a:prstGeom>
              <a:solidFill>
                <a:srgbClr val="92D050"/>
              </a:solidFill>
              <a:ln w="9525">
                <a:solidFill>
                  <a:srgbClr val="000000"/>
                </a:solidFill>
                <a:miter lim="800000"/>
                <a:headEnd/>
                <a:tailEnd/>
              </a:ln>
            </p:spPr>
            <p:txBody>
              <a:bodyPr anchor="ctr"/>
              <a:lstStyle/>
              <a:p>
                <a:pPr marL="257175" indent="-257175" algn="ctr"/>
                <a:r>
                  <a:rPr lang="zh-TW" altLang="en-US" sz="975" b="1">
                    <a:solidFill>
                      <a:srgbClr val="000000"/>
                    </a:solidFill>
                    <a:latin typeface="標楷體" pitchFamily="65" charset="-120"/>
                    <a:ea typeface="標楷體" pitchFamily="65" charset="-120"/>
                  </a:rPr>
                  <a:t>寫作</a:t>
                </a:r>
              </a:p>
              <a:p>
                <a:pPr marL="257175" indent="-257175" algn="ctr"/>
                <a:r>
                  <a:rPr lang="zh-TW" altLang="en-US" sz="975" b="1">
                    <a:solidFill>
                      <a:srgbClr val="000000"/>
                    </a:solidFill>
                    <a:latin typeface="標楷體" pitchFamily="65" charset="-120"/>
                    <a:ea typeface="標楷體" pitchFamily="65" charset="-120"/>
                  </a:rPr>
                  <a:t>測驗</a:t>
                </a:r>
              </a:p>
            </p:txBody>
          </p:sp>
          <p:cxnSp>
            <p:nvCxnSpPr>
              <p:cNvPr id="162864" name="AutoShape 34"/>
              <p:cNvCxnSpPr>
                <a:cxnSpLocks noChangeShapeType="1"/>
              </p:cNvCxnSpPr>
              <p:nvPr/>
            </p:nvCxnSpPr>
            <p:spPr bwMode="auto">
              <a:xfrm>
                <a:off x="4981" y="5058"/>
                <a:ext cx="5205" cy="18"/>
              </a:xfrm>
              <a:prstGeom prst="straightConnector1">
                <a:avLst/>
              </a:prstGeom>
              <a:noFill/>
              <a:ln w="9525">
                <a:solidFill>
                  <a:srgbClr val="000000"/>
                </a:solidFill>
                <a:round/>
                <a:headEnd/>
                <a:tailEnd/>
              </a:ln>
            </p:spPr>
          </p:cxnSp>
          <p:cxnSp>
            <p:nvCxnSpPr>
              <p:cNvPr id="162865" name="AutoShape 35"/>
              <p:cNvCxnSpPr>
                <a:cxnSpLocks noChangeShapeType="1"/>
              </p:cNvCxnSpPr>
              <p:nvPr/>
            </p:nvCxnSpPr>
            <p:spPr bwMode="auto">
              <a:xfrm>
                <a:off x="4981" y="5058"/>
                <a:ext cx="0" cy="240"/>
              </a:xfrm>
              <a:prstGeom prst="straightConnector1">
                <a:avLst/>
              </a:prstGeom>
              <a:noFill/>
              <a:ln w="9525">
                <a:solidFill>
                  <a:srgbClr val="000000"/>
                </a:solidFill>
                <a:round/>
                <a:headEnd/>
                <a:tailEnd/>
              </a:ln>
            </p:spPr>
          </p:cxnSp>
          <p:cxnSp>
            <p:nvCxnSpPr>
              <p:cNvPr id="162866" name="AutoShape 36"/>
              <p:cNvCxnSpPr>
                <a:cxnSpLocks noChangeShapeType="1"/>
              </p:cNvCxnSpPr>
              <p:nvPr/>
            </p:nvCxnSpPr>
            <p:spPr bwMode="auto">
              <a:xfrm>
                <a:off x="5971" y="5059"/>
                <a:ext cx="0" cy="240"/>
              </a:xfrm>
              <a:prstGeom prst="straightConnector1">
                <a:avLst/>
              </a:prstGeom>
              <a:noFill/>
              <a:ln w="9525">
                <a:solidFill>
                  <a:srgbClr val="000000"/>
                </a:solidFill>
                <a:round/>
                <a:headEnd/>
                <a:tailEnd/>
              </a:ln>
            </p:spPr>
          </p:cxnSp>
          <p:cxnSp>
            <p:nvCxnSpPr>
              <p:cNvPr id="162867" name="AutoShape 37"/>
              <p:cNvCxnSpPr>
                <a:cxnSpLocks noChangeShapeType="1"/>
              </p:cNvCxnSpPr>
              <p:nvPr/>
            </p:nvCxnSpPr>
            <p:spPr bwMode="auto">
              <a:xfrm>
                <a:off x="6991" y="5076"/>
                <a:ext cx="0" cy="239"/>
              </a:xfrm>
              <a:prstGeom prst="straightConnector1">
                <a:avLst/>
              </a:prstGeom>
              <a:noFill/>
              <a:ln w="9525">
                <a:solidFill>
                  <a:srgbClr val="000000"/>
                </a:solidFill>
                <a:round/>
                <a:headEnd/>
                <a:tailEnd/>
              </a:ln>
            </p:spPr>
          </p:cxnSp>
          <p:cxnSp>
            <p:nvCxnSpPr>
              <p:cNvPr id="162868" name="AutoShape 38"/>
              <p:cNvCxnSpPr>
                <a:cxnSpLocks noChangeShapeType="1"/>
              </p:cNvCxnSpPr>
              <p:nvPr/>
            </p:nvCxnSpPr>
            <p:spPr bwMode="auto">
              <a:xfrm>
                <a:off x="7997" y="5059"/>
                <a:ext cx="0" cy="239"/>
              </a:xfrm>
              <a:prstGeom prst="straightConnector1">
                <a:avLst/>
              </a:prstGeom>
              <a:noFill/>
              <a:ln w="9525">
                <a:solidFill>
                  <a:srgbClr val="000000"/>
                </a:solidFill>
                <a:round/>
                <a:headEnd/>
                <a:tailEnd/>
              </a:ln>
            </p:spPr>
          </p:cxnSp>
          <p:cxnSp>
            <p:nvCxnSpPr>
              <p:cNvPr id="162869" name="AutoShape 39"/>
              <p:cNvCxnSpPr>
                <a:cxnSpLocks noChangeShapeType="1"/>
              </p:cNvCxnSpPr>
              <p:nvPr/>
            </p:nvCxnSpPr>
            <p:spPr bwMode="auto">
              <a:xfrm>
                <a:off x="9061" y="5058"/>
                <a:ext cx="0" cy="240"/>
              </a:xfrm>
              <a:prstGeom prst="straightConnector1">
                <a:avLst/>
              </a:prstGeom>
              <a:noFill/>
              <a:ln w="9525">
                <a:solidFill>
                  <a:srgbClr val="000000"/>
                </a:solidFill>
                <a:round/>
                <a:headEnd/>
                <a:tailEnd/>
              </a:ln>
            </p:spPr>
          </p:cxnSp>
        </p:grpSp>
        <p:sp>
          <p:nvSpPr>
            <p:cNvPr id="162835" name="Text Box 40"/>
            <p:cNvSpPr txBox="1">
              <a:spLocks noChangeArrowheads="1"/>
            </p:cNvSpPr>
            <p:nvPr/>
          </p:nvSpPr>
          <p:spPr bwMode="auto">
            <a:xfrm>
              <a:off x="3752" y="1800"/>
              <a:ext cx="4335" cy="525"/>
            </a:xfrm>
            <a:prstGeom prst="rect">
              <a:avLst/>
            </a:prstGeom>
            <a:solidFill>
              <a:srgbClr val="FDE9D9"/>
            </a:solidFill>
            <a:ln w="19050" cap="rnd">
              <a:solidFill>
                <a:srgbClr val="000000"/>
              </a:solidFill>
              <a:prstDash val="sysDot"/>
              <a:miter lim="800000"/>
              <a:headEnd/>
              <a:tailEnd/>
            </a:ln>
          </p:spPr>
          <p:txBody>
            <a:bodyPr/>
            <a:lstStyle/>
            <a:p>
              <a:pPr marL="257175" indent="-257175" algn="ctr"/>
              <a:r>
                <a:rPr lang="zh-TW" altLang="en-US" sz="975" b="1" dirty="0">
                  <a:solidFill>
                    <a:srgbClr val="000000"/>
                  </a:solidFill>
                  <a:latin typeface="Times New Roman" pitchFamily="18" charset="0"/>
                  <a:ea typeface="標楷體" pitchFamily="65" charset="-120"/>
                  <a:cs typeface="Times New Roman" pitchFamily="18" charset="0"/>
                </a:rPr>
                <a:t>以下</a:t>
              </a:r>
              <a:r>
                <a:rPr lang="en-US" altLang="zh-TW" sz="975" b="1" dirty="0">
                  <a:solidFill>
                    <a:srgbClr val="000000"/>
                  </a:solidFill>
                  <a:latin typeface="Times New Roman" pitchFamily="18" charset="0"/>
                  <a:ea typeface="標楷體" pitchFamily="65" charset="-120"/>
                  <a:cs typeface="Times New Roman" pitchFamily="18" charset="0"/>
                </a:rPr>
                <a:t>7</a:t>
              </a:r>
              <a:r>
                <a:rPr lang="zh-TW" altLang="en-US" sz="975" b="1" dirty="0">
                  <a:solidFill>
                    <a:srgbClr val="000000"/>
                  </a:solidFill>
                  <a:latin typeface="Times New Roman" pitchFamily="18" charset="0"/>
                  <a:ea typeface="標楷體" pitchFamily="65" charset="-120"/>
                  <a:cs typeface="Times New Roman" pitchFamily="18" charset="0"/>
                </a:rPr>
                <a:t>項超額比序項目比序順序由各校自訂</a:t>
              </a:r>
            </a:p>
          </p:txBody>
        </p:sp>
        <p:sp>
          <p:nvSpPr>
            <p:cNvPr id="162836" name="Text Box 41"/>
            <p:cNvSpPr txBox="1">
              <a:spLocks noChangeArrowheads="1"/>
            </p:cNvSpPr>
            <p:nvPr/>
          </p:nvSpPr>
          <p:spPr bwMode="auto">
            <a:xfrm>
              <a:off x="899" y="6558"/>
              <a:ext cx="3692" cy="525"/>
            </a:xfrm>
            <a:prstGeom prst="rect">
              <a:avLst/>
            </a:prstGeom>
            <a:solidFill>
              <a:srgbClr val="FDE9D9"/>
            </a:solidFill>
            <a:ln w="19050" cap="rnd">
              <a:solidFill>
                <a:srgbClr val="000000"/>
              </a:solidFill>
              <a:prstDash val="sysDot"/>
              <a:miter lim="800000"/>
              <a:headEnd/>
              <a:tailEnd/>
            </a:ln>
          </p:spPr>
          <p:txBody>
            <a:bodyPr/>
            <a:lstStyle/>
            <a:p>
              <a:pPr marL="257175" indent="-257175"/>
              <a:r>
                <a:rPr lang="zh-TW" altLang="en-US" sz="825" b="1">
                  <a:solidFill>
                    <a:srgbClr val="000000"/>
                  </a:solidFill>
                  <a:latin typeface="Times New Roman" pitchFamily="18" charset="0"/>
                  <a:ea typeface="標楷體" pitchFamily="65" charset="-120"/>
                  <a:cs typeface="Times New Roman" pitchFamily="18" charset="0"/>
                </a:rPr>
                <a:t>以上</a:t>
              </a:r>
              <a:r>
                <a:rPr lang="en-US" altLang="zh-TW" sz="825" b="1">
                  <a:solidFill>
                    <a:srgbClr val="000000"/>
                  </a:solidFill>
                  <a:latin typeface="Times New Roman" pitchFamily="18" charset="0"/>
                  <a:ea typeface="標楷體" pitchFamily="65" charset="-120"/>
                  <a:cs typeface="Times New Roman" pitchFamily="18" charset="0"/>
                </a:rPr>
                <a:t>4</a:t>
              </a:r>
              <a:r>
                <a:rPr lang="zh-TW" altLang="en-US" sz="825" b="1">
                  <a:solidFill>
                    <a:srgbClr val="000000"/>
                  </a:solidFill>
                  <a:latin typeface="Times New Roman" pitchFamily="18" charset="0"/>
                  <a:ea typeface="標楷體" pitchFamily="65" charset="-120"/>
                  <a:cs typeface="Times New Roman" pitchFamily="18" charset="0"/>
                </a:rPr>
                <a:t>項超額比序項目比序順序由各校自訂</a:t>
              </a:r>
            </a:p>
          </p:txBody>
        </p:sp>
        <p:sp>
          <p:nvSpPr>
            <p:cNvPr id="162837" name="Text Box 42"/>
            <p:cNvSpPr txBox="1">
              <a:spLocks noChangeArrowheads="1"/>
            </p:cNvSpPr>
            <p:nvPr/>
          </p:nvSpPr>
          <p:spPr bwMode="auto">
            <a:xfrm>
              <a:off x="5159" y="7077"/>
              <a:ext cx="3866" cy="551"/>
            </a:xfrm>
            <a:prstGeom prst="rect">
              <a:avLst/>
            </a:prstGeom>
            <a:solidFill>
              <a:srgbClr val="FDE9D9"/>
            </a:solidFill>
            <a:ln w="19050" cap="rnd">
              <a:solidFill>
                <a:srgbClr val="000000"/>
              </a:solidFill>
              <a:prstDash val="sysDot"/>
              <a:miter lim="800000"/>
              <a:headEnd/>
              <a:tailEnd/>
            </a:ln>
          </p:spPr>
          <p:txBody>
            <a:bodyPr/>
            <a:lstStyle/>
            <a:p>
              <a:pPr marL="257175" indent="-257175"/>
              <a:r>
                <a:rPr lang="zh-TW" altLang="en-US" sz="825" b="1">
                  <a:solidFill>
                    <a:srgbClr val="000000"/>
                  </a:solidFill>
                  <a:latin typeface="Times New Roman" pitchFamily="18" charset="0"/>
                  <a:ea typeface="標楷體" pitchFamily="65" charset="-120"/>
                  <a:cs typeface="Times New Roman" pitchFamily="18" charset="0"/>
                </a:rPr>
                <a:t>以下</a:t>
              </a:r>
              <a:r>
                <a:rPr lang="en-US" altLang="zh-TW" sz="825" b="1">
                  <a:solidFill>
                    <a:srgbClr val="000000"/>
                  </a:solidFill>
                  <a:latin typeface="Times New Roman" pitchFamily="18" charset="0"/>
                  <a:ea typeface="標楷體" pitchFamily="65" charset="-120"/>
                  <a:cs typeface="Times New Roman" pitchFamily="18" charset="0"/>
                </a:rPr>
                <a:t>6</a:t>
              </a:r>
              <a:r>
                <a:rPr lang="zh-TW" altLang="en-US" sz="825" b="1">
                  <a:solidFill>
                    <a:srgbClr val="000000"/>
                  </a:solidFill>
                  <a:latin typeface="Times New Roman" pitchFamily="18" charset="0"/>
                  <a:ea typeface="標楷體" pitchFamily="65" charset="-120"/>
                  <a:cs typeface="Times New Roman" pitchFamily="18" charset="0"/>
                </a:rPr>
                <a:t>項超額比序項目比序順序由各校自訂</a:t>
              </a:r>
            </a:p>
          </p:txBody>
        </p:sp>
        <p:cxnSp>
          <p:nvCxnSpPr>
            <p:cNvPr id="162838" name="AutoShape 43"/>
            <p:cNvCxnSpPr>
              <a:cxnSpLocks noChangeShapeType="1"/>
            </p:cNvCxnSpPr>
            <p:nvPr/>
          </p:nvCxnSpPr>
          <p:spPr bwMode="auto">
            <a:xfrm>
              <a:off x="4665" y="8732"/>
              <a:ext cx="0" cy="358"/>
            </a:xfrm>
            <a:prstGeom prst="straightConnector1">
              <a:avLst/>
            </a:prstGeom>
            <a:noFill/>
            <a:ln w="9525">
              <a:solidFill>
                <a:srgbClr val="000000"/>
              </a:solidFill>
              <a:round/>
              <a:headEnd/>
              <a:tailEnd/>
            </a:ln>
          </p:spPr>
        </p:cxnSp>
        <p:cxnSp>
          <p:nvCxnSpPr>
            <p:cNvPr id="162839" name="AutoShape 44"/>
            <p:cNvCxnSpPr>
              <a:cxnSpLocks noChangeShapeType="1"/>
            </p:cNvCxnSpPr>
            <p:nvPr/>
          </p:nvCxnSpPr>
          <p:spPr bwMode="auto">
            <a:xfrm>
              <a:off x="5644" y="8732"/>
              <a:ext cx="0" cy="358"/>
            </a:xfrm>
            <a:prstGeom prst="straightConnector1">
              <a:avLst/>
            </a:prstGeom>
            <a:noFill/>
            <a:ln w="9525">
              <a:solidFill>
                <a:srgbClr val="000000"/>
              </a:solidFill>
              <a:round/>
              <a:headEnd/>
              <a:tailEnd/>
            </a:ln>
          </p:spPr>
        </p:cxnSp>
        <p:cxnSp>
          <p:nvCxnSpPr>
            <p:cNvPr id="162840" name="AutoShape 45"/>
            <p:cNvCxnSpPr>
              <a:cxnSpLocks noChangeShapeType="1"/>
            </p:cNvCxnSpPr>
            <p:nvPr/>
          </p:nvCxnSpPr>
          <p:spPr bwMode="auto">
            <a:xfrm>
              <a:off x="6767" y="8732"/>
              <a:ext cx="0" cy="358"/>
            </a:xfrm>
            <a:prstGeom prst="straightConnector1">
              <a:avLst/>
            </a:prstGeom>
            <a:noFill/>
            <a:ln w="9525">
              <a:solidFill>
                <a:srgbClr val="000000"/>
              </a:solidFill>
              <a:round/>
              <a:headEnd/>
              <a:tailEnd/>
            </a:ln>
          </p:spPr>
        </p:cxnSp>
        <p:cxnSp>
          <p:nvCxnSpPr>
            <p:cNvPr id="162841" name="AutoShape 46"/>
            <p:cNvCxnSpPr>
              <a:cxnSpLocks noChangeShapeType="1"/>
            </p:cNvCxnSpPr>
            <p:nvPr/>
          </p:nvCxnSpPr>
          <p:spPr bwMode="auto">
            <a:xfrm>
              <a:off x="7773" y="8732"/>
              <a:ext cx="0" cy="358"/>
            </a:xfrm>
            <a:prstGeom prst="straightConnector1">
              <a:avLst/>
            </a:prstGeom>
            <a:noFill/>
            <a:ln w="9525">
              <a:solidFill>
                <a:srgbClr val="000000"/>
              </a:solidFill>
              <a:round/>
              <a:headEnd/>
              <a:tailEnd/>
            </a:ln>
          </p:spPr>
        </p:cxnSp>
        <p:cxnSp>
          <p:nvCxnSpPr>
            <p:cNvPr id="162842" name="AutoShape 47"/>
            <p:cNvCxnSpPr>
              <a:cxnSpLocks noChangeShapeType="1"/>
            </p:cNvCxnSpPr>
            <p:nvPr/>
          </p:nvCxnSpPr>
          <p:spPr bwMode="auto">
            <a:xfrm>
              <a:off x="8803" y="8732"/>
              <a:ext cx="0" cy="358"/>
            </a:xfrm>
            <a:prstGeom prst="straightConnector1">
              <a:avLst/>
            </a:prstGeom>
            <a:noFill/>
            <a:ln w="9525">
              <a:solidFill>
                <a:srgbClr val="000000"/>
              </a:solidFill>
              <a:round/>
              <a:headEnd/>
              <a:tailEnd/>
            </a:ln>
          </p:spPr>
        </p:cxnSp>
        <p:cxnSp>
          <p:nvCxnSpPr>
            <p:cNvPr id="162843" name="AutoShape 48"/>
            <p:cNvCxnSpPr>
              <a:cxnSpLocks noChangeShapeType="1"/>
            </p:cNvCxnSpPr>
            <p:nvPr/>
          </p:nvCxnSpPr>
          <p:spPr bwMode="auto">
            <a:xfrm>
              <a:off x="4665" y="9060"/>
              <a:ext cx="4138" cy="30"/>
            </a:xfrm>
            <a:prstGeom prst="straightConnector1">
              <a:avLst/>
            </a:prstGeom>
            <a:noFill/>
            <a:ln w="9525">
              <a:solidFill>
                <a:srgbClr val="000000"/>
              </a:solidFill>
              <a:round/>
              <a:headEnd/>
              <a:tailEnd/>
            </a:ln>
          </p:spPr>
        </p:cxnSp>
        <p:cxnSp>
          <p:nvCxnSpPr>
            <p:cNvPr id="162844" name="AutoShape 49"/>
            <p:cNvCxnSpPr>
              <a:cxnSpLocks noChangeShapeType="1"/>
            </p:cNvCxnSpPr>
            <p:nvPr/>
          </p:nvCxnSpPr>
          <p:spPr bwMode="auto">
            <a:xfrm>
              <a:off x="6767" y="9090"/>
              <a:ext cx="0" cy="1245"/>
            </a:xfrm>
            <a:prstGeom prst="straightConnector1">
              <a:avLst/>
            </a:prstGeom>
            <a:noFill/>
            <a:ln w="9525">
              <a:solidFill>
                <a:srgbClr val="000000"/>
              </a:solidFill>
              <a:round/>
              <a:headEnd/>
              <a:tailEnd/>
            </a:ln>
          </p:spPr>
        </p:cxnSp>
        <p:cxnSp>
          <p:nvCxnSpPr>
            <p:cNvPr id="162845" name="AutoShape 50"/>
            <p:cNvCxnSpPr>
              <a:cxnSpLocks noChangeShapeType="1"/>
            </p:cNvCxnSpPr>
            <p:nvPr/>
          </p:nvCxnSpPr>
          <p:spPr bwMode="auto">
            <a:xfrm>
              <a:off x="9585" y="9480"/>
              <a:ext cx="0" cy="675"/>
            </a:xfrm>
            <a:prstGeom prst="straightConnector1">
              <a:avLst/>
            </a:prstGeom>
            <a:noFill/>
            <a:ln w="38100">
              <a:solidFill>
                <a:srgbClr val="FF0000"/>
              </a:solidFill>
              <a:round/>
              <a:headEnd/>
              <a:tailEnd type="triangle" w="med" len="med"/>
            </a:ln>
          </p:spPr>
        </p:cxnSp>
        <p:cxnSp>
          <p:nvCxnSpPr>
            <p:cNvPr id="162846" name="AutoShape 51"/>
            <p:cNvCxnSpPr>
              <a:cxnSpLocks noChangeShapeType="1"/>
            </p:cNvCxnSpPr>
            <p:nvPr/>
          </p:nvCxnSpPr>
          <p:spPr bwMode="auto">
            <a:xfrm>
              <a:off x="3752" y="5718"/>
              <a:ext cx="0" cy="0"/>
            </a:xfrm>
            <a:prstGeom prst="straightConnector1">
              <a:avLst/>
            </a:prstGeom>
            <a:noFill/>
            <a:ln w="28575">
              <a:solidFill>
                <a:srgbClr val="FF0000"/>
              </a:solidFill>
              <a:round/>
              <a:headEnd/>
              <a:tailEnd type="triangle" w="med" len="med"/>
            </a:ln>
          </p:spPr>
        </p:cxnSp>
        <p:cxnSp>
          <p:nvCxnSpPr>
            <p:cNvPr id="162847" name="AutoShape 52"/>
            <p:cNvCxnSpPr>
              <a:cxnSpLocks noChangeShapeType="1"/>
            </p:cNvCxnSpPr>
            <p:nvPr/>
          </p:nvCxnSpPr>
          <p:spPr bwMode="auto">
            <a:xfrm>
              <a:off x="1263" y="5045"/>
              <a:ext cx="3286" cy="1"/>
            </a:xfrm>
            <a:prstGeom prst="straightConnector1">
              <a:avLst/>
            </a:prstGeom>
            <a:noFill/>
            <a:ln w="9525">
              <a:solidFill>
                <a:srgbClr val="000000"/>
              </a:solidFill>
              <a:round/>
              <a:headEnd/>
              <a:tailEnd/>
            </a:ln>
          </p:spPr>
        </p:cxnSp>
        <p:cxnSp>
          <p:nvCxnSpPr>
            <p:cNvPr id="162848" name="AutoShape 53"/>
            <p:cNvCxnSpPr>
              <a:cxnSpLocks noChangeShapeType="1"/>
            </p:cNvCxnSpPr>
            <p:nvPr/>
          </p:nvCxnSpPr>
          <p:spPr bwMode="auto">
            <a:xfrm>
              <a:off x="1263" y="5046"/>
              <a:ext cx="0" cy="315"/>
            </a:xfrm>
            <a:prstGeom prst="straightConnector1">
              <a:avLst/>
            </a:prstGeom>
            <a:noFill/>
            <a:ln w="9525">
              <a:solidFill>
                <a:srgbClr val="000000"/>
              </a:solidFill>
              <a:round/>
              <a:headEnd/>
              <a:tailEnd/>
            </a:ln>
          </p:spPr>
        </p:cxnSp>
        <p:sp>
          <p:nvSpPr>
            <p:cNvPr id="162849" name="Text Box 54"/>
            <p:cNvSpPr txBox="1">
              <a:spLocks noChangeArrowheads="1"/>
            </p:cNvSpPr>
            <p:nvPr/>
          </p:nvSpPr>
          <p:spPr bwMode="auto">
            <a:xfrm>
              <a:off x="843" y="5361"/>
              <a:ext cx="908" cy="1068"/>
            </a:xfrm>
            <a:prstGeom prst="rect">
              <a:avLst/>
            </a:prstGeom>
            <a:solidFill>
              <a:srgbClr val="B6DDE8"/>
            </a:solidFill>
            <a:ln w="9525">
              <a:solidFill>
                <a:srgbClr val="000000"/>
              </a:solidFill>
              <a:miter lim="800000"/>
              <a:headEnd/>
              <a:tailEnd/>
            </a:ln>
          </p:spPr>
          <p:txBody>
            <a:bodyPr anchor="ctr"/>
            <a:lstStyle/>
            <a:p>
              <a:pPr algn="ctr">
                <a:buFont typeface="Wingdings" pitchFamily="2" charset="2"/>
                <a:buNone/>
              </a:pPr>
              <a:r>
                <a:rPr lang="zh-TW" altLang="en-US" sz="975" b="1">
                  <a:solidFill>
                    <a:srgbClr val="000000"/>
                  </a:solidFill>
                  <a:latin typeface="標楷體" pitchFamily="65" charset="-120"/>
                  <a:ea typeface="標楷體" pitchFamily="65" charset="-120"/>
                </a:rPr>
                <a:t>競賽</a:t>
              </a:r>
            </a:p>
          </p:txBody>
        </p:sp>
        <p:sp>
          <p:nvSpPr>
            <p:cNvPr id="162850" name="Text Box 55"/>
            <p:cNvSpPr txBox="1">
              <a:spLocks noChangeArrowheads="1"/>
            </p:cNvSpPr>
            <p:nvPr/>
          </p:nvSpPr>
          <p:spPr bwMode="auto">
            <a:xfrm>
              <a:off x="1893" y="5361"/>
              <a:ext cx="899" cy="1068"/>
            </a:xfrm>
            <a:prstGeom prst="rect">
              <a:avLst/>
            </a:prstGeom>
            <a:solidFill>
              <a:srgbClr val="B6DDE8"/>
            </a:solidFill>
            <a:ln w="9525">
              <a:solidFill>
                <a:srgbClr val="000000"/>
              </a:solidFill>
              <a:miter lim="800000"/>
              <a:headEnd/>
              <a:tailEnd/>
            </a:ln>
          </p:spPr>
          <p:txBody>
            <a:bodyPr anchor="ctr"/>
            <a:lstStyle/>
            <a:p>
              <a:pPr algn="ctr">
                <a:buFont typeface="Wingdings" pitchFamily="2" charset="2"/>
                <a:buNone/>
              </a:pPr>
              <a:r>
                <a:rPr lang="zh-TW" altLang="en-US" sz="975" b="1">
                  <a:solidFill>
                    <a:srgbClr val="000000"/>
                  </a:solidFill>
                  <a:latin typeface="標楷體" pitchFamily="65" charset="-120"/>
                  <a:ea typeface="標楷體" pitchFamily="65" charset="-120"/>
                </a:rPr>
                <a:t>服務</a:t>
              </a:r>
              <a:endParaRPr lang="en-US" altLang="zh-TW" sz="975" b="1">
                <a:solidFill>
                  <a:srgbClr val="000000"/>
                </a:solidFill>
                <a:latin typeface="標楷體" pitchFamily="65" charset="-120"/>
                <a:ea typeface="標楷體" pitchFamily="65" charset="-120"/>
              </a:endParaRPr>
            </a:p>
            <a:p>
              <a:pPr algn="ctr">
                <a:buFont typeface="Wingdings" pitchFamily="2" charset="2"/>
                <a:buNone/>
              </a:pPr>
              <a:r>
                <a:rPr lang="zh-TW" altLang="en-US" sz="975" b="1">
                  <a:solidFill>
                    <a:srgbClr val="000000"/>
                  </a:solidFill>
                  <a:latin typeface="標楷體" pitchFamily="65" charset="-120"/>
                  <a:ea typeface="標楷體" pitchFamily="65" charset="-120"/>
                </a:rPr>
                <a:t>學習</a:t>
              </a:r>
            </a:p>
          </p:txBody>
        </p:sp>
        <p:sp>
          <p:nvSpPr>
            <p:cNvPr id="162851" name="Text Box 56"/>
            <p:cNvSpPr txBox="1">
              <a:spLocks noChangeArrowheads="1"/>
            </p:cNvSpPr>
            <p:nvPr/>
          </p:nvSpPr>
          <p:spPr bwMode="auto">
            <a:xfrm>
              <a:off x="2942" y="5361"/>
              <a:ext cx="892" cy="1068"/>
            </a:xfrm>
            <a:prstGeom prst="rect">
              <a:avLst/>
            </a:prstGeom>
            <a:solidFill>
              <a:srgbClr val="B6DDE8"/>
            </a:solidFill>
            <a:ln w="9525">
              <a:solidFill>
                <a:srgbClr val="000000"/>
              </a:solidFill>
              <a:miter lim="800000"/>
              <a:headEnd/>
              <a:tailEnd/>
            </a:ln>
          </p:spPr>
          <p:txBody>
            <a:bodyPr anchor="ctr"/>
            <a:lstStyle/>
            <a:p>
              <a:pPr algn="ctr">
                <a:buFont typeface="Wingdings" pitchFamily="2" charset="2"/>
                <a:buNone/>
              </a:pPr>
              <a:r>
                <a:rPr lang="zh-TW" altLang="en-US" sz="975" b="1">
                  <a:solidFill>
                    <a:srgbClr val="000000"/>
                  </a:solidFill>
                  <a:latin typeface="標楷體" pitchFamily="65" charset="-120"/>
                  <a:ea typeface="標楷體" pitchFamily="65" charset="-120"/>
                </a:rPr>
                <a:t>日常生活表現評量</a:t>
              </a:r>
            </a:p>
          </p:txBody>
        </p:sp>
        <p:sp>
          <p:nvSpPr>
            <p:cNvPr id="162852" name="Text Box 57"/>
            <p:cNvSpPr txBox="1">
              <a:spLocks noChangeArrowheads="1"/>
            </p:cNvSpPr>
            <p:nvPr/>
          </p:nvSpPr>
          <p:spPr bwMode="auto">
            <a:xfrm>
              <a:off x="3992" y="5362"/>
              <a:ext cx="899" cy="1067"/>
            </a:xfrm>
            <a:prstGeom prst="rect">
              <a:avLst/>
            </a:prstGeom>
            <a:solidFill>
              <a:srgbClr val="B6DDE8"/>
            </a:solidFill>
            <a:ln w="9525">
              <a:solidFill>
                <a:srgbClr val="000000"/>
              </a:solidFill>
              <a:miter lim="800000"/>
              <a:headEnd/>
              <a:tailEnd/>
            </a:ln>
          </p:spPr>
          <p:txBody>
            <a:bodyPr anchor="ctr"/>
            <a:lstStyle/>
            <a:p>
              <a:pPr marL="257175" indent="-257175"/>
              <a:r>
                <a:rPr lang="zh-TW" altLang="en-US" sz="975" b="1">
                  <a:solidFill>
                    <a:srgbClr val="000000"/>
                  </a:solidFill>
                  <a:latin typeface="標楷體" pitchFamily="65" charset="-120"/>
                  <a:ea typeface="標楷體" pitchFamily="65" charset="-120"/>
                </a:rPr>
                <a:t>體適能</a:t>
              </a:r>
            </a:p>
          </p:txBody>
        </p:sp>
        <p:cxnSp>
          <p:nvCxnSpPr>
            <p:cNvPr id="162853" name="AutoShape 58"/>
            <p:cNvCxnSpPr>
              <a:cxnSpLocks noChangeShapeType="1"/>
            </p:cNvCxnSpPr>
            <p:nvPr/>
          </p:nvCxnSpPr>
          <p:spPr bwMode="auto">
            <a:xfrm>
              <a:off x="3333" y="5046"/>
              <a:ext cx="0" cy="315"/>
            </a:xfrm>
            <a:prstGeom prst="straightConnector1">
              <a:avLst/>
            </a:prstGeom>
            <a:noFill/>
            <a:ln w="9525">
              <a:solidFill>
                <a:srgbClr val="000000"/>
              </a:solidFill>
              <a:round/>
              <a:headEnd/>
              <a:tailEnd/>
            </a:ln>
          </p:spPr>
        </p:cxnSp>
        <p:cxnSp>
          <p:nvCxnSpPr>
            <p:cNvPr id="162854" name="AutoShape 59"/>
            <p:cNvCxnSpPr>
              <a:cxnSpLocks noChangeShapeType="1"/>
            </p:cNvCxnSpPr>
            <p:nvPr/>
          </p:nvCxnSpPr>
          <p:spPr bwMode="auto">
            <a:xfrm>
              <a:off x="2343" y="5045"/>
              <a:ext cx="0" cy="314"/>
            </a:xfrm>
            <a:prstGeom prst="straightConnector1">
              <a:avLst/>
            </a:prstGeom>
            <a:noFill/>
            <a:ln w="9525">
              <a:solidFill>
                <a:srgbClr val="000000"/>
              </a:solidFill>
              <a:round/>
              <a:headEnd/>
              <a:tailEnd/>
            </a:ln>
          </p:spPr>
        </p:cxnSp>
        <p:cxnSp>
          <p:nvCxnSpPr>
            <p:cNvPr id="162855" name="AutoShape 60"/>
            <p:cNvCxnSpPr>
              <a:cxnSpLocks noChangeShapeType="1"/>
            </p:cNvCxnSpPr>
            <p:nvPr/>
          </p:nvCxnSpPr>
          <p:spPr bwMode="auto">
            <a:xfrm flipH="1">
              <a:off x="3963" y="6052"/>
              <a:ext cx="1" cy="0"/>
            </a:xfrm>
            <a:prstGeom prst="straightConnector1">
              <a:avLst/>
            </a:prstGeom>
            <a:noFill/>
            <a:ln w="9525">
              <a:solidFill>
                <a:srgbClr val="000000"/>
              </a:solidFill>
              <a:round/>
              <a:headEnd/>
              <a:tailEnd/>
            </a:ln>
          </p:spPr>
        </p:cxnSp>
        <p:cxnSp>
          <p:nvCxnSpPr>
            <p:cNvPr id="162856" name="AutoShape 61"/>
            <p:cNvCxnSpPr>
              <a:cxnSpLocks noChangeShapeType="1"/>
            </p:cNvCxnSpPr>
            <p:nvPr/>
          </p:nvCxnSpPr>
          <p:spPr bwMode="auto">
            <a:xfrm>
              <a:off x="4534" y="5045"/>
              <a:ext cx="0" cy="281"/>
            </a:xfrm>
            <a:prstGeom prst="straightConnector1">
              <a:avLst/>
            </a:prstGeom>
            <a:noFill/>
            <a:ln w="9525">
              <a:solidFill>
                <a:srgbClr val="000000"/>
              </a:solidFill>
              <a:round/>
              <a:headEnd/>
              <a:tailEnd/>
            </a:ln>
          </p:spPr>
        </p:cxnSp>
      </p:grpSp>
    </p:spTree>
    <p:extLst>
      <p:ext uri="{BB962C8B-B14F-4D97-AF65-F5344CB8AC3E}">
        <p14:creationId xmlns:p14="http://schemas.microsoft.com/office/powerpoint/2010/main" val="2356156065"/>
      </p:ext>
    </p:extLst>
  </p:cSld>
  <p:clrMapOvr>
    <a:masterClrMapping/>
  </p:clrMapOvr>
  <p:transition spd="med">
    <p:pull/>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橢圓 3">
            <a:extLst>
              <a:ext uri="{FF2B5EF4-FFF2-40B4-BE49-F238E27FC236}">
                <a16:creationId xmlns="" xmlns:a16="http://schemas.microsoft.com/office/drawing/2014/main" id="{7BDA33E7-E341-4B36-B26F-17714F7148C2}"/>
              </a:ext>
            </a:extLst>
          </p:cNvPr>
          <p:cNvSpPr/>
          <p:nvPr/>
        </p:nvSpPr>
        <p:spPr>
          <a:xfrm>
            <a:off x="3995936" y="5085184"/>
            <a:ext cx="1008112"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1907704" y="274638"/>
            <a:ext cx="6779096" cy="1143000"/>
          </a:xfrm>
        </p:spPr>
        <p:txBody>
          <a:bodyPr/>
          <a:lstStyle/>
          <a:p>
            <a:pPr algn="l"/>
            <a:r>
              <a:rPr lang="zh-TW" altLang="en-US" dirty="0"/>
              <a:t>未受補助之私校獨招</a:t>
            </a:r>
          </a:p>
        </p:txBody>
      </p:sp>
      <p:sp>
        <p:nvSpPr>
          <p:cNvPr id="3" name="內容版面配置區 2"/>
          <p:cNvSpPr>
            <a:spLocks noGrp="1"/>
          </p:cNvSpPr>
          <p:nvPr>
            <p:ph idx="1"/>
          </p:nvPr>
        </p:nvSpPr>
        <p:spPr/>
        <p:txBody>
          <a:bodyPr/>
          <a:lstStyle/>
          <a:p>
            <a:pPr marL="450850" indent="-450850"/>
            <a:r>
              <a:rPr lang="zh-TW" altLang="en-US" dirty="0"/>
              <a:t>私立高級中等學校非政府捐助設立、未接受政府獎勵、補助，且未由政府</a:t>
            </a:r>
            <a:r>
              <a:rPr lang="zh-TW" altLang="en-US" b="1" u="sng" dirty="0">
                <a:solidFill>
                  <a:srgbClr val="FF0000"/>
                </a:solidFill>
              </a:rPr>
              <a:t>負擔學費</a:t>
            </a:r>
            <a:r>
              <a:rPr lang="zh-TW" altLang="en-US" dirty="0"/>
              <a:t>者，得單獨辦理招生，不受高級中等教育法有關招生規定之限制。</a:t>
            </a:r>
            <a:endParaRPr lang="en-US" altLang="zh-TW" dirty="0"/>
          </a:p>
          <a:p>
            <a:pPr marL="450850" indent="-450850"/>
            <a:r>
              <a:rPr lang="zh-TW" altLang="en-US" dirty="0"/>
              <a:t>為促進教育資源公共化，仍應提供不低於該校核定招生總名額百分之十五之免試入學名額。</a:t>
            </a:r>
            <a:endParaRPr lang="en-US" altLang="zh-TW" dirty="0"/>
          </a:p>
          <a:p>
            <a:pPr marL="450850" indent="-450850"/>
            <a:r>
              <a:rPr lang="en-US" altLang="zh-TW" dirty="0"/>
              <a:t>110</a:t>
            </a:r>
            <a:r>
              <a:rPr lang="zh-TW" altLang="en-US" dirty="0"/>
              <a:t>學年度目前有</a:t>
            </a:r>
            <a:r>
              <a:rPr lang="zh-TW" altLang="en-US" dirty="0">
                <a:solidFill>
                  <a:srgbClr val="FF0000"/>
                </a:solidFill>
              </a:rPr>
              <a:t>四所</a:t>
            </a:r>
            <a:r>
              <a:rPr lang="zh-TW" altLang="en-US" dirty="0"/>
              <a:t>學校申請</a:t>
            </a:r>
          </a:p>
        </p:txBody>
      </p:sp>
    </p:spTree>
    <p:extLst>
      <p:ext uri="{BB962C8B-B14F-4D97-AF65-F5344CB8AC3E}">
        <p14:creationId xmlns:p14="http://schemas.microsoft.com/office/powerpoint/2010/main" val="497215965"/>
      </p:ext>
    </p:extLst>
  </p:cSld>
  <p:clrMapOvr>
    <a:masterClrMapping/>
  </p:clrMapOvr>
  <p:transition spd="med">
    <p:pull/>
  </p:transition>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Marker/>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4"/>
          <a:stretch>
            <a:fillRect/>
          </a:stretch>
        </p:blipFill>
        <p:spPr>
          <a:xfrm>
            <a:off x="-12859" y="0"/>
            <a:ext cx="9036496" cy="4077072"/>
          </a:xfrm>
          <a:prstGeom prst="rect">
            <a:avLst/>
          </a:prstGeom>
        </p:spPr>
      </p:pic>
      <p:graphicFrame>
        <p:nvGraphicFramePr>
          <p:cNvPr id="5" name="資料庫圖表 4"/>
          <p:cNvGraphicFramePr/>
          <p:nvPr>
            <p:extLst>
              <p:ext uri="{D42A27DB-BD31-4B8C-83A1-F6EECF244321}">
                <p14:modId xmlns:p14="http://schemas.microsoft.com/office/powerpoint/2010/main" val="4039117274"/>
              </p:ext>
            </p:extLst>
          </p:nvPr>
        </p:nvGraphicFramePr>
        <p:xfrm>
          <a:off x="693912" y="2828646"/>
          <a:ext cx="7992888"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74502318"/>
      </p:ext>
    </p:extLst>
  </p:cSld>
  <p:clrMapOvr>
    <a:masterClrMapping/>
  </p:clrMapOvr>
  <p:transition spd="med">
    <p:pull/>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14" descr="分頁-高職十五科-大圓.png"/>
          <p:cNvPicPr preferRelativeResize="0"/>
          <p:nvPr/>
        </p:nvPicPr>
        <p:blipFill rotWithShape="1">
          <a:blip r:embed="rId3">
            <a:alphaModFix/>
          </a:blip>
          <a:srcRect/>
          <a:stretch/>
        </p:blipFill>
        <p:spPr>
          <a:xfrm>
            <a:off x="3096984" y="87192"/>
            <a:ext cx="2181225" cy="2005012"/>
          </a:xfrm>
          <a:prstGeom prst="rect">
            <a:avLst/>
          </a:prstGeom>
          <a:noFill/>
          <a:ln>
            <a:noFill/>
          </a:ln>
        </p:spPr>
      </p:pic>
      <p:sp>
        <p:nvSpPr>
          <p:cNvPr id="277" name="Google Shape;277;p14"/>
          <p:cNvSpPr txBox="1"/>
          <p:nvPr/>
        </p:nvSpPr>
        <p:spPr>
          <a:xfrm>
            <a:off x="3155853" y="468865"/>
            <a:ext cx="1939925" cy="132343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zh-TW" sz="4000" b="1" dirty="0">
                <a:solidFill>
                  <a:srgbClr val="FFFF00"/>
                </a:solidFill>
                <a:latin typeface="Microsoft JhengHei"/>
                <a:ea typeface="Microsoft JhengHei"/>
                <a:cs typeface="Microsoft JhengHei"/>
                <a:sym typeface="Microsoft JhengHei"/>
              </a:rPr>
              <a:t>技高</a:t>
            </a:r>
            <a:br>
              <a:rPr lang="zh-TW" sz="4000" b="1" dirty="0">
                <a:solidFill>
                  <a:srgbClr val="FFFF00"/>
                </a:solidFill>
                <a:latin typeface="Microsoft JhengHei"/>
                <a:ea typeface="Microsoft JhengHei"/>
                <a:cs typeface="Microsoft JhengHei"/>
                <a:sym typeface="Microsoft JhengHei"/>
              </a:rPr>
            </a:br>
            <a:r>
              <a:rPr lang="zh-TW" sz="4000" b="1" dirty="0">
                <a:solidFill>
                  <a:srgbClr val="FFFF00"/>
                </a:solidFill>
                <a:latin typeface="Microsoft JhengHei"/>
                <a:ea typeface="Microsoft JhengHei"/>
                <a:cs typeface="Microsoft JhengHei"/>
                <a:sym typeface="Microsoft JhengHei"/>
              </a:rPr>
              <a:t>(高職)</a:t>
            </a:r>
            <a:endParaRPr sz="4000" b="1" dirty="0">
              <a:solidFill>
                <a:srgbClr val="FFFF00"/>
              </a:solidFill>
              <a:latin typeface="Microsoft JhengHei"/>
              <a:ea typeface="Microsoft JhengHei"/>
              <a:cs typeface="Microsoft JhengHei"/>
              <a:sym typeface="Microsoft JhengHei"/>
            </a:endParaRPr>
          </a:p>
        </p:txBody>
      </p:sp>
      <p:grpSp>
        <p:nvGrpSpPr>
          <p:cNvPr id="279" name="Google Shape;279;p14"/>
          <p:cNvGrpSpPr/>
          <p:nvPr/>
        </p:nvGrpSpPr>
        <p:grpSpPr>
          <a:xfrm rot="-646911">
            <a:off x="582833" y="88205"/>
            <a:ext cx="2211088" cy="2211088"/>
            <a:chOff x="-36512" y="1721968"/>
            <a:chExt cx="2211088" cy="2211088"/>
          </a:xfrm>
        </p:grpSpPr>
        <p:sp>
          <p:nvSpPr>
            <p:cNvPr id="280" name="Google Shape;280;p14"/>
            <p:cNvSpPr/>
            <p:nvPr/>
          </p:nvSpPr>
          <p:spPr>
            <a:xfrm>
              <a:off x="-36512" y="1721968"/>
              <a:ext cx="2211088" cy="2211088"/>
            </a:xfrm>
            <a:prstGeom prst="ellipse">
              <a:avLst/>
            </a:prstGeom>
            <a:solidFill>
              <a:srgbClr val="A8CF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Arial"/>
                <a:ea typeface="Arial"/>
                <a:cs typeface="Arial"/>
                <a:sym typeface="Arial"/>
              </a:endParaRPr>
            </a:p>
          </p:txBody>
        </p:sp>
        <p:sp>
          <p:nvSpPr>
            <p:cNvPr id="281" name="Google Shape;281;p14"/>
            <p:cNvSpPr txBox="1"/>
            <p:nvPr/>
          </p:nvSpPr>
          <p:spPr>
            <a:xfrm>
              <a:off x="582935" y="1772816"/>
              <a:ext cx="107523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b="1" dirty="0">
                <a:solidFill>
                  <a:schemeClr val="lt1"/>
                </a:solidFill>
                <a:latin typeface="Microsoft JhengHei"/>
                <a:ea typeface="Microsoft JhengHei"/>
                <a:cs typeface="Microsoft JhengHei"/>
                <a:sym typeface="Microsoft JhengHei"/>
              </a:endParaRPr>
            </a:p>
          </p:txBody>
        </p:sp>
        <p:cxnSp>
          <p:nvCxnSpPr>
            <p:cNvPr id="282" name="Google Shape;282;p14"/>
            <p:cNvCxnSpPr/>
            <p:nvPr/>
          </p:nvCxnSpPr>
          <p:spPr>
            <a:xfrm>
              <a:off x="251520" y="2419147"/>
              <a:ext cx="1656184" cy="0"/>
            </a:xfrm>
            <a:prstGeom prst="straightConnector1">
              <a:avLst/>
            </a:prstGeom>
            <a:noFill/>
            <a:ln w="25400" cap="flat" cmpd="sng">
              <a:solidFill>
                <a:srgbClr val="FFFFFF"/>
              </a:solidFill>
              <a:prstDash val="solid"/>
              <a:round/>
              <a:headEnd type="none" w="sm" len="sm"/>
              <a:tailEnd type="none" w="sm" len="sm"/>
            </a:ln>
            <a:effectLst>
              <a:outerShdw blurRad="40000" dist="20000" dir="5400000" rotWithShape="0">
                <a:srgbClr val="000000">
                  <a:alpha val="37647"/>
                </a:srgbClr>
              </a:outerShdw>
            </a:effectLst>
          </p:spPr>
        </p:cxnSp>
        <p:cxnSp>
          <p:nvCxnSpPr>
            <p:cNvPr id="283" name="Google Shape;283;p14"/>
            <p:cNvCxnSpPr/>
            <p:nvPr/>
          </p:nvCxnSpPr>
          <p:spPr>
            <a:xfrm>
              <a:off x="251520" y="3429000"/>
              <a:ext cx="1656184" cy="0"/>
            </a:xfrm>
            <a:prstGeom prst="straightConnector1">
              <a:avLst/>
            </a:prstGeom>
            <a:noFill/>
            <a:ln w="25400" cap="flat" cmpd="sng">
              <a:solidFill>
                <a:srgbClr val="FFFFFF"/>
              </a:solidFill>
              <a:prstDash val="solid"/>
              <a:round/>
              <a:headEnd type="none" w="sm" len="sm"/>
              <a:tailEnd type="none" w="sm" len="sm"/>
            </a:ln>
            <a:effectLst>
              <a:outerShdw blurRad="40000" dist="20000" dir="5400000" rotWithShape="0">
                <a:srgbClr val="000000">
                  <a:alpha val="37647"/>
                </a:srgbClr>
              </a:outerShdw>
            </a:effectLst>
          </p:spPr>
        </p:cxnSp>
        <p:sp>
          <p:nvSpPr>
            <p:cNvPr id="284" name="Google Shape;284;p14"/>
            <p:cNvSpPr/>
            <p:nvPr/>
          </p:nvSpPr>
          <p:spPr>
            <a:xfrm>
              <a:off x="251520" y="2474893"/>
              <a:ext cx="1620957" cy="95410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2800" b="1">
                  <a:solidFill>
                    <a:srgbClr val="FFFFFF"/>
                  </a:solidFill>
                  <a:latin typeface="Microsoft JhengHei"/>
                  <a:ea typeface="Microsoft JhengHei"/>
                  <a:cs typeface="Microsoft JhengHei"/>
                  <a:sym typeface="Microsoft JhengHei"/>
                </a:rPr>
                <a:t>多元適性 </a:t>
              </a:r>
              <a:endParaRPr sz="2800" b="1">
                <a:solidFill>
                  <a:srgbClr val="FFFFFF"/>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800" b="1">
                  <a:solidFill>
                    <a:srgbClr val="FFFFFF"/>
                  </a:solidFill>
                  <a:latin typeface="Microsoft JhengHei"/>
                  <a:ea typeface="Microsoft JhengHei"/>
                  <a:cs typeface="Microsoft JhengHei"/>
                  <a:sym typeface="Microsoft JhengHei"/>
                </a:rPr>
                <a:t>完整學習</a:t>
              </a:r>
              <a:endParaRPr sz="2800" b="1">
                <a:solidFill>
                  <a:srgbClr val="FFFFFF"/>
                </a:solidFill>
                <a:latin typeface="Microsoft JhengHei"/>
                <a:ea typeface="Microsoft JhengHei"/>
                <a:cs typeface="Microsoft JhengHei"/>
                <a:sym typeface="Microsoft JhengHei"/>
              </a:endParaRPr>
            </a:p>
          </p:txBody>
        </p:sp>
      </p:grpSp>
      <p:grpSp>
        <p:nvGrpSpPr>
          <p:cNvPr id="285" name="Google Shape;285;p14"/>
          <p:cNvGrpSpPr/>
          <p:nvPr/>
        </p:nvGrpSpPr>
        <p:grpSpPr>
          <a:xfrm>
            <a:off x="1824218" y="3645024"/>
            <a:ext cx="6387124" cy="2695165"/>
            <a:chOff x="1475656" y="3124067"/>
            <a:chExt cx="6652616" cy="3271460"/>
          </a:xfrm>
        </p:grpSpPr>
        <p:sp>
          <p:nvSpPr>
            <p:cNvPr id="286" name="Google Shape;286;p14"/>
            <p:cNvSpPr/>
            <p:nvPr/>
          </p:nvSpPr>
          <p:spPr>
            <a:xfrm>
              <a:off x="3763901" y="4487050"/>
              <a:ext cx="2081515" cy="545493"/>
            </a:xfrm>
            <a:prstGeom prst="roundRect">
              <a:avLst>
                <a:gd name="adj" fmla="val 16667"/>
              </a:avLst>
            </a:prstGeom>
            <a:solidFill>
              <a:srgbClr val="FF97CB"/>
            </a:solid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200" b="1">
                  <a:solidFill>
                    <a:schemeClr val="dk1"/>
                  </a:solidFill>
                  <a:latin typeface="Microsoft JhengHei"/>
                  <a:ea typeface="Microsoft JhengHei"/>
                  <a:cs typeface="Microsoft JhengHei"/>
                  <a:sym typeface="Microsoft JhengHei"/>
                </a:rPr>
                <a:t>設計群</a:t>
              </a:r>
              <a:endParaRPr sz="2200" b="1">
                <a:solidFill>
                  <a:schemeClr val="dk1"/>
                </a:solidFill>
                <a:latin typeface="Microsoft JhengHei"/>
                <a:ea typeface="Microsoft JhengHei"/>
                <a:cs typeface="Microsoft JhengHei"/>
                <a:sym typeface="Microsoft JhengHei"/>
              </a:endParaRPr>
            </a:p>
          </p:txBody>
        </p:sp>
        <p:sp>
          <p:nvSpPr>
            <p:cNvPr id="287" name="Google Shape;287;p14"/>
            <p:cNvSpPr/>
            <p:nvPr/>
          </p:nvSpPr>
          <p:spPr>
            <a:xfrm>
              <a:off x="1475657" y="3124067"/>
              <a:ext cx="2081515" cy="545493"/>
            </a:xfrm>
            <a:prstGeom prst="roundRect">
              <a:avLst>
                <a:gd name="adj" fmla="val 16667"/>
              </a:avLst>
            </a:prstGeom>
            <a:solidFill>
              <a:srgbClr val="E6DDD0"/>
            </a:solid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200" b="1">
                  <a:solidFill>
                    <a:schemeClr val="dk1"/>
                  </a:solidFill>
                  <a:latin typeface="Microsoft JhengHei"/>
                  <a:ea typeface="Microsoft JhengHei"/>
                  <a:cs typeface="Microsoft JhengHei"/>
                  <a:sym typeface="Microsoft JhengHei"/>
                </a:rPr>
                <a:t>機械群</a:t>
              </a:r>
              <a:endParaRPr sz="2200" b="1">
                <a:solidFill>
                  <a:schemeClr val="dk1"/>
                </a:solidFill>
                <a:latin typeface="Microsoft JhengHei"/>
                <a:ea typeface="Microsoft JhengHei"/>
                <a:cs typeface="Microsoft JhengHei"/>
                <a:sym typeface="Microsoft JhengHei"/>
              </a:endParaRPr>
            </a:p>
          </p:txBody>
        </p:sp>
        <p:sp>
          <p:nvSpPr>
            <p:cNvPr id="288" name="Google Shape;288;p14"/>
            <p:cNvSpPr/>
            <p:nvPr/>
          </p:nvSpPr>
          <p:spPr>
            <a:xfrm>
              <a:off x="3763901" y="3124067"/>
              <a:ext cx="2081515" cy="545493"/>
            </a:xfrm>
            <a:prstGeom prst="roundRect">
              <a:avLst>
                <a:gd name="adj" fmla="val 16667"/>
              </a:avLst>
            </a:prstGeom>
            <a:solidFill>
              <a:srgbClr val="E6DDD0"/>
            </a:solid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200" b="1">
                  <a:solidFill>
                    <a:schemeClr val="dk1"/>
                  </a:solidFill>
                  <a:latin typeface="Microsoft JhengHei"/>
                  <a:ea typeface="Microsoft JhengHei"/>
                  <a:cs typeface="Microsoft JhengHei"/>
                  <a:sym typeface="Microsoft JhengHei"/>
                </a:rPr>
                <a:t>動力機械群</a:t>
              </a:r>
              <a:endParaRPr sz="2200" b="1">
                <a:solidFill>
                  <a:schemeClr val="dk1"/>
                </a:solidFill>
                <a:latin typeface="Microsoft JhengHei"/>
                <a:ea typeface="Microsoft JhengHei"/>
                <a:cs typeface="Microsoft JhengHei"/>
                <a:sym typeface="Microsoft JhengHei"/>
              </a:endParaRPr>
            </a:p>
          </p:txBody>
        </p:sp>
        <p:sp>
          <p:nvSpPr>
            <p:cNvPr id="289" name="Google Shape;289;p14"/>
            <p:cNvSpPr/>
            <p:nvPr/>
          </p:nvSpPr>
          <p:spPr>
            <a:xfrm>
              <a:off x="6046757" y="3124067"/>
              <a:ext cx="2081515" cy="545493"/>
            </a:xfrm>
            <a:prstGeom prst="roundRect">
              <a:avLst>
                <a:gd name="adj" fmla="val 16667"/>
              </a:avLst>
            </a:prstGeom>
            <a:solidFill>
              <a:srgbClr val="E6DDD0"/>
            </a:solid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200" b="1">
                  <a:solidFill>
                    <a:schemeClr val="dk1"/>
                  </a:solidFill>
                  <a:latin typeface="Microsoft JhengHei"/>
                  <a:ea typeface="Microsoft JhengHei"/>
                  <a:cs typeface="Microsoft JhengHei"/>
                  <a:sym typeface="Microsoft JhengHei"/>
                </a:rPr>
                <a:t>電機與電子群</a:t>
              </a:r>
              <a:endParaRPr sz="2200" b="1">
                <a:solidFill>
                  <a:schemeClr val="dk1"/>
                </a:solidFill>
                <a:latin typeface="Microsoft JhengHei"/>
                <a:ea typeface="Microsoft JhengHei"/>
                <a:cs typeface="Microsoft JhengHei"/>
                <a:sym typeface="Microsoft JhengHei"/>
              </a:endParaRPr>
            </a:p>
          </p:txBody>
        </p:sp>
        <p:sp>
          <p:nvSpPr>
            <p:cNvPr id="290" name="Google Shape;290;p14"/>
            <p:cNvSpPr/>
            <p:nvPr/>
          </p:nvSpPr>
          <p:spPr>
            <a:xfrm>
              <a:off x="1475657" y="3806310"/>
              <a:ext cx="2081515" cy="545493"/>
            </a:xfrm>
            <a:prstGeom prst="roundRect">
              <a:avLst>
                <a:gd name="adj" fmla="val 16667"/>
              </a:avLst>
            </a:prstGeom>
            <a:solidFill>
              <a:srgbClr val="E6DDD0"/>
            </a:solid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200" b="1">
                  <a:solidFill>
                    <a:schemeClr val="dk1"/>
                  </a:solidFill>
                  <a:latin typeface="Microsoft JhengHei"/>
                  <a:ea typeface="Microsoft JhengHei"/>
                  <a:cs typeface="Microsoft JhengHei"/>
                  <a:sym typeface="Microsoft JhengHei"/>
                </a:rPr>
                <a:t>化工群</a:t>
              </a:r>
              <a:endParaRPr sz="2200" b="1">
                <a:solidFill>
                  <a:schemeClr val="dk1"/>
                </a:solidFill>
                <a:latin typeface="Microsoft JhengHei"/>
                <a:ea typeface="Microsoft JhengHei"/>
                <a:cs typeface="Microsoft JhengHei"/>
                <a:sym typeface="Microsoft JhengHei"/>
              </a:endParaRPr>
            </a:p>
          </p:txBody>
        </p:sp>
        <p:sp>
          <p:nvSpPr>
            <p:cNvPr id="291" name="Google Shape;291;p14"/>
            <p:cNvSpPr/>
            <p:nvPr/>
          </p:nvSpPr>
          <p:spPr>
            <a:xfrm>
              <a:off x="3763901" y="3806310"/>
              <a:ext cx="2081515" cy="545493"/>
            </a:xfrm>
            <a:prstGeom prst="roundRect">
              <a:avLst>
                <a:gd name="adj" fmla="val 16667"/>
              </a:avLst>
            </a:prstGeom>
            <a:solidFill>
              <a:srgbClr val="E6DDD0"/>
            </a:solid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200" b="1">
                  <a:solidFill>
                    <a:schemeClr val="dk1"/>
                  </a:solidFill>
                  <a:latin typeface="Microsoft JhengHei"/>
                  <a:ea typeface="Microsoft JhengHei"/>
                  <a:cs typeface="Microsoft JhengHei"/>
                  <a:sym typeface="Microsoft JhengHei"/>
                </a:rPr>
                <a:t>土木與建築群</a:t>
              </a:r>
              <a:endParaRPr sz="2200" b="1">
                <a:solidFill>
                  <a:schemeClr val="dk1"/>
                </a:solidFill>
                <a:latin typeface="Microsoft JhengHei"/>
                <a:ea typeface="Microsoft JhengHei"/>
                <a:cs typeface="Microsoft JhengHei"/>
                <a:sym typeface="Microsoft JhengHei"/>
              </a:endParaRPr>
            </a:p>
          </p:txBody>
        </p:sp>
        <p:sp>
          <p:nvSpPr>
            <p:cNvPr id="292" name="Google Shape;292;p14"/>
            <p:cNvSpPr/>
            <p:nvPr/>
          </p:nvSpPr>
          <p:spPr>
            <a:xfrm>
              <a:off x="6046757" y="3804807"/>
              <a:ext cx="2081515" cy="545494"/>
            </a:xfrm>
            <a:prstGeom prst="roundRect">
              <a:avLst>
                <a:gd name="adj" fmla="val 16667"/>
              </a:avLst>
            </a:prstGeom>
            <a:solidFill>
              <a:srgbClr val="FFFF66"/>
            </a:solid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200" b="1">
                  <a:solidFill>
                    <a:schemeClr val="dk1"/>
                  </a:solidFill>
                  <a:latin typeface="Microsoft JhengHei"/>
                  <a:ea typeface="Microsoft JhengHei"/>
                  <a:cs typeface="Microsoft JhengHei"/>
                  <a:sym typeface="Microsoft JhengHei"/>
                </a:rPr>
                <a:t>商業與管理群</a:t>
              </a:r>
              <a:endParaRPr sz="2200" b="1">
                <a:solidFill>
                  <a:schemeClr val="dk1"/>
                </a:solidFill>
                <a:latin typeface="Microsoft JhengHei"/>
                <a:ea typeface="Microsoft JhengHei"/>
                <a:cs typeface="Microsoft JhengHei"/>
                <a:sym typeface="Microsoft JhengHei"/>
              </a:endParaRPr>
            </a:p>
          </p:txBody>
        </p:sp>
        <p:sp>
          <p:nvSpPr>
            <p:cNvPr id="293" name="Google Shape;293;p14"/>
            <p:cNvSpPr/>
            <p:nvPr/>
          </p:nvSpPr>
          <p:spPr>
            <a:xfrm>
              <a:off x="1475656" y="4487050"/>
              <a:ext cx="2081515" cy="545494"/>
            </a:xfrm>
            <a:prstGeom prst="roundRect">
              <a:avLst>
                <a:gd name="adj" fmla="val 16667"/>
              </a:avLst>
            </a:prstGeom>
            <a:solidFill>
              <a:srgbClr val="FFFF66"/>
            </a:solid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200" b="1">
                  <a:solidFill>
                    <a:schemeClr val="dk1"/>
                  </a:solidFill>
                  <a:latin typeface="Microsoft JhengHei"/>
                  <a:ea typeface="Microsoft JhengHei"/>
                  <a:cs typeface="Microsoft JhengHei"/>
                  <a:sym typeface="Microsoft JhengHei"/>
                </a:rPr>
                <a:t>外語群</a:t>
              </a:r>
              <a:endParaRPr sz="2200" b="1">
                <a:solidFill>
                  <a:schemeClr val="dk1"/>
                </a:solidFill>
                <a:latin typeface="Microsoft JhengHei"/>
                <a:ea typeface="Microsoft JhengHei"/>
                <a:cs typeface="Microsoft JhengHei"/>
                <a:sym typeface="Microsoft JhengHei"/>
              </a:endParaRPr>
            </a:p>
          </p:txBody>
        </p:sp>
        <p:sp>
          <p:nvSpPr>
            <p:cNvPr id="294" name="Google Shape;294;p14"/>
            <p:cNvSpPr/>
            <p:nvPr/>
          </p:nvSpPr>
          <p:spPr>
            <a:xfrm>
              <a:off x="6046757" y="4487050"/>
              <a:ext cx="2081515" cy="545494"/>
            </a:xfrm>
            <a:prstGeom prst="roundRect">
              <a:avLst>
                <a:gd name="adj" fmla="val 16667"/>
              </a:avLst>
            </a:prstGeom>
            <a:solidFill>
              <a:srgbClr val="CCFF66"/>
            </a:solid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200" b="1">
                  <a:solidFill>
                    <a:schemeClr val="dk1"/>
                  </a:solidFill>
                  <a:latin typeface="Microsoft JhengHei"/>
                  <a:ea typeface="Microsoft JhengHei"/>
                  <a:cs typeface="Microsoft JhengHei"/>
                  <a:sym typeface="Microsoft JhengHei"/>
                </a:rPr>
                <a:t>農業群</a:t>
              </a:r>
              <a:endParaRPr sz="2200" b="1">
                <a:solidFill>
                  <a:schemeClr val="dk1"/>
                </a:solidFill>
                <a:latin typeface="Microsoft JhengHei"/>
                <a:ea typeface="Microsoft JhengHei"/>
                <a:cs typeface="Microsoft JhengHei"/>
                <a:sym typeface="Microsoft JhengHei"/>
              </a:endParaRPr>
            </a:p>
          </p:txBody>
        </p:sp>
        <p:sp>
          <p:nvSpPr>
            <p:cNvPr id="295" name="Google Shape;295;p14"/>
            <p:cNvSpPr/>
            <p:nvPr/>
          </p:nvSpPr>
          <p:spPr>
            <a:xfrm>
              <a:off x="1475657" y="5169293"/>
              <a:ext cx="2081515" cy="545494"/>
            </a:xfrm>
            <a:prstGeom prst="roundRect">
              <a:avLst>
                <a:gd name="adj" fmla="val 16667"/>
              </a:avLst>
            </a:prstGeom>
            <a:solidFill>
              <a:srgbClr val="CCFF66"/>
            </a:solid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200" b="1">
                  <a:solidFill>
                    <a:schemeClr val="dk1"/>
                  </a:solidFill>
                  <a:latin typeface="Microsoft JhengHei"/>
                  <a:ea typeface="Microsoft JhengHei"/>
                  <a:cs typeface="Microsoft JhengHei"/>
                  <a:sym typeface="Microsoft JhengHei"/>
                </a:rPr>
                <a:t>食品群</a:t>
              </a:r>
              <a:endParaRPr sz="2200" b="1">
                <a:solidFill>
                  <a:schemeClr val="dk1"/>
                </a:solidFill>
                <a:latin typeface="Microsoft JhengHei"/>
                <a:ea typeface="Microsoft JhengHei"/>
                <a:cs typeface="Microsoft JhengHei"/>
                <a:sym typeface="Microsoft JhengHei"/>
              </a:endParaRPr>
            </a:p>
          </p:txBody>
        </p:sp>
        <p:sp>
          <p:nvSpPr>
            <p:cNvPr id="296" name="Google Shape;296;p14"/>
            <p:cNvSpPr/>
            <p:nvPr/>
          </p:nvSpPr>
          <p:spPr>
            <a:xfrm>
              <a:off x="3763901" y="5169293"/>
              <a:ext cx="2081515" cy="545494"/>
            </a:xfrm>
            <a:prstGeom prst="roundRect">
              <a:avLst>
                <a:gd name="adj" fmla="val 16667"/>
              </a:avLst>
            </a:prstGeom>
            <a:solidFill>
              <a:srgbClr val="FFCCCC"/>
            </a:solid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200" b="1">
                  <a:solidFill>
                    <a:schemeClr val="dk1"/>
                  </a:solidFill>
                  <a:latin typeface="Microsoft JhengHei"/>
                  <a:ea typeface="Microsoft JhengHei"/>
                  <a:cs typeface="Microsoft JhengHei"/>
                  <a:sym typeface="Microsoft JhengHei"/>
                </a:rPr>
                <a:t>家政群</a:t>
              </a:r>
              <a:endParaRPr sz="2200" b="1">
                <a:solidFill>
                  <a:schemeClr val="dk1"/>
                </a:solidFill>
                <a:latin typeface="Microsoft JhengHei"/>
                <a:ea typeface="Microsoft JhengHei"/>
                <a:cs typeface="Microsoft JhengHei"/>
                <a:sym typeface="Microsoft JhengHei"/>
              </a:endParaRPr>
            </a:p>
          </p:txBody>
        </p:sp>
        <p:sp>
          <p:nvSpPr>
            <p:cNvPr id="297" name="Google Shape;297;p14"/>
            <p:cNvSpPr/>
            <p:nvPr/>
          </p:nvSpPr>
          <p:spPr>
            <a:xfrm>
              <a:off x="6046757" y="5169293"/>
              <a:ext cx="2081515" cy="545494"/>
            </a:xfrm>
            <a:prstGeom prst="roundRect">
              <a:avLst>
                <a:gd name="adj" fmla="val 16667"/>
              </a:avLst>
            </a:prstGeom>
            <a:solidFill>
              <a:srgbClr val="FFCCCC"/>
            </a:solid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200" b="1">
                  <a:solidFill>
                    <a:schemeClr val="dk1"/>
                  </a:solidFill>
                  <a:latin typeface="Microsoft JhengHei"/>
                  <a:ea typeface="Microsoft JhengHei"/>
                  <a:cs typeface="Microsoft JhengHei"/>
                  <a:sym typeface="Microsoft JhengHei"/>
                </a:rPr>
                <a:t>餐旅群</a:t>
              </a:r>
              <a:endParaRPr sz="2200" b="1">
                <a:solidFill>
                  <a:schemeClr val="dk1"/>
                </a:solidFill>
                <a:latin typeface="Microsoft JhengHei"/>
                <a:ea typeface="Microsoft JhengHei"/>
                <a:cs typeface="Microsoft JhengHei"/>
                <a:sym typeface="Microsoft JhengHei"/>
              </a:endParaRPr>
            </a:p>
          </p:txBody>
        </p:sp>
        <p:sp>
          <p:nvSpPr>
            <p:cNvPr id="298" name="Google Shape;298;p14"/>
            <p:cNvSpPr/>
            <p:nvPr/>
          </p:nvSpPr>
          <p:spPr>
            <a:xfrm>
              <a:off x="3763900" y="5850034"/>
              <a:ext cx="2081515" cy="545493"/>
            </a:xfrm>
            <a:prstGeom prst="roundRect">
              <a:avLst>
                <a:gd name="adj" fmla="val 16667"/>
              </a:avLst>
            </a:prstGeom>
            <a:solidFill>
              <a:srgbClr val="66FFFF"/>
            </a:solid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200" b="1">
                  <a:solidFill>
                    <a:schemeClr val="dk1"/>
                  </a:solidFill>
                  <a:latin typeface="Microsoft JhengHei"/>
                  <a:ea typeface="Microsoft JhengHei"/>
                  <a:cs typeface="Microsoft JhengHei"/>
                  <a:sym typeface="Microsoft JhengHei"/>
                </a:rPr>
                <a:t>海事群</a:t>
              </a:r>
              <a:endParaRPr sz="2200" b="1">
                <a:solidFill>
                  <a:schemeClr val="dk1"/>
                </a:solidFill>
                <a:latin typeface="Microsoft JhengHei"/>
                <a:ea typeface="Microsoft JhengHei"/>
                <a:cs typeface="Microsoft JhengHei"/>
                <a:sym typeface="Microsoft JhengHei"/>
              </a:endParaRPr>
            </a:p>
          </p:txBody>
        </p:sp>
        <p:sp>
          <p:nvSpPr>
            <p:cNvPr id="299" name="Google Shape;299;p14"/>
            <p:cNvSpPr/>
            <p:nvPr/>
          </p:nvSpPr>
          <p:spPr>
            <a:xfrm>
              <a:off x="1482373" y="5850034"/>
              <a:ext cx="2081515" cy="545493"/>
            </a:xfrm>
            <a:prstGeom prst="roundRect">
              <a:avLst>
                <a:gd name="adj" fmla="val 16667"/>
              </a:avLst>
            </a:prstGeom>
            <a:solidFill>
              <a:srgbClr val="66FFFF"/>
            </a:solid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200" b="1">
                  <a:solidFill>
                    <a:schemeClr val="dk1"/>
                  </a:solidFill>
                  <a:latin typeface="Microsoft JhengHei"/>
                  <a:ea typeface="Microsoft JhengHei"/>
                  <a:cs typeface="Microsoft JhengHei"/>
                  <a:sym typeface="Microsoft JhengHei"/>
                </a:rPr>
                <a:t>水產群</a:t>
              </a:r>
              <a:endParaRPr sz="2200" b="1">
                <a:solidFill>
                  <a:schemeClr val="dk1"/>
                </a:solidFill>
                <a:latin typeface="Microsoft JhengHei"/>
                <a:ea typeface="Microsoft JhengHei"/>
                <a:cs typeface="Microsoft JhengHei"/>
                <a:sym typeface="Microsoft JhengHei"/>
              </a:endParaRPr>
            </a:p>
          </p:txBody>
        </p:sp>
        <p:sp>
          <p:nvSpPr>
            <p:cNvPr id="300" name="Google Shape;300;p14"/>
            <p:cNvSpPr/>
            <p:nvPr/>
          </p:nvSpPr>
          <p:spPr>
            <a:xfrm>
              <a:off x="6046757" y="5850034"/>
              <a:ext cx="2081515" cy="545493"/>
            </a:xfrm>
            <a:prstGeom prst="roundRect">
              <a:avLst>
                <a:gd name="adj" fmla="val 16667"/>
              </a:avLst>
            </a:prstGeom>
            <a:solidFill>
              <a:srgbClr val="FF97CB"/>
            </a:solid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200" b="1">
                  <a:solidFill>
                    <a:schemeClr val="dk1"/>
                  </a:solidFill>
                  <a:latin typeface="Microsoft JhengHei"/>
                  <a:ea typeface="Microsoft JhengHei"/>
                  <a:cs typeface="Microsoft JhengHei"/>
                  <a:sym typeface="Microsoft JhengHei"/>
                </a:rPr>
                <a:t>藝術群</a:t>
              </a:r>
              <a:endParaRPr sz="2200" b="1">
                <a:solidFill>
                  <a:schemeClr val="dk1"/>
                </a:solidFill>
                <a:latin typeface="Microsoft JhengHei"/>
                <a:ea typeface="Microsoft JhengHei"/>
                <a:cs typeface="Microsoft JhengHei"/>
                <a:sym typeface="Microsoft JhengHei"/>
              </a:endParaRPr>
            </a:p>
          </p:txBody>
        </p:sp>
      </p:grpSp>
      <p:sp>
        <p:nvSpPr>
          <p:cNvPr id="301" name="Google Shape;301;p14"/>
          <p:cNvSpPr/>
          <p:nvPr/>
        </p:nvSpPr>
        <p:spPr>
          <a:xfrm>
            <a:off x="2356119" y="2792206"/>
            <a:ext cx="813543" cy="440258"/>
          </a:xfrm>
          <a:prstGeom prst="roundRect">
            <a:avLst>
              <a:gd name="adj" fmla="val 16667"/>
            </a:avLst>
          </a:prstGeom>
          <a:solidFill>
            <a:srgbClr val="FFFF66"/>
          </a:solid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2" name="Google Shape;302;p14"/>
          <p:cNvSpPr/>
          <p:nvPr/>
        </p:nvSpPr>
        <p:spPr>
          <a:xfrm>
            <a:off x="3374054" y="2801021"/>
            <a:ext cx="813543" cy="440258"/>
          </a:xfrm>
          <a:prstGeom prst="roundRect">
            <a:avLst>
              <a:gd name="adj" fmla="val 16667"/>
            </a:avLst>
          </a:prstGeom>
          <a:solidFill>
            <a:srgbClr val="CCFF66"/>
          </a:solid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3" name="Google Shape;303;p14"/>
          <p:cNvSpPr/>
          <p:nvPr/>
        </p:nvSpPr>
        <p:spPr>
          <a:xfrm>
            <a:off x="6922224" y="2805852"/>
            <a:ext cx="1670746" cy="440258"/>
          </a:xfrm>
          <a:prstGeom prst="roundRect">
            <a:avLst>
              <a:gd name="adj" fmla="val 16667"/>
            </a:avLst>
          </a:prstGeom>
          <a:solidFill>
            <a:srgbClr val="FF97CB"/>
          </a:solid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4" name="Google Shape;304;p14"/>
          <p:cNvSpPr/>
          <p:nvPr/>
        </p:nvSpPr>
        <p:spPr>
          <a:xfrm>
            <a:off x="4409682" y="2801021"/>
            <a:ext cx="813543" cy="440258"/>
          </a:xfrm>
          <a:prstGeom prst="roundRect">
            <a:avLst>
              <a:gd name="adj" fmla="val 16667"/>
            </a:avLst>
          </a:prstGeom>
          <a:solidFill>
            <a:srgbClr val="FFCCCC"/>
          </a:solid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5" name="Google Shape;305;p14"/>
          <p:cNvSpPr/>
          <p:nvPr/>
        </p:nvSpPr>
        <p:spPr>
          <a:xfrm>
            <a:off x="5375048" y="2811432"/>
            <a:ext cx="1395353" cy="440258"/>
          </a:xfrm>
          <a:prstGeom prst="roundRect">
            <a:avLst>
              <a:gd name="adj" fmla="val 16667"/>
            </a:avLst>
          </a:prstGeom>
          <a:solidFill>
            <a:srgbClr val="66FFFF"/>
          </a:solid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6" name="Google Shape;306;p14"/>
          <p:cNvSpPr/>
          <p:nvPr/>
        </p:nvSpPr>
        <p:spPr>
          <a:xfrm>
            <a:off x="1342600" y="2780928"/>
            <a:ext cx="838480" cy="440258"/>
          </a:xfrm>
          <a:prstGeom prst="roundRect">
            <a:avLst>
              <a:gd name="adj" fmla="val 16667"/>
            </a:avLst>
          </a:prstGeom>
          <a:solidFill>
            <a:srgbClr val="E6DDD0"/>
          </a:solid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7" name="Google Shape;307;p14"/>
          <p:cNvSpPr txBox="1"/>
          <p:nvPr/>
        </p:nvSpPr>
        <p:spPr>
          <a:xfrm>
            <a:off x="395536" y="2204864"/>
            <a:ext cx="8496944" cy="1974366"/>
          </a:xfrm>
          <a:prstGeom prst="rect">
            <a:avLst/>
          </a:prstGeom>
          <a:noFill/>
          <a:ln>
            <a:noFill/>
          </a:ln>
        </p:spPr>
        <p:txBody>
          <a:bodyPr spcFirstLastPara="1" wrap="square" lIns="91425" tIns="9125" rIns="91425" bIns="45700" anchor="t" anchorCtr="0">
            <a:noAutofit/>
          </a:bodyPr>
          <a:lstStyle/>
          <a:p>
            <a:pPr marL="0" marR="0" lvl="0" indent="0" algn="l" rtl="0">
              <a:lnSpc>
                <a:spcPct val="160000"/>
              </a:lnSpc>
              <a:spcBef>
                <a:spcPts val="0"/>
              </a:spcBef>
              <a:spcAft>
                <a:spcPts val="0"/>
              </a:spcAft>
              <a:buClr>
                <a:schemeClr val="dk1"/>
              </a:buClr>
              <a:buSzPts val="1554"/>
              <a:buFont typeface="Arial"/>
              <a:buNone/>
            </a:pPr>
            <a:r>
              <a:rPr lang="zh-TW" sz="2220" b="1" i="0" u="none" strike="noStrike" cap="none" dirty="0">
                <a:solidFill>
                  <a:schemeClr val="dk1"/>
                </a:solidFill>
                <a:latin typeface="Microsoft JhengHei"/>
                <a:ea typeface="Microsoft JhengHei"/>
                <a:cs typeface="Microsoft JhengHei"/>
                <a:sym typeface="Microsoft JhengHei"/>
              </a:rPr>
              <a:t> 十二年國民基本教育群科課程綱要(新課綱)</a:t>
            </a:r>
            <a:r>
              <a:rPr lang="zh-TW" sz="2220" b="1" i="0" u="none" strike="noStrike" cap="none" dirty="0">
                <a:solidFill>
                  <a:srgbClr val="FF0000"/>
                </a:solidFill>
                <a:latin typeface="Microsoft JhengHei"/>
                <a:ea typeface="Microsoft JhengHei"/>
                <a:cs typeface="Microsoft JhengHei"/>
                <a:sym typeface="Microsoft JhengHei"/>
              </a:rPr>
              <a:t>分類設群</a:t>
            </a:r>
            <a:endParaRPr sz="2220" b="1" i="0" u="none" strike="noStrike" cap="none" dirty="0">
              <a:solidFill>
                <a:srgbClr val="FF0000"/>
              </a:solidFill>
              <a:latin typeface="Microsoft JhengHei"/>
              <a:ea typeface="Microsoft JhengHei"/>
              <a:cs typeface="Microsoft JhengHei"/>
              <a:sym typeface="Microsoft JhengHei"/>
            </a:endParaRPr>
          </a:p>
          <a:p>
            <a:pPr marL="176213" marR="0" lvl="0" indent="0" algn="l" rtl="0">
              <a:lnSpc>
                <a:spcPct val="160000"/>
              </a:lnSpc>
              <a:spcBef>
                <a:spcPts val="0"/>
              </a:spcBef>
              <a:spcAft>
                <a:spcPts val="0"/>
              </a:spcAft>
              <a:buClr>
                <a:schemeClr val="dk1"/>
              </a:buClr>
              <a:buSzPts val="1554"/>
              <a:buFont typeface="Arial"/>
              <a:buNone/>
            </a:pPr>
            <a:r>
              <a:rPr lang="zh-TW" sz="2220" b="1" i="0" u="none" strike="noStrike" cap="none" dirty="0">
                <a:solidFill>
                  <a:schemeClr val="dk1"/>
                </a:solidFill>
                <a:latin typeface="Microsoft JhengHei"/>
                <a:ea typeface="Microsoft JhengHei"/>
                <a:cs typeface="Microsoft JhengHei"/>
                <a:sym typeface="Microsoft JhengHei"/>
              </a:rPr>
              <a:t>6類：</a:t>
            </a:r>
            <a:r>
              <a:rPr lang="zh-TW" sz="2035" b="1" i="0" u="none" strike="noStrike" cap="none" dirty="0">
                <a:solidFill>
                  <a:schemeClr val="dk1"/>
                </a:solidFill>
                <a:latin typeface="Microsoft JhengHei"/>
                <a:ea typeface="Microsoft JhengHei"/>
                <a:cs typeface="Microsoft JhengHei"/>
                <a:sym typeface="Microsoft JhengHei"/>
              </a:rPr>
              <a:t>工業類、商業類、農業類、家事類、海事水產類、 藝術與設計類 </a:t>
            </a:r>
            <a:endParaRPr sz="1850" b="1" i="0" u="none" strike="noStrike" cap="none" dirty="0">
              <a:solidFill>
                <a:schemeClr val="dk1"/>
              </a:solidFill>
              <a:latin typeface="Microsoft JhengHei"/>
              <a:ea typeface="Microsoft JhengHei"/>
              <a:cs typeface="Microsoft JhengHei"/>
              <a:sym typeface="Microsoft JhengHei"/>
            </a:endParaRPr>
          </a:p>
          <a:p>
            <a:pPr marL="176213" marR="0" lvl="0" indent="0" algn="l" rtl="0">
              <a:lnSpc>
                <a:spcPct val="160000"/>
              </a:lnSpc>
              <a:spcBef>
                <a:spcPts val="0"/>
              </a:spcBef>
              <a:spcAft>
                <a:spcPts val="0"/>
              </a:spcAft>
              <a:buClr>
                <a:schemeClr val="dk1"/>
              </a:buClr>
              <a:buSzPts val="841"/>
              <a:buFont typeface="Arial"/>
              <a:buNone/>
            </a:pPr>
            <a:r>
              <a:rPr lang="zh-TW" sz="1202" b="1" i="0" u="none" strike="noStrike" cap="none" dirty="0">
                <a:solidFill>
                  <a:schemeClr val="dk1"/>
                </a:solidFill>
                <a:latin typeface="Microsoft JhengHei"/>
                <a:ea typeface="Microsoft JhengHei"/>
                <a:cs typeface="Microsoft JhengHei"/>
                <a:sym typeface="Microsoft JhengHei"/>
              </a:rPr>
              <a:t>  </a:t>
            </a:r>
            <a:endParaRPr sz="925" b="1" i="0" u="none" strike="noStrike" cap="none" dirty="0">
              <a:solidFill>
                <a:schemeClr val="dk1"/>
              </a:solidFill>
              <a:latin typeface="Microsoft JhengHei"/>
              <a:ea typeface="Microsoft JhengHei"/>
              <a:cs typeface="Microsoft JhengHei"/>
              <a:sym typeface="Microsoft JhengHei"/>
            </a:endParaRPr>
          </a:p>
          <a:p>
            <a:pPr marL="176213" marR="0" lvl="0" indent="0" algn="l" rtl="0">
              <a:lnSpc>
                <a:spcPct val="160000"/>
              </a:lnSpc>
              <a:spcBef>
                <a:spcPts val="0"/>
              </a:spcBef>
              <a:spcAft>
                <a:spcPts val="0"/>
              </a:spcAft>
              <a:buClr>
                <a:schemeClr val="dk1"/>
              </a:buClr>
              <a:buSzPts val="1554"/>
              <a:buFont typeface="Arial"/>
              <a:buNone/>
            </a:pPr>
            <a:r>
              <a:rPr lang="zh-TW" sz="2220" b="1" i="0" u="none" strike="noStrike" cap="none" dirty="0">
                <a:solidFill>
                  <a:schemeClr val="dk1"/>
                </a:solidFill>
                <a:latin typeface="Microsoft JhengHei"/>
                <a:ea typeface="Microsoft JhengHei"/>
                <a:cs typeface="Microsoft JhengHei"/>
                <a:sym typeface="Microsoft JhengHei"/>
              </a:rPr>
              <a:t>15群：</a:t>
            </a:r>
            <a:endParaRPr sz="2220" b="1" i="0" u="none" strike="noStrike" cap="none" dirty="0">
              <a:solidFill>
                <a:schemeClr val="dk1"/>
              </a:solidFill>
              <a:latin typeface="Microsoft JhengHei"/>
              <a:ea typeface="Microsoft JhengHei"/>
              <a:cs typeface="Microsoft JhengHei"/>
              <a:sym typeface="Microsoft JhengHei"/>
            </a:endParaRPr>
          </a:p>
        </p:txBody>
      </p:sp>
    </p:spTree>
    <p:extLst>
      <p:ext uri="{BB962C8B-B14F-4D97-AF65-F5344CB8AC3E}">
        <p14:creationId xmlns:p14="http://schemas.microsoft.com/office/powerpoint/2010/main" val="2365180016"/>
      </p:ext>
    </p:extLst>
  </p:cSld>
  <p:clrMapOvr>
    <a:masterClrMapping/>
  </p:clrMapOvr>
  <p:transition spd="med">
    <p:pull/>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40991" y="1557020"/>
            <a:ext cx="3992879" cy="422275"/>
          </a:xfrm>
          <a:prstGeom prst="rect">
            <a:avLst/>
          </a:prstGeom>
        </p:spPr>
        <p:txBody>
          <a:bodyPr vert="horz" wrap="square" lIns="0" tIns="13335" rIns="0" bIns="0" rtlCol="0">
            <a:spAutoFit/>
          </a:bodyPr>
          <a:lstStyle/>
          <a:p>
            <a:pPr marL="12700">
              <a:lnSpc>
                <a:spcPct val="100000"/>
              </a:lnSpc>
              <a:spcBef>
                <a:spcPts val="105"/>
              </a:spcBef>
            </a:pPr>
            <a:r>
              <a:rPr sz="2600" b="1" dirty="0">
                <a:solidFill>
                  <a:srgbClr val="FFFF00"/>
                </a:solidFill>
                <a:latin typeface="Microsoft JhengHei"/>
                <a:cs typeface="Microsoft JhengHei"/>
              </a:rPr>
              <a:t>特色招生</a:t>
            </a:r>
            <a:r>
              <a:rPr sz="2600" b="1" dirty="0">
                <a:solidFill>
                  <a:srgbClr val="FFFFFF"/>
                </a:solidFill>
                <a:latin typeface="Microsoft JhengHei"/>
                <a:cs typeface="Microsoft JhengHei"/>
              </a:rPr>
              <a:t>專業群科甄選</a:t>
            </a:r>
            <a:r>
              <a:rPr sz="2600" b="1" spc="-15" dirty="0">
                <a:solidFill>
                  <a:srgbClr val="FFFFFF"/>
                </a:solidFill>
                <a:latin typeface="Microsoft JhengHei"/>
                <a:cs typeface="Microsoft JhengHei"/>
              </a:rPr>
              <a:t>入</a:t>
            </a:r>
            <a:r>
              <a:rPr sz="2600" b="1" dirty="0">
                <a:solidFill>
                  <a:srgbClr val="FFFFFF"/>
                </a:solidFill>
                <a:latin typeface="Microsoft JhengHei"/>
                <a:cs typeface="Microsoft JhengHei"/>
              </a:rPr>
              <a:t>學</a:t>
            </a:r>
            <a:endParaRPr sz="2600">
              <a:latin typeface="Microsoft JhengHei"/>
              <a:cs typeface="Microsoft JhengHei"/>
            </a:endParaRPr>
          </a:p>
        </p:txBody>
      </p:sp>
      <p:sp>
        <p:nvSpPr>
          <p:cNvPr id="3" name="object 3"/>
          <p:cNvSpPr/>
          <p:nvPr/>
        </p:nvSpPr>
        <p:spPr>
          <a:xfrm>
            <a:off x="1578863" y="1437894"/>
            <a:ext cx="682625" cy="682625"/>
          </a:xfrm>
          <a:custGeom>
            <a:avLst/>
            <a:gdLst/>
            <a:ahLst/>
            <a:cxnLst/>
            <a:rect l="l" t="t" r="r" b="b"/>
            <a:pathLst>
              <a:path w="682625" h="682625">
                <a:moveTo>
                  <a:pt x="341122" y="0"/>
                </a:moveTo>
                <a:lnTo>
                  <a:pt x="294845" y="3115"/>
                </a:lnTo>
                <a:lnTo>
                  <a:pt x="250457" y="12189"/>
                </a:lnTo>
                <a:lnTo>
                  <a:pt x="208365" y="26814"/>
                </a:lnTo>
                <a:lnTo>
                  <a:pt x="168975" y="46585"/>
                </a:lnTo>
                <a:lnTo>
                  <a:pt x="132696" y="71093"/>
                </a:lnTo>
                <a:lnTo>
                  <a:pt x="99933" y="99933"/>
                </a:lnTo>
                <a:lnTo>
                  <a:pt x="71093" y="132696"/>
                </a:lnTo>
                <a:lnTo>
                  <a:pt x="46585" y="168975"/>
                </a:lnTo>
                <a:lnTo>
                  <a:pt x="26814" y="208365"/>
                </a:lnTo>
                <a:lnTo>
                  <a:pt x="12189" y="250457"/>
                </a:lnTo>
                <a:lnTo>
                  <a:pt x="3115" y="294845"/>
                </a:lnTo>
                <a:lnTo>
                  <a:pt x="0" y="341121"/>
                </a:lnTo>
                <a:lnTo>
                  <a:pt x="3115" y="387398"/>
                </a:lnTo>
                <a:lnTo>
                  <a:pt x="12189" y="431786"/>
                </a:lnTo>
                <a:lnTo>
                  <a:pt x="26814" y="473878"/>
                </a:lnTo>
                <a:lnTo>
                  <a:pt x="46585" y="513268"/>
                </a:lnTo>
                <a:lnTo>
                  <a:pt x="71093" y="549547"/>
                </a:lnTo>
                <a:lnTo>
                  <a:pt x="99933" y="582310"/>
                </a:lnTo>
                <a:lnTo>
                  <a:pt x="132696" y="611150"/>
                </a:lnTo>
                <a:lnTo>
                  <a:pt x="168975" y="635658"/>
                </a:lnTo>
                <a:lnTo>
                  <a:pt x="208365" y="655429"/>
                </a:lnTo>
                <a:lnTo>
                  <a:pt x="250457" y="670054"/>
                </a:lnTo>
                <a:lnTo>
                  <a:pt x="294845" y="679128"/>
                </a:lnTo>
                <a:lnTo>
                  <a:pt x="341122" y="682243"/>
                </a:lnTo>
                <a:lnTo>
                  <a:pt x="387425" y="679128"/>
                </a:lnTo>
                <a:lnTo>
                  <a:pt x="431830" y="670054"/>
                </a:lnTo>
                <a:lnTo>
                  <a:pt x="473932" y="655429"/>
                </a:lnTo>
                <a:lnTo>
                  <a:pt x="513324" y="635658"/>
                </a:lnTo>
                <a:lnTo>
                  <a:pt x="549601" y="611150"/>
                </a:lnTo>
                <a:lnTo>
                  <a:pt x="582358" y="582310"/>
                </a:lnTo>
                <a:lnTo>
                  <a:pt x="611188" y="549547"/>
                </a:lnTo>
                <a:lnTo>
                  <a:pt x="635686" y="513268"/>
                </a:lnTo>
                <a:lnTo>
                  <a:pt x="655446" y="473878"/>
                </a:lnTo>
                <a:lnTo>
                  <a:pt x="670063" y="431786"/>
                </a:lnTo>
                <a:lnTo>
                  <a:pt x="679131" y="387398"/>
                </a:lnTo>
                <a:lnTo>
                  <a:pt x="682244" y="341121"/>
                </a:lnTo>
                <a:lnTo>
                  <a:pt x="679131" y="294845"/>
                </a:lnTo>
                <a:lnTo>
                  <a:pt x="670063" y="250457"/>
                </a:lnTo>
                <a:lnTo>
                  <a:pt x="655447" y="208365"/>
                </a:lnTo>
                <a:lnTo>
                  <a:pt x="635686" y="168975"/>
                </a:lnTo>
                <a:lnTo>
                  <a:pt x="611188" y="132696"/>
                </a:lnTo>
                <a:lnTo>
                  <a:pt x="582358" y="99933"/>
                </a:lnTo>
                <a:lnTo>
                  <a:pt x="549601" y="71093"/>
                </a:lnTo>
                <a:lnTo>
                  <a:pt x="513324" y="46585"/>
                </a:lnTo>
                <a:lnTo>
                  <a:pt x="473932" y="26814"/>
                </a:lnTo>
                <a:lnTo>
                  <a:pt x="431830" y="12189"/>
                </a:lnTo>
                <a:lnTo>
                  <a:pt x="387425" y="3115"/>
                </a:lnTo>
                <a:lnTo>
                  <a:pt x="341122" y="0"/>
                </a:lnTo>
                <a:close/>
              </a:path>
            </a:pathLst>
          </a:custGeom>
          <a:solidFill>
            <a:srgbClr val="FFFFFF"/>
          </a:solidFill>
        </p:spPr>
        <p:txBody>
          <a:bodyPr wrap="square" lIns="0" tIns="0" rIns="0" bIns="0" rtlCol="0"/>
          <a:lstStyle/>
          <a:p>
            <a:endParaRPr/>
          </a:p>
        </p:txBody>
      </p:sp>
      <p:sp>
        <p:nvSpPr>
          <p:cNvPr id="4" name="object 4"/>
          <p:cNvSpPr/>
          <p:nvPr/>
        </p:nvSpPr>
        <p:spPr>
          <a:xfrm>
            <a:off x="1578863" y="1437894"/>
            <a:ext cx="682625" cy="682625"/>
          </a:xfrm>
          <a:custGeom>
            <a:avLst/>
            <a:gdLst/>
            <a:ahLst/>
            <a:cxnLst/>
            <a:rect l="l" t="t" r="r" b="b"/>
            <a:pathLst>
              <a:path w="682625" h="682625">
                <a:moveTo>
                  <a:pt x="0" y="341121"/>
                </a:moveTo>
                <a:lnTo>
                  <a:pt x="3115" y="294845"/>
                </a:lnTo>
                <a:lnTo>
                  <a:pt x="12189" y="250457"/>
                </a:lnTo>
                <a:lnTo>
                  <a:pt x="26814" y="208365"/>
                </a:lnTo>
                <a:lnTo>
                  <a:pt x="46585" y="168975"/>
                </a:lnTo>
                <a:lnTo>
                  <a:pt x="71093" y="132696"/>
                </a:lnTo>
                <a:lnTo>
                  <a:pt x="99933" y="99933"/>
                </a:lnTo>
                <a:lnTo>
                  <a:pt x="132696" y="71093"/>
                </a:lnTo>
                <a:lnTo>
                  <a:pt x="168975" y="46585"/>
                </a:lnTo>
                <a:lnTo>
                  <a:pt x="208365" y="26814"/>
                </a:lnTo>
                <a:lnTo>
                  <a:pt x="250457" y="12189"/>
                </a:lnTo>
                <a:lnTo>
                  <a:pt x="294845" y="3115"/>
                </a:lnTo>
                <a:lnTo>
                  <a:pt x="341122" y="0"/>
                </a:lnTo>
                <a:lnTo>
                  <a:pt x="387425" y="3115"/>
                </a:lnTo>
                <a:lnTo>
                  <a:pt x="431830" y="12189"/>
                </a:lnTo>
                <a:lnTo>
                  <a:pt x="473932" y="26814"/>
                </a:lnTo>
                <a:lnTo>
                  <a:pt x="513324" y="46585"/>
                </a:lnTo>
                <a:lnTo>
                  <a:pt x="549601" y="71093"/>
                </a:lnTo>
                <a:lnTo>
                  <a:pt x="582358" y="99933"/>
                </a:lnTo>
                <a:lnTo>
                  <a:pt x="611188" y="132696"/>
                </a:lnTo>
                <a:lnTo>
                  <a:pt x="635686" y="168975"/>
                </a:lnTo>
                <a:lnTo>
                  <a:pt x="655446" y="208365"/>
                </a:lnTo>
                <a:lnTo>
                  <a:pt x="670063" y="250457"/>
                </a:lnTo>
                <a:lnTo>
                  <a:pt x="679131" y="294845"/>
                </a:lnTo>
                <a:lnTo>
                  <a:pt x="682244" y="341121"/>
                </a:lnTo>
                <a:lnTo>
                  <a:pt x="679131" y="387398"/>
                </a:lnTo>
                <a:lnTo>
                  <a:pt x="670063" y="431786"/>
                </a:lnTo>
                <a:lnTo>
                  <a:pt x="655447" y="473878"/>
                </a:lnTo>
                <a:lnTo>
                  <a:pt x="635686" y="513268"/>
                </a:lnTo>
                <a:lnTo>
                  <a:pt x="611188" y="549547"/>
                </a:lnTo>
                <a:lnTo>
                  <a:pt x="582358" y="582310"/>
                </a:lnTo>
                <a:lnTo>
                  <a:pt x="549601" y="611150"/>
                </a:lnTo>
                <a:lnTo>
                  <a:pt x="513324" y="635658"/>
                </a:lnTo>
                <a:lnTo>
                  <a:pt x="473932" y="655429"/>
                </a:lnTo>
                <a:lnTo>
                  <a:pt x="431830" y="670054"/>
                </a:lnTo>
                <a:lnTo>
                  <a:pt x="387425" y="679128"/>
                </a:lnTo>
                <a:lnTo>
                  <a:pt x="341122" y="682243"/>
                </a:lnTo>
                <a:lnTo>
                  <a:pt x="294845" y="679128"/>
                </a:lnTo>
                <a:lnTo>
                  <a:pt x="250457" y="670054"/>
                </a:lnTo>
                <a:lnTo>
                  <a:pt x="208365" y="655429"/>
                </a:lnTo>
                <a:lnTo>
                  <a:pt x="168975" y="635658"/>
                </a:lnTo>
                <a:lnTo>
                  <a:pt x="132696" y="611150"/>
                </a:lnTo>
                <a:lnTo>
                  <a:pt x="99933" y="582310"/>
                </a:lnTo>
                <a:lnTo>
                  <a:pt x="71093" y="549547"/>
                </a:lnTo>
                <a:lnTo>
                  <a:pt x="46585" y="513268"/>
                </a:lnTo>
                <a:lnTo>
                  <a:pt x="26814" y="473878"/>
                </a:lnTo>
                <a:lnTo>
                  <a:pt x="12189" y="431786"/>
                </a:lnTo>
                <a:lnTo>
                  <a:pt x="3115" y="387398"/>
                </a:lnTo>
                <a:lnTo>
                  <a:pt x="0" y="341121"/>
                </a:lnTo>
                <a:close/>
              </a:path>
            </a:pathLst>
          </a:custGeom>
          <a:ln w="12699">
            <a:solidFill>
              <a:srgbClr val="000000"/>
            </a:solidFill>
          </a:ln>
        </p:spPr>
        <p:txBody>
          <a:bodyPr wrap="square" lIns="0" tIns="0" rIns="0" bIns="0" rtlCol="0"/>
          <a:lstStyle/>
          <a:p>
            <a:endParaRPr/>
          </a:p>
        </p:txBody>
      </p:sp>
      <p:sp>
        <p:nvSpPr>
          <p:cNvPr id="5" name="object 5"/>
          <p:cNvSpPr/>
          <p:nvPr/>
        </p:nvSpPr>
        <p:spPr>
          <a:xfrm>
            <a:off x="2368930" y="2324658"/>
            <a:ext cx="5998210" cy="546100"/>
          </a:xfrm>
          <a:custGeom>
            <a:avLst/>
            <a:gdLst/>
            <a:ahLst/>
            <a:cxnLst/>
            <a:rect l="l" t="t" r="r" b="b"/>
            <a:pathLst>
              <a:path w="5998209" h="546100">
                <a:moveTo>
                  <a:pt x="0" y="545795"/>
                </a:moveTo>
                <a:lnTo>
                  <a:pt x="5997829" y="545795"/>
                </a:lnTo>
                <a:lnTo>
                  <a:pt x="5997829" y="0"/>
                </a:lnTo>
                <a:lnTo>
                  <a:pt x="0" y="0"/>
                </a:lnTo>
                <a:lnTo>
                  <a:pt x="0" y="545795"/>
                </a:lnTo>
                <a:close/>
              </a:path>
            </a:pathLst>
          </a:custGeom>
          <a:solidFill>
            <a:srgbClr val="EC7C30"/>
          </a:solidFill>
        </p:spPr>
        <p:txBody>
          <a:bodyPr wrap="square" lIns="0" tIns="0" rIns="0" bIns="0" rtlCol="0"/>
          <a:lstStyle/>
          <a:p>
            <a:endParaRPr/>
          </a:p>
        </p:txBody>
      </p:sp>
      <p:sp>
        <p:nvSpPr>
          <p:cNvPr id="6" name="object 6"/>
          <p:cNvSpPr txBox="1"/>
          <p:nvPr/>
        </p:nvSpPr>
        <p:spPr>
          <a:xfrm>
            <a:off x="2789935" y="2375662"/>
            <a:ext cx="2009775" cy="422275"/>
          </a:xfrm>
          <a:prstGeom prst="rect">
            <a:avLst/>
          </a:prstGeom>
        </p:spPr>
        <p:txBody>
          <a:bodyPr vert="horz" wrap="square" lIns="0" tIns="13335" rIns="0" bIns="0" rtlCol="0">
            <a:spAutoFit/>
          </a:bodyPr>
          <a:lstStyle/>
          <a:p>
            <a:pPr marL="12700">
              <a:lnSpc>
                <a:spcPct val="100000"/>
              </a:lnSpc>
              <a:spcBef>
                <a:spcPts val="105"/>
              </a:spcBef>
            </a:pPr>
            <a:r>
              <a:rPr sz="2600" b="1" dirty="0">
                <a:solidFill>
                  <a:srgbClr val="FFFFFF"/>
                </a:solidFill>
                <a:latin typeface="Microsoft JhengHei"/>
                <a:cs typeface="Microsoft JhengHei"/>
              </a:rPr>
              <a:t>技優甄審入學</a:t>
            </a:r>
            <a:endParaRPr sz="2600">
              <a:latin typeface="Microsoft JhengHei"/>
              <a:cs typeface="Microsoft JhengHei"/>
            </a:endParaRPr>
          </a:p>
        </p:txBody>
      </p:sp>
      <p:sp>
        <p:nvSpPr>
          <p:cNvPr id="7" name="object 7"/>
          <p:cNvSpPr/>
          <p:nvPr/>
        </p:nvSpPr>
        <p:spPr>
          <a:xfrm>
            <a:off x="2027808" y="2256535"/>
            <a:ext cx="682625" cy="682625"/>
          </a:xfrm>
          <a:custGeom>
            <a:avLst/>
            <a:gdLst/>
            <a:ahLst/>
            <a:cxnLst/>
            <a:rect l="l" t="t" r="r" b="b"/>
            <a:pathLst>
              <a:path w="682625" h="682625">
                <a:moveTo>
                  <a:pt x="341122" y="0"/>
                </a:moveTo>
                <a:lnTo>
                  <a:pt x="294845" y="3112"/>
                </a:lnTo>
                <a:lnTo>
                  <a:pt x="250457" y="12179"/>
                </a:lnTo>
                <a:lnTo>
                  <a:pt x="208365" y="26795"/>
                </a:lnTo>
                <a:lnTo>
                  <a:pt x="168975" y="46552"/>
                </a:lnTo>
                <a:lnTo>
                  <a:pt x="132696" y="71046"/>
                </a:lnTo>
                <a:lnTo>
                  <a:pt x="99933" y="99869"/>
                </a:lnTo>
                <a:lnTo>
                  <a:pt x="71093" y="132616"/>
                </a:lnTo>
                <a:lnTo>
                  <a:pt x="46585" y="168881"/>
                </a:lnTo>
                <a:lnTo>
                  <a:pt x="26814" y="208258"/>
                </a:lnTo>
                <a:lnTo>
                  <a:pt x="12189" y="250339"/>
                </a:lnTo>
                <a:lnTo>
                  <a:pt x="3115" y="294720"/>
                </a:lnTo>
                <a:lnTo>
                  <a:pt x="0" y="340994"/>
                </a:lnTo>
                <a:lnTo>
                  <a:pt x="3115" y="387298"/>
                </a:lnTo>
                <a:lnTo>
                  <a:pt x="12189" y="431703"/>
                </a:lnTo>
                <a:lnTo>
                  <a:pt x="26814" y="473805"/>
                </a:lnTo>
                <a:lnTo>
                  <a:pt x="46585" y="513197"/>
                </a:lnTo>
                <a:lnTo>
                  <a:pt x="71093" y="549474"/>
                </a:lnTo>
                <a:lnTo>
                  <a:pt x="99933" y="582231"/>
                </a:lnTo>
                <a:lnTo>
                  <a:pt x="132696" y="611061"/>
                </a:lnTo>
                <a:lnTo>
                  <a:pt x="168975" y="635559"/>
                </a:lnTo>
                <a:lnTo>
                  <a:pt x="208365" y="655319"/>
                </a:lnTo>
                <a:lnTo>
                  <a:pt x="250457" y="669936"/>
                </a:lnTo>
                <a:lnTo>
                  <a:pt x="294845" y="679004"/>
                </a:lnTo>
                <a:lnTo>
                  <a:pt x="341122" y="682116"/>
                </a:lnTo>
                <a:lnTo>
                  <a:pt x="387425" y="679004"/>
                </a:lnTo>
                <a:lnTo>
                  <a:pt x="431830" y="669936"/>
                </a:lnTo>
                <a:lnTo>
                  <a:pt x="473932" y="655319"/>
                </a:lnTo>
                <a:lnTo>
                  <a:pt x="513324" y="635559"/>
                </a:lnTo>
                <a:lnTo>
                  <a:pt x="549601" y="611061"/>
                </a:lnTo>
                <a:lnTo>
                  <a:pt x="582358" y="582231"/>
                </a:lnTo>
                <a:lnTo>
                  <a:pt x="611188" y="549474"/>
                </a:lnTo>
                <a:lnTo>
                  <a:pt x="635686" y="513197"/>
                </a:lnTo>
                <a:lnTo>
                  <a:pt x="655447" y="473805"/>
                </a:lnTo>
                <a:lnTo>
                  <a:pt x="670063" y="431703"/>
                </a:lnTo>
                <a:lnTo>
                  <a:pt x="679131" y="387298"/>
                </a:lnTo>
                <a:lnTo>
                  <a:pt x="682244" y="340994"/>
                </a:lnTo>
                <a:lnTo>
                  <a:pt x="679131" y="294720"/>
                </a:lnTo>
                <a:lnTo>
                  <a:pt x="670063" y="250339"/>
                </a:lnTo>
                <a:lnTo>
                  <a:pt x="655447" y="208258"/>
                </a:lnTo>
                <a:lnTo>
                  <a:pt x="635686" y="168881"/>
                </a:lnTo>
                <a:lnTo>
                  <a:pt x="611188" y="132616"/>
                </a:lnTo>
                <a:lnTo>
                  <a:pt x="582358" y="99869"/>
                </a:lnTo>
                <a:lnTo>
                  <a:pt x="549601" y="71046"/>
                </a:lnTo>
                <a:lnTo>
                  <a:pt x="513324" y="46552"/>
                </a:lnTo>
                <a:lnTo>
                  <a:pt x="473932" y="26795"/>
                </a:lnTo>
                <a:lnTo>
                  <a:pt x="431830" y="12179"/>
                </a:lnTo>
                <a:lnTo>
                  <a:pt x="387425" y="3112"/>
                </a:lnTo>
                <a:lnTo>
                  <a:pt x="341122" y="0"/>
                </a:lnTo>
                <a:close/>
              </a:path>
            </a:pathLst>
          </a:custGeom>
          <a:solidFill>
            <a:srgbClr val="FFFFFF"/>
          </a:solidFill>
        </p:spPr>
        <p:txBody>
          <a:bodyPr wrap="square" lIns="0" tIns="0" rIns="0" bIns="0" rtlCol="0"/>
          <a:lstStyle/>
          <a:p>
            <a:endParaRPr/>
          </a:p>
        </p:txBody>
      </p:sp>
      <p:sp>
        <p:nvSpPr>
          <p:cNvPr id="8" name="object 8"/>
          <p:cNvSpPr/>
          <p:nvPr/>
        </p:nvSpPr>
        <p:spPr>
          <a:xfrm>
            <a:off x="2027808" y="2256535"/>
            <a:ext cx="682625" cy="682625"/>
          </a:xfrm>
          <a:custGeom>
            <a:avLst/>
            <a:gdLst/>
            <a:ahLst/>
            <a:cxnLst/>
            <a:rect l="l" t="t" r="r" b="b"/>
            <a:pathLst>
              <a:path w="682625" h="682625">
                <a:moveTo>
                  <a:pt x="0" y="340994"/>
                </a:moveTo>
                <a:lnTo>
                  <a:pt x="3115" y="294720"/>
                </a:lnTo>
                <a:lnTo>
                  <a:pt x="12189" y="250339"/>
                </a:lnTo>
                <a:lnTo>
                  <a:pt x="26814" y="208258"/>
                </a:lnTo>
                <a:lnTo>
                  <a:pt x="46585" y="168881"/>
                </a:lnTo>
                <a:lnTo>
                  <a:pt x="71093" y="132616"/>
                </a:lnTo>
                <a:lnTo>
                  <a:pt x="99933" y="99869"/>
                </a:lnTo>
                <a:lnTo>
                  <a:pt x="132696" y="71046"/>
                </a:lnTo>
                <a:lnTo>
                  <a:pt x="168975" y="46552"/>
                </a:lnTo>
                <a:lnTo>
                  <a:pt x="208365" y="26795"/>
                </a:lnTo>
                <a:lnTo>
                  <a:pt x="250457" y="12179"/>
                </a:lnTo>
                <a:lnTo>
                  <a:pt x="294845" y="3112"/>
                </a:lnTo>
                <a:lnTo>
                  <a:pt x="341122" y="0"/>
                </a:lnTo>
                <a:lnTo>
                  <a:pt x="387425" y="3112"/>
                </a:lnTo>
                <a:lnTo>
                  <a:pt x="431830" y="12179"/>
                </a:lnTo>
                <a:lnTo>
                  <a:pt x="473932" y="26795"/>
                </a:lnTo>
                <a:lnTo>
                  <a:pt x="513324" y="46552"/>
                </a:lnTo>
                <a:lnTo>
                  <a:pt x="549601" y="71046"/>
                </a:lnTo>
                <a:lnTo>
                  <a:pt x="582358" y="99869"/>
                </a:lnTo>
                <a:lnTo>
                  <a:pt x="611188" y="132616"/>
                </a:lnTo>
                <a:lnTo>
                  <a:pt x="635686" y="168881"/>
                </a:lnTo>
                <a:lnTo>
                  <a:pt x="655447" y="208258"/>
                </a:lnTo>
                <a:lnTo>
                  <a:pt x="670063" y="250339"/>
                </a:lnTo>
                <a:lnTo>
                  <a:pt x="679131" y="294720"/>
                </a:lnTo>
                <a:lnTo>
                  <a:pt x="682244" y="340994"/>
                </a:lnTo>
                <a:lnTo>
                  <a:pt x="679131" y="387298"/>
                </a:lnTo>
                <a:lnTo>
                  <a:pt x="670063" y="431703"/>
                </a:lnTo>
                <a:lnTo>
                  <a:pt x="655447" y="473805"/>
                </a:lnTo>
                <a:lnTo>
                  <a:pt x="635686" y="513197"/>
                </a:lnTo>
                <a:lnTo>
                  <a:pt x="611188" y="549474"/>
                </a:lnTo>
                <a:lnTo>
                  <a:pt x="582358" y="582231"/>
                </a:lnTo>
                <a:lnTo>
                  <a:pt x="549601" y="611061"/>
                </a:lnTo>
                <a:lnTo>
                  <a:pt x="513324" y="635559"/>
                </a:lnTo>
                <a:lnTo>
                  <a:pt x="473932" y="655319"/>
                </a:lnTo>
                <a:lnTo>
                  <a:pt x="431830" y="669936"/>
                </a:lnTo>
                <a:lnTo>
                  <a:pt x="387425" y="679004"/>
                </a:lnTo>
                <a:lnTo>
                  <a:pt x="341122" y="682116"/>
                </a:lnTo>
                <a:lnTo>
                  <a:pt x="294845" y="679004"/>
                </a:lnTo>
                <a:lnTo>
                  <a:pt x="250457" y="669936"/>
                </a:lnTo>
                <a:lnTo>
                  <a:pt x="208365" y="655319"/>
                </a:lnTo>
                <a:lnTo>
                  <a:pt x="168975" y="635559"/>
                </a:lnTo>
                <a:lnTo>
                  <a:pt x="132696" y="611061"/>
                </a:lnTo>
                <a:lnTo>
                  <a:pt x="99933" y="582231"/>
                </a:lnTo>
                <a:lnTo>
                  <a:pt x="71093" y="549474"/>
                </a:lnTo>
                <a:lnTo>
                  <a:pt x="46585" y="513197"/>
                </a:lnTo>
                <a:lnTo>
                  <a:pt x="26814" y="473805"/>
                </a:lnTo>
                <a:lnTo>
                  <a:pt x="12189" y="431703"/>
                </a:lnTo>
                <a:lnTo>
                  <a:pt x="3115" y="387298"/>
                </a:lnTo>
                <a:lnTo>
                  <a:pt x="0" y="340994"/>
                </a:lnTo>
                <a:close/>
              </a:path>
            </a:pathLst>
          </a:custGeom>
          <a:ln w="12700">
            <a:solidFill>
              <a:srgbClr val="000000"/>
            </a:solidFill>
          </a:ln>
        </p:spPr>
        <p:txBody>
          <a:bodyPr wrap="square" lIns="0" tIns="0" rIns="0" bIns="0" rtlCol="0"/>
          <a:lstStyle/>
          <a:p>
            <a:endParaRPr/>
          </a:p>
        </p:txBody>
      </p:sp>
      <p:sp>
        <p:nvSpPr>
          <p:cNvPr id="9" name="object 9"/>
          <p:cNvSpPr/>
          <p:nvPr/>
        </p:nvSpPr>
        <p:spPr>
          <a:xfrm>
            <a:off x="2574289" y="3143300"/>
            <a:ext cx="5792470" cy="546100"/>
          </a:xfrm>
          <a:custGeom>
            <a:avLst/>
            <a:gdLst/>
            <a:ahLst/>
            <a:cxnLst/>
            <a:rect l="l" t="t" r="r" b="b"/>
            <a:pathLst>
              <a:path w="5792470" h="546100">
                <a:moveTo>
                  <a:pt x="0" y="545795"/>
                </a:moveTo>
                <a:lnTo>
                  <a:pt x="5792470" y="545795"/>
                </a:lnTo>
                <a:lnTo>
                  <a:pt x="5792470" y="0"/>
                </a:lnTo>
                <a:lnTo>
                  <a:pt x="0" y="0"/>
                </a:lnTo>
                <a:lnTo>
                  <a:pt x="0" y="545795"/>
                </a:lnTo>
                <a:close/>
              </a:path>
            </a:pathLst>
          </a:custGeom>
          <a:solidFill>
            <a:srgbClr val="FFFF00"/>
          </a:solidFill>
        </p:spPr>
        <p:txBody>
          <a:bodyPr wrap="square" lIns="0" tIns="0" rIns="0" bIns="0" rtlCol="0"/>
          <a:lstStyle/>
          <a:p>
            <a:endParaRPr/>
          </a:p>
        </p:txBody>
      </p:sp>
      <p:sp>
        <p:nvSpPr>
          <p:cNvPr id="10" name="object 10"/>
          <p:cNvSpPr txBox="1"/>
          <p:nvPr/>
        </p:nvSpPr>
        <p:spPr>
          <a:xfrm>
            <a:off x="2995422" y="3194380"/>
            <a:ext cx="3332479" cy="422909"/>
          </a:xfrm>
          <a:prstGeom prst="rect">
            <a:avLst/>
          </a:prstGeom>
        </p:spPr>
        <p:txBody>
          <a:bodyPr vert="horz" wrap="square" lIns="0" tIns="13335" rIns="0" bIns="0" rtlCol="0">
            <a:spAutoFit/>
          </a:bodyPr>
          <a:lstStyle/>
          <a:p>
            <a:pPr marL="12700">
              <a:lnSpc>
                <a:spcPct val="100000"/>
              </a:lnSpc>
              <a:spcBef>
                <a:spcPts val="105"/>
              </a:spcBef>
            </a:pPr>
            <a:r>
              <a:rPr sz="2600" b="1" dirty="0">
                <a:solidFill>
                  <a:srgbClr val="0431FF"/>
                </a:solidFill>
                <a:latin typeface="Microsoft JhengHei"/>
                <a:cs typeface="Microsoft JhengHei"/>
              </a:rPr>
              <a:t>實用技能學程輔導分發</a:t>
            </a:r>
            <a:endParaRPr sz="2600">
              <a:latin typeface="Microsoft JhengHei"/>
              <a:cs typeface="Microsoft JhengHei"/>
            </a:endParaRPr>
          </a:p>
        </p:txBody>
      </p:sp>
      <p:sp>
        <p:nvSpPr>
          <p:cNvPr id="11" name="object 11"/>
          <p:cNvSpPr/>
          <p:nvPr/>
        </p:nvSpPr>
        <p:spPr>
          <a:xfrm>
            <a:off x="2233167" y="3075051"/>
            <a:ext cx="682625" cy="682625"/>
          </a:xfrm>
          <a:custGeom>
            <a:avLst/>
            <a:gdLst/>
            <a:ahLst/>
            <a:cxnLst/>
            <a:rect l="l" t="t" r="r" b="b"/>
            <a:pathLst>
              <a:path w="682625" h="682625">
                <a:moveTo>
                  <a:pt x="341121" y="0"/>
                </a:moveTo>
                <a:lnTo>
                  <a:pt x="294818" y="3115"/>
                </a:lnTo>
                <a:lnTo>
                  <a:pt x="250413" y="12189"/>
                </a:lnTo>
                <a:lnTo>
                  <a:pt x="208311" y="26814"/>
                </a:lnTo>
                <a:lnTo>
                  <a:pt x="168919" y="46585"/>
                </a:lnTo>
                <a:lnTo>
                  <a:pt x="132642" y="71093"/>
                </a:lnTo>
                <a:lnTo>
                  <a:pt x="99885" y="99933"/>
                </a:lnTo>
                <a:lnTo>
                  <a:pt x="71055" y="132696"/>
                </a:lnTo>
                <a:lnTo>
                  <a:pt x="46557" y="168975"/>
                </a:lnTo>
                <a:lnTo>
                  <a:pt x="26796" y="208365"/>
                </a:lnTo>
                <a:lnTo>
                  <a:pt x="12180" y="250457"/>
                </a:lnTo>
                <a:lnTo>
                  <a:pt x="3112" y="294845"/>
                </a:lnTo>
                <a:lnTo>
                  <a:pt x="0" y="341122"/>
                </a:lnTo>
                <a:lnTo>
                  <a:pt x="3112" y="387398"/>
                </a:lnTo>
                <a:lnTo>
                  <a:pt x="12180" y="431786"/>
                </a:lnTo>
                <a:lnTo>
                  <a:pt x="26797" y="473878"/>
                </a:lnTo>
                <a:lnTo>
                  <a:pt x="46557" y="513268"/>
                </a:lnTo>
                <a:lnTo>
                  <a:pt x="71055" y="549547"/>
                </a:lnTo>
                <a:lnTo>
                  <a:pt x="99885" y="582310"/>
                </a:lnTo>
                <a:lnTo>
                  <a:pt x="132642" y="611150"/>
                </a:lnTo>
                <a:lnTo>
                  <a:pt x="168919" y="635658"/>
                </a:lnTo>
                <a:lnTo>
                  <a:pt x="208311" y="655429"/>
                </a:lnTo>
                <a:lnTo>
                  <a:pt x="250413" y="670054"/>
                </a:lnTo>
                <a:lnTo>
                  <a:pt x="294818" y="679128"/>
                </a:lnTo>
                <a:lnTo>
                  <a:pt x="341121" y="682244"/>
                </a:lnTo>
                <a:lnTo>
                  <a:pt x="387398" y="679128"/>
                </a:lnTo>
                <a:lnTo>
                  <a:pt x="431786" y="670054"/>
                </a:lnTo>
                <a:lnTo>
                  <a:pt x="473878" y="655429"/>
                </a:lnTo>
                <a:lnTo>
                  <a:pt x="513268" y="635658"/>
                </a:lnTo>
                <a:lnTo>
                  <a:pt x="549547" y="611150"/>
                </a:lnTo>
                <a:lnTo>
                  <a:pt x="582310" y="582310"/>
                </a:lnTo>
                <a:lnTo>
                  <a:pt x="611150" y="549547"/>
                </a:lnTo>
                <a:lnTo>
                  <a:pt x="635658" y="513268"/>
                </a:lnTo>
                <a:lnTo>
                  <a:pt x="655429" y="473878"/>
                </a:lnTo>
                <a:lnTo>
                  <a:pt x="670054" y="431786"/>
                </a:lnTo>
                <a:lnTo>
                  <a:pt x="679128" y="387398"/>
                </a:lnTo>
                <a:lnTo>
                  <a:pt x="682244" y="341122"/>
                </a:lnTo>
                <a:lnTo>
                  <a:pt x="679128" y="294845"/>
                </a:lnTo>
                <a:lnTo>
                  <a:pt x="670054" y="250457"/>
                </a:lnTo>
                <a:lnTo>
                  <a:pt x="655429" y="208365"/>
                </a:lnTo>
                <a:lnTo>
                  <a:pt x="635658" y="168975"/>
                </a:lnTo>
                <a:lnTo>
                  <a:pt x="611150" y="132696"/>
                </a:lnTo>
                <a:lnTo>
                  <a:pt x="582310" y="99933"/>
                </a:lnTo>
                <a:lnTo>
                  <a:pt x="549547" y="71093"/>
                </a:lnTo>
                <a:lnTo>
                  <a:pt x="513268" y="46585"/>
                </a:lnTo>
                <a:lnTo>
                  <a:pt x="473878" y="26814"/>
                </a:lnTo>
                <a:lnTo>
                  <a:pt x="431786" y="12189"/>
                </a:lnTo>
                <a:lnTo>
                  <a:pt x="387398" y="3115"/>
                </a:lnTo>
                <a:lnTo>
                  <a:pt x="341121" y="0"/>
                </a:lnTo>
                <a:close/>
              </a:path>
            </a:pathLst>
          </a:custGeom>
          <a:solidFill>
            <a:srgbClr val="FFFFFF"/>
          </a:solidFill>
        </p:spPr>
        <p:txBody>
          <a:bodyPr wrap="square" lIns="0" tIns="0" rIns="0" bIns="0" rtlCol="0"/>
          <a:lstStyle/>
          <a:p>
            <a:endParaRPr/>
          </a:p>
        </p:txBody>
      </p:sp>
      <p:sp>
        <p:nvSpPr>
          <p:cNvPr id="12" name="object 12"/>
          <p:cNvSpPr/>
          <p:nvPr/>
        </p:nvSpPr>
        <p:spPr>
          <a:xfrm>
            <a:off x="2233167" y="3075051"/>
            <a:ext cx="682625" cy="682625"/>
          </a:xfrm>
          <a:custGeom>
            <a:avLst/>
            <a:gdLst/>
            <a:ahLst/>
            <a:cxnLst/>
            <a:rect l="l" t="t" r="r" b="b"/>
            <a:pathLst>
              <a:path w="682625" h="682625">
                <a:moveTo>
                  <a:pt x="0" y="341122"/>
                </a:moveTo>
                <a:lnTo>
                  <a:pt x="3112" y="294845"/>
                </a:lnTo>
                <a:lnTo>
                  <a:pt x="12180" y="250457"/>
                </a:lnTo>
                <a:lnTo>
                  <a:pt x="26796" y="208365"/>
                </a:lnTo>
                <a:lnTo>
                  <a:pt x="46557" y="168975"/>
                </a:lnTo>
                <a:lnTo>
                  <a:pt x="71055" y="132696"/>
                </a:lnTo>
                <a:lnTo>
                  <a:pt x="99885" y="99933"/>
                </a:lnTo>
                <a:lnTo>
                  <a:pt x="132642" y="71093"/>
                </a:lnTo>
                <a:lnTo>
                  <a:pt x="168919" y="46585"/>
                </a:lnTo>
                <a:lnTo>
                  <a:pt x="208311" y="26814"/>
                </a:lnTo>
                <a:lnTo>
                  <a:pt x="250413" y="12189"/>
                </a:lnTo>
                <a:lnTo>
                  <a:pt x="294818" y="3115"/>
                </a:lnTo>
                <a:lnTo>
                  <a:pt x="341121" y="0"/>
                </a:lnTo>
                <a:lnTo>
                  <a:pt x="387398" y="3115"/>
                </a:lnTo>
                <a:lnTo>
                  <a:pt x="431786" y="12189"/>
                </a:lnTo>
                <a:lnTo>
                  <a:pt x="473878" y="26814"/>
                </a:lnTo>
                <a:lnTo>
                  <a:pt x="513268" y="46585"/>
                </a:lnTo>
                <a:lnTo>
                  <a:pt x="549547" y="71093"/>
                </a:lnTo>
                <a:lnTo>
                  <a:pt x="582310" y="99933"/>
                </a:lnTo>
                <a:lnTo>
                  <a:pt x="611150" y="132696"/>
                </a:lnTo>
                <a:lnTo>
                  <a:pt x="635658" y="168975"/>
                </a:lnTo>
                <a:lnTo>
                  <a:pt x="655429" y="208365"/>
                </a:lnTo>
                <a:lnTo>
                  <a:pt x="670054" y="250457"/>
                </a:lnTo>
                <a:lnTo>
                  <a:pt x="679128" y="294845"/>
                </a:lnTo>
                <a:lnTo>
                  <a:pt x="682244" y="341122"/>
                </a:lnTo>
                <a:lnTo>
                  <a:pt x="679128" y="387398"/>
                </a:lnTo>
                <a:lnTo>
                  <a:pt x="670054" y="431786"/>
                </a:lnTo>
                <a:lnTo>
                  <a:pt x="655429" y="473878"/>
                </a:lnTo>
                <a:lnTo>
                  <a:pt x="635658" y="513268"/>
                </a:lnTo>
                <a:lnTo>
                  <a:pt x="611150" y="549547"/>
                </a:lnTo>
                <a:lnTo>
                  <a:pt x="582310" y="582310"/>
                </a:lnTo>
                <a:lnTo>
                  <a:pt x="549547" y="611150"/>
                </a:lnTo>
                <a:lnTo>
                  <a:pt x="513268" y="635658"/>
                </a:lnTo>
                <a:lnTo>
                  <a:pt x="473878" y="655429"/>
                </a:lnTo>
                <a:lnTo>
                  <a:pt x="431786" y="670054"/>
                </a:lnTo>
                <a:lnTo>
                  <a:pt x="387398" y="679128"/>
                </a:lnTo>
                <a:lnTo>
                  <a:pt x="341121" y="682244"/>
                </a:lnTo>
                <a:lnTo>
                  <a:pt x="294818" y="679128"/>
                </a:lnTo>
                <a:lnTo>
                  <a:pt x="250413" y="670054"/>
                </a:lnTo>
                <a:lnTo>
                  <a:pt x="208311" y="655429"/>
                </a:lnTo>
                <a:lnTo>
                  <a:pt x="168919" y="635658"/>
                </a:lnTo>
                <a:lnTo>
                  <a:pt x="132642" y="611150"/>
                </a:lnTo>
                <a:lnTo>
                  <a:pt x="99885" y="582310"/>
                </a:lnTo>
                <a:lnTo>
                  <a:pt x="71055" y="549547"/>
                </a:lnTo>
                <a:lnTo>
                  <a:pt x="46557" y="513268"/>
                </a:lnTo>
                <a:lnTo>
                  <a:pt x="26797" y="473878"/>
                </a:lnTo>
                <a:lnTo>
                  <a:pt x="12180" y="431786"/>
                </a:lnTo>
                <a:lnTo>
                  <a:pt x="3112" y="387398"/>
                </a:lnTo>
                <a:lnTo>
                  <a:pt x="0" y="341122"/>
                </a:lnTo>
                <a:close/>
              </a:path>
            </a:pathLst>
          </a:custGeom>
          <a:ln w="12700">
            <a:solidFill>
              <a:srgbClr val="000000"/>
            </a:solidFill>
          </a:ln>
        </p:spPr>
        <p:txBody>
          <a:bodyPr wrap="square" lIns="0" tIns="0" rIns="0" bIns="0" rtlCol="0"/>
          <a:lstStyle/>
          <a:p>
            <a:endParaRPr/>
          </a:p>
        </p:txBody>
      </p:sp>
      <p:sp>
        <p:nvSpPr>
          <p:cNvPr id="13" name="object 13"/>
          <p:cNvSpPr/>
          <p:nvPr/>
        </p:nvSpPr>
        <p:spPr>
          <a:xfrm>
            <a:off x="2574289" y="3961307"/>
            <a:ext cx="5792470" cy="546100"/>
          </a:xfrm>
          <a:custGeom>
            <a:avLst/>
            <a:gdLst/>
            <a:ahLst/>
            <a:cxnLst/>
            <a:rect l="l" t="t" r="r" b="b"/>
            <a:pathLst>
              <a:path w="5792470" h="546100">
                <a:moveTo>
                  <a:pt x="0" y="545795"/>
                </a:moveTo>
                <a:lnTo>
                  <a:pt x="5792470" y="545795"/>
                </a:lnTo>
                <a:lnTo>
                  <a:pt x="5792470" y="0"/>
                </a:lnTo>
                <a:lnTo>
                  <a:pt x="0" y="0"/>
                </a:lnTo>
                <a:lnTo>
                  <a:pt x="0" y="545795"/>
                </a:lnTo>
                <a:close/>
              </a:path>
            </a:pathLst>
          </a:custGeom>
          <a:solidFill>
            <a:srgbClr val="92D050"/>
          </a:solidFill>
        </p:spPr>
        <p:txBody>
          <a:bodyPr wrap="square" lIns="0" tIns="0" rIns="0" bIns="0" rtlCol="0"/>
          <a:lstStyle/>
          <a:p>
            <a:endParaRPr/>
          </a:p>
        </p:txBody>
      </p:sp>
      <p:sp>
        <p:nvSpPr>
          <p:cNvPr id="14" name="object 14"/>
          <p:cNvSpPr txBox="1"/>
          <p:nvPr/>
        </p:nvSpPr>
        <p:spPr>
          <a:xfrm>
            <a:off x="2995422" y="4012819"/>
            <a:ext cx="2671445" cy="422275"/>
          </a:xfrm>
          <a:prstGeom prst="rect">
            <a:avLst/>
          </a:prstGeom>
        </p:spPr>
        <p:txBody>
          <a:bodyPr vert="horz" wrap="square" lIns="0" tIns="12700" rIns="0" bIns="0" rtlCol="0">
            <a:spAutoFit/>
          </a:bodyPr>
          <a:lstStyle/>
          <a:p>
            <a:pPr marL="12700">
              <a:lnSpc>
                <a:spcPct val="100000"/>
              </a:lnSpc>
              <a:spcBef>
                <a:spcPts val="100"/>
              </a:spcBef>
            </a:pPr>
            <a:r>
              <a:rPr sz="2600" b="1" dirty="0">
                <a:solidFill>
                  <a:srgbClr val="FFFFFF"/>
                </a:solidFill>
                <a:latin typeface="Microsoft JhengHei"/>
                <a:cs typeface="Microsoft JhengHei"/>
              </a:rPr>
              <a:t>產業特殊需求類科</a:t>
            </a:r>
            <a:endParaRPr sz="2600">
              <a:latin typeface="Microsoft JhengHei"/>
              <a:cs typeface="Microsoft JhengHei"/>
            </a:endParaRPr>
          </a:p>
        </p:txBody>
      </p:sp>
      <p:sp>
        <p:nvSpPr>
          <p:cNvPr id="15" name="object 15"/>
          <p:cNvSpPr/>
          <p:nvPr/>
        </p:nvSpPr>
        <p:spPr>
          <a:xfrm>
            <a:off x="2233167" y="3893184"/>
            <a:ext cx="682625" cy="682625"/>
          </a:xfrm>
          <a:custGeom>
            <a:avLst/>
            <a:gdLst/>
            <a:ahLst/>
            <a:cxnLst/>
            <a:rect l="l" t="t" r="r" b="b"/>
            <a:pathLst>
              <a:path w="682625" h="682625">
                <a:moveTo>
                  <a:pt x="341121" y="0"/>
                </a:moveTo>
                <a:lnTo>
                  <a:pt x="294818" y="3112"/>
                </a:lnTo>
                <a:lnTo>
                  <a:pt x="250413" y="12179"/>
                </a:lnTo>
                <a:lnTo>
                  <a:pt x="208311" y="26795"/>
                </a:lnTo>
                <a:lnTo>
                  <a:pt x="168919" y="46552"/>
                </a:lnTo>
                <a:lnTo>
                  <a:pt x="132642" y="71046"/>
                </a:lnTo>
                <a:lnTo>
                  <a:pt x="99885" y="99869"/>
                </a:lnTo>
                <a:lnTo>
                  <a:pt x="71055" y="132616"/>
                </a:lnTo>
                <a:lnTo>
                  <a:pt x="46557" y="168881"/>
                </a:lnTo>
                <a:lnTo>
                  <a:pt x="26796" y="208258"/>
                </a:lnTo>
                <a:lnTo>
                  <a:pt x="12180" y="250339"/>
                </a:lnTo>
                <a:lnTo>
                  <a:pt x="3112" y="294720"/>
                </a:lnTo>
                <a:lnTo>
                  <a:pt x="0" y="340994"/>
                </a:lnTo>
                <a:lnTo>
                  <a:pt x="3112" y="387298"/>
                </a:lnTo>
                <a:lnTo>
                  <a:pt x="12180" y="431703"/>
                </a:lnTo>
                <a:lnTo>
                  <a:pt x="26797" y="473805"/>
                </a:lnTo>
                <a:lnTo>
                  <a:pt x="46557" y="513197"/>
                </a:lnTo>
                <a:lnTo>
                  <a:pt x="71055" y="549474"/>
                </a:lnTo>
                <a:lnTo>
                  <a:pt x="99885" y="582231"/>
                </a:lnTo>
                <a:lnTo>
                  <a:pt x="132642" y="611061"/>
                </a:lnTo>
                <a:lnTo>
                  <a:pt x="168919" y="635559"/>
                </a:lnTo>
                <a:lnTo>
                  <a:pt x="208311" y="655319"/>
                </a:lnTo>
                <a:lnTo>
                  <a:pt x="250413" y="669936"/>
                </a:lnTo>
                <a:lnTo>
                  <a:pt x="294818" y="679004"/>
                </a:lnTo>
                <a:lnTo>
                  <a:pt x="341121" y="682116"/>
                </a:lnTo>
                <a:lnTo>
                  <a:pt x="387398" y="679004"/>
                </a:lnTo>
                <a:lnTo>
                  <a:pt x="431786" y="669936"/>
                </a:lnTo>
                <a:lnTo>
                  <a:pt x="473878" y="655319"/>
                </a:lnTo>
                <a:lnTo>
                  <a:pt x="513268" y="635559"/>
                </a:lnTo>
                <a:lnTo>
                  <a:pt x="549547" y="611061"/>
                </a:lnTo>
                <a:lnTo>
                  <a:pt x="582310" y="582231"/>
                </a:lnTo>
                <a:lnTo>
                  <a:pt x="611150" y="549474"/>
                </a:lnTo>
                <a:lnTo>
                  <a:pt x="635658" y="513197"/>
                </a:lnTo>
                <a:lnTo>
                  <a:pt x="655429" y="473805"/>
                </a:lnTo>
                <a:lnTo>
                  <a:pt x="670054" y="431703"/>
                </a:lnTo>
                <a:lnTo>
                  <a:pt x="679128" y="387298"/>
                </a:lnTo>
                <a:lnTo>
                  <a:pt x="682244" y="340994"/>
                </a:lnTo>
                <a:lnTo>
                  <a:pt x="679128" y="294720"/>
                </a:lnTo>
                <a:lnTo>
                  <a:pt x="670054" y="250339"/>
                </a:lnTo>
                <a:lnTo>
                  <a:pt x="655429" y="208258"/>
                </a:lnTo>
                <a:lnTo>
                  <a:pt x="635658" y="168881"/>
                </a:lnTo>
                <a:lnTo>
                  <a:pt x="611150" y="132616"/>
                </a:lnTo>
                <a:lnTo>
                  <a:pt x="582310" y="99869"/>
                </a:lnTo>
                <a:lnTo>
                  <a:pt x="549547" y="71046"/>
                </a:lnTo>
                <a:lnTo>
                  <a:pt x="513268" y="46552"/>
                </a:lnTo>
                <a:lnTo>
                  <a:pt x="473878" y="26795"/>
                </a:lnTo>
                <a:lnTo>
                  <a:pt x="431786" y="12179"/>
                </a:lnTo>
                <a:lnTo>
                  <a:pt x="387398" y="3112"/>
                </a:lnTo>
                <a:lnTo>
                  <a:pt x="341121" y="0"/>
                </a:lnTo>
                <a:close/>
              </a:path>
            </a:pathLst>
          </a:custGeom>
          <a:solidFill>
            <a:srgbClr val="FFFFFF"/>
          </a:solidFill>
        </p:spPr>
        <p:txBody>
          <a:bodyPr wrap="square" lIns="0" tIns="0" rIns="0" bIns="0" rtlCol="0"/>
          <a:lstStyle/>
          <a:p>
            <a:endParaRPr/>
          </a:p>
        </p:txBody>
      </p:sp>
      <p:sp>
        <p:nvSpPr>
          <p:cNvPr id="16" name="object 16"/>
          <p:cNvSpPr/>
          <p:nvPr/>
        </p:nvSpPr>
        <p:spPr>
          <a:xfrm>
            <a:off x="2233167" y="3893184"/>
            <a:ext cx="682625" cy="682625"/>
          </a:xfrm>
          <a:custGeom>
            <a:avLst/>
            <a:gdLst/>
            <a:ahLst/>
            <a:cxnLst/>
            <a:rect l="l" t="t" r="r" b="b"/>
            <a:pathLst>
              <a:path w="682625" h="682625">
                <a:moveTo>
                  <a:pt x="0" y="340994"/>
                </a:moveTo>
                <a:lnTo>
                  <a:pt x="3112" y="294720"/>
                </a:lnTo>
                <a:lnTo>
                  <a:pt x="12180" y="250339"/>
                </a:lnTo>
                <a:lnTo>
                  <a:pt x="26796" y="208258"/>
                </a:lnTo>
                <a:lnTo>
                  <a:pt x="46557" y="168881"/>
                </a:lnTo>
                <a:lnTo>
                  <a:pt x="71055" y="132616"/>
                </a:lnTo>
                <a:lnTo>
                  <a:pt x="99885" y="99869"/>
                </a:lnTo>
                <a:lnTo>
                  <a:pt x="132642" y="71046"/>
                </a:lnTo>
                <a:lnTo>
                  <a:pt x="168919" y="46552"/>
                </a:lnTo>
                <a:lnTo>
                  <a:pt x="208311" y="26795"/>
                </a:lnTo>
                <a:lnTo>
                  <a:pt x="250413" y="12179"/>
                </a:lnTo>
                <a:lnTo>
                  <a:pt x="294818" y="3112"/>
                </a:lnTo>
                <a:lnTo>
                  <a:pt x="341121" y="0"/>
                </a:lnTo>
                <a:lnTo>
                  <a:pt x="387398" y="3112"/>
                </a:lnTo>
                <a:lnTo>
                  <a:pt x="431786" y="12179"/>
                </a:lnTo>
                <a:lnTo>
                  <a:pt x="473878" y="26795"/>
                </a:lnTo>
                <a:lnTo>
                  <a:pt x="513268" y="46552"/>
                </a:lnTo>
                <a:lnTo>
                  <a:pt x="549547" y="71046"/>
                </a:lnTo>
                <a:lnTo>
                  <a:pt x="582310" y="99869"/>
                </a:lnTo>
                <a:lnTo>
                  <a:pt x="611150" y="132616"/>
                </a:lnTo>
                <a:lnTo>
                  <a:pt x="635658" y="168881"/>
                </a:lnTo>
                <a:lnTo>
                  <a:pt x="655429" y="208258"/>
                </a:lnTo>
                <a:lnTo>
                  <a:pt x="670054" y="250339"/>
                </a:lnTo>
                <a:lnTo>
                  <a:pt x="679128" y="294720"/>
                </a:lnTo>
                <a:lnTo>
                  <a:pt x="682244" y="340994"/>
                </a:lnTo>
                <a:lnTo>
                  <a:pt x="679128" y="387298"/>
                </a:lnTo>
                <a:lnTo>
                  <a:pt x="670054" y="431703"/>
                </a:lnTo>
                <a:lnTo>
                  <a:pt x="655429" y="473805"/>
                </a:lnTo>
                <a:lnTo>
                  <a:pt x="635658" y="513197"/>
                </a:lnTo>
                <a:lnTo>
                  <a:pt x="611150" y="549474"/>
                </a:lnTo>
                <a:lnTo>
                  <a:pt x="582310" y="582231"/>
                </a:lnTo>
                <a:lnTo>
                  <a:pt x="549547" y="611061"/>
                </a:lnTo>
                <a:lnTo>
                  <a:pt x="513268" y="635559"/>
                </a:lnTo>
                <a:lnTo>
                  <a:pt x="473878" y="655319"/>
                </a:lnTo>
                <a:lnTo>
                  <a:pt x="431786" y="669936"/>
                </a:lnTo>
                <a:lnTo>
                  <a:pt x="387398" y="679004"/>
                </a:lnTo>
                <a:lnTo>
                  <a:pt x="341121" y="682116"/>
                </a:lnTo>
                <a:lnTo>
                  <a:pt x="294818" y="679004"/>
                </a:lnTo>
                <a:lnTo>
                  <a:pt x="250413" y="669936"/>
                </a:lnTo>
                <a:lnTo>
                  <a:pt x="208311" y="655319"/>
                </a:lnTo>
                <a:lnTo>
                  <a:pt x="168919" y="635559"/>
                </a:lnTo>
                <a:lnTo>
                  <a:pt x="132642" y="611061"/>
                </a:lnTo>
                <a:lnTo>
                  <a:pt x="99885" y="582231"/>
                </a:lnTo>
                <a:lnTo>
                  <a:pt x="71055" y="549474"/>
                </a:lnTo>
                <a:lnTo>
                  <a:pt x="46557" y="513197"/>
                </a:lnTo>
                <a:lnTo>
                  <a:pt x="26797" y="473805"/>
                </a:lnTo>
                <a:lnTo>
                  <a:pt x="12180" y="431703"/>
                </a:lnTo>
                <a:lnTo>
                  <a:pt x="3112" y="387298"/>
                </a:lnTo>
                <a:lnTo>
                  <a:pt x="0" y="340994"/>
                </a:lnTo>
                <a:close/>
              </a:path>
            </a:pathLst>
          </a:custGeom>
          <a:ln w="12700">
            <a:solidFill>
              <a:srgbClr val="000000"/>
            </a:solidFill>
          </a:ln>
        </p:spPr>
        <p:txBody>
          <a:bodyPr wrap="square" lIns="0" tIns="0" rIns="0" bIns="0" rtlCol="0"/>
          <a:lstStyle/>
          <a:p>
            <a:endParaRPr/>
          </a:p>
        </p:txBody>
      </p:sp>
      <p:sp>
        <p:nvSpPr>
          <p:cNvPr id="17" name="object 17"/>
          <p:cNvSpPr/>
          <p:nvPr/>
        </p:nvSpPr>
        <p:spPr>
          <a:xfrm>
            <a:off x="2368930" y="4779949"/>
            <a:ext cx="5998210" cy="546100"/>
          </a:xfrm>
          <a:custGeom>
            <a:avLst/>
            <a:gdLst/>
            <a:ahLst/>
            <a:cxnLst/>
            <a:rect l="l" t="t" r="r" b="b"/>
            <a:pathLst>
              <a:path w="5998209" h="546100">
                <a:moveTo>
                  <a:pt x="0" y="545795"/>
                </a:moveTo>
                <a:lnTo>
                  <a:pt x="5997829" y="545795"/>
                </a:lnTo>
                <a:lnTo>
                  <a:pt x="5997829" y="0"/>
                </a:lnTo>
                <a:lnTo>
                  <a:pt x="0" y="0"/>
                </a:lnTo>
                <a:lnTo>
                  <a:pt x="0" y="545795"/>
                </a:lnTo>
                <a:close/>
              </a:path>
            </a:pathLst>
          </a:custGeom>
          <a:solidFill>
            <a:srgbClr val="006FC0"/>
          </a:solidFill>
        </p:spPr>
        <p:txBody>
          <a:bodyPr wrap="square" lIns="0" tIns="0" rIns="0" bIns="0" rtlCol="0"/>
          <a:lstStyle/>
          <a:p>
            <a:endParaRPr/>
          </a:p>
        </p:txBody>
      </p:sp>
      <p:sp>
        <p:nvSpPr>
          <p:cNvPr id="18" name="object 18"/>
          <p:cNvSpPr txBox="1"/>
          <p:nvPr/>
        </p:nvSpPr>
        <p:spPr>
          <a:xfrm>
            <a:off x="2789935" y="4831537"/>
            <a:ext cx="1678939" cy="422909"/>
          </a:xfrm>
          <a:prstGeom prst="rect">
            <a:avLst/>
          </a:prstGeom>
        </p:spPr>
        <p:txBody>
          <a:bodyPr vert="horz" wrap="square" lIns="0" tIns="13335" rIns="0" bIns="0" rtlCol="0">
            <a:spAutoFit/>
          </a:bodyPr>
          <a:lstStyle/>
          <a:p>
            <a:pPr marL="12700">
              <a:lnSpc>
                <a:spcPct val="100000"/>
              </a:lnSpc>
              <a:spcBef>
                <a:spcPts val="105"/>
              </a:spcBef>
            </a:pPr>
            <a:r>
              <a:rPr sz="2600" b="1" dirty="0">
                <a:solidFill>
                  <a:srgbClr val="FFFFFF"/>
                </a:solidFill>
                <a:latin typeface="Microsoft JhengHei"/>
                <a:cs typeface="Microsoft JhengHei"/>
              </a:rPr>
              <a:t>建教合作班</a:t>
            </a:r>
            <a:endParaRPr sz="2600">
              <a:latin typeface="Microsoft JhengHei"/>
              <a:cs typeface="Microsoft JhengHei"/>
            </a:endParaRPr>
          </a:p>
        </p:txBody>
      </p:sp>
      <p:sp>
        <p:nvSpPr>
          <p:cNvPr id="19" name="object 19"/>
          <p:cNvSpPr/>
          <p:nvPr/>
        </p:nvSpPr>
        <p:spPr>
          <a:xfrm>
            <a:off x="2027808" y="4711700"/>
            <a:ext cx="682625" cy="682625"/>
          </a:xfrm>
          <a:custGeom>
            <a:avLst/>
            <a:gdLst/>
            <a:ahLst/>
            <a:cxnLst/>
            <a:rect l="l" t="t" r="r" b="b"/>
            <a:pathLst>
              <a:path w="682625" h="682625">
                <a:moveTo>
                  <a:pt x="341122" y="0"/>
                </a:moveTo>
                <a:lnTo>
                  <a:pt x="294845" y="3115"/>
                </a:lnTo>
                <a:lnTo>
                  <a:pt x="250457" y="12189"/>
                </a:lnTo>
                <a:lnTo>
                  <a:pt x="208365" y="26814"/>
                </a:lnTo>
                <a:lnTo>
                  <a:pt x="168975" y="46585"/>
                </a:lnTo>
                <a:lnTo>
                  <a:pt x="132696" y="71093"/>
                </a:lnTo>
                <a:lnTo>
                  <a:pt x="99933" y="99933"/>
                </a:lnTo>
                <a:lnTo>
                  <a:pt x="71093" y="132696"/>
                </a:lnTo>
                <a:lnTo>
                  <a:pt x="46585" y="168975"/>
                </a:lnTo>
                <a:lnTo>
                  <a:pt x="26814" y="208365"/>
                </a:lnTo>
                <a:lnTo>
                  <a:pt x="12189" y="250457"/>
                </a:lnTo>
                <a:lnTo>
                  <a:pt x="3115" y="294845"/>
                </a:lnTo>
                <a:lnTo>
                  <a:pt x="0" y="341122"/>
                </a:lnTo>
                <a:lnTo>
                  <a:pt x="3115" y="387398"/>
                </a:lnTo>
                <a:lnTo>
                  <a:pt x="12189" y="431786"/>
                </a:lnTo>
                <a:lnTo>
                  <a:pt x="26814" y="473878"/>
                </a:lnTo>
                <a:lnTo>
                  <a:pt x="46585" y="513268"/>
                </a:lnTo>
                <a:lnTo>
                  <a:pt x="71093" y="549547"/>
                </a:lnTo>
                <a:lnTo>
                  <a:pt x="99933" y="582310"/>
                </a:lnTo>
                <a:lnTo>
                  <a:pt x="132696" y="611150"/>
                </a:lnTo>
                <a:lnTo>
                  <a:pt x="168975" y="635658"/>
                </a:lnTo>
                <a:lnTo>
                  <a:pt x="208365" y="655429"/>
                </a:lnTo>
                <a:lnTo>
                  <a:pt x="250457" y="670054"/>
                </a:lnTo>
                <a:lnTo>
                  <a:pt x="294845" y="679128"/>
                </a:lnTo>
                <a:lnTo>
                  <a:pt x="341122" y="682244"/>
                </a:lnTo>
                <a:lnTo>
                  <a:pt x="387425" y="679128"/>
                </a:lnTo>
                <a:lnTo>
                  <a:pt x="431830" y="670054"/>
                </a:lnTo>
                <a:lnTo>
                  <a:pt x="473932" y="655429"/>
                </a:lnTo>
                <a:lnTo>
                  <a:pt x="513324" y="635658"/>
                </a:lnTo>
                <a:lnTo>
                  <a:pt x="549601" y="611150"/>
                </a:lnTo>
                <a:lnTo>
                  <a:pt x="582358" y="582310"/>
                </a:lnTo>
                <a:lnTo>
                  <a:pt x="611188" y="549547"/>
                </a:lnTo>
                <a:lnTo>
                  <a:pt x="635686" y="513268"/>
                </a:lnTo>
                <a:lnTo>
                  <a:pt x="655446" y="473878"/>
                </a:lnTo>
                <a:lnTo>
                  <a:pt x="670063" y="431786"/>
                </a:lnTo>
                <a:lnTo>
                  <a:pt x="679131" y="387398"/>
                </a:lnTo>
                <a:lnTo>
                  <a:pt x="682244" y="341122"/>
                </a:lnTo>
                <a:lnTo>
                  <a:pt x="679131" y="294845"/>
                </a:lnTo>
                <a:lnTo>
                  <a:pt x="670063" y="250457"/>
                </a:lnTo>
                <a:lnTo>
                  <a:pt x="655447" y="208365"/>
                </a:lnTo>
                <a:lnTo>
                  <a:pt x="635686" y="168975"/>
                </a:lnTo>
                <a:lnTo>
                  <a:pt x="611188" y="132696"/>
                </a:lnTo>
                <a:lnTo>
                  <a:pt x="582358" y="99933"/>
                </a:lnTo>
                <a:lnTo>
                  <a:pt x="549601" y="71093"/>
                </a:lnTo>
                <a:lnTo>
                  <a:pt x="513324" y="46585"/>
                </a:lnTo>
                <a:lnTo>
                  <a:pt x="473932" y="26814"/>
                </a:lnTo>
                <a:lnTo>
                  <a:pt x="431830" y="12189"/>
                </a:lnTo>
                <a:lnTo>
                  <a:pt x="387425" y="3115"/>
                </a:lnTo>
                <a:lnTo>
                  <a:pt x="341122" y="0"/>
                </a:lnTo>
                <a:close/>
              </a:path>
            </a:pathLst>
          </a:custGeom>
          <a:solidFill>
            <a:srgbClr val="FFFFFF"/>
          </a:solidFill>
        </p:spPr>
        <p:txBody>
          <a:bodyPr wrap="square" lIns="0" tIns="0" rIns="0" bIns="0" rtlCol="0"/>
          <a:lstStyle/>
          <a:p>
            <a:endParaRPr/>
          </a:p>
        </p:txBody>
      </p:sp>
      <p:sp>
        <p:nvSpPr>
          <p:cNvPr id="20" name="object 20"/>
          <p:cNvSpPr/>
          <p:nvPr/>
        </p:nvSpPr>
        <p:spPr>
          <a:xfrm>
            <a:off x="2027808" y="4711700"/>
            <a:ext cx="682625" cy="682625"/>
          </a:xfrm>
          <a:custGeom>
            <a:avLst/>
            <a:gdLst/>
            <a:ahLst/>
            <a:cxnLst/>
            <a:rect l="l" t="t" r="r" b="b"/>
            <a:pathLst>
              <a:path w="682625" h="682625">
                <a:moveTo>
                  <a:pt x="0" y="341122"/>
                </a:moveTo>
                <a:lnTo>
                  <a:pt x="3115" y="294845"/>
                </a:lnTo>
                <a:lnTo>
                  <a:pt x="12189" y="250457"/>
                </a:lnTo>
                <a:lnTo>
                  <a:pt x="26814" y="208365"/>
                </a:lnTo>
                <a:lnTo>
                  <a:pt x="46585" y="168975"/>
                </a:lnTo>
                <a:lnTo>
                  <a:pt x="71093" y="132696"/>
                </a:lnTo>
                <a:lnTo>
                  <a:pt x="99933" y="99933"/>
                </a:lnTo>
                <a:lnTo>
                  <a:pt x="132696" y="71093"/>
                </a:lnTo>
                <a:lnTo>
                  <a:pt x="168975" y="46585"/>
                </a:lnTo>
                <a:lnTo>
                  <a:pt x="208365" y="26814"/>
                </a:lnTo>
                <a:lnTo>
                  <a:pt x="250457" y="12189"/>
                </a:lnTo>
                <a:lnTo>
                  <a:pt x="294845" y="3115"/>
                </a:lnTo>
                <a:lnTo>
                  <a:pt x="341122" y="0"/>
                </a:lnTo>
                <a:lnTo>
                  <a:pt x="387425" y="3115"/>
                </a:lnTo>
                <a:lnTo>
                  <a:pt x="431830" y="12189"/>
                </a:lnTo>
                <a:lnTo>
                  <a:pt x="473932" y="26814"/>
                </a:lnTo>
                <a:lnTo>
                  <a:pt x="513324" y="46585"/>
                </a:lnTo>
                <a:lnTo>
                  <a:pt x="549601" y="71093"/>
                </a:lnTo>
                <a:lnTo>
                  <a:pt x="582358" y="99933"/>
                </a:lnTo>
                <a:lnTo>
                  <a:pt x="611188" y="132696"/>
                </a:lnTo>
                <a:lnTo>
                  <a:pt x="635686" y="168975"/>
                </a:lnTo>
                <a:lnTo>
                  <a:pt x="655447" y="208365"/>
                </a:lnTo>
                <a:lnTo>
                  <a:pt x="670063" y="250457"/>
                </a:lnTo>
                <a:lnTo>
                  <a:pt x="679131" y="294845"/>
                </a:lnTo>
                <a:lnTo>
                  <a:pt x="682244" y="341122"/>
                </a:lnTo>
                <a:lnTo>
                  <a:pt x="679131" y="387398"/>
                </a:lnTo>
                <a:lnTo>
                  <a:pt x="670063" y="431786"/>
                </a:lnTo>
                <a:lnTo>
                  <a:pt x="655447" y="473878"/>
                </a:lnTo>
                <a:lnTo>
                  <a:pt x="635686" y="513268"/>
                </a:lnTo>
                <a:lnTo>
                  <a:pt x="611188" y="549547"/>
                </a:lnTo>
                <a:lnTo>
                  <a:pt x="582358" y="582310"/>
                </a:lnTo>
                <a:lnTo>
                  <a:pt x="549601" y="611150"/>
                </a:lnTo>
                <a:lnTo>
                  <a:pt x="513324" y="635658"/>
                </a:lnTo>
                <a:lnTo>
                  <a:pt x="473932" y="655429"/>
                </a:lnTo>
                <a:lnTo>
                  <a:pt x="431830" y="670054"/>
                </a:lnTo>
                <a:lnTo>
                  <a:pt x="387425" y="679128"/>
                </a:lnTo>
                <a:lnTo>
                  <a:pt x="341122" y="682244"/>
                </a:lnTo>
                <a:lnTo>
                  <a:pt x="294845" y="679128"/>
                </a:lnTo>
                <a:lnTo>
                  <a:pt x="250457" y="670054"/>
                </a:lnTo>
                <a:lnTo>
                  <a:pt x="208365" y="655429"/>
                </a:lnTo>
                <a:lnTo>
                  <a:pt x="168975" y="635658"/>
                </a:lnTo>
                <a:lnTo>
                  <a:pt x="132696" y="611150"/>
                </a:lnTo>
                <a:lnTo>
                  <a:pt x="99933" y="582310"/>
                </a:lnTo>
                <a:lnTo>
                  <a:pt x="71093" y="549547"/>
                </a:lnTo>
                <a:lnTo>
                  <a:pt x="46585" y="513268"/>
                </a:lnTo>
                <a:lnTo>
                  <a:pt x="26814" y="473878"/>
                </a:lnTo>
                <a:lnTo>
                  <a:pt x="12189" y="431786"/>
                </a:lnTo>
                <a:lnTo>
                  <a:pt x="3115" y="387398"/>
                </a:lnTo>
                <a:lnTo>
                  <a:pt x="0" y="341122"/>
                </a:lnTo>
                <a:close/>
              </a:path>
            </a:pathLst>
          </a:custGeom>
          <a:ln w="12700">
            <a:solidFill>
              <a:srgbClr val="000000"/>
            </a:solidFill>
          </a:ln>
        </p:spPr>
        <p:txBody>
          <a:bodyPr wrap="square" lIns="0" tIns="0" rIns="0" bIns="0" rtlCol="0"/>
          <a:lstStyle/>
          <a:p>
            <a:endParaRPr/>
          </a:p>
        </p:txBody>
      </p:sp>
      <p:sp>
        <p:nvSpPr>
          <p:cNvPr id="21" name="object 21"/>
          <p:cNvSpPr/>
          <p:nvPr/>
        </p:nvSpPr>
        <p:spPr>
          <a:xfrm>
            <a:off x="1919985" y="5598502"/>
            <a:ext cx="6447155" cy="546100"/>
          </a:xfrm>
          <a:custGeom>
            <a:avLst/>
            <a:gdLst/>
            <a:ahLst/>
            <a:cxnLst/>
            <a:rect l="l" t="t" r="r" b="b"/>
            <a:pathLst>
              <a:path w="6447155" h="546100">
                <a:moveTo>
                  <a:pt x="0" y="545795"/>
                </a:moveTo>
                <a:lnTo>
                  <a:pt x="6446773" y="545795"/>
                </a:lnTo>
                <a:lnTo>
                  <a:pt x="6446773" y="0"/>
                </a:lnTo>
                <a:lnTo>
                  <a:pt x="0" y="0"/>
                </a:lnTo>
                <a:lnTo>
                  <a:pt x="0" y="545795"/>
                </a:lnTo>
                <a:close/>
              </a:path>
            </a:pathLst>
          </a:custGeom>
          <a:solidFill>
            <a:srgbClr val="6F2F9F"/>
          </a:solidFill>
        </p:spPr>
        <p:txBody>
          <a:bodyPr wrap="square" lIns="0" tIns="0" rIns="0" bIns="0" rtlCol="0"/>
          <a:lstStyle/>
          <a:p>
            <a:endParaRPr/>
          </a:p>
        </p:txBody>
      </p:sp>
      <p:sp>
        <p:nvSpPr>
          <p:cNvPr id="22" name="object 22"/>
          <p:cNvSpPr txBox="1"/>
          <p:nvPr/>
        </p:nvSpPr>
        <p:spPr>
          <a:xfrm>
            <a:off x="2340991" y="5650484"/>
            <a:ext cx="4225290" cy="422275"/>
          </a:xfrm>
          <a:prstGeom prst="rect">
            <a:avLst/>
          </a:prstGeom>
        </p:spPr>
        <p:txBody>
          <a:bodyPr vert="horz" wrap="square" lIns="0" tIns="12700" rIns="0" bIns="0" rtlCol="0">
            <a:spAutoFit/>
          </a:bodyPr>
          <a:lstStyle/>
          <a:p>
            <a:pPr marL="12700">
              <a:lnSpc>
                <a:spcPct val="100000"/>
              </a:lnSpc>
              <a:spcBef>
                <a:spcPts val="100"/>
              </a:spcBef>
            </a:pPr>
            <a:r>
              <a:rPr sz="2600" b="1" dirty="0" err="1">
                <a:solidFill>
                  <a:srgbClr val="FFFFFF"/>
                </a:solidFill>
                <a:latin typeface="Microsoft JhengHei"/>
                <a:cs typeface="Microsoft JhengHei"/>
              </a:rPr>
              <a:t>五專免試入學</a:t>
            </a:r>
            <a:endParaRPr sz="2600" dirty="0">
              <a:latin typeface="Microsoft JhengHei"/>
              <a:cs typeface="Microsoft JhengHei"/>
            </a:endParaRPr>
          </a:p>
        </p:txBody>
      </p:sp>
      <p:sp>
        <p:nvSpPr>
          <p:cNvPr id="23" name="object 23"/>
          <p:cNvSpPr/>
          <p:nvPr/>
        </p:nvSpPr>
        <p:spPr>
          <a:xfrm>
            <a:off x="1578863" y="5530341"/>
            <a:ext cx="682625" cy="682625"/>
          </a:xfrm>
          <a:custGeom>
            <a:avLst/>
            <a:gdLst/>
            <a:ahLst/>
            <a:cxnLst/>
            <a:rect l="l" t="t" r="r" b="b"/>
            <a:pathLst>
              <a:path w="682625" h="682625">
                <a:moveTo>
                  <a:pt x="341122" y="0"/>
                </a:moveTo>
                <a:lnTo>
                  <a:pt x="294845" y="3112"/>
                </a:lnTo>
                <a:lnTo>
                  <a:pt x="250457" y="12180"/>
                </a:lnTo>
                <a:lnTo>
                  <a:pt x="208365" y="26797"/>
                </a:lnTo>
                <a:lnTo>
                  <a:pt x="168975" y="46557"/>
                </a:lnTo>
                <a:lnTo>
                  <a:pt x="132696" y="71054"/>
                </a:lnTo>
                <a:lnTo>
                  <a:pt x="99933" y="99882"/>
                </a:lnTo>
                <a:lnTo>
                  <a:pt x="71093" y="132634"/>
                </a:lnTo>
                <a:lnTo>
                  <a:pt x="46585" y="168906"/>
                </a:lnTo>
                <a:lnTo>
                  <a:pt x="26814" y="208290"/>
                </a:lnTo>
                <a:lnTo>
                  <a:pt x="12189" y="250381"/>
                </a:lnTo>
                <a:lnTo>
                  <a:pt x="3115" y="294772"/>
                </a:lnTo>
                <a:lnTo>
                  <a:pt x="0" y="341058"/>
                </a:lnTo>
                <a:lnTo>
                  <a:pt x="3115" y="387348"/>
                </a:lnTo>
                <a:lnTo>
                  <a:pt x="12189" y="431745"/>
                </a:lnTo>
                <a:lnTo>
                  <a:pt x="26814" y="473841"/>
                </a:lnTo>
                <a:lnTo>
                  <a:pt x="46585" y="513232"/>
                </a:lnTo>
                <a:lnTo>
                  <a:pt x="71093" y="549511"/>
                </a:lnTo>
                <a:lnTo>
                  <a:pt x="99933" y="582271"/>
                </a:lnTo>
                <a:lnTo>
                  <a:pt x="132696" y="611105"/>
                </a:lnTo>
                <a:lnTo>
                  <a:pt x="168975" y="635609"/>
                </a:lnTo>
                <a:lnTo>
                  <a:pt x="208365" y="655374"/>
                </a:lnTo>
                <a:lnTo>
                  <a:pt x="250457" y="669995"/>
                </a:lnTo>
                <a:lnTo>
                  <a:pt x="294845" y="679066"/>
                </a:lnTo>
                <a:lnTo>
                  <a:pt x="341122" y="682180"/>
                </a:lnTo>
                <a:lnTo>
                  <a:pt x="387425" y="679066"/>
                </a:lnTo>
                <a:lnTo>
                  <a:pt x="431830" y="669995"/>
                </a:lnTo>
                <a:lnTo>
                  <a:pt x="473932" y="655374"/>
                </a:lnTo>
                <a:lnTo>
                  <a:pt x="513324" y="635609"/>
                </a:lnTo>
                <a:lnTo>
                  <a:pt x="549601" y="611105"/>
                </a:lnTo>
                <a:lnTo>
                  <a:pt x="582358" y="582271"/>
                </a:lnTo>
                <a:lnTo>
                  <a:pt x="611188" y="549511"/>
                </a:lnTo>
                <a:lnTo>
                  <a:pt x="635686" y="513232"/>
                </a:lnTo>
                <a:lnTo>
                  <a:pt x="655447" y="473841"/>
                </a:lnTo>
                <a:lnTo>
                  <a:pt x="670063" y="431745"/>
                </a:lnTo>
                <a:lnTo>
                  <a:pt x="679131" y="387348"/>
                </a:lnTo>
                <a:lnTo>
                  <a:pt x="682244" y="341058"/>
                </a:lnTo>
                <a:lnTo>
                  <a:pt x="679131" y="294772"/>
                </a:lnTo>
                <a:lnTo>
                  <a:pt x="670063" y="250381"/>
                </a:lnTo>
                <a:lnTo>
                  <a:pt x="655446" y="208290"/>
                </a:lnTo>
                <a:lnTo>
                  <a:pt x="635686" y="168906"/>
                </a:lnTo>
                <a:lnTo>
                  <a:pt x="611188" y="132634"/>
                </a:lnTo>
                <a:lnTo>
                  <a:pt x="582358" y="99882"/>
                </a:lnTo>
                <a:lnTo>
                  <a:pt x="549601" y="71054"/>
                </a:lnTo>
                <a:lnTo>
                  <a:pt x="513324" y="46557"/>
                </a:lnTo>
                <a:lnTo>
                  <a:pt x="473932" y="26797"/>
                </a:lnTo>
                <a:lnTo>
                  <a:pt x="431830" y="12180"/>
                </a:lnTo>
                <a:lnTo>
                  <a:pt x="387425" y="3112"/>
                </a:lnTo>
                <a:lnTo>
                  <a:pt x="341122" y="0"/>
                </a:lnTo>
                <a:close/>
              </a:path>
            </a:pathLst>
          </a:custGeom>
          <a:solidFill>
            <a:srgbClr val="FFFFFF"/>
          </a:solidFill>
        </p:spPr>
        <p:txBody>
          <a:bodyPr wrap="square" lIns="0" tIns="0" rIns="0" bIns="0" rtlCol="0"/>
          <a:lstStyle/>
          <a:p>
            <a:endParaRPr/>
          </a:p>
        </p:txBody>
      </p:sp>
      <p:sp>
        <p:nvSpPr>
          <p:cNvPr id="24" name="object 24"/>
          <p:cNvSpPr/>
          <p:nvPr/>
        </p:nvSpPr>
        <p:spPr>
          <a:xfrm>
            <a:off x="1578863" y="5530341"/>
            <a:ext cx="682625" cy="682625"/>
          </a:xfrm>
          <a:custGeom>
            <a:avLst/>
            <a:gdLst/>
            <a:ahLst/>
            <a:cxnLst/>
            <a:rect l="l" t="t" r="r" b="b"/>
            <a:pathLst>
              <a:path w="682625" h="682625">
                <a:moveTo>
                  <a:pt x="0" y="341058"/>
                </a:moveTo>
                <a:lnTo>
                  <a:pt x="3115" y="294772"/>
                </a:lnTo>
                <a:lnTo>
                  <a:pt x="12189" y="250381"/>
                </a:lnTo>
                <a:lnTo>
                  <a:pt x="26814" y="208290"/>
                </a:lnTo>
                <a:lnTo>
                  <a:pt x="46585" y="168906"/>
                </a:lnTo>
                <a:lnTo>
                  <a:pt x="71093" y="132634"/>
                </a:lnTo>
                <a:lnTo>
                  <a:pt x="99933" y="99882"/>
                </a:lnTo>
                <a:lnTo>
                  <a:pt x="132696" y="71054"/>
                </a:lnTo>
                <a:lnTo>
                  <a:pt x="168975" y="46557"/>
                </a:lnTo>
                <a:lnTo>
                  <a:pt x="208365" y="26797"/>
                </a:lnTo>
                <a:lnTo>
                  <a:pt x="250457" y="12180"/>
                </a:lnTo>
                <a:lnTo>
                  <a:pt x="294845" y="3112"/>
                </a:lnTo>
                <a:lnTo>
                  <a:pt x="341122" y="0"/>
                </a:lnTo>
                <a:lnTo>
                  <a:pt x="387425" y="3112"/>
                </a:lnTo>
                <a:lnTo>
                  <a:pt x="431830" y="12180"/>
                </a:lnTo>
                <a:lnTo>
                  <a:pt x="473932" y="26797"/>
                </a:lnTo>
                <a:lnTo>
                  <a:pt x="513324" y="46557"/>
                </a:lnTo>
                <a:lnTo>
                  <a:pt x="549601" y="71054"/>
                </a:lnTo>
                <a:lnTo>
                  <a:pt x="582358" y="99882"/>
                </a:lnTo>
                <a:lnTo>
                  <a:pt x="611188" y="132634"/>
                </a:lnTo>
                <a:lnTo>
                  <a:pt x="635686" y="168906"/>
                </a:lnTo>
                <a:lnTo>
                  <a:pt x="655446" y="208290"/>
                </a:lnTo>
                <a:lnTo>
                  <a:pt x="670063" y="250381"/>
                </a:lnTo>
                <a:lnTo>
                  <a:pt x="679131" y="294772"/>
                </a:lnTo>
                <a:lnTo>
                  <a:pt x="682244" y="341058"/>
                </a:lnTo>
                <a:lnTo>
                  <a:pt x="679131" y="387348"/>
                </a:lnTo>
                <a:lnTo>
                  <a:pt x="670063" y="431745"/>
                </a:lnTo>
                <a:lnTo>
                  <a:pt x="655447" y="473841"/>
                </a:lnTo>
                <a:lnTo>
                  <a:pt x="635686" y="513232"/>
                </a:lnTo>
                <a:lnTo>
                  <a:pt x="611188" y="549511"/>
                </a:lnTo>
                <a:lnTo>
                  <a:pt x="582358" y="582271"/>
                </a:lnTo>
                <a:lnTo>
                  <a:pt x="549601" y="611105"/>
                </a:lnTo>
                <a:lnTo>
                  <a:pt x="513324" y="635609"/>
                </a:lnTo>
                <a:lnTo>
                  <a:pt x="473932" y="655374"/>
                </a:lnTo>
                <a:lnTo>
                  <a:pt x="431830" y="669995"/>
                </a:lnTo>
                <a:lnTo>
                  <a:pt x="387425" y="679066"/>
                </a:lnTo>
                <a:lnTo>
                  <a:pt x="341122" y="682180"/>
                </a:lnTo>
                <a:lnTo>
                  <a:pt x="294845" y="679066"/>
                </a:lnTo>
                <a:lnTo>
                  <a:pt x="250457" y="669995"/>
                </a:lnTo>
                <a:lnTo>
                  <a:pt x="208365" y="655374"/>
                </a:lnTo>
                <a:lnTo>
                  <a:pt x="168975" y="635609"/>
                </a:lnTo>
                <a:lnTo>
                  <a:pt x="132696" y="611105"/>
                </a:lnTo>
                <a:lnTo>
                  <a:pt x="99933" y="582271"/>
                </a:lnTo>
                <a:lnTo>
                  <a:pt x="71093" y="549511"/>
                </a:lnTo>
                <a:lnTo>
                  <a:pt x="46585" y="513232"/>
                </a:lnTo>
                <a:lnTo>
                  <a:pt x="26814" y="473841"/>
                </a:lnTo>
                <a:lnTo>
                  <a:pt x="12189" y="431745"/>
                </a:lnTo>
                <a:lnTo>
                  <a:pt x="3115" y="387348"/>
                </a:lnTo>
                <a:lnTo>
                  <a:pt x="0" y="341058"/>
                </a:lnTo>
                <a:close/>
              </a:path>
            </a:pathLst>
          </a:custGeom>
          <a:ln w="12700">
            <a:solidFill>
              <a:srgbClr val="000000"/>
            </a:solidFill>
          </a:ln>
        </p:spPr>
        <p:txBody>
          <a:bodyPr wrap="square" lIns="0" tIns="0" rIns="0" bIns="0" rtlCol="0"/>
          <a:lstStyle/>
          <a:p>
            <a:endParaRPr/>
          </a:p>
        </p:txBody>
      </p:sp>
      <p:sp>
        <p:nvSpPr>
          <p:cNvPr id="25" name="object 25"/>
          <p:cNvSpPr/>
          <p:nvPr/>
        </p:nvSpPr>
        <p:spPr>
          <a:xfrm>
            <a:off x="2773552" y="298577"/>
            <a:ext cx="956944" cy="508000"/>
          </a:xfrm>
          <a:custGeom>
            <a:avLst/>
            <a:gdLst/>
            <a:ahLst/>
            <a:cxnLst/>
            <a:rect l="l" t="t" r="r" b="b"/>
            <a:pathLst>
              <a:path w="956945" h="508000">
                <a:moveTo>
                  <a:pt x="478155" y="0"/>
                </a:moveTo>
                <a:lnTo>
                  <a:pt x="0" y="507873"/>
                </a:lnTo>
                <a:lnTo>
                  <a:pt x="956437" y="507873"/>
                </a:lnTo>
                <a:lnTo>
                  <a:pt x="478155" y="0"/>
                </a:lnTo>
                <a:close/>
              </a:path>
            </a:pathLst>
          </a:custGeom>
          <a:solidFill>
            <a:srgbClr val="538235"/>
          </a:solidFill>
        </p:spPr>
        <p:txBody>
          <a:bodyPr wrap="square" lIns="0" tIns="0" rIns="0" bIns="0" rtlCol="0"/>
          <a:lstStyle/>
          <a:p>
            <a:endParaRPr/>
          </a:p>
        </p:txBody>
      </p:sp>
      <p:sp>
        <p:nvSpPr>
          <p:cNvPr id="26" name="object 26"/>
          <p:cNvSpPr/>
          <p:nvPr/>
        </p:nvSpPr>
        <p:spPr>
          <a:xfrm>
            <a:off x="-2" y="298640"/>
            <a:ext cx="3251835" cy="509270"/>
          </a:xfrm>
          <a:custGeom>
            <a:avLst/>
            <a:gdLst/>
            <a:ahLst/>
            <a:cxnLst/>
            <a:rect l="l" t="t" r="r" b="b"/>
            <a:pathLst>
              <a:path w="3251835" h="509270">
                <a:moveTo>
                  <a:pt x="0" y="508952"/>
                </a:moveTo>
                <a:lnTo>
                  <a:pt x="3251835" y="508952"/>
                </a:lnTo>
                <a:lnTo>
                  <a:pt x="3251835" y="0"/>
                </a:lnTo>
                <a:lnTo>
                  <a:pt x="0" y="0"/>
                </a:lnTo>
                <a:lnTo>
                  <a:pt x="0" y="508952"/>
                </a:lnTo>
                <a:close/>
              </a:path>
            </a:pathLst>
          </a:custGeom>
          <a:solidFill>
            <a:srgbClr val="538235"/>
          </a:solidFill>
        </p:spPr>
        <p:txBody>
          <a:bodyPr wrap="square" lIns="0" tIns="0" rIns="0" bIns="0" rtlCol="0"/>
          <a:lstStyle/>
          <a:p>
            <a:endParaRPr/>
          </a:p>
        </p:txBody>
      </p:sp>
      <p:sp>
        <p:nvSpPr>
          <p:cNvPr id="27" name="object 27"/>
          <p:cNvSpPr/>
          <p:nvPr/>
        </p:nvSpPr>
        <p:spPr>
          <a:xfrm>
            <a:off x="0" y="718184"/>
            <a:ext cx="4142740" cy="273050"/>
          </a:xfrm>
          <a:custGeom>
            <a:avLst/>
            <a:gdLst/>
            <a:ahLst/>
            <a:cxnLst/>
            <a:rect l="l" t="t" r="r" b="b"/>
            <a:pathLst>
              <a:path w="4142740" h="273050">
                <a:moveTo>
                  <a:pt x="3937508" y="0"/>
                </a:moveTo>
                <a:lnTo>
                  <a:pt x="3883096" y="4883"/>
                </a:lnTo>
                <a:lnTo>
                  <a:pt x="3834195" y="18659"/>
                </a:lnTo>
                <a:lnTo>
                  <a:pt x="3792759" y="40020"/>
                </a:lnTo>
                <a:lnTo>
                  <a:pt x="3760742" y="67658"/>
                </a:lnTo>
                <a:lnTo>
                  <a:pt x="3740099" y="100262"/>
                </a:lnTo>
                <a:lnTo>
                  <a:pt x="3732784" y="136525"/>
                </a:lnTo>
                <a:lnTo>
                  <a:pt x="3740099" y="172831"/>
                </a:lnTo>
                <a:lnTo>
                  <a:pt x="3760742" y="205448"/>
                </a:lnTo>
                <a:lnTo>
                  <a:pt x="3792759" y="233076"/>
                </a:lnTo>
                <a:lnTo>
                  <a:pt x="3834195" y="254418"/>
                </a:lnTo>
                <a:lnTo>
                  <a:pt x="3883096" y="268175"/>
                </a:lnTo>
                <a:lnTo>
                  <a:pt x="3937508" y="273050"/>
                </a:lnTo>
                <a:lnTo>
                  <a:pt x="3991972" y="268175"/>
                </a:lnTo>
                <a:lnTo>
                  <a:pt x="4040909" y="254418"/>
                </a:lnTo>
                <a:lnTo>
                  <a:pt x="4082367" y="233076"/>
                </a:lnTo>
                <a:lnTo>
                  <a:pt x="4114395" y="205448"/>
                </a:lnTo>
                <a:lnTo>
                  <a:pt x="4114773" y="204850"/>
                </a:lnTo>
                <a:lnTo>
                  <a:pt x="3937508" y="204850"/>
                </a:lnTo>
                <a:lnTo>
                  <a:pt x="3937508" y="68325"/>
                </a:lnTo>
                <a:lnTo>
                  <a:pt x="4114818" y="68325"/>
                </a:lnTo>
                <a:lnTo>
                  <a:pt x="4114395" y="67658"/>
                </a:lnTo>
                <a:lnTo>
                  <a:pt x="4082367" y="40020"/>
                </a:lnTo>
                <a:lnTo>
                  <a:pt x="4040909" y="18659"/>
                </a:lnTo>
                <a:lnTo>
                  <a:pt x="3991972" y="4883"/>
                </a:lnTo>
                <a:lnTo>
                  <a:pt x="3937508" y="0"/>
                </a:lnTo>
                <a:close/>
              </a:path>
              <a:path w="4142740" h="273050">
                <a:moveTo>
                  <a:pt x="3760319" y="68325"/>
                </a:moveTo>
                <a:lnTo>
                  <a:pt x="0" y="68325"/>
                </a:lnTo>
                <a:lnTo>
                  <a:pt x="0" y="204850"/>
                </a:lnTo>
                <a:lnTo>
                  <a:pt x="3760364" y="204850"/>
                </a:lnTo>
                <a:lnTo>
                  <a:pt x="3740099" y="172831"/>
                </a:lnTo>
                <a:lnTo>
                  <a:pt x="3732784" y="136525"/>
                </a:lnTo>
                <a:lnTo>
                  <a:pt x="3740099" y="100262"/>
                </a:lnTo>
                <a:lnTo>
                  <a:pt x="3760319" y="68325"/>
                </a:lnTo>
                <a:close/>
              </a:path>
              <a:path w="4142740" h="273050">
                <a:moveTo>
                  <a:pt x="4114818" y="68325"/>
                </a:moveTo>
                <a:lnTo>
                  <a:pt x="3937508" y="68325"/>
                </a:lnTo>
                <a:lnTo>
                  <a:pt x="3937508" y="204850"/>
                </a:lnTo>
                <a:lnTo>
                  <a:pt x="4114773" y="204850"/>
                </a:lnTo>
                <a:lnTo>
                  <a:pt x="4135042" y="172831"/>
                </a:lnTo>
                <a:lnTo>
                  <a:pt x="4142359" y="136525"/>
                </a:lnTo>
                <a:lnTo>
                  <a:pt x="4135042" y="100262"/>
                </a:lnTo>
                <a:lnTo>
                  <a:pt x="4114818" y="68325"/>
                </a:lnTo>
                <a:close/>
              </a:path>
            </a:pathLst>
          </a:custGeom>
          <a:solidFill>
            <a:srgbClr val="4471C4"/>
          </a:solidFill>
        </p:spPr>
        <p:txBody>
          <a:bodyPr wrap="square" lIns="0" tIns="0" rIns="0" bIns="0" rtlCol="0"/>
          <a:lstStyle/>
          <a:p>
            <a:endParaRPr/>
          </a:p>
        </p:txBody>
      </p:sp>
      <p:sp>
        <p:nvSpPr>
          <p:cNvPr id="28" name="object 28"/>
          <p:cNvSpPr txBox="1"/>
          <p:nvPr/>
        </p:nvSpPr>
        <p:spPr>
          <a:xfrm>
            <a:off x="76707" y="348488"/>
            <a:ext cx="6330315" cy="391160"/>
          </a:xfrm>
          <a:prstGeom prst="rect">
            <a:avLst/>
          </a:prstGeom>
        </p:spPr>
        <p:txBody>
          <a:bodyPr vert="horz" wrap="square" lIns="0" tIns="12700" rIns="0" bIns="0" rtlCol="0">
            <a:spAutoFit/>
          </a:bodyPr>
          <a:lstStyle/>
          <a:p>
            <a:pPr marL="25400">
              <a:lnSpc>
                <a:spcPct val="100000"/>
              </a:lnSpc>
              <a:spcBef>
                <a:spcPts val="100"/>
              </a:spcBef>
              <a:tabLst>
                <a:tab pos="4170045" algn="l"/>
              </a:tabLst>
            </a:pPr>
            <a:r>
              <a:rPr sz="2400" b="1" dirty="0">
                <a:solidFill>
                  <a:srgbClr val="FFFFFF"/>
                </a:solidFill>
                <a:latin typeface="Microsoft JhengHei"/>
                <a:cs typeface="Microsoft JhengHei"/>
              </a:rPr>
              <a:t>技職傾向學生入學管道	</a:t>
            </a:r>
            <a:r>
              <a:rPr sz="3600" b="1" baseline="-48611" dirty="0">
                <a:solidFill>
                  <a:srgbClr val="0431FF"/>
                </a:solidFill>
                <a:latin typeface="Microsoft JhengHei"/>
                <a:cs typeface="Microsoft JhengHei"/>
              </a:rPr>
              <a:t>幾個</a:t>
            </a:r>
            <a:r>
              <a:rPr sz="3600" b="1" baseline="-48611" dirty="0">
                <a:solidFill>
                  <a:srgbClr val="FF0000"/>
                </a:solidFill>
                <a:latin typeface="Microsoft JhengHei"/>
                <a:cs typeface="Microsoft JhengHei"/>
              </a:rPr>
              <a:t>主要管道</a:t>
            </a:r>
            <a:r>
              <a:rPr sz="3600" b="1" baseline="-48611" dirty="0">
                <a:solidFill>
                  <a:srgbClr val="0431FF"/>
                </a:solidFill>
                <a:latin typeface="Microsoft JhengHei"/>
                <a:cs typeface="Microsoft JhengHei"/>
              </a:rPr>
              <a:t>？</a:t>
            </a:r>
            <a:endParaRPr sz="3600" baseline="-48611">
              <a:latin typeface="Microsoft JhengHei"/>
              <a:cs typeface="Microsoft JhengHe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76779" y="5021948"/>
            <a:ext cx="6066790" cy="440055"/>
          </a:xfrm>
          <a:custGeom>
            <a:avLst/>
            <a:gdLst/>
            <a:ahLst/>
            <a:cxnLst/>
            <a:rect l="l" t="t" r="r" b="b"/>
            <a:pathLst>
              <a:path w="6066790" h="440054">
                <a:moveTo>
                  <a:pt x="0" y="439559"/>
                </a:moveTo>
                <a:lnTo>
                  <a:pt x="6066282" y="439559"/>
                </a:lnTo>
                <a:lnTo>
                  <a:pt x="6066282" y="0"/>
                </a:lnTo>
                <a:lnTo>
                  <a:pt x="0" y="0"/>
                </a:lnTo>
                <a:lnTo>
                  <a:pt x="0" y="439559"/>
                </a:lnTo>
                <a:close/>
              </a:path>
            </a:pathLst>
          </a:custGeom>
          <a:solidFill>
            <a:srgbClr val="E9EBF5"/>
          </a:solidFill>
        </p:spPr>
        <p:txBody>
          <a:bodyPr wrap="square" lIns="0" tIns="0" rIns="0" bIns="0" rtlCol="0"/>
          <a:lstStyle/>
          <a:p>
            <a:endParaRPr/>
          </a:p>
        </p:txBody>
      </p:sp>
      <p:sp>
        <p:nvSpPr>
          <p:cNvPr id="3" name="object 3"/>
          <p:cNvSpPr/>
          <p:nvPr/>
        </p:nvSpPr>
        <p:spPr>
          <a:xfrm>
            <a:off x="4330572" y="5115178"/>
            <a:ext cx="0" cy="238125"/>
          </a:xfrm>
          <a:custGeom>
            <a:avLst/>
            <a:gdLst/>
            <a:ahLst/>
            <a:cxnLst/>
            <a:rect l="l" t="t" r="r" b="b"/>
            <a:pathLst>
              <a:path h="238125">
                <a:moveTo>
                  <a:pt x="0" y="0"/>
                </a:moveTo>
                <a:lnTo>
                  <a:pt x="0" y="237744"/>
                </a:lnTo>
              </a:path>
            </a:pathLst>
          </a:custGeom>
          <a:ln w="44196">
            <a:solidFill>
              <a:srgbClr val="FFFF00"/>
            </a:solidFill>
          </a:ln>
        </p:spPr>
        <p:txBody>
          <a:bodyPr wrap="square" lIns="0" tIns="0" rIns="0" bIns="0" rtlCol="0"/>
          <a:lstStyle/>
          <a:p>
            <a:endParaRPr/>
          </a:p>
        </p:txBody>
      </p:sp>
      <p:graphicFrame>
        <p:nvGraphicFramePr>
          <p:cNvPr id="4" name="object 4"/>
          <p:cNvGraphicFramePr>
            <a:graphicFrameLocks noGrp="1"/>
          </p:cNvGraphicFramePr>
          <p:nvPr>
            <p:extLst>
              <p:ext uri="{D42A27DB-BD31-4B8C-83A1-F6EECF244321}">
                <p14:modId xmlns:p14="http://schemas.microsoft.com/office/powerpoint/2010/main" val="3655733394"/>
              </p:ext>
            </p:extLst>
          </p:nvPr>
        </p:nvGraphicFramePr>
        <p:xfrm>
          <a:off x="-2" y="1133245"/>
          <a:ext cx="9144002" cy="5943436"/>
        </p:xfrm>
        <a:graphic>
          <a:graphicData uri="http://schemas.openxmlformats.org/drawingml/2006/table">
            <a:tbl>
              <a:tblPr firstRow="1" bandRow="1">
                <a:tableStyleId>{2D5ABB26-0587-4C30-8999-92F81FD0307C}</a:tableStyleId>
              </a:tblPr>
              <a:tblGrid>
                <a:gridCol w="1460305">
                  <a:extLst>
                    <a:ext uri="{9D8B030D-6E8A-4147-A177-3AD203B41FA5}">
                      <a16:colId xmlns="" xmlns:a16="http://schemas.microsoft.com/office/drawing/2014/main" val="20000"/>
                    </a:ext>
                  </a:extLst>
                </a:gridCol>
                <a:gridCol w="1170658">
                  <a:extLst>
                    <a:ext uri="{9D8B030D-6E8A-4147-A177-3AD203B41FA5}">
                      <a16:colId xmlns="" xmlns:a16="http://schemas.microsoft.com/office/drawing/2014/main" val="20001"/>
                    </a:ext>
                  </a:extLst>
                </a:gridCol>
                <a:gridCol w="1302607">
                  <a:extLst>
                    <a:ext uri="{9D8B030D-6E8A-4147-A177-3AD203B41FA5}">
                      <a16:colId xmlns="" xmlns:a16="http://schemas.microsoft.com/office/drawing/2014/main" val="20002"/>
                    </a:ext>
                  </a:extLst>
                </a:gridCol>
                <a:gridCol w="1459500">
                  <a:extLst>
                    <a:ext uri="{9D8B030D-6E8A-4147-A177-3AD203B41FA5}">
                      <a16:colId xmlns="" xmlns:a16="http://schemas.microsoft.com/office/drawing/2014/main" val="20003"/>
                    </a:ext>
                  </a:extLst>
                </a:gridCol>
                <a:gridCol w="1145715">
                  <a:extLst>
                    <a:ext uri="{9D8B030D-6E8A-4147-A177-3AD203B41FA5}">
                      <a16:colId xmlns="" xmlns:a16="http://schemas.microsoft.com/office/drawing/2014/main" val="20004"/>
                    </a:ext>
                  </a:extLst>
                </a:gridCol>
                <a:gridCol w="1302607">
                  <a:extLst>
                    <a:ext uri="{9D8B030D-6E8A-4147-A177-3AD203B41FA5}">
                      <a16:colId xmlns="" xmlns:a16="http://schemas.microsoft.com/office/drawing/2014/main" val="20005"/>
                    </a:ext>
                  </a:extLst>
                </a:gridCol>
                <a:gridCol w="1302610">
                  <a:extLst>
                    <a:ext uri="{9D8B030D-6E8A-4147-A177-3AD203B41FA5}">
                      <a16:colId xmlns="" xmlns:a16="http://schemas.microsoft.com/office/drawing/2014/main" val="20006"/>
                    </a:ext>
                  </a:extLst>
                </a:gridCol>
              </a:tblGrid>
              <a:tr h="623671">
                <a:tc>
                  <a:txBody>
                    <a:bodyPr/>
                    <a:lstStyle/>
                    <a:p>
                      <a:pPr marL="373380">
                        <a:lnSpc>
                          <a:spcPct val="100000"/>
                        </a:lnSpc>
                        <a:spcBef>
                          <a:spcPts val="1210"/>
                        </a:spcBef>
                      </a:pPr>
                      <a:r>
                        <a:rPr sz="1800" b="1" spc="-5" dirty="0">
                          <a:solidFill>
                            <a:srgbClr val="FFFFFF"/>
                          </a:solidFill>
                          <a:latin typeface="Microsoft JhengHei"/>
                          <a:cs typeface="Microsoft JhengHei"/>
                        </a:rPr>
                        <a:t>管道</a:t>
                      </a:r>
                      <a:endParaRPr sz="1800" dirty="0">
                        <a:latin typeface="Microsoft JhengHei"/>
                        <a:cs typeface="Microsoft JhengHei"/>
                      </a:endParaRPr>
                    </a:p>
                  </a:txBody>
                  <a:tcPr marL="0" marR="0" marT="15367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algn="ctr">
                        <a:lnSpc>
                          <a:spcPct val="100000"/>
                        </a:lnSpc>
                        <a:spcBef>
                          <a:spcPts val="1210"/>
                        </a:spcBef>
                      </a:pPr>
                      <a:r>
                        <a:rPr sz="1800" b="1" spc="-5" dirty="0">
                          <a:solidFill>
                            <a:srgbClr val="FFFFFF"/>
                          </a:solidFill>
                          <a:latin typeface="Microsoft JhengHei"/>
                          <a:cs typeface="Microsoft JhengHei"/>
                        </a:rPr>
                        <a:t>報名</a:t>
                      </a:r>
                      <a:endParaRPr sz="1800" dirty="0">
                        <a:latin typeface="Microsoft JhengHei"/>
                        <a:cs typeface="Microsoft JhengHei"/>
                      </a:endParaRPr>
                    </a:p>
                  </a:txBody>
                  <a:tcPr marL="0" marR="0" marT="15367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311150">
                        <a:lnSpc>
                          <a:spcPct val="100000"/>
                        </a:lnSpc>
                        <a:spcBef>
                          <a:spcPts val="250"/>
                        </a:spcBef>
                      </a:pPr>
                      <a:r>
                        <a:rPr sz="1800" b="1" dirty="0">
                          <a:solidFill>
                            <a:srgbClr val="FFFFFF"/>
                          </a:solidFill>
                          <a:latin typeface="Microsoft JhengHei"/>
                          <a:cs typeface="Microsoft JhengHei"/>
                        </a:rPr>
                        <a:t>術科</a:t>
                      </a:r>
                      <a:endParaRPr sz="1800" dirty="0">
                        <a:latin typeface="Microsoft JhengHei"/>
                        <a:cs typeface="Microsoft JhengHei"/>
                      </a:endParaRPr>
                    </a:p>
                    <a:p>
                      <a:pPr marL="311150">
                        <a:lnSpc>
                          <a:spcPct val="100000"/>
                        </a:lnSpc>
                        <a:spcBef>
                          <a:spcPts val="5"/>
                        </a:spcBef>
                      </a:pPr>
                      <a:r>
                        <a:rPr sz="1800" b="1" spc="-5" dirty="0">
                          <a:solidFill>
                            <a:srgbClr val="FFFFFF"/>
                          </a:solidFill>
                          <a:latin typeface="Microsoft JhengHei"/>
                          <a:cs typeface="Microsoft JhengHei"/>
                        </a:rPr>
                        <a:t>測驗</a:t>
                      </a:r>
                      <a:endParaRPr sz="1800" dirty="0">
                        <a:latin typeface="Microsoft JhengHei"/>
                        <a:cs typeface="Microsoft JhengHei"/>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1270" algn="ctr">
                        <a:lnSpc>
                          <a:spcPct val="100000"/>
                        </a:lnSpc>
                        <a:spcBef>
                          <a:spcPts val="1210"/>
                        </a:spcBef>
                      </a:pPr>
                      <a:r>
                        <a:rPr sz="1800" b="1" spc="-5" dirty="0">
                          <a:solidFill>
                            <a:srgbClr val="FFFFFF"/>
                          </a:solidFill>
                          <a:latin typeface="Microsoft JhengHei"/>
                          <a:cs typeface="Microsoft JhengHei"/>
                        </a:rPr>
                        <a:t>放榜</a:t>
                      </a:r>
                      <a:endParaRPr sz="1800" dirty="0">
                        <a:latin typeface="Microsoft JhengHei"/>
                        <a:cs typeface="Microsoft JhengHei"/>
                      </a:endParaRPr>
                    </a:p>
                  </a:txBody>
                  <a:tcPr marL="0" marR="0" marT="15367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2540" algn="ctr">
                        <a:lnSpc>
                          <a:spcPct val="100000"/>
                        </a:lnSpc>
                        <a:spcBef>
                          <a:spcPts val="1210"/>
                        </a:spcBef>
                      </a:pPr>
                      <a:r>
                        <a:rPr sz="1800" b="1" spc="-5" dirty="0">
                          <a:solidFill>
                            <a:srgbClr val="FFFFFF"/>
                          </a:solidFill>
                          <a:latin typeface="Microsoft JhengHei"/>
                          <a:cs typeface="Microsoft JhengHei"/>
                        </a:rPr>
                        <a:t>報到</a:t>
                      </a:r>
                      <a:endParaRPr sz="1800" dirty="0">
                        <a:latin typeface="Microsoft JhengHei"/>
                        <a:cs typeface="Microsoft JhengHei"/>
                      </a:endParaRPr>
                    </a:p>
                  </a:txBody>
                  <a:tcPr marL="0" marR="0" marT="15367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210820">
                        <a:lnSpc>
                          <a:spcPct val="100000"/>
                        </a:lnSpc>
                        <a:spcBef>
                          <a:spcPts val="250"/>
                        </a:spcBef>
                      </a:pPr>
                      <a:r>
                        <a:rPr sz="1800" b="1" spc="-5" dirty="0">
                          <a:solidFill>
                            <a:srgbClr val="FFFFFF"/>
                          </a:solidFill>
                          <a:latin typeface="Microsoft JhengHei"/>
                          <a:cs typeface="Microsoft JhengHei"/>
                        </a:rPr>
                        <a:t>報到後</a:t>
                      </a:r>
                      <a:endParaRPr sz="1800" dirty="0">
                        <a:latin typeface="Microsoft JhengHei"/>
                        <a:cs typeface="Microsoft JhengHei"/>
                      </a:endParaRPr>
                    </a:p>
                    <a:p>
                      <a:pPr marL="311785">
                        <a:lnSpc>
                          <a:spcPct val="100000"/>
                        </a:lnSpc>
                        <a:spcBef>
                          <a:spcPts val="5"/>
                        </a:spcBef>
                      </a:pPr>
                      <a:r>
                        <a:rPr sz="1800" b="1" spc="-10" dirty="0">
                          <a:solidFill>
                            <a:srgbClr val="FFFFFF"/>
                          </a:solidFill>
                          <a:latin typeface="Microsoft JhengHei"/>
                          <a:cs typeface="Microsoft JhengHei"/>
                        </a:rPr>
                        <a:t>放棄</a:t>
                      </a:r>
                      <a:endParaRPr sz="1800" dirty="0">
                        <a:latin typeface="Microsoft JhengHei"/>
                        <a:cs typeface="Microsoft JhengHei"/>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311785">
                        <a:lnSpc>
                          <a:spcPct val="100000"/>
                        </a:lnSpc>
                        <a:spcBef>
                          <a:spcPts val="1210"/>
                        </a:spcBef>
                      </a:pPr>
                      <a:r>
                        <a:rPr sz="1800" b="1" spc="-5" dirty="0">
                          <a:solidFill>
                            <a:srgbClr val="FFFFFF"/>
                          </a:solidFill>
                          <a:latin typeface="Microsoft JhengHei"/>
                          <a:cs typeface="Microsoft JhengHei"/>
                        </a:rPr>
                        <a:t>備註</a:t>
                      </a:r>
                      <a:endParaRPr sz="1800" dirty="0">
                        <a:latin typeface="Microsoft JhengHei"/>
                        <a:cs typeface="Microsoft JhengHei"/>
                      </a:endParaRPr>
                    </a:p>
                  </a:txBody>
                  <a:tcPr marL="0" marR="0" marT="15367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extLst>
                  <a:ext uri="{0D108BD9-81ED-4DB2-BD59-A6C34878D82A}">
                    <a16:rowId xmlns="" xmlns:a16="http://schemas.microsoft.com/office/drawing/2014/main" val="10000"/>
                  </a:ext>
                </a:extLst>
              </a:tr>
              <a:tr h="766755">
                <a:tc>
                  <a:txBody>
                    <a:bodyPr/>
                    <a:lstStyle/>
                    <a:p>
                      <a:pPr marL="26670" marR="403225">
                        <a:lnSpc>
                          <a:spcPct val="100000"/>
                        </a:lnSpc>
                        <a:spcBef>
                          <a:spcPts val="1015"/>
                        </a:spcBef>
                      </a:pPr>
                      <a:r>
                        <a:rPr sz="1800" dirty="0">
                          <a:solidFill>
                            <a:srgbClr val="FF0000"/>
                          </a:solidFill>
                          <a:latin typeface="Microsoft JhengHei"/>
                          <a:cs typeface="Microsoft JhengHei"/>
                        </a:rPr>
                        <a:t>專業群科 甄選入學</a:t>
                      </a:r>
                      <a:endParaRPr sz="1800" dirty="0">
                        <a:latin typeface="Microsoft JhengHei"/>
                        <a:cs typeface="Microsoft JhengHei"/>
                      </a:endParaRPr>
                    </a:p>
                  </a:txBody>
                  <a:tcPr marL="0" marR="0" marT="12890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a:lnSpc>
                          <a:spcPct val="100000"/>
                        </a:lnSpc>
                        <a:spcBef>
                          <a:spcPts val="10"/>
                        </a:spcBef>
                      </a:pPr>
                      <a:endParaRPr sz="1800" dirty="0">
                        <a:latin typeface="Times New Roman"/>
                        <a:cs typeface="Times New Roman"/>
                      </a:endParaRPr>
                    </a:p>
                    <a:p>
                      <a:pPr algn="ctr">
                        <a:lnSpc>
                          <a:spcPct val="100000"/>
                        </a:lnSpc>
                        <a:spcBef>
                          <a:spcPts val="5"/>
                        </a:spcBef>
                      </a:pPr>
                      <a:r>
                        <a:rPr lang="en-US" sz="1800" dirty="0">
                          <a:latin typeface="Microsoft JhengHei"/>
                          <a:cs typeface="Microsoft JhengHei"/>
                        </a:rPr>
                        <a:t>3</a:t>
                      </a:r>
                      <a:r>
                        <a:rPr sz="1800" dirty="0">
                          <a:latin typeface="Microsoft JhengHei"/>
                          <a:cs typeface="Microsoft JhengHei"/>
                        </a:rPr>
                        <a:t>.15~</a:t>
                      </a:r>
                      <a:r>
                        <a:rPr lang="en-US" sz="1800" dirty="0">
                          <a:latin typeface="Microsoft JhengHei"/>
                          <a:cs typeface="Microsoft JhengHei"/>
                        </a:rPr>
                        <a:t>3</a:t>
                      </a:r>
                      <a:r>
                        <a:rPr sz="1800" dirty="0">
                          <a:latin typeface="Microsoft JhengHei"/>
                          <a:cs typeface="Microsoft JhengHei"/>
                        </a:rPr>
                        <a:t>.19</a:t>
                      </a:r>
                    </a:p>
                  </a:txBody>
                  <a:tcPr marL="0" marR="0" marT="127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a:lnSpc>
                          <a:spcPct val="100000"/>
                        </a:lnSpc>
                        <a:spcBef>
                          <a:spcPts val="10"/>
                        </a:spcBef>
                      </a:pPr>
                      <a:endParaRPr sz="1800">
                        <a:latin typeface="Times New Roman"/>
                        <a:cs typeface="Times New Roman"/>
                      </a:endParaRPr>
                    </a:p>
                    <a:p>
                      <a:pPr marL="79375">
                        <a:lnSpc>
                          <a:spcPct val="100000"/>
                        </a:lnSpc>
                        <a:spcBef>
                          <a:spcPts val="5"/>
                        </a:spcBef>
                      </a:pPr>
                      <a:r>
                        <a:rPr sz="1800" dirty="0">
                          <a:latin typeface="Microsoft JhengHei"/>
                          <a:cs typeface="Microsoft JhengHei"/>
                        </a:rPr>
                        <a:t>4/24~4.25</a:t>
                      </a:r>
                      <a:endParaRPr sz="1800">
                        <a:latin typeface="Microsoft JhengHei"/>
                        <a:cs typeface="Microsoft JhengHei"/>
                      </a:endParaRPr>
                    </a:p>
                  </a:txBody>
                  <a:tcPr marL="0" marR="0" marT="127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59690">
                        <a:lnSpc>
                          <a:spcPct val="100000"/>
                        </a:lnSpc>
                        <a:spcBef>
                          <a:spcPts val="170"/>
                        </a:spcBef>
                      </a:pPr>
                      <a:r>
                        <a:rPr sz="1800" dirty="0">
                          <a:latin typeface="Microsoft JhengHei"/>
                          <a:cs typeface="Microsoft JhengHei"/>
                        </a:rPr>
                        <a:t>5.17術科測驗</a:t>
                      </a:r>
                      <a:endParaRPr sz="1800">
                        <a:latin typeface="Microsoft JhengHei"/>
                        <a:cs typeface="Microsoft JhengHei"/>
                      </a:endParaRPr>
                    </a:p>
                    <a:p>
                      <a:pPr marL="27305" marR="20320" indent="383540">
                        <a:lnSpc>
                          <a:spcPct val="100000"/>
                        </a:lnSpc>
                        <a:spcBef>
                          <a:spcPts val="5"/>
                        </a:spcBef>
                      </a:pPr>
                      <a:r>
                        <a:rPr sz="1800" dirty="0">
                          <a:latin typeface="Microsoft JhengHei"/>
                          <a:cs typeface="Microsoft JhengHei"/>
                        </a:rPr>
                        <a:t>成績公告  6.9放榜</a:t>
                      </a:r>
                      <a:endParaRPr sz="1800">
                        <a:latin typeface="Microsoft JhengHei"/>
                        <a:cs typeface="Microsoft JhengHei"/>
                      </a:endParaRPr>
                    </a:p>
                  </a:txBody>
                  <a:tcPr marL="0" marR="0" marT="2159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a:lnSpc>
                          <a:spcPct val="100000"/>
                        </a:lnSpc>
                        <a:spcBef>
                          <a:spcPts val="10"/>
                        </a:spcBef>
                      </a:pPr>
                      <a:endParaRPr sz="1800" dirty="0">
                        <a:latin typeface="Times New Roman"/>
                        <a:cs typeface="Times New Roman"/>
                      </a:endParaRPr>
                    </a:p>
                    <a:p>
                      <a:pPr marL="1270" algn="ctr">
                        <a:lnSpc>
                          <a:spcPct val="100000"/>
                        </a:lnSpc>
                        <a:spcBef>
                          <a:spcPts val="5"/>
                        </a:spcBef>
                      </a:pPr>
                      <a:r>
                        <a:rPr sz="1800" dirty="0">
                          <a:latin typeface="Microsoft JhengHei"/>
                          <a:cs typeface="Microsoft JhengHei"/>
                        </a:rPr>
                        <a:t>6.10</a:t>
                      </a:r>
                    </a:p>
                  </a:txBody>
                  <a:tcPr marL="0" marR="0" marT="127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a:lnSpc>
                          <a:spcPct val="100000"/>
                        </a:lnSpc>
                        <a:spcBef>
                          <a:spcPts val="10"/>
                        </a:spcBef>
                      </a:pPr>
                      <a:endParaRPr sz="1800" dirty="0">
                        <a:latin typeface="Times New Roman"/>
                        <a:cs typeface="Times New Roman"/>
                      </a:endParaRPr>
                    </a:p>
                    <a:p>
                      <a:pPr marL="2540" algn="ctr">
                        <a:lnSpc>
                          <a:spcPct val="100000"/>
                        </a:lnSpc>
                        <a:spcBef>
                          <a:spcPts val="5"/>
                        </a:spcBef>
                      </a:pPr>
                      <a:r>
                        <a:rPr sz="1800" dirty="0">
                          <a:latin typeface="Microsoft JhengHei"/>
                          <a:cs typeface="Microsoft JhengHei"/>
                        </a:rPr>
                        <a:t>6.11截止</a:t>
                      </a:r>
                    </a:p>
                  </a:txBody>
                  <a:tcPr marL="0" marR="0" marT="127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27940" marR="169545" algn="just">
                        <a:lnSpc>
                          <a:spcPct val="100000"/>
                        </a:lnSpc>
                        <a:spcBef>
                          <a:spcPts val="355"/>
                        </a:spcBef>
                      </a:pPr>
                      <a:r>
                        <a:rPr sz="1800" dirty="0">
                          <a:solidFill>
                            <a:srgbClr val="0431FF"/>
                          </a:solidFill>
                          <a:latin typeface="Microsoft JhengHei"/>
                          <a:cs typeface="Microsoft JhengHei"/>
                        </a:rPr>
                        <a:t>餘額不回流 </a:t>
                      </a:r>
                      <a:r>
                        <a:rPr sz="1800" dirty="0">
                          <a:latin typeface="Microsoft JhengHei"/>
                          <a:cs typeface="Microsoft JhengHei"/>
                        </a:rPr>
                        <a:t>大免，</a:t>
                      </a:r>
                      <a:r>
                        <a:rPr sz="1800" dirty="0">
                          <a:solidFill>
                            <a:srgbClr val="FF0000"/>
                          </a:solidFill>
                          <a:latin typeface="Microsoft JhengHei"/>
                          <a:cs typeface="Microsoft JhengHei"/>
                        </a:rPr>
                        <a:t>可辦 </a:t>
                      </a:r>
                      <a:r>
                        <a:rPr sz="1800" spc="-5" dirty="0">
                          <a:solidFill>
                            <a:srgbClr val="FF0000"/>
                          </a:solidFill>
                          <a:latin typeface="Microsoft JhengHei"/>
                          <a:cs typeface="Microsoft JhengHei"/>
                        </a:rPr>
                        <a:t>續招</a:t>
                      </a:r>
                      <a:endParaRPr sz="1800">
                        <a:latin typeface="Microsoft JhengHei"/>
                        <a:cs typeface="Microsoft JhengHei"/>
                      </a:endParaRPr>
                    </a:p>
                  </a:txBody>
                  <a:tcPr marL="0" marR="0" marT="4508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extLst>
                  <a:ext uri="{0D108BD9-81ED-4DB2-BD59-A6C34878D82A}">
                    <a16:rowId xmlns="" xmlns:a16="http://schemas.microsoft.com/office/drawing/2014/main" val="10001"/>
                  </a:ext>
                </a:extLst>
              </a:tr>
              <a:tr h="532071">
                <a:tc>
                  <a:txBody>
                    <a:bodyPr/>
                    <a:lstStyle/>
                    <a:p>
                      <a:pPr marL="26670">
                        <a:lnSpc>
                          <a:spcPct val="100000"/>
                        </a:lnSpc>
                        <a:spcBef>
                          <a:spcPts val="1015"/>
                        </a:spcBef>
                      </a:pPr>
                      <a:r>
                        <a:rPr sz="1800" dirty="0">
                          <a:solidFill>
                            <a:srgbClr val="FF0000"/>
                          </a:solidFill>
                          <a:latin typeface="Microsoft JhengHei"/>
                          <a:cs typeface="Microsoft JhengHei"/>
                        </a:rPr>
                        <a:t>技優甄審入學</a:t>
                      </a:r>
                      <a:endParaRPr sz="1800">
                        <a:latin typeface="Microsoft JhengHei"/>
                        <a:cs typeface="Microsoft JhengHei"/>
                      </a:endParaRPr>
                    </a:p>
                  </a:txBody>
                  <a:tcPr marL="0" marR="0" marT="128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algn="ctr">
                        <a:lnSpc>
                          <a:spcPct val="100000"/>
                        </a:lnSpc>
                        <a:spcBef>
                          <a:spcPts val="1015"/>
                        </a:spcBef>
                      </a:pPr>
                      <a:r>
                        <a:rPr sz="1800" dirty="0">
                          <a:latin typeface="Microsoft JhengHei"/>
                          <a:cs typeface="Microsoft JhengHei"/>
                        </a:rPr>
                        <a:t>5.20~5.21</a:t>
                      </a:r>
                      <a:endParaRPr sz="1800">
                        <a:latin typeface="Microsoft JhengHei"/>
                        <a:cs typeface="Microsoft JhengHei"/>
                      </a:endParaRPr>
                    </a:p>
                  </a:txBody>
                  <a:tcPr marL="0" marR="0" marT="128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a:lnSpc>
                          <a:spcPct val="100000"/>
                        </a:lnSpc>
                      </a:pPr>
                      <a:endParaRPr sz="1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algn="ctr">
                        <a:lnSpc>
                          <a:spcPct val="100000"/>
                        </a:lnSpc>
                        <a:spcBef>
                          <a:spcPts val="1015"/>
                        </a:spcBef>
                      </a:pPr>
                      <a:r>
                        <a:rPr sz="1800" dirty="0">
                          <a:latin typeface="Microsoft JhengHei"/>
                          <a:cs typeface="Microsoft JhengHei"/>
                        </a:rPr>
                        <a:t>6.9</a:t>
                      </a:r>
                      <a:endParaRPr sz="1800">
                        <a:latin typeface="Microsoft JhengHei"/>
                        <a:cs typeface="Microsoft JhengHei"/>
                      </a:endParaRPr>
                    </a:p>
                  </a:txBody>
                  <a:tcPr marL="0" marR="0" marT="128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1270" algn="ctr">
                        <a:lnSpc>
                          <a:spcPct val="100000"/>
                        </a:lnSpc>
                        <a:spcBef>
                          <a:spcPts val="1015"/>
                        </a:spcBef>
                      </a:pPr>
                      <a:r>
                        <a:rPr sz="1800" dirty="0">
                          <a:latin typeface="Microsoft JhengHei"/>
                          <a:cs typeface="Microsoft JhengHei"/>
                        </a:rPr>
                        <a:t>6.10</a:t>
                      </a:r>
                      <a:endParaRPr sz="1800">
                        <a:latin typeface="Microsoft JhengHei"/>
                        <a:cs typeface="Microsoft JhengHei"/>
                      </a:endParaRPr>
                    </a:p>
                  </a:txBody>
                  <a:tcPr marL="0" marR="0" marT="128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2540" algn="ctr">
                        <a:lnSpc>
                          <a:spcPct val="100000"/>
                        </a:lnSpc>
                        <a:spcBef>
                          <a:spcPts val="1015"/>
                        </a:spcBef>
                      </a:pPr>
                      <a:r>
                        <a:rPr sz="1800" dirty="0">
                          <a:latin typeface="Microsoft JhengHei"/>
                          <a:cs typeface="Microsoft JhengHei"/>
                        </a:rPr>
                        <a:t>6.11</a:t>
                      </a:r>
                    </a:p>
                  </a:txBody>
                  <a:tcPr marL="0" marR="0" marT="128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27940" marR="169545">
                        <a:lnSpc>
                          <a:spcPct val="100000"/>
                        </a:lnSpc>
                        <a:spcBef>
                          <a:spcPts val="300"/>
                        </a:spcBef>
                      </a:pPr>
                      <a:r>
                        <a:rPr sz="1800" dirty="0">
                          <a:latin typeface="Microsoft JhengHei"/>
                          <a:cs typeface="Microsoft JhengHei"/>
                        </a:rPr>
                        <a:t>公立學校餘 額回流大免</a:t>
                      </a:r>
                      <a:endParaRPr sz="1800">
                        <a:latin typeface="Microsoft JhengHei"/>
                        <a:cs typeface="Microsoft JhengHe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 xmlns:a16="http://schemas.microsoft.com/office/drawing/2014/main" val="10002"/>
                  </a:ext>
                </a:extLst>
              </a:tr>
              <a:tr h="718500">
                <a:tc>
                  <a:txBody>
                    <a:bodyPr/>
                    <a:lstStyle/>
                    <a:p>
                      <a:pPr marL="26670" marR="45720">
                        <a:lnSpc>
                          <a:spcPct val="100000"/>
                        </a:lnSpc>
                        <a:spcBef>
                          <a:spcPts val="840"/>
                        </a:spcBef>
                      </a:pPr>
                      <a:r>
                        <a:rPr sz="1800" dirty="0">
                          <a:solidFill>
                            <a:srgbClr val="FF0000"/>
                          </a:solidFill>
                          <a:latin typeface="Microsoft JhengHei"/>
                          <a:cs typeface="Microsoft JhengHei"/>
                        </a:rPr>
                        <a:t>實用技能學程 輔導分發</a:t>
                      </a:r>
                      <a:endParaRPr sz="1800">
                        <a:latin typeface="Microsoft JhengHei"/>
                        <a:cs typeface="Microsoft JhengHei"/>
                      </a:endParaRPr>
                    </a:p>
                  </a:txBody>
                  <a:tcPr marL="0" marR="0" marT="1066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a:lnSpc>
                          <a:spcPct val="100000"/>
                        </a:lnSpc>
                        <a:spcBef>
                          <a:spcPts val="15"/>
                        </a:spcBef>
                      </a:pPr>
                      <a:endParaRPr sz="1800">
                        <a:latin typeface="Times New Roman"/>
                        <a:cs typeface="Times New Roman"/>
                      </a:endParaRPr>
                    </a:p>
                    <a:p>
                      <a:pPr algn="ctr">
                        <a:lnSpc>
                          <a:spcPct val="100000"/>
                        </a:lnSpc>
                      </a:pPr>
                      <a:r>
                        <a:rPr sz="1800" dirty="0">
                          <a:latin typeface="Microsoft JhengHei"/>
                          <a:cs typeface="Microsoft JhengHei"/>
                        </a:rPr>
                        <a:t>5.20~5.21</a:t>
                      </a:r>
                      <a:endParaRPr sz="1800">
                        <a:latin typeface="Microsoft JhengHei"/>
                        <a:cs typeface="Microsoft JhengHei"/>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a:lnSpc>
                          <a:spcPct val="100000"/>
                        </a:lnSpc>
                      </a:pPr>
                      <a:endParaRPr sz="1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a:lnSpc>
                          <a:spcPct val="100000"/>
                        </a:lnSpc>
                        <a:spcBef>
                          <a:spcPts val="15"/>
                        </a:spcBef>
                      </a:pPr>
                      <a:endParaRPr sz="1800">
                        <a:latin typeface="Times New Roman"/>
                        <a:cs typeface="Times New Roman"/>
                      </a:endParaRPr>
                    </a:p>
                    <a:p>
                      <a:pPr algn="ctr">
                        <a:lnSpc>
                          <a:spcPct val="100000"/>
                        </a:lnSpc>
                      </a:pPr>
                      <a:r>
                        <a:rPr sz="1800" dirty="0">
                          <a:latin typeface="Microsoft JhengHei"/>
                          <a:cs typeface="Microsoft JhengHei"/>
                        </a:rPr>
                        <a:t>6.7</a:t>
                      </a:r>
                      <a:endParaRPr sz="1800">
                        <a:latin typeface="Microsoft JhengHei"/>
                        <a:cs typeface="Microsoft JhengHei"/>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a:lnSpc>
                          <a:spcPct val="100000"/>
                        </a:lnSpc>
                        <a:spcBef>
                          <a:spcPts val="15"/>
                        </a:spcBef>
                      </a:pPr>
                      <a:endParaRPr sz="1800">
                        <a:latin typeface="Times New Roman"/>
                        <a:cs typeface="Times New Roman"/>
                      </a:endParaRPr>
                    </a:p>
                    <a:p>
                      <a:pPr marL="1270" algn="ctr">
                        <a:lnSpc>
                          <a:spcPct val="100000"/>
                        </a:lnSpc>
                      </a:pPr>
                      <a:r>
                        <a:rPr sz="1800" dirty="0">
                          <a:latin typeface="Microsoft JhengHei"/>
                          <a:cs typeface="Microsoft JhengHei"/>
                        </a:rPr>
                        <a:t>6.10截止</a:t>
                      </a:r>
                      <a:endParaRPr sz="1800">
                        <a:latin typeface="Microsoft JhengHei"/>
                        <a:cs typeface="Microsoft JhengHei"/>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a:lnSpc>
                          <a:spcPct val="100000"/>
                        </a:lnSpc>
                        <a:spcBef>
                          <a:spcPts val="15"/>
                        </a:spcBef>
                      </a:pPr>
                      <a:endParaRPr sz="1800" dirty="0">
                        <a:latin typeface="Times New Roman"/>
                        <a:cs typeface="Times New Roman"/>
                      </a:endParaRPr>
                    </a:p>
                    <a:p>
                      <a:pPr marL="2540" algn="ctr">
                        <a:lnSpc>
                          <a:spcPct val="100000"/>
                        </a:lnSpc>
                      </a:pPr>
                      <a:r>
                        <a:rPr sz="1800" dirty="0">
                          <a:latin typeface="Microsoft JhengHei"/>
                          <a:cs typeface="Microsoft JhengHei"/>
                        </a:rPr>
                        <a:t>6.11</a:t>
                      </a: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27940" marR="169545" algn="just">
                        <a:lnSpc>
                          <a:spcPct val="100000"/>
                        </a:lnSpc>
                        <a:spcBef>
                          <a:spcPts val="185"/>
                        </a:spcBef>
                      </a:pPr>
                      <a:r>
                        <a:rPr sz="1800" dirty="0">
                          <a:solidFill>
                            <a:srgbClr val="0431FF"/>
                          </a:solidFill>
                          <a:latin typeface="Microsoft JhengHei"/>
                          <a:cs typeface="Microsoft JhengHei"/>
                        </a:rPr>
                        <a:t>餘額不回流 </a:t>
                      </a:r>
                      <a:r>
                        <a:rPr sz="1800" dirty="0">
                          <a:latin typeface="Microsoft JhengHei"/>
                          <a:cs typeface="Microsoft JhengHei"/>
                        </a:rPr>
                        <a:t>大免，</a:t>
                      </a:r>
                      <a:r>
                        <a:rPr sz="1800" dirty="0">
                          <a:solidFill>
                            <a:srgbClr val="FF0000"/>
                          </a:solidFill>
                          <a:latin typeface="Microsoft JhengHei"/>
                          <a:cs typeface="Microsoft JhengHei"/>
                        </a:rPr>
                        <a:t>可辦 </a:t>
                      </a:r>
                      <a:r>
                        <a:rPr sz="1800" spc="-5" dirty="0">
                          <a:solidFill>
                            <a:srgbClr val="FF0000"/>
                          </a:solidFill>
                          <a:latin typeface="Microsoft JhengHei"/>
                          <a:cs typeface="Microsoft JhengHei"/>
                        </a:rPr>
                        <a:t>續招</a:t>
                      </a:r>
                      <a:endParaRPr sz="1800" dirty="0">
                        <a:latin typeface="Microsoft JhengHei"/>
                        <a:cs typeface="Microsoft JhengHei"/>
                      </a:endParaRPr>
                    </a:p>
                  </a:txBody>
                  <a:tcPr marL="0" marR="0" marT="234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extLst>
                  <a:ext uri="{0D108BD9-81ED-4DB2-BD59-A6C34878D82A}">
                    <a16:rowId xmlns="" xmlns:a16="http://schemas.microsoft.com/office/drawing/2014/main" val="10003"/>
                  </a:ext>
                </a:extLst>
              </a:tr>
              <a:tr h="980257">
                <a:tc>
                  <a:txBody>
                    <a:bodyPr/>
                    <a:lstStyle/>
                    <a:p>
                      <a:pPr>
                        <a:lnSpc>
                          <a:spcPct val="100000"/>
                        </a:lnSpc>
                        <a:spcBef>
                          <a:spcPts val="50"/>
                        </a:spcBef>
                      </a:pPr>
                      <a:endParaRPr sz="1800">
                        <a:latin typeface="Times New Roman"/>
                        <a:cs typeface="Times New Roman"/>
                      </a:endParaRPr>
                    </a:p>
                    <a:p>
                      <a:pPr marL="26670">
                        <a:lnSpc>
                          <a:spcPct val="100000"/>
                        </a:lnSpc>
                      </a:pPr>
                      <a:r>
                        <a:rPr sz="1800" dirty="0">
                          <a:solidFill>
                            <a:srgbClr val="FF0000"/>
                          </a:solidFill>
                          <a:latin typeface="Microsoft JhengHei"/>
                          <a:cs typeface="Microsoft JhengHei"/>
                        </a:rPr>
                        <a:t>產業特殊需求</a:t>
                      </a:r>
                      <a:endParaRPr sz="1800">
                        <a:latin typeface="Microsoft JhengHei"/>
                        <a:cs typeface="Microsoft JhengHei"/>
                      </a:endParaRPr>
                    </a:p>
                    <a:p>
                      <a:pPr marL="26670">
                        <a:lnSpc>
                          <a:spcPct val="100000"/>
                        </a:lnSpc>
                        <a:spcBef>
                          <a:spcPts val="5"/>
                        </a:spcBef>
                      </a:pPr>
                      <a:r>
                        <a:rPr sz="1800" dirty="0">
                          <a:solidFill>
                            <a:srgbClr val="FF0000"/>
                          </a:solidFill>
                          <a:latin typeface="Microsoft JhengHei"/>
                          <a:cs typeface="Microsoft JhengHei"/>
                        </a:rPr>
                        <a:t>類</a:t>
                      </a:r>
                      <a:r>
                        <a:rPr sz="1800" spc="-5" dirty="0">
                          <a:solidFill>
                            <a:srgbClr val="FF0000"/>
                          </a:solidFill>
                          <a:latin typeface="Microsoft JhengHei"/>
                          <a:cs typeface="Microsoft JhengHei"/>
                        </a:rPr>
                        <a:t>科</a:t>
                      </a:r>
                      <a:r>
                        <a:rPr sz="1800" dirty="0">
                          <a:solidFill>
                            <a:srgbClr val="0431FF"/>
                          </a:solidFill>
                          <a:latin typeface="Microsoft JhengHei"/>
                          <a:cs typeface="Microsoft JhengHei"/>
                        </a:rPr>
                        <a:t>(基北</a:t>
                      </a:r>
                      <a:r>
                        <a:rPr sz="1800" spc="-10" dirty="0">
                          <a:solidFill>
                            <a:srgbClr val="0431FF"/>
                          </a:solidFill>
                          <a:latin typeface="Microsoft JhengHei"/>
                          <a:cs typeface="Microsoft JhengHei"/>
                        </a:rPr>
                        <a:t>區</a:t>
                      </a:r>
                      <a:r>
                        <a:rPr sz="1800" dirty="0">
                          <a:solidFill>
                            <a:srgbClr val="0431FF"/>
                          </a:solidFill>
                          <a:latin typeface="Microsoft JhengHei"/>
                          <a:cs typeface="Microsoft JhengHei"/>
                        </a:rPr>
                        <a:t>)</a:t>
                      </a:r>
                      <a:endParaRPr sz="1800">
                        <a:latin typeface="Microsoft JhengHei"/>
                        <a:cs typeface="Microsoft JhengHei"/>
                      </a:endParaRPr>
                    </a:p>
                  </a:txBody>
                  <a:tcPr marL="0" marR="0" marT="63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a:lnSpc>
                          <a:spcPct val="100000"/>
                        </a:lnSpc>
                        <a:spcBef>
                          <a:spcPts val="30"/>
                        </a:spcBef>
                      </a:pPr>
                      <a:endParaRPr sz="1800">
                        <a:latin typeface="Times New Roman"/>
                        <a:cs typeface="Times New Roman"/>
                      </a:endParaRPr>
                    </a:p>
                    <a:p>
                      <a:pPr marL="1270" algn="ctr">
                        <a:lnSpc>
                          <a:spcPct val="100000"/>
                        </a:lnSpc>
                      </a:pPr>
                      <a:r>
                        <a:rPr sz="1800" dirty="0">
                          <a:latin typeface="Microsoft JhengHei"/>
                          <a:cs typeface="Microsoft JhengHei"/>
                        </a:rPr>
                        <a:t>5.20~5.21</a:t>
                      </a:r>
                      <a:endParaRPr sz="1800">
                        <a:latin typeface="Microsoft JhengHei"/>
                        <a:cs typeface="Microsoft JhengHei"/>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a:lnSpc>
                          <a:spcPct val="100000"/>
                        </a:lnSpc>
                      </a:pPr>
                      <a:endParaRPr sz="1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a:lnSpc>
                          <a:spcPct val="100000"/>
                        </a:lnSpc>
                        <a:spcBef>
                          <a:spcPts val="30"/>
                        </a:spcBef>
                      </a:pPr>
                      <a:endParaRPr sz="1800">
                        <a:latin typeface="Times New Roman"/>
                        <a:cs typeface="Times New Roman"/>
                      </a:endParaRPr>
                    </a:p>
                    <a:p>
                      <a:pPr algn="ctr">
                        <a:lnSpc>
                          <a:spcPct val="100000"/>
                        </a:lnSpc>
                      </a:pPr>
                      <a:r>
                        <a:rPr sz="1800" dirty="0">
                          <a:latin typeface="Microsoft JhengHei"/>
                          <a:cs typeface="Microsoft JhengHei"/>
                        </a:rPr>
                        <a:t>6.9</a:t>
                      </a:r>
                      <a:endParaRPr sz="1800">
                        <a:latin typeface="Microsoft JhengHei"/>
                        <a:cs typeface="Microsoft JhengHei"/>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a:lnSpc>
                          <a:spcPct val="100000"/>
                        </a:lnSpc>
                        <a:spcBef>
                          <a:spcPts val="30"/>
                        </a:spcBef>
                      </a:pPr>
                      <a:endParaRPr sz="1800" dirty="0">
                        <a:latin typeface="Times New Roman"/>
                        <a:cs typeface="Times New Roman"/>
                      </a:endParaRPr>
                    </a:p>
                    <a:p>
                      <a:pPr marL="1270" algn="ctr">
                        <a:lnSpc>
                          <a:spcPct val="100000"/>
                        </a:lnSpc>
                      </a:pPr>
                      <a:r>
                        <a:rPr sz="1800" dirty="0">
                          <a:latin typeface="Microsoft JhengHei"/>
                          <a:cs typeface="Microsoft JhengHei"/>
                        </a:rPr>
                        <a:t>6.10</a:t>
                      </a: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a:lnSpc>
                          <a:spcPct val="100000"/>
                        </a:lnSpc>
                        <a:spcBef>
                          <a:spcPts val="30"/>
                        </a:spcBef>
                      </a:pPr>
                      <a:endParaRPr sz="1800">
                        <a:latin typeface="Times New Roman"/>
                        <a:cs typeface="Times New Roman"/>
                      </a:endParaRPr>
                    </a:p>
                    <a:p>
                      <a:pPr marL="2540" algn="ctr">
                        <a:lnSpc>
                          <a:spcPct val="100000"/>
                        </a:lnSpc>
                      </a:pPr>
                      <a:r>
                        <a:rPr sz="1800" dirty="0">
                          <a:latin typeface="Microsoft JhengHei"/>
                          <a:cs typeface="Microsoft JhengHei"/>
                        </a:rPr>
                        <a:t>6.11</a:t>
                      </a:r>
                      <a:endParaRPr sz="1800">
                        <a:latin typeface="Microsoft JhengHei"/>
                        <a:cs typeface="Microsoft JhengHei"/>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27940" marR="169545">
                        <a:lnSpc>
                          <a:spcPct val="100000"/>
                        </a:lnSpc>
                        <a:spcBef>
                          <a:spcPts val="340"/>
                        </a:spcBef>
                      </a:pPr>
                      <a:r>
                        <a:rPr sz="1800" dirty="0">
                          <a:latin typeface="Microsoft JhengHei"/>
                          <a:cs typeface="Microsoft JhengHei"/>
                        </a:rPr>
                        <a:t>報名者</a:t>
                      </a:r>
                      <a:r>
                        <a:rPr sz="1800" dirty="0">
                          <a:solidFill>
                            <a:srgbClr val="FF0000"/>
                          </a:solidFill>
                          <a:latin typeface="Microsoft JhengHei"/>
                          <a:cs typeface="Microsoft JhengHei"/>
                        </a:rPr>
                        <a:t>不限 </a:t>
                      </a:r>
                      <a:r>
                        <a:rPr sz="1800" spc="-5" dirty="0">
                          <a:solidFill>
                            <a:srgbClr val="FF0000"/>
                          </a:solidFill>
                          <a:latin typeface="Microsoft JhengHei"/>
                          <a:cs typeface="Microsoft JhengHei"/>
                        </a:rPr>
                        <a:t>基北區</a:t>
                      </a:r>
                      <a:endParaRPr sz="1800" dirty="0">
                        <a:latin typeface="Microsoft JhengHei"/>
                        <a:cs typeface="Microsoft JhengHei"/>
                      </a:endParaRPr>
                    </a:p>
                    <a:p>
                      <a:pPr marL="27940">
                        <a:lnSpc>
                          <a:spcPct val="100000"/>
                        </a:lnSpc>
                      </a:pPr>
                      <a:r>
                        <a:rPr sz="1800" spc="-10" dirty="0">
                          <a:latin typeface="Microsoft JhengHei"/>
                          <a:cs typeface="Microsoft JhengHei"/>
                        </a:rPr>
                        <a:t>餘額</a:t>
                      </a:r>
                      <a:r>
                        <a:rPr sz="1800" spc="-10" dirty="0">
                          <a:solidFill>
                            <a:srgbClr val="FF0000"/>
                          </a:solidFill>
                          <a:latin typeface="Microsoft JhengHei"/>
                          <a:cs typeface="Microsoft JhengHei"/>
                        </a:rPr>
                        <a:t>回流基</a:t>
                      </a:r>
                      <a:endParaRPr sz="1800" dirty="0">
                        <a:latin typeface="Microsoft JhengHei"/>
                        <a:cs typeface="Microsoft JhengHei"/>
                      </a:endParaRPr>
                    </a:p>
                    <a:p>
                      <a:pPr marL="27940">
                        <a:lnSpc>
                          <a:spcPct val="100000"/>
                        </a:lnSpc>
                      </a:pPr>
                      <a:r>
                        <a:rPr sz="1800" spc="-5" dirty="0">
                          <a:solidFill>
                            <a:srgbClr val="FF0000"/>
                          </a:solidFill>
                          <a:latin typeface="Microsoft JhengHei"/>
                          <a:cs typeface="Microsoft JhengHei"/>
                        </a:rPr>
                        <a:t>北區</a:t>
                      </a:r>
                      <a:r>
                        <a:rPr sz="1800" spc="-5" dirty="0">
                          <a:latin typeface="Microsoft JhengHei"/>
                          <a:cs typeface="Microsoft JhengHei"/>
                        </a:rPr>
                        <a:t>大免</a:t>
                      </a:r>
                      <a:endParaRPr sz="1800" dirty="0">
                        <a:latin typeface="Microsoft JhengHei"/>
                        <a:cs typeface="Microsoft JhengHei"/>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 xmlns:a16="http://schemas.microsoft.com/office/drawing/2014/main" val="10004"/>
                  </a:ext>
                </a:extLst>
              </a:tr>
              <a:tr h="563633">
                <a:tc>
                  <a:txBody>
                    <a:bodyPr/>
                    <a:lstStyle/>
                    <a:p>
                      <a:pPr marL="26670" marR="45720">
                        <a:lnSpc>
                          <a:spcPct val="100000"/>
                        </a:lnSpc>
                        <a:spcBef>
                          <a:spcPts val="295"/>
                        </a:spcBef>
                      </a:pPr>
                      <a:r>
                        <a:rPr sz="1800" dirty="0">
                          <a:solidFill>
                            <a:srgbClr val="FF0000"/>
                          </a:solidFill>
                          <a:latin typeface="Microsoft JhengHei"/>
                          <a:cs typeface="Microsoft JhengHei"/>
                        </a:rPr>
                        <a:t>產業特殊需求 類</a:t>
                      </a:r>
                      <a:r>
                        <a:rPr sz="1800" spc="-5" dirty="0">
                          <a:solidFill>
                            <a:srgbClr val="FF0000"/>
                          </a:solidFill>
                          <a:latin typeface="Microsoft JhengHei"/>
                          <a:cs typeface="Microsoft JhengHei"/>
                        </a:rPr>
                        <a:t>科</a:t>
                      </a:r>
                      <a:r>
                        <a:rPr sz="1800" spc="5" dirty="0">
                          <a:solidFill>
                            <a:srgbClr val="0431FF"/>
                          </a:solidFill>
                          <a:latin typeface="Microsoft JhengHei"/>
                          <a:cs typeface="Microsoft JhengHei"/>
                        </a:rPr>
                        <a:t>(</a:t>
                      </a:r>
                      <a:r>
                        <a:rPr sz="1800" dirty="0">
                          <a:solidFill>
                            <a:srgbClr val="0431FF"/>
                          </a:solidFill>
                          <a:latin typeface="Microsoft JhengHei"/>
                          <a:cs typeface="Microsoft JhengHei"/>
                        </a:rPr>
                        <a:t>其他</a:t>
                      </a:r>
                      <a:r>
                        <a:rPr sz="1800" spc="-5" dirty="0">
                          <a:solidFill>
                            <a:srgbClr val="0431FF"/>
                          </a:solidFill>
                          <a:latin typeface="Microsoft JhengHei"/>
                          <a:cs typeface="Microsoft JhengHei"/>
                        </a:rPr>
                        <a:t>區</a:t>
                      </a:r>
                      <a:r>
                        <a:rPr sz="1800" dirty="0">
                          <a:solidFill>
                            <a:srgbClr val="0431FF"/>
                          </a:solidFill>
                          <a:latin typeface="Microsoft JhengHei"/>
                          <a:cs typeface="Microsoft JhengHei"/>
                        </a:rPr>
                        <a:t>)</a:t>
                      </a:r>
                      <a:endParaRPr sz="1800">
                        <a:latin typeface="Microsoft JhengHei"/>
                        <a:cs typeface="Microsoft JhengHe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gridSpan="6">
                  <a:txBody>
                    <a:bodyPr/>
                    <a:lstStyle/>
                    <a:p>
                      <a:pPr marL="27305">
                        <a:lnSpc>
                          <a:spcPct val="100000"/>
                        </a:lnSpc>
                        <a:spcBef>
                          <a:spcPts val="1130"/>
                        </a:spcBef>
                      </a:pPr>
                      <a:r>
                        <a:rPr sz="1800" dirty="0">
                          <a:solidFill>
                            <a:srgbClr val="0431FF"/>
                          </a:solidFill>
                          <a:latin typeface="Microsoft JhengHei"/>
                          <a:cs typeface="Microsoft JhengHei"/>
                        </a:rPr>
                        <a:t>未單獨招生</a:t>
                      </a:r>
                      <a:r>
                        <a:rPr sz="1800" dirty="0">
                          <a:latin typeface="Microsoft JhengHei"/>
                          <a:cs typeface="Microsoft JhengHei"/>
                        </a:rPr>
                        <a:t>，於各招生</a:t>
                      </a:r>
                      <a:r>
                        <a:rPr sz="1800" spc="-15" dirty="0">
                          <a:latin typeface="Microsoft JhengHei"/>
                          <a:cs typeface="Microsoft JhengHei"/>
                        </a:rPr>
                        <a:t>管</a:t>
                      </a:r>
                      <a:r>
                        <a:rPr sz="1800" dirty="0">
                          <a:latin typeface="Microsoft JhengHei"/>
                          <a:cs typeface="Microsoft JhengHei"/>
                        </a:rPr>
                        <a:t>道科</a:t>
                      </a:r>
                      <a:r>
                        <a:rPr sz="1800" spc="-15" dirty="0">
                          <a:latin typeface="Microsoft JhengHei"/>
                          <a:cs typeface="Microsoft JhengHei"/>
                        </a:rPr>
                        <a:t>別</a:t>
                      </a:r>
                      <a:r>
                        <a:rPr sz="1800" dirty="0">
                          <a:latin typeface="Microsoft JhengHei"/>
                          <a:cs typeface="Microsoft JhengHei"/>
                        </a:rPr>
                        <a:t>名稱</a:t>
                      </a:r>
                      <a:r>
                        <a:rPr sz="1800" spc="-15" dirty="0">
                          <a:latin typeface="Microsoft JhengHei"/>
                          <a:cs typeface="Microsoft JhengHei"/>
                        </a:rPr>
                        <a:t>後</a:t>
                      </a:r>
                      <a:r>
                        <a:rPr sz="1800" dirty="0">
                          <a:latin typeface="Microsoft JhengHei"/>
                          <a:cs typeface="Microsoft JhengHei"/>
                        </a:rPr>
                        <a:t>註明</a:t>
                      </a:r>
                      <a:r>
                        <a:rPr sz="1800" spc="-15" dirty="0">
                          <a:latin typeface="Microsoft JhengHei"/>
                          <a:cs typeface="Microsoft JhengHei"/>
                        </a:rPr>
                        <a:t>「</a:t>
                      </a:r>
                      <a:r>
                        <a:rPr sz="1800" dirty="0">
                          <a:latin typeface="Microsoft JhengHei"/>
                          <a:cs typeface="Microsoft JhengHei"/>
                        </a:rPr>
                        <a:t>產業</a:t>
                      </a:r>
                      <a:r>
                        <a:rPr sz="1800" spc="-15" dirty="0">
                          <a:latin typeface="Microsoft JhengHei"/>
                          <a:cs typeface="Microsoft JhengHei"/>
                        </a:rPr>
                        <a:t>特</a:t>
                      </a:r>
                      <a:r>
                        <a:rPr sz="1800" dirty="0">
                          <a:latin typeface="Microsoft JhengHei"/>
                          <a:cs typeface="Microsoft JhengHei"/>
                        </a:rPr>
                        <a:t>殊需</a:t>
                      </a:r>
                      <a:r>
                        <a:rPr sz="1800" spc="-15" dirty="0">
                          <a:latin typeface="Microsoft JhengHei"/>
                          <a:cs typeface="Microsoft JhengHei"/>
                        </a:rPr>
                        <a:t>求</a:t>
                      </a:r>
                      <a:r>
                        <a:rPr sz="1800" dirty="0">
                          <a:latin typeface="Microsoft JhengHei"/>
                          <a:cs typeface="Microsoft JhengHei"/>
                        </a:rPr>
                        <a:t>類科」</a:t>
                      </a:r>
                      <a:endParaRPr sz="1800">
                        <a:latin typeface="Microsoft JhengHei"/>
                        <a:cs typeface="Microsoft JhengHei"/>
                      </a:endParaRPr>
                    </a:p>
                  </a:txBody>
                  <a:tcPr marL="0" marR="0" marT="1435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 xmlns:a16="http://schemas.microsoft.com/office/drawing/2014/main" val="10005"/>
                  </a:ext>
                </a:extLst>
              </a:tr>
              <a:tr h="485499">
                <a:tc>
                  <a:txBody>
                    <a:bodyPr/>
                    <a:lstStyle/>
                    <a:p>
                      <a:pPr marL="26670">
                        <a:lnSpc>
                          <a:spcPct val="100000"/>
                        </a:lnSpc>
                        <a:spcBef>
                          <a:spcPts val="855"/>
                        </a:spcBef>
                      </a:pPr>
                      <a:r>
                        <a:rPr sz="1800" dirty="0">
                          <a:solidFill>
                            <a:srgbClr val="FF0000"/>
                          </a:solidFill>
                          <a:latin typeface="Microsoft JhengHei"/>
                          <a:cs typeface="Microsoft JhengHei"/>
                        </a:rPr>
                        <a:t>建教合作班</a:t>
                      </a:r>
                      <a:endParaRPr sz="1800">
                        <a:latin typeface="Microsoft JhengHei"/>
                        <a:cs typeface="Microsoft JhengHei"/>
                      </a:endParaRPr>
                    </a:p>
                  </a:txBody>
                  <a:tcPr marL="0" marR="0" marT="1085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gridSpan="6">
                  <a:txBody>
                    <a:bodyPr/>
                    <a:lstStyle/>
                    <a:p>
                      <a:pPr marL="27305">
                        <a:lnSpc>
                          <a:spcPct val="100000"/>
                        </a:lnSpc>
                        <a:spcBef>
                          <a:spcPts val="855"/>
                        </a:spcBef>
                      </a:pPr>
                      <a:r>
                        <a:rPr sz="1800" dirty="0">
                          <a:solidFill>
                            <a:srgbClr val="0431FF"/>
                          </a:solidFill>
                          <a:latin typeface="Microsoft JhengHei"/>
                          <a:cs typeface="Microsoft JhengHei"/>
                        </a:rPr>
                        <a:t>詳見各招生學校簡章</a:t>
                      </a:r>
                      <a:endParaRPr sz="1800">
                        <a:latin typeface="Microsoft JhengHei"/>
                        <a:cs typeface="Microsoft JhengHei"/>
                      </a:endParaRPr>
                    </a:p>
                  </a:txBody>
                  <a:tcPr marL="0" marR="0" marT="1085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 xmlns:a16="http://schemas.microsoft.com/office/drawing/2014/main" val="10006"/>
                  </a:ext>
                </a:extLst>
              </a:tr>
              <a:tr h="532141">
                <a:tc>
                  <a:txBody>
                    <a:bodyPr/>
                    <a:lstStyle/>
                    <a:p>
                      <a:pPr marL="26670">
                        <a:lnSpc>
                          <a:spcPct val="100000"/>
                        </a:lnSpc>
                        <a:spcBef>
                          <a:spcPts val="1019"/>
                        </a:spcBef>
                      </a:pPr>
                      <a:r>
                        <a:rPr sz="1800" dirty="0">
                          <a:solidFill>
                            <a:srgbClr val="FF0000"/>
                          </a:solidFill>
                          <a:latin typeface="Microsoft JhengHei"/>
                          <a:cs typeface="Microsoft JhengHei"/>
                        </a:rPr>
                        <a:t>五專免試入學</a:t>
                      </a:r>
                      <a:endParaRPr sz="1800">
                        <a:latin typeface="Microsoft JhengHei"/>
                        <a:cs typeface="Microsoft JhengHei"/>
                      </a:endParaRPr>
                    </a:p>
                  </a:txBody>
                  <a:tcPr marL="0" marR="0" marT="12953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gridSpan="6">
                  <a:txBody>
                    <a:bodyPr/>
                    <a:lstStyle/>
                    <a:p>
                      <a:pPr marL="27305">
                        <a:lnSpc>
                          <a:spcPct val="100000"/>
                        </a:lnSpc>
                        <a:spcBef>
                          <a:spcPts val="1019"/>
                        </a:spcBef>
                      </a:pPr>
                      <a:r>
                        <a:rPr sz="1800" dirty="0">
                          <a:latin typeface="Microsoft JhengHei"/>
                          <a:cs typeface="Microsoft JhengHei"/>
                        </a:rPr>
                        <a:t>含優先免試入學，另有</a:t>
                      </a:r>
                      <a:r>
                        <a:rPr sz="1800" spc="-15" dirty="0">
                          <a:latin typeface="Microsoft JhengHei"/>
                          <a:cs typeface="Microsoft JhengHei"/>
                        </a:rPr>
                        <a:t>專</a:t>
                      </a:r>
                      <a:r>
                        <a:rPr sz="1800" dirty="0">
                          <a:latin typeface="Microsoft JhengHei"/>
                          <a:cs typeface="Microsoft JhengHei"/>
                        </a:rPr>
                        <a:t>人說明</a:t>
                      </a:r>
                    </a:p>
                  </a:txBody>
                  <a:tcPr marL="0" marR="0" marT="12953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 xmlns:a16="http://schemas.microsoft.com/office/drawing/2014/main" val="10007"/>
                  </a:ext>
                </a:extLst>
              </a:tr>
            </a:tbl>
          </a:graphicData>
        </a:graphic>
      </p:graphicFrame>
      <p:sp>
        <p:nvSpPr>
          <p:cNvPr id="5" name="object 5"/>
          <p:cNvSpPr/>
          <p:nvPr/>
        </p:nvSpPr>
        <p:spPr>
          <a:xfrm>
            <a:off x="2773552" y="298577"/>
            <a:ext cx="956944" cy="508000"/>
          </a:xfrm>
          <a:custGeom>
            <a:avLst/>
            <a:gdLst/>
            <a:ahLst/>
            <a:cxnLst/>
            <a:rect l="l" t="t" r="r" b="b"/>
            <a:pathLst>
              <a:path w="956945" h="508000">
                <a:moveTo>
                  <a:pt x="478155" y="0"/>
                </a:moveTo>
                <a:lnTo>
                  <a:pt x="0" y="507873"/>
                </a:lnTo>
                <a:lnTo>
                  <a:pt x="956437" y="507873"/>
                </a:lnTo>
                <a:lnTo>
                  <a:pt x="478155" y="0"/>
                </a:lnTo>
                <a:close/>
              </a:path>
            </a:pathLst>
          </a:custGeom>
          <a:solidFill>
            <a:srgbClr val="538235"/>
          </a:solidFill>
        </p:spPr>
        <p:txBody>
          <a:bodyPr wrap="square" lIns="0" tIns="0" rIns="0" bIns="0" rtlCol="0"/>
          <a:lstStyle/>
          <a:p>
            <a:endParaRPr/>
          </a:p>
        </p:txBody>
      </p:sp>
      <p:sp>
        <p:nvSpPr>
          <p:cNvPr id="6" name="object 6"/>
          <p:cNvSpPr/>
          <p:nvPr/>
        </p:nvSpPr>
        <p:spPr>
          <a:xfrm>
            <a:off x="-2" y="48999"/>
            <a:ext cx="5578162" cy="758911"/>
          </a:xfrm>
          <a:custGeom>
            <a:avLst/>
            <a:gdLst/>
            <a:ahLst/>
            <a:cxnLst/>
            <a:rect l="l" t="t" r="r" b="b"/>
            <a:pathLst>
              <a:path w="3251835" h="509270">
                <a:moveTo>
                  <a:pt x="0" y="508952"/>
                </a:moveTo>
                <a:lnTo>
                  <a:pt x="3251835" y="508952"/>
                </a:lnTo>
                <a:lnTo>
                  <a:pt x="3251835" y="0"/>
                </a:lnTo>
                <a:lnTo>
                  <a:pt x="0" y="0"/>
                </a:lnTo>
                <a:lnTo>
                  <a:pt x="0" y="508952"/>
                </a:lnTo>
                <a:close/>
              </a:path>
            </a:pathLst>
          </a:custGeom>
          <a:solidFill>
            <a:srgbClr val="538235"/>
          </a:solidFill>
        </p:spPr>
        <p:txBody>
          <a:bodyPr wrap="square" lIns="0" tIns="0" rIns="0" bIns="0" rtlCol="0"/>
          <a:lstStyle/>
          <a:p>
            <a:endParaRPr/>
          </a:p>
        </p:txBody>
      </p:sp>
      <p:sp>
        <p:nvSpPr>
          <p:cNvPr id="7" name="object 7"/>
          <p:cNvSpPr txBox="1">
            <a:spLocks noGrp="1"/>
          </p:cNvSpPr>
          <p:nvPr>
            <p:ph type="title"/>
          </p:nvPr>
        </p:nvSpPr>
        <p:spPr>
          <a:xfrm>
            <a:off x="-127829" y="138886"/>
            <a:ext cx="5802762" cy="689932"/>
          </a:xfrm>
          <a:prstGeom prst="rect">
            <a:avLst/>
          </a:prstGeom>
        </p:spPr>
        <p:txBody>
          <a:bodyPr vert="horz" wrap="square" lIns="0" tIns="12700" rIns="0" bIns="0" rtlCol="0">
            <a:spAutoFit/>
          </a:bodyPr>
          <a:lstStyle/>
          <a:p>
            <a:pPr marL="12700">
              <a:lnSpc>
                <a:spcPct val="100000"/>
              </a:lnSpc>
              <a:spcBef>
                <a:spcPts val="100"/>
              </a:spcBef>
            </a:pPr>
            <a:r>
              <a:rPr dirty="0">
                <a:solidFill>
                  <a:schemeClr val="bg1"/>
                </a:solidFill>
              </a:rPr>
              <a:t>技職傾向學生入學管道</a:t>
            </a:r>
          </a:p>
        </p:txBody>
      </p:sp>
      <p:sp>
        <p:nvSpPr>
          <p:cNvPr id="8" name="object 8"/>
          <p:cNvSpPr/>
          <p:nvPr/>
        </p:nvSpPr>
        <p:spPr>
          <a:xfrm>
            <a:off x="-1" y="718185"/>
            <a:ext cx="5984785" cy="202362"/>
          </a:xfrm>
          <a:custGeom>
            <a:avLst/>
            <a:gdLst/>
            <a:ahLst/>
            <a:cxnLst/>
            <a:rect l="l" t="t" r="r" b="b"/>
            <a:pathLst>
              <a:path w="4142740" h="273050">
                <a:moveTo>
                  <a:pt x="3937508" y="0"/>
                </a:moveTo>
                <a:lnTo>
                  <a:pt x="3883096" y="4883"/>
                </a:lnTo>
                <a:lnTo>
                  <a:pt x="3834195" y="18659"/>
                </a:lnTo>
                <a:lnTo>
                  <a:pt x="3792759" y="40020"/>
                </a:lnTo>
                <a:lnTo>
                  <a:pt x="3760742" y="67658"/>
                </a:lnTo>
                <a:lnTo>
                  <a:pt x="3740099" y="100262"/>
                </a:lnTo>
                <a:lnTo>
                  <a:pt x="3732784" y="136525"/>
                </a:lnTo>
                <a:lnTo>
                  <a:pt x="3740099" y="172831"/>
                </a:lnTo>
                <a:lnTo>
                  <a:pt x="3760742" y="205448"/>
                </a:lnTo>
                <a:lnTo>
                  <a:pt x="3792759" y="233076"/>
                </a:lnTo>
                <a:lnTo>
                  <a:pt x="3834195" y="254418"/>
                </a:lnTo>
                <a:lnTo>
                  <a:pt x="3883096" y="268175"/>
                </a:lnTo>
                <a:lnTo>
                  <a:pt x="3937508" y="273050"/>
                </a:lnTo>
                <a:lnTo>
                  <a:pt x="3991972" y="268175"/>
                </a:lnTo>
                <a:lnTo>
                  <a:pt x="4040909" y="254418"/>
                </a:lnTo>
                <a:lnTo>
                  <a:pt x="4082367" y="233076"/>
                </a:lnTo>
                <a:lnTo>
                  <a:pt x="4114395" y="205448"/>
                </a:lnTo>
                <a:lnTo>
                  <a:pt x="4114773" y="204850"/>
                </a:lnTo>
                <a:lnTo>
                  <a:pt x="3937508" y="204850"/>
                </a:lnTo>
                <a:lnTo>
                  <a:pt x="3937508" y="68325"/>
                </a:lnTo>
                <a:lnTo>
                  <a:pt x="4114818" y="68325"/>
                </a:lnTo>
                <a:lnTo>
                  <a:pt x="4114395" y="67658"/>
                </a:lnTo>
                <a:lnTo>
                  <a:pt x="4082367" y="40020"/>
                </a:lnTo>
                <a:lnTo>
                  <a:pt x="4040909" y="18659"/>
                </a:lnTo>
                <a:lnTo>
                  <a:pt x="3991972" y="4883"/>
                </a:lnTo>
                <a:lnTo>
                  <a:pt x="3937508" y="0"/>
                </a:lnTo>
                <a:close/>
              </a:path>
              <a:path w="4142740" h="273050">
                <a:moveTo>
                  <a:pt x="3760319" y="68325"/>
                </a:moveTo>
                <a:lnTo>
                  <a:pt x="0" y="68325"/>
                </a:lnTo>
                <a:lnTo>
                  <a:pt x="0" y="204850"/>
                </a:lnTo>
                <a:lnTo>
                  <a:pt x="3760364" y="204850"/>
                </a:lnTo>
                <a:lnTo>
                  <a:pt x="3740099" y="172831"/>
                </a:lnTo>
                <a:lnTo>
                  <a:pt x="3732784" y="136525"/>
                </a:lnTo>
                <a:lnTo>
                  <a:pt x="3740099" y="100262"/>
                </a:lnTo>
                <a:lnTo>
                  <a:pt x="3760319" y="68325"/>
                </a:lnTo>
                <a:close/>
              </a:path>
              <a:path w="4142740" h="273050">
                <a:moveTo>
                  <a:pt x="4114818" y="68325"/>
                </a:moveTo>
                <a:lnTo>
                  <a:pt x="3937508" y="68325"/>
                </a:lnTo>
                <a:lnTo>
                  <a:pt x="3937508" y="204850"/>
                </a:lnTo>
                <a:lnTo>
                  <a:pt x="4114773" y="204850"/>
                </a:lnTo>
                <a:lnTo>
                  <a:pt x="4135042" y="172831"/>
                </a:lnTo>
                <a:lnTo>
                  <a:pt x="4142359" y="136525"/>
                </a:lnTo>
                <a:lnTo>
                  <a:pt x="4135042" y="100262"/>
                </a:lnTo>
                <a:lnTo>
                  <a:pt x="4114818" y="68325"/>
                </a:lnTo>
                <a:close/>
              </a:path>
            </a:pathLst>
          </a:custGeom>
          <a:solidFill>
            <a:srgbClr val="4471C4"/>
          </a:solidFill>
        </p:spPr>
        <p:txBody>
          <a:bodyPr wrap="square" lIns="0" tIns="0" rIns="0" bIns="0" rtlCol="0"/>
          <a:lstStyle/>
          <a:p>
            <a:endParaRPr/>
          </a:p>
        </p:txBody>
      </p:sp>
      <p:sp>
        <p:nvSpPr>
          <p:cNvPr id="9" name="object 9"/>
          <p:cNvSpPr txBox="1"/>
          <p:nvPr/>
        </p:nvSpPr>
        <p:spPr>
          <a:xfrm>
            <a:off x="5984785" y="208370"/>
            <a:ext cx="2464435" cy="505267"/>
          </a:xfrm>
          <a:prstGeom prst="rect">
            <a:avLst/>
          </a:prstGeom>
        </p:spPr>
        <p:txBody>
          <a:bodyPr vert="horz" wrap="square" lIns="0" tIns="12700" rIns="0" bIns="0" rtlCol="0">
            <a:spAutoFit/>
          </a:bodyPr>
          <a:lstStyle/>
          <a:p>
            <a:pPr marL="12700">
              <a:lnSpc>
                <a:spcPct val="100000"/>
              </a:lnSpc>
              <a:spcBef>
                <a:spcPts val="100"/>
              </a:spcBef>
            </a:pPr>
            <a:r>
              <a:rPr sz="3200" b="1" dirty="0" err="1">
                <a:solidFill>
                  <a:srgbClr val="FF0000"/>
                </a:solidFill>
                <a:latin typeface="Microsoft JhengHei"/>
                <a:cs typeface="Microsoft JhengHei"/>
              </a:rPr>
              <a:t>重要時程</a:t>
            </a:r>
            <a:endParaRPr sz="3200" dirty="0">
              <a:latin typeface="Microsoft JhengHei"/>
              <a:cs typeface="Microsoft JhengHei"/>
            </a:endParaRPr>
          </a:p>
        </p:txBody>
      </p:sp>
      <p:sp>
        <p:nvSpPr>
          <p:cNvPr id="24" name="object 24"/>
          <p:cNvSpPr/>
          <p:nvPr/>
        </p:nvSpPr>
        <p:spPr>
          <a:xfrm>
            <a:off x="5166473" y="6656181"/>
            <a:ext cx="3572469" cy="312875"/>
          </a:xfrm>
          <a:prstGeom prst="rect">
            <a:avLst/>
          </a:prstGeom>
          <a:blipFill>
            <a:blip r:embed="rId2" cstate="print"/>
            <a:stretch>
              <a:fillRect/>
            </a:stretch>
          </a:blipFill>
        </p:spPr>
        <p:txBody>
          <a:bodyPr wrap="square" lIns="0" tIns="0" rIns="0" bIns="0" rtlCol="0"/>
          <a:lstStyle/>
          <a:p>
            <a:endParaRPr/>
          </a:p>
        </p:txBody>
      </p:sp>
      <p:sp>
        <p:nvSpPr>
          <p:cNvPr id="25" name="object 25"/>
          <p:cNvSpPr txBox="1"/>
          <p:nvPr/>
        </p:nvSpPr>
        <p:spPr>
          <a:xfrm>
            <a:off x="5369002" y="6656181"/>
            <a:ext cx="3572469" cy="320601"/>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FF0000"/>
                </a:solidFill>
                <a:latin typeface="Microsoft JhengHei"/>
                <a:cs typeface="Microsoft JhengHei"/>
              </a:rPr>
              <a:t>以110學年</a:t>
            </a:r>
            <a:r>
              <a:rPr sz="2000" spc="-15" dirty="0">
                <a:solidFill>
                  <a:srgbClr val="FF0000"/>
                </a:solidFill>
                <a:latin typeface="Microsoft JhengHei"/>
                <a:cs typeface="Microsoft JhengHei"/>
              </a:rPr>
              <a:t>度</a:t>
            </a:r>
            <a:r>
              <a:rPr sz="2000" dirty="0">
                <a:solidFill>
                  <a:srgbClr val="FF0000"/>
                </a:solidFill>
                <a:latin typeface="Microsoft JhengHei"/>
                <a:cs typeface="Microsoft JhengHei"/>
              </a:rPr>
              <a:t>各簡</a:t>
            </a:r>
            <a:r>
              <a:rPr sz="2000" spc="-15" dirty="0">
                <a:solidFill>
                  <a:srgbClr val="FF0000"/>
                </a:solidFill>
                <a:latin typeface="Microsoft JhengHei"/>
                <a:cs typeface="Microsoft JhengHei"/>
              </a:rPr>
              <a:t>章</a:t>
            </a:r>
            <a:r>
              <a:rPr sz="2000" dirty="0">
                <a:solidFill>
                  <a:srgbClr val="FF0000"/>
                </a:solidFill>
                <a:latin typeface="Microsoft JhengHei"/>
                <a:cs typeface="Microsoft JhengHei"/>
              </a:rPr>
              <a:t>公告</a:t>
            </a:r>
            <a:r>
              <a:rPr sz="2000" spc="-15" dirty="0">
                <a:solidFill>
                  <a:srgbClr val="FF0000"/>
                </a:solidFill>
                <a:latin typeface="Microsoft JhengHei"/>
                <a:cs typeface="Microsoft JhengHei"/>
              </a:rPr>
              <a:t>為</a:t>
            </a:r>
            <a:r>
              <a:rPr sz="2000" dirty="0">
                <a:solidFill>
                  <a:srgbClr val="FF0000"/>
                </a:solidFill>
                <a:latin typeface="Microsoft JhengHei"/>
                <a:cs typeface="Microsoft JhengHei"/>
              </a:rPr>
              <a:t>準</a:t>
            </a:r>
            <a:endParaRPr sz="2000" dirty="0">
              <a:latin typeface="Microsoft JhengHei"/>
              <a:cs typeface="Microsoft JhengHei"/>
            </a:endParaRPr>
          </a:p>
        </p:txBody>
      </p:sp>
    </p:spTree>
  </p:cSld>
  <p:clrMapOvr>
    <a:masterClrMapping/>
  </p:clrMapOvr>
  <p:transition spd="med">
    <p:pull/>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25852" y="187848"/>
            <a:ext cx="8229600" cy="778098"/>
          </a:xfrm>
        </p:spPr>
        <p:txBody>
          <a:bodyPr/>
          <a:lstStyle/>
          <a:p>
            <a:r>
              <a:rPr lang="zh-TW" altLang="en-US" dirty="0"/>
              <a:t>技優甄審入學</a:t>
            </a:r>
            <a:r>
              <a:rPr lang="en-US" altLang="zh-TW" dirty="0"/>
              <a:t>(1)</a:t>
            </a:r>
            <a:endParaRPr lang="zh-TW" altLang="en-US" dirty="0"/>
          </a:p>
        </p:txBody>
      </p:sp>
      <p:sp>
        <p:nvSpPr>
          <p:cNvPr id="6" name="內容版面配置區 5"/>
          <p:cNvSpPr>
            <a:spLocks noGrp="1"/>
          </p:cNvSpPr>
          <p:nvPr>
            <p:ph idx="1"/>
          </p:nvPr>
        </p:nvSpPr>
        <p:spPr>
          <a:xfrm>
            <a:off x="457200" y="1226694"/>
            <a:ext cx="8229600" cy="4525963"/>
          </a:xfrm>
        </p:spPr>
        <p:txBody>
          <a:bodyPr/>
          <a:lstStyle/>
          <a:p>
            <a:r>
              <a:rPr lang="zh-TW" altLang="en-US" b="1" dirty="0">
                <a:solidFill>
                  <a:srgbClr val="0000FF"/>
                </a:solidFill>
                <a:latin typeface="Microsoft JhengHei"/>
                <a:ea typeface="Microsoft JhengHei"/>
                <a:cs typeface="Microsoft JhengHei"/>
                <a:sym typeface="Microsoft JhengHei"/>
              </a:rPr>
              <a:t>學生選填志願，以一校或多校，每校均為同一科別之方式為之。</a:t>
            </a:r>
            <a:endParaRPr lang="en-US" altLang="zh-TW" b="1" dirty="0">
              <a:solidFill>
                <a:srgbClr val="0000FF"/>
              </a:solidFill>
              <a:latin typeface="Microsoft JhengHei"/>
              <a:ea typeface="Microsoft JhengHei"/>
              <a:cs typeface="Microsoft JhengHei"/>
              <a:sym typeface="Microsoft JhengHei"/>
            </a:endParaRPr>
          </a:p>
          <a:p>
            <a:r>
              <a:rPr lang="zh-TW" altLang="en-US" b="1" dirty="0">
                <a:solidFill>
                  <a:srgbClr val="FF0000"/>
                </a:solidFill>
                <a:latin typeface="Microsoft JhengHei"/>
                <a:ea typeface="Microsoft JhengHei"/>
                <a:cs typeface="Microsoft JhengHei"/>
                <a:sym typeface="Microsoft JhengHei"/>
              </a:rPr>
              <a:t>積分核算：</a:t>
            </a:r>
            <a:r>
              <a:rPr lang="zh-TW" altLang="en-US" b="1" dirty="0">
                <a:solidFill>
                  <a:schemeClr val="dk1"/>
                </a:solidFill>
                <a:latin typeface="Microsoft JhengHei"/>
                <a:ea typeface="Microsoft JhengHei"/>
                <a:cs typeface="Microsoft JhengHei"/>
                <a:sym typeface="Microsoft JhengHei"/>
              </a:rPr>
              <a:t>僅得擇優採一項計算積分</a:t>
            </a:r>
          </a:p>
          <a:p>
            <a:endParaRPr lang="en-US" altLang="zh-TW" b="1" dirty="0">
              <a:solidFill>
                <a:srgbClr val="0000FF"/>
              </a:solidFill>
              <a:latin typeface="Microsoft JhengHei"/>
              <a:ea typeface="Microsoft JhengHei"/>
              <a:cs typeface="Microsoft JhengHei"/>
              <a:sym typeface="Microsoft JhengHei"/>
            </a:endParaRPr>
          </a:p>
          <a:p>
            <a:endParaRPr lang="zh-TW" altLang="en-US" b="1" dirty="0">
              <a:solidFill>
                <a:srgbClr val="0000FF"/>
              </a:solidFill>
              <a:latin typeface="Microsoft JhengHei"/>
              <a:ea typeface="Microsoft JhengHei"/>
              <a:cs typeface="Microsoft JhengHei"/>
              <a:sym typeface="Microsoft JhengHei"/>
            </a:endParaRPr>
          </a:p>
          <a:p>
            <a:endParaRPr lang="en-US" altLang="zh-TW" dirty="0"/>
          </a:p>
          <a:p>
            <a:endParaRPr lang="en-US" altLang="zh-TW" sz="1400" dirty="0">
              <a:solidFill>
                <a:schemeClr val="dk1"/>
              </a:solidFill>
              <a:latin typeface="微軟正黑體" panose="020B0604030504040204" pitchFamily="34" charset="-120"/>
              <a:ea typeface="微軟正黑體" panose="020B0604030504040204" pitchFamily="34" charset="-120"/>
              <a:cs typeface="Libre Franklin Medium"/>
              <a:sym typeface="Arial"/>
            </a:endParaRPr>
          </a:p>
          <a:p>
            <a:endParaRPr lang="zh-TW" altLang="en-US" dirty="0"/>
          </a:p>
        </p:txBody>
      </p:sp>
      <p:graphicFrame>
        <p:nvGraphicFramePr>
          <p:cNvPr id="11" name="表格 10"/>
          <p:cNvGraphicFramePr>
            <a:graphicFrameLocks noGrp="1"/>
          </p:cNvGraphicFramePr>
          <p:nvPr>
            <p:extLst>
              <p:ext uri="{D42A27DB-BD31-4B8C-83A1-F6EECF244321}">
                <p14:modId xmlns:p14="http://schemas.microsoft.com/office/powerpoint/2010/main" val="2479119447"/>
              </p:ext>
            </p:extLst>
          </p:nvPr>
        </p:nvGraphicFramePr>
        <p:xfrm>
          <a:off x="0" y="5755322"/>
          <a:ext cx="9144000" cy="1102677"/>
        </p:xfrm>
        <a:graphic>
          <a:graphicData uri="http://schemas.openxmlformats.org/drawingml/2006/table">
            <a:tbl>
              <a:tblPr firstRow="1" bandRow="1">
                <a:tableStyleId>{5C22544A-7EE6-4342-B048-85BDC9FD1C3A}</a:tableStyleId>
              </a:tblPr>
              <a:tblGrid>
                <a:gridCol w="9144000">
                  <a:extLst>
                    <a:ext uri="{9D8B030D-6E8A-4147-A177-3AD203B41FA5}">
                      <a16:colId xmlns="" xmlns:a16="http://schemas.microsoft.com/office/drawing/2014/main" val="2394689771"/>
                    </a:ext>
                  </a:extLst>
                </a:gridCol>
              </a:tblGrid>
              <a:tr h="1102677">
                <a:tc>
                  <a:txBody>
                    <a:bodyPr/>
                    <a:lstStyle/>
                    <a:p>
                      <a:endParaRPr lang="zh-TW" altLang="en-US" dirty="0"/>
                    </a:p>
                  </a:txBody>
                  <a:tcPr>
                    <a:solidFill>
                      <a:schemeClr val="bg1"/>
                    </a:solidFill>
                  </a:tcPr>
                </a:tc>
                <a:extLst>
                  <a:ext uri="{0D108BD9-81ED-4DB2-BD59-A6C34878D82A}">
                    <a16:rowId xmlns="" xmlns:a16="http://schemas.microsoft.com/office/drawing/2014/main" val="3697282665"/>
                  </a:ext>
                </a:extLst>
              </a:tr>
            </a:tbl>
          </a:graphicData>
        </a:graphic>
      </p:graphicFrame>
      <p:pic>
        <p:nvPicPr>
          <p:cNvPr id="10" name="圖片 9"/>
          <p:cNvPicPr>
            <a:picLocks noChangeAspect="1"/>
          </p:cNvPicPr>
          <p:nvPr/>
        </p:nvPicPr>
        <p:blipFill rotWithShape="1">
          <a:blip r:embed="rId2"/>
          <a:srcRect b="45444"/>
          <a:stretch/>
        </p:blipFill>
        <p:spPr>
          <a:xfrm>
            <a:off x="251520" y="2780928"/>
            <a:ext cx="8712968" cy="3960440"/>
          </a:xfrm>
          <a:prstGeom prst="rect">
            <a:avLst/>
          </a:prstGeom>
        </p:spPr>
      </p:pic>
    </p:spTree>
    <p:extLst>
      <p:ext uri="{BB962C8B-B14F-4D97-AF65-F5344CB8AC3E}">
        <p14:creationId xmlns:p14="http://schemas.microsoft.com/office/powerpoint/2010/main" val="3900960938"/>
      </p:ext>
    </p:extLst>
  </p:cSld>
  <p:clrMapOvr>
    <a:masterClrMapping/>
  </p:clrMapOvr>
  <p:transition spd="med">
    <p:pull/>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7160" y="-27383"/>
            <a:ext cx="8229600" cy="1143000"/>
          </a:xfrm>
        </p:spPr>
        <p:txBody>
          <a:bodyPr/>
          <a:lstStyle/>
          <a:p>
            <a:r>
              <a:rPr lang="zh-TW" altLang="en-US" dirty="0"/>
              <a:t>技優甄審入學</a:t>
            </a:r>
            <a:r>
              <a:rPr lang="en-US" altLang="zh-TW" dirty="0"/>
              <a:t>(2)—</a:t>
            </a:r>
            <a:r>
              <a:rPr lang="zh-TW" altLang="en-US" dirty="0">
                <a:solidFill>
                  <a:srgbClr val="FF0000"/>
                </a:solidFill>
              </a:rPr>
              <a:t>積分核算</a:t>
            </a:r>
          </a:p>
        </p:txBody>
      </p:sp>
      <p:pic>
        <p:nvPicPr>
          <p:cNvPr id="4" name="內容版面配置區 3"/>
          <p:cNvPicPr>
            <a:picLocks noGrp="1" noChangeAspect="1"/>
          </p:cNvPicPr>
          <p:nvPr>
            <p:ph idx="1"/>
          </p:nvPr>
        </p:nvPicPr>
        <p:blipFill rotWithShape="1">
          <a:blip r:embed="rId2"/>
          <a:srcRect t="54726"/>
          <a:stretch/>
        </p:blipFill>
        <p:spPr>
          <a:xfrm>
            <a:off x="251520" y="1412776"/>
            <a:ext cx="8784976" cy="5445224"/>
          </a:xfrm>
          <a:prstGeom prst="rect">
            <a:avLst/>
          </a:prstGeom>
        </p:spPr>
      </p:pic>
      <p:cxnSp>
        <p:nvCxnSpPr>
          <p:cNvPr id="6" name="直線接點 5"/>
          <p:cNvCxnSpPr/>
          <p:nvPr/>
        </p:nvCxnSpPr>
        <p:spPr>
          <a:xfrm>
            <a:off x="2123728" y="5085184"/>
            <a:ext cx="2088232"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直線接點 7"/>
          <p:cNvCxnSpPr/>
          <p:nvPr/>
        </p:nvCxnSpPr>
        <p:spPr>
          <a:xfrm>
            <a:off x="2123728" y="4581128"/>
            <a:ext cx="216024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直線接點 9"/>
          <p:cNvCxnSpPr/>
          <p:nvPr/>
        </p:nvCxnSpPr>
        <p:spPr>
          <a:xfrm>
            <a:off x="3851920" y="2060848"/>
            <a:ext cx="432048"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直線接點 10"/>
          <p:cNvCxnSpPr/>
          <p:nvPr/>
        </p:nvCxnSpPr>
        <p:spPr>
          <a:xfrm>
            <a:off x="395536" y="2564904"/>
            <a:ext cx="2016224"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42080882"/>
      </p:ext>
    </p:extLst>
  </p:cSld>
  <p:clrMapOvr>
    <a:masterClrMapping/>
  </p:clrMapOvr>
  <p:transition spd="med">
    <p:pull/>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標題 1"/>
          <p:cNvSpPr>
            <a:spLocks noGrp="1"/>
          </p:cNvSpPr>
          <p:nvPr>
            <p:ph type="title"/>
          </p:nvPr>
        </p:nvSpPr>
        <p:spPr>
          <a:xfrm>
            <a:off x="-324544" y="188640"/>
            <a:ext cx="6172200" cy="638175"/>
          </a:xfrm>
        </p:spPr>
        <p:txBody>
          <a:bodyPr>
            <a:normAutofit fontScale="90000"/>
          </a:bodyPr>
          <a:lstStyle/>
          <a:p>
            <a:pPr eaLnBrk="1" hangingPunct="1"/>
            <a:r>
              <a:rPr lang="zh-TW" altLang="en-US" b="1" dirty="0">
                <a:latin typeface="微軟正黑體" pitchFamily="34" charset="-120"/>
                <a:ea typeface="微軟正黑體" pitchFamily="34" charset="-120"/>
              </a:rPr>
              <a:t>實用技能學程</a:t>
            </a:r>
          </a:p>
        </p:txBody>
      </p:sp>
      <p:graphicFrame>
        <p:nvGraphicFramePr>
          <p:cNvPr id="4" name="資料庫圖表 3"/>
          <p:cNvGraphicFramePr/>
          <p:nvPr>
            <p:extLst>
              <p:ext uri="{D42A27DB-BD31-4B8C-83A1-F6EECF244321}">
                <p14:modId xmlns:p14="http://schemas.microsoft.com/office/powerpoint/2010/main" val="2103287024"/>
              </p:ext>
            </p:extLst>
          </p:nvPr>
        </p:nvGraphicFramePr>
        <p:xfrm>
          <a:off x="611560" y="1052736"/>
          <a:ext cx="7488832"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1848677"/>
      </p:ext>
    </p:extLst>
  </p:cSld>
  <p:clrMapOvr>
    <a:masterClrMapping/>
  </p:clrMapOvr>
  <p:transition spd="med">
    <p:pull/>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標題 1"/>
          <p:cNvSpPr>
            <a:spLocks noGrp="1"/>
          </p:cNvSpPr>
          <p:nvPr>
            <p:ph type="title"/>
          </p:nvPr>
        </p:nvSpPr>
        <p:spPr>
          <a:xfrm>
            <a:off x="1547664" y="332656"/>
            <a:ext cx="6172200" cy="638175"/>
          </a:xfrm>
        </p:spPr>
        <p:txBody>
          <a:bodyPr>
            <a:normAutofit fontScale="90000"/>
          </a:bodyPr>
          <a:lstStyle/>
          <a:p>
            <a:pPr eaLnBrk="1" hangingPunct="1"/>
            <a:r>
              <a:rPr lang="zh-TW" altLang="en-US" dirty="0"/>
              <a:t>實用技能學程</a:t>
            </a:r>
          </a:p>
        </p:txBody>
      </p:sp>
      <p:sp>
        <p:nvSpPr>
          <p:cNvPr id="168962" name="矩形 3"/>
          <p:cNvSpPr>
            <a:spLocks noChangeArrowheads="1"/>
          </p:cNvSpPr>
          <p:nvPr/>
        </p:nvSpPr>
        <p:spPr bwMode="auto">
          <a:xfrm>
            <a:off x="3347864" y="1182221"/>
            <a:ext cx="2339102" cy="523220"/>
          </a:xfrm>
          <a:prstGeom prst="rect">
            <a:avLst/>
          </a:prstGeom>
          <a:noFill/>
          <a:ln w="9525">
            <a:noFill/>
            <a:miter lim="800000"/>
            <a:headEnd/>
            <a:tailEnd/>
          </a:ln>
        </p:spPr>
        <p:txBody>
          <a:bodyPr wrap="none">
            <a:spAutoFit/>
          </a:bodyPr>
          <a:lstStyle/>
          <a:p>
            <a:r>
              <a:rPr lang="zh-TW" altLang="en-US" sz="2800" b="1" dirty="0">
                <a:solidFill>
                  <a:srgbClr val="006600"/>
                </a:solidFill>
                <a:latin typeface="微軟正黑體" pitchFamily="34" charset="-120"/>
                <a:ea typeface="微軟正黑體" pitchFamily="34" charset="-120"/>
              </a:rPr>
              <a:t>分發優先順序</a:t>
            </a:r>
          </a:p>
        </p:txBody>
      </p:sp>
      <p:graphicFrame>
        <p:nvGraphicFramePr>
          <p:cNvPr id="5" name="資料庫圖表 4"/>
          <p:cNvGraphicFramePr/>
          <p:nvPr/>
        </p:nvGraphicFramePr>
        <p:xfrm>
          <a:off x="899592" y="1916832"/>
          <a:ext cx="7776864" cy="4671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9555696"/>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2051720" y="1412776"/>
            <a:ext cx="6840760" cy="3312368"/>
          </a:xfrm>
        </p:spPr>
        <p:txBody>
          <a:bodyPr>
            <a:noAutofit/>
          </a:bodyPr>
          <a:lstStyle/>
          <a:p>
            <a:pPr algn="l">
              <a:lnSpc>
                <a:spcPts val="9000"/>
              </a:lnSpc>
            </a:pPr>
            <a:r>
              <a:rPr lang="zh-TW" altLang="en-US" sz="5333" dirty="0">
                <a:latin typeface="標楷體" panose="03000509000000000000" pitchFamily="65" charset="-120"/>
                <a:ea typeface="標楷體" panose="03000509000000000000" pitchFamily="65" charset="-120"/>
              </a:rPr>
              <a:t> 既然是</a:t>
            </a:r>
            <a:r>
              <a:rPr lang="zh-TW" altLang="en-US" sz="5333" dirty="0">
                <a:solidFill>
                  <a:srgbClr val="FF0000"/>
                </a:solidFill>
                <a:latin typeface="微軟正黑體" panose="020B0604030504040204" pitchFamily="34" charset="-120"/>
              </a:rPr>
              <a:t>「</a:t>
            </a:r>
            <a:r>
              <a:rPr lang="zh-TW" altLang="en-US" sz="5400" dirty="0">
                <a:solidFill>
                  <a:srgbClr val="FF0000"/>
                </a:solidFill>
                <a:latin typeface="標楷體" panose="03000509000000000000" pitchFamily="65" charset="-120"/>
                <a:ea typeface="標楷體" panose="03000509000000000000" pitchFamily="65" charset="-120"/>
              </a:rPr>
              <a:t>免試</a:t>
            </a:r>
            <a:r>
              <a:rPr lang="zh-TW" altLang="en-US" sz="5333" dirty="0">
                <a:solidFill>
                  <a:srgbClr val="FF0000"/>
                </a:solidFill>
                <a:latin typeface="微軟正黑體" panose="020B0604030504040204" pitchFamily="34" charset="-120"/>
              </a:rPr>
              <a:t>」</a:t>
            </a:r>
            <a:r>
              <a:rPr lang="zh-TW" altLang="en-US" sz="5333" dirty="0">
                <a:latin typeface="標楷體" panose="03000509000000000000" pitchFamily="65" charset="-120"/>
                <a:ea typeface="標楷體" panose="03000509000000000000" pitchFamily="65" charset="-120"/>
              </a:rPr>
              <a:t>入學</a:t>
            </a:r>
            <a:r>
              <a:rPr lang="en-US" altLang="zh-TW" sz="5333" dirty="0">
                <a:latin typeface="標楷體" panose="03000509000000000000" pitchFamily="65" charset="-120"/>
                <a:ea typeface="標楷體" panose="03000509000000000000" pitchFamily="65" charset="-120"/>
              </a:rPr>
              <a:t/>
            </a:r>
            <a:br>
              <a:rPr lang="en-US" altLang="zh-TW" sz="5333" dirty="0">
                <a:latin typeface="標楷體" panose="03000509000000000000" pitchFamily="65" charset="-120"/>
                <a:ea typeface="標楷體" panose="03000509000000000000" pitchFamily="65" charset="-120"/>
              </a:rPr>
            </a:br>
            <a:r>
              <a:rPr lang="zh-TW" altLang="en-US" sz="5333" dirty="0">
                <a:latin typeface="標楷體" panose="03000509000000000000" pitchFamily="65" charset="-120"/>
                <a:ea typeface="標楷體" panose="03000509000000000000" pitchFamily="65" charset="-120"/>
              </a:rPr>
              <a:t> </a:t>
            </a:r>
            <a:r>
              <a:rPr lang="zh-TW" altLang="en-US" sz="4800" dirty="0">
                <a:latin typeface="標楷體" panose="03000509000000000000" pitchFamily="65" charset="-120"/>
                <a:ea typeface="標楷體" panose="03000509000000000000" pitchFamily="65" charset="-120"/>
              </a:rPr>
              <a:t>那為什麼還有</a:t>
            </a:r>
            <a:r>
              <a:rPr lang="en-US" altLang="zh-TW" sz="4800" dirty="0">
                <a:latin typeface="標楷體" panose="03000509000000000000" pitchFamily="65" charset="-120"/>
                <a:ea typeface="標楷體" panose="03000509000000000000" pitchFamily="65" charset="-120"/>
              </a:rPr>
              <a:t/>
            </a:r>
            <a:br>
              <a:rPr lang="en-US" altLang="zh-TW" sz="4800" dirty="0">
                <a:latin typeface="標楷體" panose="03000509000000000000" pitchFamily="65" charset="-120"/>
                <a:ea typeface="標楷體" panose="03000509000000000000" pitchFamily="65" charset="-120"/>
              </a:rPr>
            </a:br>
            <a:r>
              <a:rPr lang="zh-TW" altLang="en-US" sz="6000" dirty="0">
                <a:solidFill>
                  <a:srgbClr val="00B0F0"/>
                </a:solidFill>
                <a:latin typeface="標楷體" panose="03000509000000000000" pitchFamily="65" charset="-120"/>
                <a:ea typeface="標楷體" panose="03000509000000000000" pitchFamily="65" charset="-120"/>
              </a:rPr>
              <a:t>國中教育會考</a:t>
            </a:r>
            <a:r>
              <a:rPr lang="zh-TW" altLang="en-US" sz="5333" dirty="0">
                <a:latin typeface="標楷體" panose="03000509000000000000" pitchFamily="65" charset="-120"/>
                <a:ea typeface="標楷體" panose="03000509000000000000" pitchFamily="65" charset="-120"/>
              </a:rPr>
              <a:t>？</a:t>
            </a:r>
          </a:p>
        </p:txBody>
      </p:sp>
      <p:pic>
        <p:nvPicPr>
          <p:cNvPr id="1026" name="Picture 2" descr="https://www.quickanddirtytips.com/sites/default/files/images/2499/question-mark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336712"/>
            <a:ext cx="2376264" cy="25243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bethparmar.co.uk/wp-content/uploads/2015/07/question-mark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336" y="3645024"/>
            <a:ext cx="129614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892052"/>
      </p:ext>
    </p:extLst>
  </p:cSld>
  <p:clrMapOvr>
    <a:masterClrMapping/>
  </p:clrMapOvr>
  <p:transition spd="med">
    <p:pull/>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資料庫圖表 6"/>
          <p:cNvGraphicFramePr/>
          <p:nvPr/>
        </p:nvGraphicFramePr>
        <p:xfrm>
          <a:off x="827584" y="1954649"/>
          <a:ext cx="7252707" cy="826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9986" name="標題 1"/>
          <p:cNvSpPr>
            <a:spLocks noGrp="1"/>
          </p:cNvSpPr>
          <p:nvPr>
            <p:ph type="title"/>
          </p:nvPr>
        </p:nvSpPr>
        <p:spPr>
          <a:xfrm>
            <a:off x="1403648" y="495060"/>
            <a:ext cx="6172200" cy="486966"/>
          </a:xfrm>
        </p:spPr>
        <p:txBody>
          <a:bodyPr>
            <a:normAutofit fontScale="90000"/>
          </a:bodyPr>
          <a:lstStyle/>
          <a:p>
            <a:pPr eaLnBrk="1" hangingPunct="1"/>
            <a:r>
              <a:rPr lang="zh-TW" altLang="en-US" dirty="0">
                <a:solidFill>
                  <a:schemeClr val="tx2"/>
                </a:solidFill>
                <a:latin typeface="微軟正黑體" pitchFamily="34" charset="-120"/>
                <a:ea typeface="微軟正黑體" pitchFamily="34" charset="-120"/>
              </a:rPr>
              <a:t>實用技能學程</a:t>
            </a:r>
          </a:p>
        </p:txBody>
      </p:sp>
      <p:sp>
        <p:nvSpPr>
          <p:cNvPr id="169987" name="矩形 3"/>
          <p:cNvSpPr>
            <a:spLocks noChangeArrowheads="1"/>
          </p:cNvSpPr>
          <p:nvPr/>
        </p:nvSpPr>
        <p:spPr bwMode="auto">
          <a:xfrm>
            <a:off x="2938535" y="1223903"/>
            <a:ext cx="3345788" cy="584775"/>
          </a:xfrm>
          <a:prstGeom prst="rect">
            <a:avLst/>
          </a:prstGeom>
          <a:noFill/>
          <a:ln w="9525">
            <a:noFill/>
            <a:miter lim="800000"/>
            <a:headEnd/>
            <a:tailEnd/>
          </a:ln>
        </p:spPr>
        <p:txBody>
          <a:bodyPr wrap="none">
            <a:spAutoFit/>
          </a:bodyPr>
          <a:lstStyle/>
          <a:p>
            <a:r>
              <a:rPr lang="zh-TW" altLang="en-US" sz="3200" b="1" dirty="0">
                <a:solidFill>
                  <a:srgbClr val="006600"/>
                </a:solidFill>
                <a:latin typeface="微軟正黑體" pitchFamily="34" charset="-120"/>
                <a:ea typeface="微軟正黑體" pitchFamily="34" charset="-120"/>
              </a:rPr>
              <a:t>超額分發順序</a:t>
            </a:r>
            <a:r>
              <a:rPr lang="en-US" altLang="zh-TW" sz="3200" b="1" dirty="0">
                <a:solidFill>
                  <a:srgbClr val="006600"/>
                </a:solidFill>
                <a:latin typeface="微軟正黑體" pitchFamily="34" charset="-120"/>
                <a:ea typeface="微軟正黑體" pitchFamily="34" charset="-120"/>
              </a:rPr>
              <a:t>(</a:t>
            </a:r>
            <a:r>
              <a:rPr lang="zh-TW" altLang="en-US" sz="3200" b="1" dirty="0">
                <a:solidFill>
                  <a:srgbClr val="006600"/>
                </a:solidFill>
                <a:latin typeface="微軟正黑體" pitchFamily="34" charset="-120"/>
                <a:ea typeface="微軟正黑體" pitchFamily="34" charset="-120"/>
              </a:rPr>
              <a:t>一</a:t>
            </a:r>
            <a:r>
              <a:rPr lang="en-US" altLang="zh-TW" sz="3200" b="1" dirty="0">
                <a:solidFill>
                  <a:srgbClr val="006600"/>
                </a:solidFill>
                <a:latin typeface="微軟正黑體" pitchFamily="34" charset="-120"/>
                <a:ea typeface="微軟正黑體" pitchFamily="34" charset="-120"/>
              </a:rPr>
              <a:t>)</a:t>
            </a:r>
            <a:endParaRPr lang="zh-TW" altLang="en-US" sz="3200" b="1" dirty="0">
              <a:solidFill>
                <a:srgbClr val="006600"/>
              </a:solidFill>
              <a:latin typeface="微軟正黑體" pitchFamily="34" charset="-120"/>
              <a:ea typeface="微軟正黑體" pitchFamily="34" charset="-120"/>
            </a:endParaRPr>
          </a:p>
        </p:txBody>
      </p:sp>
      <p:grpSp>
        <p:nvGrpSpPr>
          <p:cNvPr id="169988" name="群組 7"/>
          <p:cNvGrpSpPr>
            <a:grpSpLocks/>
          </p:cNvGrpSpPr>
          <p:nvPr/>
        </p:nvGrpSpPr>
        <p:grpSpPr bwMode="auto">
          <a:xfrm>
            <a:off x="827584" y="2781300"/>
            <a:ext cx="7305109" cy="4076700"/>
            <a:chOff x="510342" y="2565876"/>
            <a:chExt cx="8158811" cy="4062055"/>
          </a:xfrm>
        </p:grpSpPr>
        <p:sp>
          <p:nvSpPr>
            <p:cNvPr id="9" name="手繪多邊形 8"/>
            <p:cNvSpPr/>
            <p:nvPr/>
          </p:nvSpPr>
          <p:spPr>
            <a:xfrm>
              <a:off x="510342" y="2565876"/>
              <a:ext cx="3873791" cy="1079865"/>
            </a:xfrm>
            <a:custGeom>
              <a:avLst/>
              <a:gdLst>
                <a:gd name="connsiteX0" fmla="*/ 0 w 3873791"/>
                <a:gd name="connsiteY0" fmla="*/ 107987 h 1079865"/>
                <a:gd name="connsiteX1" fmla="*/ 31629 w 3873791"/>
                <a:gd name="connsiteY1" fmla="*/ 31629 h 1079865"/>
                <a:gd name="connsiteX2" fmla="*/ 107987 w 3873791"/>
                <a:gd name="connsiteY2" fmla="*/ 0 h 1079865"/>
                <a:gd name="connsiteX3" fmla="*/ 3765804 w 3873791"/>
                <a:gd name="connsiteY3" fmla="*/ 0 h 1079865"/>
                <a:gd name="connsiteX4" fmla="*/ 3842162 w 3873791"/>
                <a:gd name="connsiteY4" fmla="*/ 31629 h 1079865"/>
                <a:gd name="connsiteX5" fmla="*/ 3873791 w 3873791"/>
                <a:gd name="connsiteY5" fmla="*/ 107987 h 1079865"/>
                <a:gd name="connsiteX6" fmla="*/ 3873791 w 3873791"/>
                <a:gd name="connsiteY6" fmla="*/ 971878 h 1079865"/>
                <a:gd name="connsiteX7" fmla="*/ 3842162 w 3873791"/>
                <a:gd name="connsiteY7" fmla="*/ 1048236 h 1079865"/>
                <a:gd name="connsiteX8" fmla="*/ 3765804 w 3873791"/>
                <a:gd name="connsiteY8" fmla="*/ 1079865 h 1079865"/>
                <a:gd name="connsiteX9" fmla="*/ 107987 w 3873791"/>
                <a:gd name="connsiteY9" fmla="*/ 1079865 h 1079865"/>
                <a:gd name="connsiteX10" fmla="*/ 31629 w 3873791"/>
                <a:gd name="connsiteY10" fmla="*/ 1048236 h 1079865"/>
                <a:gd name="connsiteX11" fmla="*/ 0 w 3873791"/>
                <a:gd name="connsiteY11" fmla="*/ 971878 h 1079865"/>
                <a:gd name="connsiteX12" fmla="*/ 0 w 3873791"/>
                <a:gd name="connsiteY12" fmla="*/ 107987 h 107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73791" h="1079865">
                  <a:moveTo>
                    <a:pt x="0" y="107987"/>
                  </a:moveTo>
                  <a:cubicBezTo>
                    <a:pt x="0" y="79347"/>
                    <a:pt x="11377" y="51880"/>
                    <a:pt x="31629" y="31629"/>
                  </a:cubicBezTo>
                  <a:cubicBezTo>
                    <a:pt x="51881" y="11378"/>
                    <a:pt x="79347" y="0"/>
                    <a:pt x="107987" y="0"/>
                  </a:cubicBezTo>
                  <a:lnTo>
                    <a:pt x="3765804" y="0"/>
                  </a:lnTo>
                  <a:cubicBezTo>
                    <a:pt x="3794444" y="0"/>
                    <a:pt x="3821911" y="11377"/>
                    <a:pt x="3842162" y="31629"/>
                  </a:cubicBezTo>
                  <a:cubicBezTo>
                    <a:pt x="3862413" y="51881"/>
                    <a:pt x="3873791" y="79347"/>
                    <a:pt x="3873791" y="107987"/>
                  </a:cubicBezTo>
                  <a:lnTo>
                    <a:pt x="3873791" y="971878"/>
                  </a:lnTo>
                  <a:cubicBezTo>
                    <a:pt x="3873791" y="1000518"/>
                    <a:pt x="3862414" y="1027985"/>
                    <a:pt x="3842162" y="1048236"/>
                  </a:cubicBezTo>
                  <a:cubicBezTo>
                    <a:pt x="3821910" y="1068487"/>
                    <a:pt x="3794444" y="1079865"/>
                    <a:pt x="3765804" y="1079865"/>
                  </a:cubicBezTo>
                  <a:lnTo>
                    <a:pt x="107987" y="1079865"/>
                  </a:lnTo>
                  <a:cubicBezTo>
                    <a:pt x="79347" y="1079865"/>
                    <a:pt x="51880" y="1068488"/>
                    <a:pt x="31629" y="1048236"/>
                  </a:cubicBezTo>
                  <a:cubicBezTo>
                    <a:pt x="11378" y="1027984"/>
                    <a:pt x="0" y="1000518"/>
                    <a:pt x="0" y="971878"/>
                  </a:cubicBezTo>
                  <a:lnTo>
                    <a:pt x="0" y="107987"/>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lIns="80871" tIns="80871" rIns="80871" bIns="80871" spcCol="1270" anchor="ctr"/>
            <a:lstStyle/>
            <a:p>
              <a:pPr algn="ctr" defTabSz="666750">
                <a:defRPr/>
              </a:pPr>
              <a:r>
                <a:rPr lang="zh-TW" altLang="en-US" sz="1500" b="1">
                  <a:solidFill>
                    <a:prstClr val="white"/>
                  </a:solidFill>
                  <a:latin typeface="微軟正黑體" pitchFamily="34" charset="-120"/>
                  <a:ea typeface="微軟正黑體" pitchFamily="34" charset="-120"/>
                </a:rPr>
                <a:t>曾參加各直轄市、縣（市）政府主辦之技藝競賽或成果展，獲獎並為低收入戶者</a:t>
              </a:r>
              <a:endParaRPr lang="zh-TW" altLang="en-US" sz="1500" b="1" dirty="0">
                <a:solidFill>
                  <a:prstClr val="white"/>
                </a:solidFill>
                <a:latin typeface="微軟正黑體" pitchFamily="34" charset="-120"/>
                <a:ea typeface="微軟正黑體" pitchFamily="34" charset="-120"/>
              </a:endParaRPr>
            </a:p>
          </p:txBody>
        </p:sp>
        <p:sp>
          <p:nvSpPr>
            <p:cNvPr id="10" name="手繪多邊形 9"/>
            <p:cNvSpPr/>
            <p:nvPr/>
          </p:nvSpPr>
          <p:spPr>
            <a:xfrm>
              <a:off x="4474603" y="2978327"/>
              <a:ext cx="217951" cy="254962"/>
            </a:xfrm>
            <a:custGeom>
              <a:avLst/>
              <a:gdLst>
                <a:gd name="connsiteX0" fmla="*/ 0 w 217951"/>
                <a:gd name="connsiteY0" fmla="*/ 50992 h 254962"/>
                <a:gd name="connsiteX1" fmla="*/ 108976 w 217951"/>
                <a:gd name="connsiteY1" fmla="*/ 50992 h 254962"/>
                <a:gd name="connsiteX2" fmla="*/ 108976 w 217951"/>
                <a:gd name="connsiteY2" fmla="*/ 0 h 254962"/>
                <a:gd name="connsiteX3" fmla="*/ 217951 w 217951"/>
                <a:gd name="connsiteY3" fmla="*/ 127481 h 254962"/>
                <a:gd name="connsiteX4" fmla="*/ 108976 w 217951"/>
                <a:gd name="connsiteY4" fmla="*/ 254962 h 254962"/>
                <a:gd name="connsiteX5" fmla="*/ 108976 w 217951"/>
                <a:gd name="connsiteY5" fmla="*/ 203970 h 254962"/>
                <a:gd name="connsiteX6" fmla="*/ 0 w 217951"/>
                <a:gd name="connsiteY6" fmla="*/ 203970 h 254962"/>
                <a:gd name="connsiteX7" fmla="*/ 0 w 217951"/>
                <a:gd name="connsiteY7" fmla="*/ 50992 h 25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951" h="254962">
                  <a:moveTo>
                    <a:pt x="0" y="50992"/>
                  </a:moveTo>
                  <a:lnTo>
                    <a:pt x="108976" y="50992"/>
                  </a:lnTo>
                  <a:lnTo>
                    <a:pt x="108976" y="0"/>
                  </a:lnTo>
                  <a:lnTo>
                    <a:pt x="217951" y="127481"/>
                  </a:lnTo>
                  <a:lnTo>
                    <a:pt x="108976" y="254962"/>
                  </a:lnTo>
                  <a:lnTo>
                    <a:pt x="108976" y="203970"/>
                  </a:lnTo>
                  <a:lnTo>
                    <a:pt x="0" y="203970"/>
                  </a:lnTo>
                  <a:lnTo>
                    <a:pt x="0" y="50992"/>
                  </a:lnTo>
                  <a:close/>
                </a:path>
              </a:pathLst>
            </a:custGeom>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lIns="0" tIns="38244" rIns="49039" bIns="38244" spcCol="1270" anchor="ctr"/>
            <a:lstStyle/>
            <a:p>
              <a:pPr algn="ctr" defTabSz="666750">
                <a:defRPr/>
              </a:pPr>
              <a:endParaRPr lang="zh-TW" altLang="en-US" sz="1500" b="1">
                <a:solidFill>
                  <a:prstClr val="white"/>
                </a:solidFill>
                <a:latin typeface="微軟正黑體" pitchFamily="34" charset="-120"/>
                <a:ea typeface="微軟正黑體" pitchFamily="34" charset="-120"/>
              </a:endParaRPr>
            </a:p>
          </p:txBody>
        </p:sp>
        <p:sp>
          <p:nvSpPr>
            <p:cNvPr id="11" name="手繪多邊形 10"/>
            <p:cNvSpPr/>
            <p:nvPr/>
          </p:nvSpPr>
          <p:spPr>
            <a:xfrm>
              <a:off x="4795362" y="2565876"/>
              <a:ext cx="3873791" cy="1079865"/>
            </a:xfrm>
            <a:custGeom>
              <a:avLst/>
              <a:gdLst>
                <a:gd name="connsiteX0" fmla="*/ 0 w 3873791"/>
                <a:gd name="connsiteY0" fmla="*/ 107987 h 1079865"/>
                <a:gd name="connsiteX1" fmla="*/ 31629 w 3873791"/>
                <a:gd name="connsiteY1" fmla="*/ 31629 h 1079865"/>
                <a:gd name="connsiteX2" fmla="*/ 107987 w 3873791"/>
                <a:gd name="connsiteY2" fmla="*/ 0 h 1079865"/>
                <a:gd name="connsiteX3" fmla="*/ 3765804 w 3873791"/>
                <a:gd name="connsiteY3" fmla="*/ 0 h 1079865"/>
                <a:gd name="connsiteX4" fmla="*/ 3842162 w 3873791"/>
                <a:gd name="connsiteY4" fmla="*/ 31629 h 1079865"/>
                <a:gd name="connsiteX5" fmla="*/ 3873791 w 3873791"/>
                <a:gd name="connsiteY5" fmla="*/ 107987 h 1079865"/>
                <a:gd name="connsiteX6" fmla="*/ 3873791 w 3873791"/>
                <a:gd name="connsiteY6" fmla="*/ 971878 h 1079865"/>
                <a:gd name="connsiteX7" fmla="*/ 3842162 w 3873791"/>
                <a:gd name="connsiteY7" fmla="*/ 1048236 h 1079865"/>
                <a:gd name="connsiteX8" fmla="*/ 3765804 w 3873791"/>
                <a:gd name="connsiteY8" fmla="*/ 1079865 h 1079865"/>
                <a:gd name="connsiteX9" fmla="*/ 107987 w 3873791"/>
                <a:gd name="connsiteY9" fmla="*/ 1079865 h 1079865"/>
                <a:gd name="connsiteX10" fmla="*/ 31629 w 3873791"/>
                <a:gd name="connsiteY10" fmla="*/ 1048236 h 1079865"/>
                <a:gd name="connsiteX11" fmla="*/ 0 w 3873791"/>
                <a:gd name="connsiteY11" fmla="*/ 971878 h 1079865"/>
                <a:gd name="connsiteX12" fmla="*/ 0 w 3873791"/>
                <a:gd name="connsiteY12" fmla="*/ 107987 h 107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73791" h="1079865">
                  <a:moveTo>
                    <a:pt x="0" y="107987"/>
                  </a:moveTo>
                  <a:cubicBezTo>
                    <a:pt x="0" y="79347"/>
                    <a:pt x="11377" y="51880"/>
                    <a:pt x="31629" y="31629"/>
                  </a:cubicBezTo>
                  <a:cubicBezTo>
                    <a:pt x="51881" y="11378"/>
                    <a:pt x="79347" y="0"/>
                    <a:pt x="107987" y="0"/>
                  </a:cubicBezTo>
                  <a:lnTo>
                    <a:pt x="3765804" y="0"/>
                  </a:lnTo>
                  <a:cubicBezTo>
                    <a:pt x="3794444" y="0"/>
                    <a:pt x="3821911" y="11377"/>
                    <a:pt x="3842162" y="31629"/>
                  </a:cubicBezTo>
                  <a:cubicBezTo>
                    <a:pt x="3862413" y="51881"/>
                    <a:pt x="3873791" y="79347"/>
                    <a:pt x="3873791" y="107987"/>
                  </a:cubicBezTo>
                  <a:lnTo>
                    <a:pt x="3873791" y="971878"/>
                  </a:lnTo>
                  <a:cubicBezTo>
                    <a:pt x="3873791" y="1000518"/>
                    <a:pt x="3862414" y="1027985"/>
                    <a:pt x="3842162" y="1048236"/>
                  </a:cubicBezTo>
                  <a:cubicBezTo>
                    <a:pt x="3821910" y="1068487"/>
                    <a:pt x="3794444" y="1079865"/>
                    <a:pt x="3765804" y="1079865"/>
                  </a:cubicBezTo>
                  <a:lnTo>
                    <a:pt x="107987" y="1079865"/>
                  </a:lnTo>
                  <a:cubicBezTo>
                    <a:pt x="79347" y="1079865"/>
                    <a:pt x="51880" y="1068488"/>
                    <a:pt x="31629" y="1048236"/>
                  </a:cubicBezTo>
                  <a:cubicBezTo>
                    <a:pt x="11378" y="1027984"/>
                    <a:pt x="0" y="1000518"/>
                    <a:pt x="0" y="971878"/>
                  </a:cubicBezTo>
                  <a:lnTo>
                    <a:pt x="0" y="107987"/>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lIns="80871" tIns="80871" rIns="80871" bIns="80871" spcCol="1270" anchor="ctr"/>
            <a:lstStyle/>
            <a:p>
              <a:pPr algn="ctr" defTabSz="666750">
                <a:defRPr/>
              </a:pPr>
              <a:r>
                <a:rPr lang="zh-TW" altLang="en-US" sz="1500" b="1" dirty="0">
                  <a:solidFill>
                    <a:prstClr val="white"/>
                  </a:solidFill>
                  <a:latin typeface="微軟正黑體" pitchFamily="34" charset="-120"/>
                  <a:ea typeface="微軟正黑體" pitchFamily="34" charset="-120"/>
                </a:rPr>
                <a:t>曾參加各直轄市、縣</a:t>
              </a:r>
              <a:r>
                <a:rPr lang="en-US" altLang="zh-TW" sz="1500" b="1" dirty="0">
                  <a:solidFill>
                    <a:prstClr val="white"/>
                  </a:solidFill>
                  <a:latin typeface="微軟正黑體" pitchFamily="34" charset="-120"/>
                  <a:ea typeface="微軟正黑體" pitchFamily="34" charset="-120"/>
                </a:rPr>
                <a:t>(</a:t>
              </a:r>
              <a:r>
                <a:rPr lang="zh-TW" altLang="en-US" sz="1500" b="1" dirty="0">
                  <a:solidFill>
                    <a:prstClr val="white"/>
                  </a:solidFill>
                  <a:latin typeface="微軟正黑體" pitchFamily="34" charset="-120"/>
                  <a:ea typeface="微軟正黑體" pitchFamily="34" charset="-120"/>
                </a:rPr>
                <a:t>市</a:t>
              </a:r>
              <a:r>
                <a:rPr lang="en-US" altLang="zh-TW" sz="1500" b="1">
                  <a:solidFill>
                    <a:prstClr val="white"/>
                  </a:solidFill>
                  <a:latin typeface="微軟正黑體" pitchFamily="34" charset="-120"/>
                  <a:ea typeface="微軟正黑體" pitchFamily="34" charset="-120"/>
                </a:rPr>
                <a:t>)</a:t>
              </a:r>
              <a:r>
                <a:rPr lang="zh-TW" altLang="en-US" sz="1500" b="1">
                  <a:solidFill>
                    <a:prstClr val="white"/>
                  </a:solidFill>
                  <a:latin typeface="微軟正黑體" pitchFamily="34" charset="-120"/>
                  <a:ea typeface="微軟正黑體" pitchFamily="34" charset="-120"/>
                </a:rPr>
                <a:t>政府</a:t>
              </a:r>
              <a:r>
                <a:rPr lang="zh-TW" altLang="en-US" sz="1500" b="1" dirty="0">
                  <a:solidFill>
                    <a:prstClr val="white"/>
                  </a:solidFill>
                  <a:latin typeface="微軟正黑體" pitchFamily="34" charset="-120"/>
                  <a:ea typeface="微軟正黑體" pitchFamily="34" charset="-120"/>
                </a:rPr>
                <a:t>主辦之技藝競賽或成果展，獲獎者</a:t>
              </a:r>
            </a:p>
          </p:txBody>
        </p:sp>
        <p:sp>
          <p:nvSpPr>
            <p:cNvPr id="12" name="手繪多邊形 11"/>
            <p:cNvSpPr/>
            <p:nvPr/>
          </p:nvSpPr>
          <p:spPr>
            <a:xfrm>
              <a:off x="6604776" y="3736211"/>
              <a:ext cx="254963" cy="217952"/>
            </a:xfrm>
            <a:custGeom>
              <a:avLst/>
              <a:gdLst>
                <a:gd name="connsiteX0" fmla="*/ 0 w 217951"/>
                <a:gd name="connsiteY0" fmla="*/ 50992 h 254962"/>
                <a:gd name="connsiteX1" fmla="*/ 108976 w 217951"/>
                <a:gd name="connsiteY1" fmla="*/ 50992 h 254962"/>
                <a:gd name="connsiteX2" fmla="*/ 108976 w 217951"/>
                <a:gd name="connsiteY2" fmla="*/ 0 h 254962"/>
                <a:gd name="connsiteX3" fmla="*/ 217951 w 217951"/>
                <a:gd name="connsiteY3" fmla="*/ 127481 h 254962"/>
                <a:gd name="connsiteX4" fmla="*/ 108976 w 217951"/>
                <a:gd name="connsiteY4" fmla="*/ 254962 h 254962"/>
                <a:gd name="connsiteX5" fmla="*/ 108976 w 217951"/>
                <a:gd name="connsiteY5" fmla="*/ 203970 h 254962"/>
                <a:gd name="connsiteX6" fmla="*/ 0 w 217951"/>
                <a:gd name="connsiteY6" fmla="*/ 203970 h 254962"/>
                <a:gd name="connsiteX7" fmla="*/ 0 w 217951"/>
                <a:gd name="connsiteY7" fmla="*/ 50992 h 25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951" h="254962">
                  <a:moveTo>
                    <a:pt x="174361" y="1"/>
                  </a:moveTo>
                  <a:lnTo>
                    <a:pt x="174361" y="127482"/>
                  </a:lnTo>
                  <a:lnTo>
                    <a:pt x="217951" y="127482"/>
                  </a:lnTo>
                  <a:lnTo>
                    <a:pt x="108976" y="254961"/>
                  </a:lnTo>
                  <a:lnTo>
                    <a:pt x="0" y="127482"/>
                  </a:lnTo>
                  <a:lnTo>
                    <a:pt x="43590" y="127482"/>
                  </a:lnTo>
                  <a:lnTo>
                    <a:pt x="43590" y="1"/>
                  </a:lnTo>
                  <a:lnTo>
                    <a:pt x="174361" y="1"/>
                  </a:lnTo>
                  <a:close/>
                </a:path>
              </a:pathLst>
            </a:custGeom>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lIns="38245" tIns="1" rIns="38244" bIns="49039" spcCol="1270" anchor="ctr"/>
            <a:lstStyle/>
            <a:p>
              <a:pPr algn="ctr" defTabSz="666750">
                <a:defRPr/>
              </a:pPr>
              <a:endParaRPr lang="zh-TW" altLang="en-US" sz="1500" b="1">
                <a:solidFill>
                  <a:prstClr val="white"/>
                </a:solidFill>
                <a:latin typeface="微軟正黑體" pitchFamily="34" charset="-120"/>
                <a:ea typeface="微軟正黑體" pitchFamily="34" charset="-120"/>
              </a:endParaRPr>
            </a:p>
          </p:txBody>
        </p:sp>
        <p:sp>
          <p:nvSpPr>
            <p:cNvPr id="13" name="手繪多邊形 12"/>
            <p:cNvSpPr/>
            <p:nvPr/>
          </p:nvSpPr>
          <p:spPr>
            <a:xfrm>
              <a:off x="4795362" y="4056971"/>
              <a:ext cx="3873791" cy="1079865"/>
            </a:xfrm>
            <a:custGeom>
              <a:avLst/>
              <a:gdLst>
                <a:gd name="connsiteX0" fmla="*/ 0 w 3873791"/>
                <a:gd name="connsiteY0" fmla="*/ 107987 h 1079865"/>
                <a:gd name="connsiteX1" fmla="*/ 31629 w 3873791"/>
                <a:gd name="connsiteY1" fmla="*/ 31629 h 1079865"/>
                <a:gd name="connsiteX2" fmla="*/ 107987 w 3873791"/>
                <a:gd name="connsiteY2" fmla="*/ 0 h 1079865"/>
                <a:gd name="connsiteX3" fmla="*/ 3765804 w 3873791"/>
                <a:gd name="connsiteY3" fmla="*/ 0 h 1079865"/>
                <a:gd name="connsiteX4" fmla="*/ 3842162 w 3873791"/>
                <a:gd name="connsiteY4" fmla="*/ 31629 h 1079865"/>
                <a:gd name="connsiteX5" fmla="*/ 3873791 w 3873791"/>
                <a:gd name="connsiteY5" fmla="*/ 107987 h 1079865"/>
                <a:gd name="connsiteX6" fmla="*/ 3873791 w 3873791"/>
                <a:gd name="connsiteY6" fmla="*/ 971878 h 1079865"/>
                <a:gd name="connsiteX7" fmla="*/ 3842162 w 3873791"/>
                <a:gd name="connsiteY7" fmla="*/ 1048236 h 1079865"/>
                <a:gd name="connsiteX8" fmla="*/ 3765804 w 3873791"/>
                <a:gd name="connsiteY8" fmla="*/ 1079865 h 1079865"/>
                <a:gd name="connsiteX9" fmla="*/ 107987 w 3873791"/>
                <a:gd name="connsiteY9" fmla="*/ 1079865 h 1079865"/>
                <a:gd name="connsiteX10" fmla="*/ 31629 w 3873791"/>
                <a:gd name="connsiteY10" fmla="*/ 1048236 h 1079865"/>
                <a:gd name="connsiteX11" fmla="*/ 0 w 3873791"/>
                <a:gd name="connsiteY11" fmla="*/ 971878 h 1079865"/>
                <a:gd name="connsiteX12" fmla="*/ 0 w 3873791"/>
                <a:gd name="connsiteY12" fmla="*/ 107987 h 107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73791" h="1079865">
                  <a:moveTo>
                    <a:pt x="0" y="107987"/>
                  </a:moveTo>
                  <a:cubicBezTo>
                    <a:pt x="0" y="79347"/>
                    <a:pt x="11377" y="51880"/>
                    <a:pt x="31629" y="31629"/>
                  </a:cubicBezTo>
                  <a:cubicBezTo>
                    <a:pt x="51881" y="11378"/>
                    <a:pt x="79347" y="0"/>
                    <a:pt x="107987" y="0"/>
                  </a:cubicBezTo>
                  <a:lnTo>
                    <a:pt x="3765804" y="0"/>
                  </a:lnTo>
                  <a:cubicBezTo>
                    <a:pt x="3794444" y="0"/>
                    <a:pt x="3821911" y="11377"/>
                    <a:pt x="3842162" y="31629"/>
                  </a:cubicBezTo>
                  <a:cubicBezTo>
                    <a:pt x="3862413" y="51881"/>
                    <a:pt x="3873791" y="79347"/>
                    <a:pt x="3873791" y="107987"/>
                  </a:cubicBezTo>
                  <a:lnTo>
                    <a:pt x="3873791" y="971878"/>
                  </a:lnTo>
                  <a:cubicBezTo>
                    <a:pt x="3873791" y="1000518"/>
                    <a:pt x="3862414" y="1027985"/>
                    <a:pt x="3842162" y="1048236"/>
                  </a:cubicBezTo>
                  <a:cubicBezTo>
                    <a:pt x="3821910" y="1068487"/>
                    <a:pt x="3794444" y="1079865"/>
                    <a:pt x="3765804" y="1079865"/>
                  </a:cubicBezTo>
                  <a:lnTo>
                    <a:pt x="107987" y="1079865"/>
                  </a:lnTo>
                  <a:cubicBezTo>
                    <a:pt x="79347" y="1079865"/>
                    <a:pt x="51880" y="1068488"/>
                    <a:pt x="31629" y="1048236"/>
                  </a:cubicBezTo>
                  <a:cubicBezTo>
                    <a:pt x="11378" y="1027984"/>
                    <a:pt x="0" y="1000518"/>
                    <a:pt x="0" y="971878"/>
                  </a:cubicBezTo>
                  <a:lnTo>
                    <a:pt x="0" y="107987"/>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lIns="80871" tIns="80871" rIns="80871" bIns="80871" spcCol="1270" anchor="ctr"/>
            <a:lstStyle/>
            <a:p>
              <a:pPr algn="ctr" defTabSz="666750">
                <a:defRPr/>
              </a:pPr>
              <a:r>
                <a:rPr lang="zh-TW" altLang="en-US" sz="1500" b="1">
                  <a:solidFill>
                    <a:prstClr val="white"/>
                  </a:solidFill>
                  <a:latin typeface="微軟正黑體" pitchFamily="34" charset="-120"/>
                  <a:ea typeface="微軟正黑體" pitchFamily="34" charset="-120"/>
                </a:rPr>
                <a:t>低收入戶</a:t>
              </a:r>
              <a:endParaRPr lang="zh-TW" altLang="en-US" sz="1500" b="1" dirty="0">
                <a:solidFill>
                  <a:prstClr val="white"/>
                </a:solidFill>
                <a:latin typeface="微軟正黑體" pitchFamily="34" charset="-120"/>
                <a:ea typeface="微軟正黑體" pitchFamily="34" charset="-120"/>
              </a:endParaRPr>
            </a:p>
          </p:txBody>
        </p:sp>
        <p:sp>
          <p:nvSpPr>
            <p:cNvPr id="14" name="手繪多邊形 13"/>
            <p:cNvSpPr/>
            <p:nvPr/>
          </p:nvSpPr>
          <p:spPr>
            <a:xfrm rot="21600000">
              <a:off x="4486940" y="4469422"/>
              <a:ext cx="217951" cy="254962"/>
            </a:xfrm>
            <a:custGeom>
              <a:avLst/>
              <a:gdLst>
                <a:gd name="connsiteX0" fmla="*/ 0 w 217951"/>
                <a:gd name="connsiteY0" fmla="*/ 50992 h 254962"/>
                <a:gd name="connsiteX1" fmla="*/ 108976 w 217951"/>
                <a:gd name="connsiteY1" fmla="*/ 50992 h 254962"/>
                <a:gd name="connsiteX2" fmla="*/ 108976 w 217951"/>
                <a:gd name="connsiteY2" fmla="*/ 0 h 254962"/>
                <a:gd name="connsiteX3" fmla="*/ 217951 w 217951"/>
                <a:gd name="connsiteY3" fmla="*/ 127481 h 254962"/>
                <a:gd name="connsiteX4" fmla="*/ 108976 w 217951"/>
                <a:gd name="connsiteY4" fmla="*/ 254962 h 254962"/>
                <a:gd name="connsiteX5" fmla="*/ 108976 w 217951"/>
                <a:gd name="connsiteY5" fmla="*/ 203970 h 254962"/>
                <a:gd name="connsiteX6" fmla="*/ 0 w 217951"/>
                <a:gd name="connsiteY6" fmla="*/ 203970 h 254962"/>
                <a:gd name="connsiteX7" fmla="*/ 0 w 217951"/>
                <a:gd name="connsiteY7" fmla="*/ 50992 h 25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951" h="254962">
                  <a:moveTo>
                    <a:pt x="217951" y="203970"/>
                  </a:moveTo>
                  <a:lnTo>
                    <a:pt x="108975" y="203970"/>
                  </a:lnTo>
                  <a:lnTo>
                    <a:pt x="108975" y="254962"/>
                  </a:lnTo>
                  <a:lnTo>
                    <a:pt x="0" y="127481"/>
                  </a:lnTo>
                  <a:lnTo>
                    <a:pt x="108975" y="0"/>
                  </a:lnTo>
                  <a:lnTo>
                    <a:pt x="108975" y="50992"/>
                  </a:lnTo>
                  <a:lnTo>
                    <a:pt x="217951" y="50992"/>
                  </a:lnTo>
                  <a:lnTo>
                    <a:pt x="217951" y="203970"/>
                  </a:lnTo>
                  <a:close/>
                </a:path>
              </a:pathLst>
            </a:custGeom>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lIns="49039" tIns="38244" rIns="0" bIns="38244" spcCol="1270" anchor="ctr"/>
            <a:lstStyle/>
            <a:p>
              <a:pPr algn="ctr" defTabSz="666750">
                <a:defRPr/>
              </a:pPr>
              <a:endParaRPr lang="zh-TW" altLang="en-US" sz="1500" b="1">
                <a:solidFill>
                  <a:prstClr val="white"/>
                </a:solidFill>
                <a:latin typeface="微軟正黑體" pitchFamily="34" charset="-120"/>
                <a:ea typeface="微軟正黑體" pitchFamily="34" charset="-120"/>
              </a:endParaRPr>
            </a:p>
          </p:txBody>
        </p:sp>
        <p:sp>
          <p:nvSpPr>
            <p:cNvPr id="15" name="手繪多邊形 14"/>
            <p:cNvSpPr/>
            <p:nvPr/>
          </p:nvSpPr>
          <p:spPr>
            <a:xfrm>
              <a:off x="510342" y="4056971"/>
              <a:ext cx="3873791" cy="1079865"/>
            </a:xfrm>
            <a:custGeom>
              <a:avLst/>
              <a:gdLst>
                <a:gd name="connsiteX0" fmla="*/ 0 w 3873791"/>
                <a:gd name="connsiteY0" fmla="*/ 107987 h 1079865"/>
                <a:gd name="connsiteX1" fmla="*/ 31629 w 3873791"/>
                <a:gd name="connsiteY1" fmla="*/ 31629 h 1079865"/>
                <a:gd name="connsiteX2" fmla="*/ 107987 w 3873791"/>
                <a:gd name="connsiteY2" fmla="*/ 0 h 1079865"/>
                <a:gd name="connsiteX3" fmla="*/ 3765804 w 3873791"/>
                <a:gd name="connsiteY3" fmla="*/ 0 h 1079865"/>
                <a:gd name="connsiteX4" fmla="*/ 3842162 w 3873791"/>
                <a:gd name="connsiteY4" fmla="*/ 31629 h 1079865"/>
                <a:gd name="connsiteX5" fmla="*/ 3873791 w 3873791"/>
                <a:gd name="connsiteY5" fmla="*/ 107987 h 1079865"/>
                <a:gd name="connsiteX6" fmla="*/ 3873791 w 3873791"/>
                <a:gd name="connsiteY6" fmla="*/ 971878 h 1079865"/>
                <a:gd name="connsiteX7" fmla="*/ 3842162 w 3873791"/>
                <a:gd name="connsiteY7" fmla="*/ 1048236 h 1079865"/>
                <a:gd name="connsiteX8" fmla="*/ 3765804 w 3873791"/>
                <a:gd name="connsiteY8" fmla="*/ 1079865 h 1079865"/>
                <a:gd name="connsiteX9" fmla="*/ 107987 w 3873791"/>
                <a:gd name="connsiteY9" fmla="*/ 1079865 h 1079865"/>
                <a:gd name="connsiteX10" fmla="*/ 31629 w 3873791"/>
                <a:gd name="connsiteY10" fmla="*/ 1048236 h 1079865"/>
                <a:gd name="connsiteX11" fmla="*/ 0 w 3873791"/>
                <a:gd name="connsiteY11" fmla="*/ 971878 h 1079865"/>
                <a:gd name="connsiteX12" fmla="*/ 0 w 3873791"/>
                <a:gd name="connsiteY12" fmla="*/ 107987 h 107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73791" h="1079865">
                  <a:moveTo>
                    <a:pt x="0" y="107987"/>
                  </a:moveTo>
                  <a:cubicBezTo>
                    <a:pt x="0" y="79347"/>
                    <a:pt x="11377" y="51880"/>
                    <a:pt x="31629" y="31629"/>
                  </a:cubicBezTo>
                  <a:cubicBezTo>
                    <a:pt x="51881" y="11378"/>
                    <a:pt x="79347" y="0"/>
                    <a:pt x="107987" y="0"/>
                  </a:cubicBezTo>
                  <a:lnTo>
                    <a:pt x="3765804" y="0"/>
                  </a:lnTo>
                  <a:cubicBezTo>
                    <a:pt x="3794444" y="0"/>
                    <a:pt x="3821911" y="11377"/>
                    <a:pt x="3842162" y="31629"/>
                  </a:cubicBezTo>
                  <a:cubicBezTo>
                    <a:pt x="3862413" y="51881"/>
                    <a:pt x="3873791" y="79347"/>
                    <a:pt x="3873791" y="107987"/>
                  </a:cubicBezTo>
                  <a:lnTo>
                    <a:pt x="3873791" y="971878"/>
                  </a:lnTo>
                  <a:cubicBezTo>
                    <a:pt x="3873791" y="1000518"/>
                    <a:pt x="3862414" y="1027985"/>
                    <a:pt x="3842162" y="1048236"/>
                  </a:cubicBezTo>
                  <a:cubicBezTo>
                    <a:pt x="3821910" y="1068487"/>
                    <a:pt x="3794444" y="1079865"/>
                    <a:pt x="3765804" y="1079865"/>
                  </a:cubicBezTo>
                  <a:lnTo>
                    <a:pt x="107987" y="1079865"/>
                  </a:lnTo>
                  <a:cubicBezTo>
                    <a:pt x="79347" y="1079865"/>
                    <a:pt x="51880" y="1068488"/>
                    <a:pt x="31629" y="1048236"/>
                  </a:cubicBezTo>
                  <a:cubicBezTo>
                    <a:pt x="11378" y="1027984"/>
                    <a:pt x="0" y="1000518"/>
                    <a:pt x="0" y="971878"/>
                  </a:cubicBezTo>
                  <a:lnTo>
                    <a:pt x="0" y="107987"/>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lIns="80871" tIns="80871" rIns="80871" bIns="80871" spcCol="1270" anchor="ctr"/>
            <a:lstStyle/>
            <a:p>
              <a:pPr algn="ctr" defTabSz="666750">
                <a:defRPr/>
              </a:pPr>
              <a:r>
                <a:rPr lang="zh-TW" altLang="en-US" sz="1500" b="1">
                  <a:solidFill>
                    <a:prstClr val="white"/>
                  </a:solidFill>
                  <a:latin typeface="微軟正黑體" pitchFamily="34" charset="-120"/>
                  <a:ea typeface="微軟正黑體" pitchFamily="34" charset="-120"/>
                </a:rPr>
                <a:t>職群綜合表現積分</a:t>
              </a:r>
              <a:endParaRPr lang="zh-TW" altLang="en-US" sz="1500" b="1" dirty="0">
                <a:solidFill>
                  <a:prstClr val="white"/>
                </a:solidFill>
                <a:latin typeface="微軟正黑體" pitchFamily="34" charset="-120"/>
                <a:ea typeface="微軟正黑體" pitchFamily="34" charset="-120"/>
              </a:endParaRPr>
            </a:p>
          </p:txBody>
        </p:sp>
        <p:sp>
          <p:nvSpPr>
            <p:cNvPr id="16" name="手繪多邊形 15"/>
            <p:cNvSpPr/>
            <p:nvPr/>
          </p:nvSpPr>
          <p:spPr>
            <a:xfrm rot="5356720">
              <a:off x="2294972" y="5231743"/>
              <a:ext cx="312184" cy="254962"/>
            </a:xfrm>
            <a:custGeom>
              <a:avLst/>
              <a:gdLst>
                <a:gd name="connsiteX0" fmla="*/ 0 w 312184"/>
                <a:gd name="connsiteY0" fmla="*/ 50992 h 254962"/>
                <a:gd name="connsiteX1" fmla="*/ 184703 w 312184"/>
                <a:gd name="connsiteY1" fmla="*/ 50992 h 254962"/>
                <a:gd name="connsiteX2" fmla="*/ 184703 w 312184"/>
                <a:gd name="connsiteY2" fmla="*/ 0 h 254962"/>
                <a:gd name="connsiteX3" fmla="*/ 312184 w 312184"/>
                <a:gd name="connsiteY3" fmla="*/ 127481 h 254962"/>
                <a:gd name="connsiteX4" fmla="*/ 184703 w 312184"/>
                <a:gd name="connsiteY4" fmla="*/ 254962 h 254962"/>
                <a:gd name="connsiteX5" fmla="*/ 184703 w 312184"/>
                <a:gd name="connsiteY5" fmla="*/ 203970 h 254962"/>
                <a:gd name="connsiteX6" fmla="*/ 0 w 312184"/>
                <a:gd name="connsiteY6" fmla="*/ 203970 h 254962"/>
                <a:gd name="connsiteX7" fmla="*/ 0 w 312184"/>
                <a:gd name="connsiteY7" fmla="*/ 50992 h 25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184" h="254962">
                  <a:moveTo>
                    <a:pt x="0" y="50992"/>
                  </a:moveTo>
                  <a:lnTo>
                    <a:pt x="184703" y="50992"/>
                  </a:lnTo>
                  <a:lnTo>
                    <a:pt x="184703" y="0"/>
                  </a:lnTo>
                  <a:lnTo>
                    <a:pt x="312184" y="127481"/>
                  </a:lnTo>
                  <a:lnTo>
                    <a:pt x="184703" y="254962"/>
                  </a:lnTo>
                  <a:lnTo>
                    <a:pt x="184703" y="203970"/>
                  </a:lnTo>
                  <a:lnTo>
                    <a:pt x="0" y="203970"/>
                  </a:lnTo>
                  <a:lnTo>
                    <a:pt x="0" y="50992"/>
                  </a:lnTo>
                  <a:close/>
                </a:path>
              </a:pathLst>
            </a:custGeom>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lIns="0" tIns="38244" rIns="57366" bIns="38243" spcCol="1270" anchor="ctr"/>
            <a:lstStyle/>
            <a:p>
              <a:pPr algn="ctr" defTabSz="666750">
                <a:defRPr/>
              </a:pPr>
              <a:endParaRPr lang="zh-TW" altLang="en-US" sz="1500" b="1">
                <a:solidFill>
                  <a:prstClr val="white"/>
                </a:solidFill>
                <a:latin typeface="微軟正黑體" pitchFamily="34" charset="-120"/>
                <a:ea typeface="微軟正黑體" pitchFamily="34" charset="-120"/>
              </a:endParaRPr>
            </a:p>
          </p:txBody>
        </p:sp>
        <p:sp>
          <p:nvSpPr>
            <p:cNvPr id="17" name="手繪多邊形 16"/>
            <p:cNvSpPr/>
            <p:nvPr/>
          </p:nvSpPr>
          <p:spPr>
            <a:xfrm>
              <a:off x="510342" y="5548066"/>
              <a:ext cx="8094106" cy="1079865"/>
            </a:xfrm>
            <a:custGeom>
              <a:avLst/>
              <a:gdLst>
                <a:gd name="connsiteX0" fmla="*/ 0 w 6932031"/>
                <a:gd name="connsiteY0" fmla="*/ 107987 h 1079865"/>
                <a:gd name="connsiteX1" fmla="*/ 31629 w 6932031"/>
                <a:gd name="connsiteY1" fmla="*/ 31629 h 1079865"/>
                <a:gd name="connsiteX2" fmla="*/ 107987 w 6932031"/>
                <a:gd name="connsiteY2" fmla="*/ 0 h 1079865"/>
                <a:gd name="connsiteX3" fmla="*/ 6824044 w 6932031"/>
                <a:gd name="connsiteY3" fmla="*/ 0 h 1079865"/>
                <a:gd name="connsiteX4" fmla="*/ 6900402 w 6932031"/>
                <a:gd name="connsiteY4" fmla="*/ 31629 h 1079865"/>
                <a:gd name="connsiteX5" fmla="*/ 6932031 w 6932031"/>
                <a:gd name="connsiteY5" fmla="*/ 107987 h 1079865"/>
                <a:gd name="connsiteX6" fmla="*/ 6932031 w 6932031"/>
                <a:gd name="connsiteY6" fmla="*/ 971878 h 1079865"/>
                <a:gd name="connsiteX7" fmla="*/ 6900402 w 6932031"/>
                <a:gd name="connsiteY7" fmla="*/ 1048236 h 1079865"/>
                <a:gd name="connsiteX8" fmla="*/ 6824044 w 6932031"/>
                <a:gd name="connsiteY8" fmla="*/ 1079865 h 1079865"/>
                <a:gd name="connsiteX9" fmla="*/ 107987 w 6932031"/>
                <a:gd name="connsiteY9" fmla="*/ 1079865 h 1079865"/>
                <a:gd name="connsiteX10" fmla="*/ 31629 w 6932031"/>
                <a:gd name="connsiteY10" fmla="*/ 1048236 h 1079865"/>
                <a:gd name="connsiteX11" fmla="*/ 0 w 6932031"/>
                <a:gd name="connsiteY11" fmla="*/ 971878 h 1079865"/>
                <a:gd name="connsiteX12" fmla="*/ 0 w 6932031"/>
                <a:gd name="connsiteY12" fmla="*/ 107987 h 107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32031" h="1079865">
                  <a:moveTo>
                    <a:pt x="0" y="107987"/>
                  </a:moveTo>
                  <a:cubicBezTo>
                    <a:pt x="0" y="79347"/>
                    <a:pt x="11377" y="51880"/>
                    <a:pt x="31629" y="31629"/>
                  </a:cubicBezTo>
                  <a:cubicBezTo>
                    <a:pt x="51881" y="11378"/>
                    <a:pt x="79347" y="0"/>
                    <a:pt x="107987" y="0"/>
                  </a:cubicBezTo>
                  <a:lnTo>
                    <a:pt x="6824044" y="0"/>
                  </a:lnTo>
                  <a:cubicBezTo>
                    <a:pt x="6852684" y="0"/>
                    <a:pt x="6880151" y="11377"/>
                    <a:pt x="6900402" y="31629"/>
                  </a:cubicBezTo>
                  <a:cubicBezTo>
                    <a:pt x="6920653" y="51881"/>
                    <a:pt x="6932031" y="79347"/>
                    <a:pt x="6932031" y="107987"/>
                  </a:cubicBezTo>
                  <a:lnTo>
                    <a:pt x="6932031" y="971878"/>
                  </a:lnTo>
                  <a:cubicBezTo>
                    <a:pt x="6932031" y="1000518"/>
                    <a:pt x="6920654" y="1027985"/>
                    <a:pt x="6900402" y="1048236"/>
                  </a:cubicBezTo>
                  <a:cubicBezTo>
                    <a:pt x="6880150" y="1068487"/>
                    <a:pt x="6852684" y="1079865"/>
                    <a:pt x="6824044" y="1079865"/>
                  </a:cubicBezTo>
                  <a:lnTo>
                    <a:pt x="107987" y="1079865"/>
                  </a:lnTo>
                  <a:cubicBezTo>
                    <a:pt x="79347" y="1079865"/>
                    <a:pt x="51880" y="1068488"/>
                    <a:pt x="31629" y="1048236"/>
                  </a:cubicBezTo>
                  <a:cubicBezTo>
                    <a:pt x="11378" y="1027984"/>
                    <a:pt x="0" y="1000518"/>
                    <a:pt x="0" y="971878"/>
                  </a:cubicBezTo>
                  <a:lnTo>
                    <a:pt x="0" y="107987"/>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lIns="80871" tIns="80871" rIns="80871" bIns="80871" spcCol="1270" anchor="ctr"/>
            <a:lstStyle/>
            <a:p>
              <a:pPr algn="ctr">
                <a:defRPr/>
              </a:pPr>
              <a:r>
                <a:rPr lang="zh-TW" altLang="en-US" sz="1500" b="1" dirty="0">
                  <a:solidFill>
                    <a:prstClr val="white"/>
                  </a:solidFill>
                  <a:latin typeface="微軟正黑體" pitchFamily="34" charset="-120"/>
                  <a:ea typeface="微軟正黑體" pitchFamily="34" charset="-120"/>
                </a:rPr>
                <a:t>職群綜合表現積分相同時，依相關職群成績轉化分數→所有職群平均分數→選習技藝教育修習點數→特殊表現得分排序分發；若仍相同則增額錄取</a:t>
              </a:r>
            </a:p>
          </p:txBody>
        </p:sp>
      </p:grpSp>
    </p:spTree>
    <p:extLst>
      <p:ext uri="{BB962C8B-B14F-4D97-AF65-F5344CB8AC3E}">
        <p14:creationId xmlns:p14="http://schemas.microsoft.com/office/powerpoint/2010/main" val="692519228"/>
      </p:ext>
    </p:extLst>
  </p:cSld>
  <p:clrMapOvr>
    <a:masterClrMapping/>
  </p:clrMapOvr>
  <p:transition spd="med">
    <p:pull/>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0"/>
            <a:ext cx="8229600" cy="1143000"/>
          </a:xfrm>
        </p:spPr>
        <p:txBody>
          <a:bodyPr/>
          <a:lstStyle/>
          <a:p>
            <a:r>
              <a:rPr lang="zh-TW" altLang="en-US" dirty="0"/>
              <a:t>技職教育</a:t>
            </a:r>
            <a:r>
              <a:rPr lang="en-US" altLang="zh-TW" dirty="0"/>
              <a:t>2—</a:t>
            </a:r>
            <a:r>
              <a:rPr lang="zh-TW" altLang="en-US" dirty="0"/>
              <a:t>建教合作班</a:t>
            </a:r>
          </a:p>
        </p:txBody>
      </p:sp>
      <p:sp>
        <p:nvSpPr>
          <p:cNvPr id="3" name="內容版面配置區 2"/>
          <p:cNvSpPr>
            <a:spLocks noGrp="1"/>
          </p:cNvSpPr>
          <p:nvPr>
            <p:ph idx="1"/>
          </p:nvPr>
        </p:nvSpPr>
        <p:spPr/>
        <p:txBody>
          <a:bodyPr/>
          <a:lstStyle/>
          <a:p>
            <a:r>
              <a:rPr lang="zh-TW" altLang="en-US" dirty="0"/>
              <a:t>建教合作班招生由各校自行辦理。</a:t>
            </a:r>
            <a:endParaRPr lang="en-US" altLang="zh-TW" dirty="0"/>
          </a:p>
          <a:p>
            <a:r>
              <a:rPr lang="zh-TW" altLang="en-US" dirty="0"/>
              <a:t>主要以免試為之，但為各產業人才培育之需要，各校得辦理面談、口試、實作或由學校訂定評選方式。</a:t>
            </a:r>
          </a:p>
        </p:txBody>
      </p:sp>
      <p:pic>
        <p:nvPicPr>
          <p:cNvPr id="4" name="圖片 3"/>
          <p:cNvPicPr>
            <a:picLocks noChangeAspect="1"/>
          </p:cNvPicPr>
          <p:nvPr/>
        </p:nvPicPr>
        <p:blipFill>
          <a:blip r:embed="rId3"/>
          <a:stretch>
            <a:fillRect/>
          </a:stretch>
        </p:blipFill>
        <p:spPr>
          <a:xfrm>
            <a:off x="5508104" y="5441926"/>
            <a:ext cx="3524250" cy="1428750"/>
          </a:xfrm>
          <a:prstGeom prst="rect">
            <a:avLst/>
          </a:prstGeom>
        </p:spPr>
      </p:pic>
    </p:spTree>
    <p:extLst>
      <p:ext uri="{BB962C8B-B14F-4D97-AF65-F5344CB8AC3E}">
        <p14:creationId xmlns:p14="http://schemas.microsoft.com/office/powerpoint/2010/main" val="837637132"/>
      </p:ext>
    </p:extLst>
  </p:cSld>
  <p:clrMapOvr>
    <a:masterClrMapping/>
  </p:clrMapOvr>
  <p:transition spd="med">
    <p:pull/>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864397" y="0"/>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技職教育</a:t>
            </a:r>
            <a:r>
              <a:rPr lang="en-US" altLang="zh-TW" b="1" dirty="0">
                <a:latin typeface="微軟正黑體" panose="020B0604030504040204" pitchFamily="34" charset="-120"/>
                <a:ea typeface="微軟正黑體" panose="020B0604030504040204" pitchFamily="34" charset="-120"/>
              </a:rPr>
              <a:t>3-</a:t>
            </a:r>
            <a:r>
              <a:rPr lang="zh-TW" altLang="en-US" b="1" dirty="0">
                <a:latin typeface="微軟正黑體" panose="020B0604030504040204" pitchFamily="34" charset="-120"/>
                <a:ea typeface="微軟正黑體" panose="020B0604030504040204" pitchFamily="34" charset="-120"/>
              </a:rPr>
              <a:t>產業人才培育專班</a:t>
            </a:r>
          </a:p>
        </p:txBody>
      </p:sp>
      <p:sp>
        <p:nvSpPr>
          <p:cNvPr id="12" name="內容版面配置區 11"/>
          <p:cNvSpPr>
            <a:spLocks noGrp="1"/>
          </p:cNvSpPr>
          <p:nvPr>
            <p:ph idx="1"/>
          </p:nvPr>
        </p:nvSpPr>
        <p:spPr>
          <a:xfrm>
            <a:off x="567053" y="1168735"/>
            <a:ext cx="8229600" cy="4525963"/>
          </a:xfrm>
        </p:spPr>
        <p:txBody>
          <a:bodyPr/>
          <a:lstStyle/>
          <a:p>
            <a:pPr marL="0" indent="0">
              <a:buNone/>
            </a:pPr>
            <a:r>
              <a:rPr lang="zh-TW" altLang="en-US" dirty="0">
                <a:latin typeface="微軟正黑體" panose="020B0604030504040204" pitchFamily="34" charset="-120"/>
                <a:ea typeface="微軟正黑體" panose="020B0604030504040204" pitchFamily="34" charset="-120"/>
              </a:rPr>
              <a:t>嘉義區三合一計畫</a:t>
            </a:r>
            <a:r>
              <a:rPr lang="en-US" altLang="zh-TW" dirty="0">
                <a:latin typeface="微軟正黑體" panose="020B0604030504040204" pitchFamily="34" charset="-120"/>
                <a:ea typeface="微軟正黑體" panose="020B0604030504040204" pitchFamily="34" charset="-120"/>
              </a:rPr>
              <a:t>:</a:t>
            </a:r>
          </a:p>
          <a:p>
            <a:pPr marL="627063" indent="-263525">
              <a:buNone/>
            </a:pPr>
            <a:r>
              <a:rPr lang="en-US" altLang="zh-TW" dirty="0">
                <a:latin typeface="微軟正黑體" panose="020B0604030504040204" pitchFamily="34" charset="-120"/>
                <a:ea typeface="微軟正黑體" panose="020B0604030504040204" pitchFamily="34" charset="-120"/>
              </a:rPr>
              <a:t>1.</a:t>
            </a:r>
            <a:r>
              <a:rPr lang="zh-TW" altLang="en-US" sz="4000" b="1" dirty="0">
                <a:solidFill>
                  <a:srgbClr val="FF0000"/>
                </a:solidFill>
                <a:latin typeface="微軟正黑體" panose="020B0604030504040204" pitchFamily="34" charset="-120"/>
                <a:ea typeface="微軟正黑體" panose="020B0604030504040204" pitchFamily="34" charset="-120"/>
              </a:rPr>
              <a:t>技職高中</a:t>
            </a:r>
            <a:r>
              <a:rPr lang="en-US" altLang="zh-TW" dirty="0">
                <a:latin typeface="微軟正黑體" panose="020B0604030504040204" pitchFamily="34" charset="-120"/>
                <a:ea typeface="微軟正黑體" panose="020B0604030504040204" pitchFamily="34" charset="-120"/>
              </a:rPr>
              <a:t>+</a:t>
            </a:r>
            <a:r>
              <a:rPr lang="zh-TW" altLang="en-US" sz="4000" b="1" dirty="0">
                <a:solidFill>
                  <a:srgbClr val="7030A0"/>
                </a:solidFill>
                <a:latin typeface="微軟正黑體" panose="020B0604030504040204" pitchFamily="34" charset="-120"/>
                <a:ea typeface="微軟正黑體" panose="020B0604030504040204" pitchFamily="34" charset="-120"/>
              </a:rPr>
              <a:t>技專校院</a:t>
            </a:r>
            <a:r>
              <a:rPr lang="en-US" altLang="zh-TW" dirty="0">
                <a:latin typeface="微軟正黑體" panose="020B0604030504040204" pitchFamily="34" charset="-120"/>
                <a:ea typeface="微軟正黑體" panose="020B0604030504040204" pitchFamily="34" charset="-120"/>
              </a:rPr>
              <a:t>+</a:t>
            </a:r>
            <a:r>
              <a:rPr lang="zh-TW" altLang="en-US" sz="4000" b="1" dirty="0">
                <a:solidFill>
                  <a:srgbClr val="0070C0"/>
                </a:solidFill>
                <a:latin typeface="微軟正黑體" panose="020B0604030504040204" pitchFamily="34" charset="-120"/>
                <a:ea typeface="微軟正黑體" panose="020B0604030504040204" pitchFamily="34" charset="-120"/>
              </a:rPr>
              <a:t>合作廠商</a:t>
            </a:r>
          </a:p>
          <a:p>
            <a:pPr marL="627063" indent="-263525">
              <a:buNone/>
            </a:pPr>
            <a:r>
              <a:rPr lang="en-US" altLang="zh-TW"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學制與課程彈性</a:t>
            </a:r>
          </a:p>
          <a:p>
            <a:pPr marL="627063" indent="-263525">
              <a:buNone/>
            </a:pPr>
            <a:r>
              <a:rPr lang="en-US" altLang="zh-TW" dirty="0">
                <a:latin typeface="微軟正黑體" panose="020B0604030504040204" pitchFamily="34" charset="-120"/>
                <a:ea typeface="微軟正黑體" panose="020B0604030504040204" pitchFamily="34" charset="-120"/>
              </a:rPr>
              <a:t>3.</a:t>
            </a:r>
            <a:r>
              <a:rPr lang="zh-TW" altLang="en-US" dirty="0">
                <a:latin typeface="微軟正黑體" panose="020B0604030504040204" pitchFamily="34" charset="-120"/>
                <a:ea typeface="微軟正黑體" panose="020B0604030504040204" pitchFamily="34" charset="-120"/>
              </a:rPr>
              <a:t>技高畢業後透過甄審直升合作技專院校，並成為合作廠商正式員工</a:t>
            </a:r>
          </a:p>
          <a:p>
            <a:pPr marL="627063" indent="-263525">
              <a:buNone/>
            </a:pPr>
            <a:r>
              <a:rPr lang="en-US" altLang="zh-TW" dirty="0">
                <a:latin typeface="微軟正黑體" panose="020B0604030504040204" pitchFamily="34" charset="-120"/>
                <a:ea typeface="微軟正黑體" panose="020B0604030504040204" pitchFamily="34" charset="-120"/>
              </a:rPr>
              <a:t>4.</a:t>
            </a:r>
            <a:r>
              <a:rPr lang="zh-TW" altLang="en-US" dirty="0">
                <a:latin typeface="微軟正黑體" panose="020B0604030504040204" pitchFamily="34" charset="-120"/>
                <a:ea typeface="微軟正黑體" panose="020B0604030504040204" pitchFamily="34" charset="-120"/>
              </a:rPr>
              <a:t>學生可兼顧就學與就業</a:t>
            </a:r>
          </a:p>
          <a:p>
            <a:pPr marL="627063" indent="-263525">
              <a:buNone/>
            </a:pPr>
            <a:r>
              <a:rPr lang="en-US" altLang="zh-TW" dirty="0">
                <a:latin typeface="微軟正黑體" panose="020B0604030504040204" pitchFamily="34" charset="-120"/>
                <a:ea typeface="微軟正黑體" panose="020B0604030504040204" pitchFamily="34" charset="-120"/>
              </a:rPr>
              <a:t>5.</a:t>
            </a:r>
            <a:r>
              <a:rPr lang="zh-TW" altLang="en-US" dirty="0">
                <a:latin typeface="微軟正黑體" panose="020B0604030504040204" pitchFamily="34" charset="-120"/>
                <a:ea typeface="微軟正黑體" panose="020B0604030504040204" pitchFamily="34" charset="-120"/>
              </a:rPr>
              <a:t>相關資訊可至產學攜手合作資訊網查詢</a:t>
            </a:r>
          </a:p>
          <a:p>
            <a:pPr marL="627063" indent="-263525">
              <a:buNone/>
            </a:pPr>
            <a:endParaRPr lang="zh-TW" altLang="en-US" dirty="0">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2"/>
          <a:stretch>
            <a:fillRect/>
          </a:stretch>
        </p:blipFill>
        <p:spPr>
          <a:xfrm>
            <a:off x="5772392" y="5457793"/>
            <a:ext cx="3343275" cy="1533525"/>
          </a:xfrm>
          <a:prstGeom prst="rect">
            <a:avLst/>
          </a:prstGeom>
        </p:spPr>
      </p:pic>
    </p:spTree>
    <p:extLst>
      <p:ext uri="{BB962C8B-B14F-4D97-AF65-F5344CB8AC3E}">
        <p14:creationId xmlns:p14="http://schemas.microsoft.com/office/powerpoint/2010/main" val="1486545557"/>
      </p:ext>
    </p:extLst>
  </p:cSld>
  <p:clrMapOvr>
    <a:masterClrMapping/>
  </p:clrMapOvr>
  <p:transition spd="med">
    <p:pull/>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584425" y="1222513"/>
            <a:ext cx="1289602" cy="65598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a:r>
              <a:rPr lang="zh-TW" altLang="en-US" sz="1350" b="1" dirty="0">
                <a:solidFill>
                  <a:srgbClr val="FFFFFF"/>
                </a:solidFill>
                <a:latin typeface="微軟正黑體" panose="020B0604030504040204" pitchFamily="34" charset="-120"/>
                <a:ea typeface="微軟正黑體" panose="020B0604030504040204" pitchFamily="34" charset="-120"/>
              </a:rPr>
              <a:t>崑山科技大學</a:t>
            </a:r>
          </a:p>
        </p:txBody>
      </p:sp>
      <p:sp>
        <p:nvSpPr>
          <p:cNvPr id="6" name="矩形 5"/>
          <p:cNvSpPr/>
          <p:nvPr/>
        </p:nvSpPr>
        <p:spPr>
          <a:xfrm>
            <a:off x="5803210" y="2385390"/>
            <a:ext cx="2102126" cy="67089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TW" altLang="zh-TW" sz="2100" b="1" dirty="0">
                <a:solidFill>
                  <a:srgbClr val="FFFFFF"/>
                </a:solidFill>
                <a:latin typeface="微軟正黑體" panose="020B0604030504040204" pitchFamily="34" charset="-120"/>
                <a:ea typeface="微軟正黑體" panose="020B0604030504040204" pitchFamily="34" charset="-120"/>
              </a:rPr>
              <a:t>萬能工商</a:t>
            </a:r>
            <a:endParaRPr lang="zh-TW" altLang="en-US" sz="2100" dirty="0">
              <a:solidFill>
                <a:srgbClr val="FFFFFF"/>
              </a:solidFill>
              <a:latin typeface="微軟正黑體" panose="020B0604030504040204" pitchFamily="34" charset="-120"/>
              <a:ea typeface="微軟正黑體" panose="020B0604030504040204" pitchFamily="34" charset="-120"/>
            </a:endParaRPr>
          </a:p>
        </p:txBody>
      </p:sp>
      <p:sp>
        <p:nvSpPr>
          <p:cNvPr id="7" name="矩形 6"/>
          <p:cNvSpPr/>
          <p:nvPr/>
        </p:nvSpPr>
        <p:spPr>
          <a:xfrm>
            <a:off x="4584424" y="3600450"/>
            <a:ext cx="1289602" cy="66343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defTabSz="685800"/>
            <a:r>
              <a:rPr lang="zh-TW" altLang="zh-TW" sz="1350" dirty="0">
                <a:solidFill>
                  <a:srgbClr val="000000"/>
                </a:solidFill>
                <a:latin typeface="微軟正黑體" panose="020B0604030504040204" pitchFamily="34" charset="-120"/>
                <a:ea typeface="微軟正黑體" panose="020B0604030504040204" pitchFamily="34" charset="-120"/>
              </a:rPr>
              <a:t>機電整合僑生</a:t>
            </a:r>
            <a:r>
              <a:rPr lang="zh-TW" altLang="en-US" sz="1350" dirty="0">
                <a:solidFill>
                  <a:srgbClr val="000000"/>
                </a:solidFill>
                <a:latin typeface="微軟正黑體" panose="020B0604030504040204" pitchFamily="34" charset="-120"/>
                <a:ea typeface="微軟正黑體" panose="020B0604030504040204" pitchFamily="34" charset="-120"/>
              </a:rPr>
              <a:t>      </a:t>
            </a:r>
            <a:endParaRPr lang="en-US" altLang="zh-TW" sz="1350" dirty="0">
              <a:solidFill>
                <a:srgbClr val="000000"/>
              </a:solidFill>
              <a:latin typeface="微軟正黑體" panose="020B0604030504040204" pitchFamily="34" charset="-120"/>
              <a:ea typeface="微軟正黑體" panose="020B0604030504040204" pitchFamily="34" charset="-120"/>
            </a:endParaRPr>
          </a:p>
          <a:p>
            <a:pPr defTabSz="685800"/>
            <a:r>
              <a:rPr lang="zh-TW" altLang="en-US" sz="1350" dirty="0">
                <a:solidFill>
                  <a:srgbClr val="000000"/>
                </a:solidFill>
                <a:latin typeface="微軟正黑體" panose="020B0604030504040204" pitchFamily="34" charset="-120"/>
                <a:ea typeface="微軟正黑體" panose="020B0604030504040204" pitchFamily="34" charset="-120"/>
              </a:rPr>
              <a:t>       </a:t>
            </a:r>
            <a:r>
              <a:rPr lang="zh-TW" altLang="zh-TW" sz="1350" dirty="0">
                <a:solidFill>
                  <a:srgbClr val="000000"/>
                </a:solidFill>
                <a:latin typeface="微軟正黑體" panose="020B0604030504040204" pitchFamily="34" charset="-120"/>
                <a:ea typeface="微軟正黑體" panose="020B0604030504040204" pitchFamily="34" charset="-120"/>
              </a:rPr>
              <a:t>專班</a:t>
            </a:r>
          </a:p>
        </p:txBody>
      </p:sp>
      <p:sp>
        <p:nvSpPr>
          <p:cNvPr id="8" name="矩形 7"/>
          <p:cNvSpPr/>
          <p:nvPr/>
        </p:nvSpPr>
        <p:spPr>
          <a:xfrm>
            <a:off x="4584423" y="4793147"/>
            <a:ext cx="1289602" cy="65598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r>
              <a:rPr lang="zh-TW" altLang="en-US" sz="1350" dirty="0">
                <a:solidFill>
                  <a:srgbClr val="000000"/>
                </a:solidFill>
                <a:latin typeface="微軟正黑體" panose="020B0604030504040204" pitchFamily="34" charset="-120"/>
                <a:ea typeface="微軟正黑體" panose="020B0604030504040204" pitchFamily="34" charset="-120"/>
              </a:rPr>
              <a:t>神準科技</a:t>
            </a:r>
          </a:p>
          <a:p>
            <a:pPr algn="ctr" defTabSz="685800"/>
            <a:r>
              <a:rPr lang="zh-TW" altLang="en-US" sz="1350" dirty="0">
                <a:solidFill>
                  <a:srgbClr val="000000"/>
                </a:solidFill>
                <a:latin typeface="微軟正黑體" panose="020B0604030504040204" pitchFamily="34" charset="-120"/>
                <a:ea typeface="微軟正黑體" panose="020B0604030504040204" pitchFamily="34" charset="-120"/>
              </a:rPr>
              <a:t>佳世達科技</a:t>
            </a:r>
            <a:endParaRPr lang="en-US" altLang="zh-TW" sz="1350" dirty="0">
              <a:solidFill>
                <a:srgbClr val="000000"/>
              </a:solidFill>
              <a:latin typeface="微軟正黑體" panose="020B0604030504040204" pitchFamily="34" charset="-120"/>
              <a:ea typeface="微軟正黑體" panose="020B0604030504040204" pitchFamily="34" charset="-120"/>
            </a:endParaRPr>
          </a:p>
        </p:txBody>
      </p:sp>
      <p:sp>
        <p:nvSpPr>
          <p:cNvPr id="9" name="矩形 8"/>
          <p:cNvSpPr/>
          <p:nvPr/>
        </p:nvSpPr>
        <p:spPr>
          <a:xfrm>
            <a:off x="6142384" y="3600450"/>
            <a:ext cx="1423780" cy="66343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a:r>
              <a:rPr lang="zh-TW" altLang="zh-TW" sz="1350" dirty="0">
                <a:solidFill>
                  <a:srgbClr val="000000"/>
                </a:solidFill>
                <a:latin typeface="微軟正黑體" panose="020B0604030504040204" pitchFamily="34" charset="-120"/>
                <a:ea typeface="微軟正黑體" panose="020B0604030504040204" pitchFamily="34" charset="-120"/>
              </a:rPr>
              <a:t>智慧製造僑生</a:t>
            </a:r>
            <a:endParaRPr lang="en-US" altLang="zh-TW" sz="1350" dirty="0">
              <a:solidFill>
                <a:srgbClr val="000000"/>
              </a:solidFill>
              <a:latin typeface="微軟正黑體" panose="020B0604030504040204" pitchFamily="34" charset="-120"/>
              <a:ea typeface="微軟正黑體" panose="020B0604030504040204" pitchFamily="34" charset="-120"/>
            </a:endParaRPr>
          </a:p>
          <a:p>
            <a:pPr algn="ctr" defTabSz="685800"/>
            <a:r>
              <a:rPr lang="zh-TW" altLang="en-US" sz="1350" dirty="0">
                <a:solidFill>
                  <a:srgbClr val="000000"/>
                </a:solidFill>
                <a:latin typeface="微軟正黑體" panose="020B0604030504040204" pitchFamily="34" charset="-120"/>
                <a:ea typeface="微軟正黑體" panose="020B0604030504040204" pitchFamily="34" charset="-120"/>
              </a:rPr>
              <a:t>    </a:t>
            </a:r>
            <a:r>
              <a:rPr lang="zh-TW" altLang="zh-TW" sz="1350" dirty="0">
                <a:solidFill>
                  <a:srgbClr val="000000"/>
                </a:solidFill>
                <a:latin typeface="微軟正黑體" panose="020B0604030504040204" pitchFamily="34" charset="-120"/>
                <a:ea typeface="微軟正黑體" panose="020B0604030504040204" pitchFamily="34" charset="-120"/>
              </a:rPr>
              <a:t>產學專班</a:t>
            </a:r>
          </a:p>
        </p:txBody>
      </p:sp>
      <p:sp>
        <p:nvSpPr>
          <p:cNvPr id="10" name="矩形 9"/>
          <p:cNvSpPr/>
          <p:nvPr/>
        </p:nvSpPr>
        <p:spPr>
          <a:xfrm>
            <a:off x="6142384" y="4808057"/>
            <a:ext cx="1423780" cy="65598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r>
              <a:rPr lang="zh-TW" altLang="zh-TW" sz="1350" dirty="0">
                <a:solidFill>
                  <a:srgbClr val="000000"/>
                </a:solidFill>
                <a:latin typeface="微軟正黑體" panose="020B0604030504040204" pitchFamily="34" charset="-120"/>
                <a:ea typeface="微軟正黑體" panose="020B0604030504040204" pitchFamily="34" charset="-120"/>
              </a:rPr>
              <a:t>台強</a:t>
            </a:r>
            <a:r>
              <a:rPr lang="zh-TW" altLang="en-US" sz="1350" dirty="0">
                <a:solidFill>
                  <a:srgbClr val="000000"/>
                </a:solidFill>
                <a:latin typeface="微軟正黑體" panose="020B0604030504040204" pitchFamily="34" charset="-120"/>
                <a:ea typeface="微軟正黑體" panose="020B0604030504040204" pitchFamily="34" charset="-120"/>
              </a:rPr>
              <a:t>科技</a:t>
            </a:r>
            <a:endParaRPr lang="en-US" altLang="zh-TW" sz="1350" dirty="0">
              <a:solidFill>
                <a:srgbClr val="000000"/>
              </a:solidFill>
              <a:latin typeface="微軟正黑體" panose="020B0604030504040204" pitchFamily="34" charset="-120"/>
              <a:ea typeface="微軟正黑體" panose="020B0604030504040204" pitchFamily="34" charset="-120"/>
            </a:endParaRPr>
          </a:p>
          <a:p>
            <a:pPr algn="ctr" defTabSz="685800"/>
            <a:r>
              <a:rPr lang="zh-TW" altLang="zh-TW" sz="1350" dirty="0">
                <a:solidFill>
                  <a:srgbClr val="000000"/>
                </a:solidFill>
                <a:latin typeface="微軟正黑體" panose="020B0604030504040204" pitchFamily="34" charset="-120"/>
                <a:ea typeface="微軟正黑體" panose="020B0604030504040204" pitchFamily="34" charset="-120"/>
              </a:rPr>
              <a:t>佳士達</a:t>
            </a:r>
            <a:r>
              <a:rPr lang="zh-TW" altLang="en-US" sz="1350" dirty="0">
                <a:solidFill>
                  <a:srgbClr val="000000"/>
                </a:solidFill>
                <a:latin typeface="微軟正黑體" panose="020B0604030504040204" pitchFamily="34" charset="-120"/>
                <a:ea typeface="微軟正黑體" panose="020B0604030504040204" pitchFamily="34" charset="-120"/>
              </a:rPr>
              <a:t>科技</a:t>
            </a:r>
          </a:p>
        </p:txBody>
      </p:sp>
      <p:sp>
        <p:nvSpPr>
          <p:cNvPr id="11" name="矩形 10"/>
          <p:cNvSpPr/>
          <p:nvPr/>
        </p:nvSpPr>
        <p:spPr>
          <a:xfrm>
            <a:off x="6082748" y="1222513"/>
            <a:ext cx="1423781" cy="65598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a:r>
              <a:rPr lang="zh-TW" altLang="en-US" sz="1350" b="1" dirty="0">
                <a:solidFill>
                  <a:srgbClr val="FFFFFF"/>
                </a:solidFill>
                <a:latin typeface="微軟正黑體" panose="020B0604030504040204" pitchFamily="34" charset="-120"/>
                <a:ea typeface="微軟正黑體" panose="020B0604030504040204" pitchFamily="34" charset="-120"/>
              </a:rPr>
              <a:t>吳鳳科技大學</a:t>
            </a:r>
          </a:p>
        </p:txBody>
      </p:sp>
      <p:sp>
        <p:nvSpPr>
          <p:cNvPr id="12" name="矩形 11"/>
          <p:cNvSpPr/>
          <p:nvPr/>
        </p:nvSpPr>
        <p:spPr>
          <a:xfrm>
            <a:off x="7715251" y="1222513"/>
            <a:ext cx="1309481" cy="65598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a:r>
              <a:rPr lang="zh-TW" altLang="zh-TW" sz="1350" b="1" dirty="0">
                <a:solidFill>
                  <a:srgbClr val="FFFFFF"/>
                </a:solidFill>
                <a:latin typeface="微軟正黑體" panose="020B0604030504040204" pitchFamily="34" charset="-120"/>
                <a:ea typeface="微軟正黑體" panose="020B0604030504040204" pitchFamily="34" charset="-120"/>
              </a:rPr>
              <a:t>環球科技大學</a:t>
            </a:r>
            <a:endParaRPr lang="zh-TW" altLang="en-US" sz="1350" dirty="0">
              <a:solidFill>
                <a:srgbClr val="FFFFFF"/>
              </a:solidFill>
              <a:latin typeface="微軟正黑體" panose="020B0604030504040204" pitchFamily="34" charset="-120"/>
              <a:ea typeface="微軟正黑體" panose="020B0604030504040204" pitchFamily="34" charset="-120"/>
            </a:endParaRPr>
          </a:p>
        </p:txBody>
      </p:sp>
      <p:sp>
        <p:nvSpPr>
          <p:cNvPr id="13" name="矩形 12"/>
          <p:cNvSpPr/>
          <p:nvPr/>
        </p:nvSpPr>
        <p:spPr>
          <a:xfrm>
            <a:off x="7715251" y="3600450"/>
            <a:ext cx="1309481" cy="66343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a:r>
              <a:rPr lang="zh-TW" altLang="zh-TW" sz="1350" dirty="0">
                <a:solidFill>
                  <a:srgbClr val="000000"/>
                </a:solidFill>
                <a:latin typeface="微軟正黑體" panose="020B0604030504040204" pitchFamily="34" charset="-120"/>
                <a:ea typeface="微軟正黑體" panose="020B0604030504040204" pitchFamily="34" charset="-120"/>
              </a:rPr>
              <a:t>餐飲管理僑生產學專班</a:t>
            </a:r>
            <a:endParaRPr lang="zh-TW" altLang="en-US" sz="1350" dirty="0">
              <a:solidFill>
                <a:srgbClr val="000000"/>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7715251" y="4808057"/>
            <a:ext cx="1309481" cy="65598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r>
              <a:rPr lang="zh-TW" altLang="zh-TW" sz="1350" dirty="0">
                <a:solidFill>
                  <a:srgbClr val="000000"/>
                </a:solidFill>
                <a:latin typeface="微軟正黑體" panose="020B0604030504040204" pitchFamily="34" charset="-120"/>
                <a:ea typeface="微軟正黑體" panose="020B0604030504040204" pitchFamily="34" charset="-120"/>
              </a:rPr>
              <a:t>義美</a:t>
            </a:r>
            <a:r>
              <a:rPr lang="zh-TW" altLang="en-US" sz="1350" dirty="0">
                <a:solidFill>
                  <a:srgbClr val="000000"/>
                </a:solidFill>
                <a:latin typeface="微軟正黑體" panose="020B0604030504040204" pitchFamily="34" charset="-120"/>
                <a:ea typeface="微軟正黑體" panose="020B0604030504040204" pitchFamily="34" charset="-120"/>
              </a:rPr>
              <a:t>食品</a:t>
            </a:r>
            <a:endParaRPr lang="en-US" altLang="zh-TW" sz="1350" dirty="0">
              <a:solidFill>
                <a:srgbClr val="000000"/>
              </a:solidFill>
              <a:latin typeface="微軟正黑體" panose="020B0604030504040204" pitchFamily="34" charset="-120"/>
              <a:ea typeface="微軟正黑體" panose="020B0604030504040204" pitchFamily="34" charset="-120"/>
            </a:endParaRPr>
          </a:p>
          <a:p>
            <a:pPr algn="ctr" defTabSz="685800"/>
            <a:r>
              <a:rPr lang="zh-TW" altLang="zh-TW" sz="1350" dirty="0">
                <a:solidFill>
                  <a:srgbClr val="000000"/>
                </a:solidFill>
                <a:latin typeface="微軟正黑體" panose="020B0604030504040204" pitchFamily="34" charset="-120"/>
                <a:ea typeface="微軟正黑體" panose="020B0604030504040204" pitchFamily="34" charset="-120"/>
              </a:rPr>
              <a:t>屏榮</a:t>
            </a:r>
            <a:r>
              <a:rPr lang="zh-TW" altLang="en-US" sz="1350" dirty="0">
                <a:solidFill>
                  <a:srgbClr val="000000"/>
                </a:solidFill>
                <a:latin typeface="微軟正黑體" panose="020B0604030504040204" pitchFamily="34" charset="-120"/>
                <a:ea typeface="微軟正黑體" panose="020B0604030504040204" pitchFamily="34" charset="-120"/>
              </a:rPr>
              <a:t>食品</a:t>
            </a:r>
          </a:p>
        </p:txBody>
      </p:sp>
      <p:cxnSp>
        <p:nvCxnSpPr>
          <p:cNvPr id="16" name="直線接點 15"/>
          <p:cNvCxnSpPr>
            <a:stCxn id="5" idx="2"/>
            <a:endCxn id="6" idx="0"/>
          </p:cNvCxnSpPr>
          <p:nvPr/>
        </p:nvCxnSpPr>
        <p:spPr>
          <a:xfrm>
            <a:off x="5229226" y="1878496"/>
            <a:ext cx="1625048" cy="5068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接點 17"/>
          <p:cNvCxnSpPr>
            <a:endCxn id="6" idx="0"/>
          </p:cNvCxnSpPr>
          <p:nvPr/>
        </p:nvCxnSpPr>
        <p:spPr>
          <a:xfrm>
            <a:off x="6831910" y="1859859"/>
            <a:ext cx="22364" cy="52553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線接點 21"/>
          <p:cNvCxnSpPr>
            <a:stCxn id="12" idx="2"/>
            <a:endCxn id="6" idx="0"/>
          </p:cNvCxnSpPr>
          <p:nvPr/>
        </p:nvCxnSpPr>
        <p:spPr>
          <a:xfrm flipH="1">
            <a:off x="6854274" y="1878496"/>
            <a:ext cx="1515718" cy="5068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線接點 24"/>
          <p:cNvCxnSpPr>
            <a:stCxn id="6" idx="2"/>
          </p:cNvCxnSpPr>
          <p:nvPr/>
        </p:nvCxnSpPr>
        <p:spPr>
          <a:xfrm flipH="1">
            <a:off x="5106229" y="3056281"/>
            <a:ext cx="1748045" cy="5441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接點 27"/>
          <p:cNvCxnSpPr>
            <a:stCxn id="6" idx="2"/>
            <a:endCxn id="9" idx="0"/>
          </p:cNvCxnSpPr>
          <p:nvPr/>
        </p:nvCxnSpPr>
        <p:spPr>
          <a:xfrm>
            <a:off x="6854274" y="3056281"/>
            <a:ext cx="1" cy="5441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接點 29"/>
          <p:cNvCxnSpPr>
            <a:stCxn id="6" idx="2"/>
            <a:endCxn id="13" idx="0"/>
          </p:cNvCxnSpPr>
          <p:nvPr/>
        </p:nvCxnSpPr>
        <p:spPr>
          <a:xfrm>
            <a:off x="6854274" y="3056281"/>
            <a:ext cx="1515718" cy="5441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線接點 31"/>
          <p:cNvCxnSpPr>
            <a:endCxn id="8" idx="0"/>
          </p:cNvCxnSpPr>
          <p:nvPr/>
        </p:nvCxnSpPr>
        <p:spPr>
          <a:xfrm>
            <a:off x="5199409" y="4271341"/>
            <a:ext cx="29816" cy="521806"/>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線接點 41"/>
          <p:cNvCxnSpPr>
            <a:stCxn id="9" idx="2"/>
          </p:cNvCxnSpPr>
          <p:nvPr/>
        </p:nvCxnSpPr>
        <p:spPr>
          <a:xfrm flipH="1">
            <a:off x="6854274" y="4263888"/>
            <a:ext cx="1" cy="529259"/>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線接點 43"/>
          <p:cNvCxnSpPr>
            <a:stCxn id="13" idx="2"/>
            <a:endCxn id="14" idx="0"/>
          </p:cNvCxnSpPr>
          <p:nvPr/>
        </p:nvCxnSpPr>
        <p:spPr>
          <a:xfrm>
            <a:off x="8369991" y="4263889"/>
            <a:ext cx="0" cy="544169"/>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3" name="資料庫圖表 22"/>
          <p:cNvGraphicFramePr/>
          <p:nvPr/>
        </p:nvGraphicFramePr>
        <p:xfrm>
          <a:off x="67090" y="620688"/>
          <a:ext cx="4327250" cy="6336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文字方塊 1"/>
          <p:cNvSpPr txBox="1"/>
          <p:nvPr/>
        </p:nvSpPr>
        <p:spPr>
          <a:xfrm>
            <a:off x="3473727" y="4793146"/>
            <a:ext cx="184731" cy="300082"/>
          </a:xfrm>
          <a:prstGeom prst="rect">
            <a:avLst/>
          </a:prstGeom>
          <a:noFill/>
        </p:spPr>
        <p:txBody>
          <a:bodyPr wrap="none" rtlCol="0">
            <a:spAutoFit/>
          </a:bodyPr>
          <a:lstStyle/>
          <a:p>
            <a:pPr defTabSz="685800"/>
            <a:endParaRPr lang="zh-TW" altLang="en-US" sz="1350" dirty="0">
              <a:solidFill>
                <a:srgbClr val="000000"/>
              </a:solidFill>
              <a:latin typeface="Corbel" panose="020B0503020204020204"/>
              <a:ea typeface="微軟正黑體" panose="020B0604030504040204" pitchFamily="34" charset="-120"/>
            </a:endParaRPr>
          </a:p>
        </p:txBody>
      </p:sp>
      <p:sp>
        <p:nvSpPr>
          <p:cNvPr id="3" name="文字方塊 2"/>
          <p:cNvSpPr txBox="1"/>
          <p:nvPr/>
        </p:nvSpPr>
        <p:spPr>
          <a:xfrm>
            <a:off x="3612275" y="4793146"/>
            <a:ext cx="327348" cy="300082"/>
          </a:xfrm>
          <a:prstGeom prst="rect">
            <a:avLst/>
          </a:prstGeom>
          <a:noFill/>
        </p:spPr>
        <p:txBody>
          <a:bodyPr wrap="square" rtlCol="0">
            <a:spAutoFit/>
          </a:bodyPr>
          <a:lstStyle/>
          <a:p>
            <a:pPr defTabSz="685800"/>
            <a:endParaRPr lang="zh-TW" altLang="en-US" sz="1350" dirty="0">
              <a:solidFill>
                <a:srgbClr val="000000"/>
              </a:solidFill>
              <a:latin typeface="Corbel" panose="020B0503020204020204"/>
              <a:ea typeface="微軟正黑體" panose="020B0604030504040204" pitchFamily="34" charset="-120"/>
            </a:endParaRPr>
          </a:p>
        </p:txBody>
      </p:sp>
      <p:pic>
        <p:nvPicPr>
          <p:cNvPr id="24" name="圖片 23"/>
          <p:cNvPicPr>
            <a:picLocks noChangeAspect="1"/>
          </p:cNvPicPr>
          <p:nvPr/>
        </p:nvPicPr>
        <p:blipFill rotWithShape="1">
          <a:blip r:embed="rId8" cstate="print">
            <a:extLst>
              <a:ext uri="{28A0092B-C50C-407E-A947-70E740481C1C}">
                <a14:useLocalDpi xmlns:a14="http://schemas.microsoft.com/office/drawing/2010/main" val="0"/>
              </a:ext>
            </a:extLst>
          </a:blip>
          <a:srcRect t="24560" b="10477"/>
          <a:stretch/>
        </p:blipFill>
        <p:spPr>
          <a:xfrm>
            <a:off x="71038" y="5949280"/>
            <a:ext cx="1700730" cy="827432"/>
          </a:xfrm>
          <a:prstGeom prst="ellipse">
            <a:avLst/>
          </a:prstGeom>
          <a:ln>
            <a:noFill/>
          </a:ln>
          <a:effectLst>
            <a:softEdge rad="112500"/>
          </a:effectLst>
        </p:spPr>
      </p:pic>
      <p:sp>
        <p:nvSpPr>
          <p:cNvPr id="4" name="文字方塊 3"/>
          <p:cNvSpPr txBox="1"/>
          <p:nvPr/>
        </p:nvSpPr>
        <p:spPr>
          <a:xfrm>
            <a:off x="251520" y="116632"/>
            <a:ext cx="8280920" cy="584775"/>
          </a:xfrm>
          <a:prstGeom prst="rect">
            <a:avLst/>
          </a:prstGeom>
          <a:solidFill>
            <a:srgbClr val="92D050"/>
          </a:solidFill>
        </p:spPr>
        <p:txBody>
          <a:bodyPr wrap="square" rtlCol="0">
            <a:spAutoFit/>
          </a:bodyPr>
          <a:lstStyle/>
          <a:p>
            <a:r>
              <a:rPr lang="en-US" altLang="zh-TW" sz="3200" dirty="0"/>
              <a:t>108</a:t>
            </a:r>
            <a:r>
              <a:rPr lang="zh-TW" altLang="en-US" sz="3200" dirty="0"/>
              <a:t>學年嘉義區產業人才培育專班開班狀況</a:t>
            </a:r>
          </a:p>
        </p:txBody>
      </p:sp>
    </p:spTree>
    <p:extLst>
      <p:ext uri="{BB962C8B-B14F-4D97-AF65-F5344CB8AC3E}">
        <p14:creationId xmlns:p14="http://schemas.microsoft.com/office/powerpoint/2010/main" val="2165928094"/>
      </p:ext>
    </p:extLst>
  </p:cSld>
  <p:clrMapOvr>
    <a:masterClrMapping/>
  </p:clrMapOvr>
  <p:transition spd="med">
    <p:pull/>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29333" y="0"/>
            <a:ext cx="8229600" cy="1143000"/>
          </a:xfrm>
        </p:spPr>
        <p:txBody>
          <a:bodyPr/>
          <a:lstStyle/>
          <a:p>
            <a:r>
              <a:rPr lang="zh-TW" altLang="en-US" dirty="0"/>
              <a:t>其他</a:t>
            </a:r>
            <a:r>
              <a:rPr lang="en-US" altLang="zh-TW" dirty="0"/>
              <a:t>—</a:t>
            </a:r>
            <a:r>
              <a:rPr lang="zh-TW" altLang="en-US" dirty="0"/>
              <a:t>身心障礙生適性輔導安置</a:t>
            </a:r>
          </a:p>
        </p:txBody>
      </p:sp>
      <p:pic>
        <p:nvPicPr>
          <p:cNvPr id="8" name="圖片 7"/>
          <p:cNvPicPr>
            <a:picLocks noChangeAspect="1"/>
          </p:cNvPicPr>
          <p:nvPr/>
        </p:nvPicPr>
        <p:blipFill rotWithShape="1">
          <a:blip r:embed="rId3"/>
          <a:srcRect b="11106"/>
          <a:stretch/>
        </p:blipFill>
        <p:spPr>
          <a:xfrm>
            <a:off x="6457733" y="5755476"/>
            <a:ext cx="2686267" cy="1152128"/>
          </a:xfrm>
          <a:prstGeom prst="rect">
            <a:avLst/>
          </a:prstGeom>
        </p:spPr>
      </p:pic>
      <p:sp>
        <p:nvSpPr>
          <p:cNvPr id="9" name="文字方塊 8">
            <a:extLst>
              <a:ext uri="{FF2B5EF4-FFF2-40B4-BE49-F238E27FC236}">
                <a16:creationId xmlns="" xmlns:a16="http://schemas.microsoft.com/office/drawing/2014/main" id="{9C291944-05AB-4CF2-A47F-38A7EDACB21E}"/>
              </a:ext>
            </a:extLst>
          </p:cNvPr>
          <p:cNvSpPr txBox="1"/>
          <p:nvPr/>
        </p:nvSpPr>
        <p:spPr>
          <a:xfrm>
            <a:off x="179512" y="1245844"/>
            <a:ext cx="8964487" cy="4079322"/>
          </a:xfrm>
          <a:prstGeom prst="rect">
            <a:avLst/>
          </a:prstGeom>
          <a:noFill/>
        </p:spPr>
        <p:txBody>
          <a:bodyPr wrap="square">
            <a:spAutoFit/>
          </a:bodyPr>
          <a:lstStyle/>
          <a:p>
            <a:pPr marL="377190" marR="5080" indent="-365125" algn="just">
              <a:lnSpc>
                <a:spcPct val="90200"/>
              </a:lnSpc>
              <a:spcBef>
                <a:spcPts val="455"/>
              </a:spcBef>
              <a:buClr>
                <a:srgbClr val="E36C09"/>
              </a:buClr>
              <a:buSzPct val="96666"/>
              <a:buFont typeface="Times New Roman"/>
              <a:buChar char="►"/>
              <a:tabLst>
                <a:tab pos="391160" algn="l"/>
              </a:tabLst>
            </a:pPr>
            <a:r>
              <a:rPr lang="zh-TW" altLang="en-US" sz="3000" spc="229" dirty="0">
                <a:latin typeface="cwTeXHeiBold"/>
                <a:cs typeface="cwTeXHeiBold"/>
              </a:rPr>
              <a:t>參加身心障礙學生適性輔導安置之學生，亦可 </a:t>
            </a:r>
            <a:r>
              <a:rPr lang="zh-TW" altLang="en-US" sz="3000" spc="240" dirty="0">
                <a:latin typeface="cwTeXHeiBold"/>
                <a:cs typeface="cwTeXHeiBold"/>
              </a:rPr>
              <a:t>參加免試入學或特色招生，並得擇一錄取結果 報到。</a:t>
            </a:r>
            <a:endParaRPr lang="zh-TW" altLang="en-US" sz="3000" dirty="0">
              <a:latin typeface="cwTeXHeiBold"/>
              <a:cs typeface="cwTeXHeiBold"/>
            </a:endParaRPr>
          </a:p>
          <a:p>
            <a:pPr marL="390525" indent="-378460">
              <a:lnSpc>
                <a:spcPct val="100000"/>
              </a:lnSpc>
              <a:spcBef>
                <a:spcPts val="360"/>
              </a:spcBef>
              <a:buClr>
                <a:srgbClr val="E36C09"/>
              </a:buClr>
              <a:buSzPct val="96666"/>
              <a:buFont typeface="Times New Roman"/>
              <a:buChar char="►"/>
              <a:tabLst>
                <a:tab pos="391160" algn="l"/>
              </a:tabLst>
            </a:pPr>
            <a:r>
              <a:rPr lang="zh-TW" altLang="en-US" sz="3000" spc="240" dirty="0">
                <a:latin typeface="cwTeXHeiBold"/>
                <a:cs typeface="cwTeXHeiBold"/>
              </a:rPr>
              <a:t>國立學校之承辦學校</a:t>
            </a:r>
            <a:r>
              <a:rPr lang="zh-TW" altLang="en-US" sz="3000" spc="220" dirty="0">
                <a:latin typeface="cwTeXHeiBold"/>
                <a:cs typeface="cwTeXHeiBold"/>
              </a:rPr>
              <a:t>：</a:t>
            </a:r>
            <a:r>
              <a:rPr lang="zh-TW" altLang="en-US" sz="3000" b="0" spc="240" dirty="0">
                <a:solidFill>
                  <a:srgbClr val="FF0000"/>
                </a:solidFill>
                <a:latin typeface="cwTeXFangSong"/>
                <a:cs typeface="cwTeXFangSong"/>
              </a:rPr>
              <a:t>國立和美實驗學校</a:t>
            </a:r>
            <a:endParaRPr lang="zh-TW" altLang="en-US" sz="3000" dirty="0">
              <a:latin typeface="cwTeXFangSong"/>
              <a:cs typeface="cwTeXFangSong"/>
            </a:endParaRPr>
          </a:p>
          <a:p>
            <a:pPr marL="756285" lvl="1" indent="-287020">
              <a:lnSpc>
                <a:spcPct val="100000"/>
              </a:lnSpc>
              <a:spcBef>
                <a:spcPts val="315"/>
              </a:spcBef>
              <a:buClr>
                <a:srgbClr val="E36C09"/>
              </a:buClr>
              <a:buSzPct val="94230"/>
              <a:buFont typeface="Wingdings"/>
              <a:buChar char=""/>
              <a:tabLst>
                <a:tab pos="756920" algn="l"/>
              </a:tabLst>
            </a:pPr>
            <a:r>
              <a:rPr lang="zh-TW" altLang="en-US" sz="2600" spc="220" dirty="0">
                <a:latin typeface="cwTeXHeiBold"/>
                <a:cs typeface="cwTeXHeiBold"/>
              </a:rPr>
              <a:t>報名</a:t>
            </a:r>
            <a:r>
              <a:rPr lang="zh-TW" altLang="en-US" sz="2600" spc="210" dirty="0">
                <a:latin typeface="cwTeXHeiBold"/>
                <a:cs typeface="cwTeXHeiBold"/>
              </a:rPr>
              <a:t>日期</a:t>
            </a:r>
            <a:r>
              <a:rPr lang="zh-TW" altLang="en-US" sz="2600" spc="-5" dirty="0">
                <a:latin typeface="cwTeXHeiBold"/>
                <a:cs typeface="cwTeXHeiBold"/>
              </a:rPr>
              <a:t>：</a:t>
            </a:r>
            <a:r>
              <a:rPr lang="en-US" altLang="zh-TW" sz="2600" spc="-5" dirty="0">
                <a:latin typeface="Times New Roman"/>
                <a:cs typeface="Times New Roman"/>
              </a:rPr>
              <a:t>110.02.17-110.02.25</a:t>
            </a:r>
            <a:endParaRPr lang="zh-TW" altLang="en-US" sz="2600" dirty="0">
              <a:latin typeface="Times New Roman"/>
              <a:cs typeface="Times New Roman"/>
            </a:endParaRPr>
          </a:p>
          <a:p>
            <a:pPr marL="756285" lvl="1" indent="-287020">
              <a:lnSpc>
                <a:spcPct val="100000"/>
              </a:lnSpc>
              <a:spcBef>
                <a:spcPts val="315"/>
              </a:spcBef>
              <a:buClr>
                <a:srgbClr val="E36C09"/>
              </a:buClr>
              <a:buSzPct val="94230"/>
              <a:buFont typeface="Wingdings"/>
              <a:buChar char=""/>
              <a:tabLst>
                <a:tab pos="756920" algn="l"/>
              </a:tabLst>
            </a:pPr>
            <a:r>
              <a:rPr lang="zh-TW" altLang="en-US" sz="2600" spc="220" dirty="0">
                <a:latin typeface="cwTeXHeiBold"/>
                <a:cs typeface="cwTeXHeiBold"/>
              </a:rPr>
              <a:t>安置</a:t>
            </a:r>
            <a:r>
              <a:rPr lang="zh-TW" altLang="en-US" sz="2600" spc="210" dirty="0">
                <a:latin typeface="cwTeXHeiBold"/>
                <a:cs typeface="cwTeXHeiBold"/>
              </a:rPr>
              <a:t>公告日期</a:t>
            </a:r>
            <a:r>
              <a:rPr lang="zh-TW" altLang="en-US" sz="2600" spc="5" dirty="0">
                <a:latin typeface="cwTeXHeiBold"/>
                <a:cs typeface="cwTeXHeiBold"/>
              </a:rPr>
              <a:t>：</a:t>
            </a:r>
            <a:r>
              <a:rPr lang="en-US" altLang="zh-TW" sz="2600" spc="5" dirty="0">
                <a:latin typeface="Times New Roman"/>
                <a:cs typeface="Times New Roman"/>
              </a:rPr>
              <a:t>110.06.07</a:t>
            </a:r>
            <a:endParaRPr lang="zh-TW" altLang="en-US" sz="2600" dirty="0">
              <a:latin typeface="Times New Roman"/>
              <a:cs typeface="Times New Roman"/>
            </a:endParaRPr>
          </a:p>
          <a:p>
            <a:pPr marL="756285" lvl="1" indent="-287020">
              <a:lnSpc>
                <a:spcPct val="100000"/>
              </a:lnSpc>
              <a:spcBef>
                <a:spcPts val="315"/>
              </a:spcBef>
              <a:buClr>
                <a:srgbClr val="E36C09"/>
              </a:buClr>
              <a:buSzPct val="94230"/>
              <a:buFont typeface="Wingdings"/>
              <a:buChar char=""/>
              <a:tabLst>
                <a:tab pos="756920" algn="l"/>
              </a:tabLst>
            </a:pPr>
            <a:r>
              <a:rPr lang="zh-TW" altLang="en-US" sz="2600" spc="220" dirty="0">
                <a:latin typeface="cwTeXHeiBold"/>
                <a:cs typeface="cwTeXHeiBold"/>
              </a:rPr>
              <a:t>報到</a:t>
            </a:r>
            <a:r>
              <a:rPr lang="zh-TW" altLang="en-US" sz="2600" spc="210" dirty="0">
                <a:latin typeface="cwTeXHeiBold"/>
                <a:cs typeface="cwTeXHeiBold"/>
              </a:rPr>
              <a:t>日期</a:t>
            </a:r>
            <a:r>
              <a:rPr lang="zh-TW" altLang="en-US" sz="2600" spc="5" dirty="0">
                <a:latin typeface="cwTeXHeiBold"/>
                <a:cs typeface="cwTeXHeiBold"/>
              </a:rPr>
              <a:t>：</a:t>
            </a:r>
            <a:r>
              <a:rPr lang="en-US" altLang="zh-TW" sz="2600" spc="5" dirty="0">
                <a:latin typeface="Times New Roman"/>
                <a:cs typeface="Times New Roman"/>
              </a:rPr>
              <a:t>110.07.08</a:t>
            </a:r>
            <a:endParaRPr lang="zh-TW" altLang="en-US" sz="2600" dirty="0">
              <a:latin typeface="Times New Roman"/>
              <a:cs typeface="Times New Roman"/>
            </a:endParaRPr>
          </a:p>
          <a:p>
            <a:pPr marL="756285" lvl="1" indent="-287020">
              <a:lnSpc>
                <a:spcPct val="100000"/>
              </a:lnSpc>
              <a:spcBef>
                <a:spcPts val="310"/>
              </a:spcBef>
              <a:buClr>
                <a:srgbClr val="E36C09"/>
              </a:buClr>
              <a:buSzPct val="94230"/>
              <a:buFont typeface="Wingdings"/>
              <a:buChar char=""/>
              <a:tabLst>
                <a:tab pos="756920" algn="l"/>
              </a:tabLst>
            </a:pPr>
            <a:r>
              <a:rPr lang="zh-TW" altLang="en-US" sz="2600" spc="210" dirty="0">
                <a:latin typeface="cwTeXHeiBold"/>
                <a:cs typeface="cwTeXHeiBold"/>
              </a:rPr>
              <a:t>以上僅供參考，以簡章為準。</a:t>
            </a:r>
            <a:endParaRPr lang="zh-TW" altLang="en-US" sz="2600" dirty="0">
              <a:latin typeface="cwTeXHeiBold"/>
              <a:cs typeface="cwTeXHeiBold"/>
            </a:endParaRPr>
          </a:p>
          <a:p>
            <a:pPr marL="377190" marR="5080" indent="-365125">
              <a:lnSpc>
                <a:spcPts val="3250"/>
              </a:lnSpc>
              <a:spcBef>
                <a:spcPts val="745"/>
              </a:spcBef>
              <a:buClr>
                <a:srgbClr val="E36C09"/>
              </a:buClr>
              <a:buSzPct val="96666"/>
              <a:buFont typeface="Times New Roman"/>
              <a:buChar char="►"/>
              <a:tabLst>
                <a:tab pos="391160" algn="l"/>
              </a:tabLst>
            </a:pPr>
            <a:r>
              <a:rPr lang="zh-TW" altLang="en-US" sz="2000" spc="229" dirty="0">
                <a:latin typeface="cwTeXHeiBold"/>
                <a:cs typeface="cwTeXHeiBold"/>
              </a:rPr>
              <a:t>臺北市、新北市、桃園市、臺中市、高雄市</a:t>
            </a:r>
            <a:r>
              <a:rPr lang="zh-TW" altLang="en-US" sz="2000" spc="229" dirty="0" smtClean="0">
                <a:latin typeface="cwTeXHeiBold"/>
                <a:cs typeface="cwTeXHeiBold"/>
              </a:rPr>
              <a:t>獨</a:t>
            </a:r>
            <a:r>
              <a:rPr lang="zh-TW" altLang="en-US" sz="2000" spc="240" dirty="0" smtClean="0">
                <a:latin typeface="cwTeXHeiBold"/>
                <a:cs typeface="cwTeXHeiBold"/>
              </a:rPr>
              <a:t>立</a:t>
            </a:r>
            <a:r>
              <a:rPr lang="zh-TW" altLang="en-US" sz="2000" spc="240" dirty="0">
                <a:latin typeface="cwTeXHeiBold"/>
                <a:cs typeface="cwTeXHeiBold"/>
              </a:rPr>
              <a:t>辦理</a:t>
            </a:r>
            <a:endParaRPr lang="zh-TW" altLang="en-US" sz="2000" dirty="0"/>
          </a:p>
        </p:txBody>
      </p:sp>
    </p:spTree>
    <p:extLst>
      <p:ext uri="{BB962C8B-B14F-4D97-AF65-F5344CB8AC3E}">
        <p14:creationId xmlns:p14="http://schemas.microsoft.com/office/powerpoint/2010/main" val="800725622"/>
      </p:ext>
    </p:extLst>
  </p:cSld>
  <p:clrMapOvr>
    <a:masterClrMapping/>
  </p:clrMapOvr>
  <p:transition spd="med">
    <p:pull/>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特殊身分學生入學</a:t>
            </a:r>
          </a:p>
        </p:txBody>
      </p:sp>
      <p:sp>
        <p:nvSpPr>
          <p:cNvPr id="3" name="內容版面配置區 2"/>
          <p:cNvSpPr>
            <a:spLocks noGrp="1"/>
          </p:cNvSpPr>
          <p:nvPr>
            <p:ph idx="1"/>
          </p:nvPr>
        </p:nvSpPr>
        <p:spPr>
          <a:xfrm>
            <a:off x="395536" y="1412776"/>
            <a:ext cx="8229600" cy="5069160"/>
          </a:xfrm>
        </p:spPr>
        <p:txBody>
          <a:bodyPr>
            <a:normAutofit fontScale="92500" lnSpcReduction="10000"/>
          </a:bodyPr>
          <a:lstStyle/>
          <a:p>
            <a:r>
              <a:rPr lang="zh-TW" altLang="en-US" dirty="0"/>
              <a:t>特殊身分學生包括</a:t>
            </a:r>
            <a:endParaRPr lang="en-US" altLang="zh-TW" dirty="0"/>
          </a:p>
          <a:p>
            <a:pPr lvl="1"/>
            <a:r>
              <a:rPr lang="zh-TW" altLang="en-US" dirty="0"/>
              <a:t>原住民生、身心障礙生、蒙藏生、政府派赴國外工作子女、境外優秀科學技術人才子女、僑生、退伍軍人。</a:t>
            </a:r>
            <a:endParaRPr lang="en-US" altLang="zh-TW" dirty="0"/>
          </a:p>
          <a:p>
            <a:r>
              <a:rPr lang="zh-TW" altLang="en-US" dirty="0"/>
              <a:t>外加名額</a:t>
            </a:r>
            <a:endParaRPr lang="en-US" altLang="zh-TW" dirty="0"/>
          </a:p>
          <a:p>
            <a:pPr lvl="1"/>
            <a:r>
              <a:rPr lang="zh-TW" altLang="en-US" dirty="0"/>
              <a:t>各管道均提供原核定名額</a:t>
            </a:r>
            <a:r>
              <a:rPr lang="en-US" altLang="zh-TW" dirty="0"/>
              <a:t>2%(</a:t>
            </a:r>
            <a:r>
              <a:rPr lang="zh-TW" altLang="en-US" dirty="0"/>
              <a:t>無條件進入</a:t>
            </a:r>
            <a:r>
              <a:rPr lang="en-US" altLang="zh-TW" dirty="0"/>
              <a:t>)</a:t>
            </a:r>
            <a:r>
              <a:rPr lang="zh-TW" altLang="en-US" dirty="0"/>
              <a:t>之外加名額。</a:t>
            </a:r>
            <a:endParaRPr lang="en-US" altLang="zh-TW" dirty="0"/>
          </a:p>
          <a:p>
            <a:pPr lvl="1"/>
            <a:r>
              <a:rPr lang="zh-TW" altLang="en-US" dirty="0"/>
              <a:t>先以原始分數與一般生比序，若未錄取，則依相關規定加分後，進行外加名額比序，不佔一般生名額。</a:t>
            </a:r>
            <a:endParaRPr lang="en-US" altLang="zh-TW" dirty="0"/>
          </a:p>
          <a:p>
            <a:pPr lvl="1"/>
            <a:r>
              <a:rPr lang="zh-TW" altLang="en-US" dirty="0"/>
              <a:t>免試入學之外加名額無最低錄取標準，但特色招生之外加名額，特殊身分學生於加分後，必須達一般生之最低錄取標準，方得錄取。</a:t>
            </a:r>
            <a:endParaRPr lang="en-US" altLang="zh-TW" dirty="0"/>
          </a:p>
        </p:txBody>
      </p:sp>
    </p:spTree>
    <p:extLst>
      <p:ext uri="{BB962C8B-B14F-4D97-AF65-F5344CB8AC3E}">
        <p14:creationId xmlns:p14="http://schemas.microsoft.com/office/powerpoint/2010/main" val="344531584"/>
      </p:ext>
    </p:extLst>
  </p:cSld>
  <p:clrMapOvr>
    <a:masterClrMapping/>
  </p:clrMapOvr>
  <p:transition spd="med">
    <p:pull/>
  </p:transition>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GlowEdges/>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sp>
        <p:nvSpPr>
          <p:cNvPr id="4" name="矩形 3"/>
          <p:cNvSpPr/>
          <p:nvPr/>
        </p:nvSpPr>
        <p:spPr>
          <a:xfrm>
            <a:off x="1115617" y="1628800"/>
            <a:ext cx="6955750" cy="1446550"/>
          </a:xfrm>
          <a:prstGeom prst="rect">
            <a:avLst/>
          </a:prstGeom>
          <a:solidFill>
            <a:srgbClr val="00B0F0"/>
          </a:solidFill>
          <a:ln>
            <a:solidFill>
              <a:srgbClr val="FFC000"/>
            </a:solidFill>
          </a:ln>
          <a:effectLst>
            <a:glow rad="228600">
              <a:schemeClr val="accent4">
                <a:satMod val="175000"/>
                <a:alpha val="40000"/>
              </a:schemeClr>
            </a:glow>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8800" b="1" dirty="0">
                <a:ln w="6600">
                  <a:solidFill>
                    <a:srgbClr val="C0504D"/>
                  </a:solidFill>
                  <a:prstDash val="solid"/>
                </a:ln>
                <a:solidFill>
                  <a:srgbClr val="FFFFFF"/>
                </a:solidFill>
                <a:effectLst>
                  <a:outerShdw dist="38100" dir="2700000" algn="tl" rotWithShape="0">
                    <a:srgbClr val="C0504D"/>
                  </a:outerShdw>
                </a:effectLst>
                <a:latin typeface="微軟正黑體" panose="020B0604030504040204" pitchFamily="34" charset="-120"/>
                <a:ea typeface="微軟正黑體" panose="020B0604030504040204" pitchFamily="34" charset="-120"/>
              </a:rPr>
              <a:t>五</a:t>
            </a:r>
            <a:r>
              <a:rPr kumimoji="0" lang="zh-TW" altLang="en-US" sz="88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微軟正黑體" panose="020B0604030504040204" pitchFamily="34" charset="-120"/>
                <a:ea typeface="微軟正黑體" panose="020B0604030504040204" pitchFamily="34" charset="-120"/>
                <a:cs typeface="+mn-cs"/>
              </a:rPr>
              <a:t>、武功祕笈</a:t>
            </a:r>
            <a:endParaRPr kumimoji="0" lang="zh-TW" altLang="en-US" sz="8800" b="1" i="0" u="none" strike="noStrike" kern="1200" cap="none" spc="0" normalizeH="0" baseline="0" noProof="0" dirty="0">
              <a:ln w="6600">
                <a:solidFill>
                  <a:srgbClr val="C0504D"/>
                </a:solidFill>
                <a:prstDash val="solid"/>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graphicFrame>
        <p:nvGraphicFramePr>
          <p:cNvPr id="2" name="資料庫圖表 1"/>
          <p:cNvGraphicFramePr/>
          <p:nvPr>
            <p:extLst>
              <p:ext uri="{D42A27DB-BD31-4B8C-83A1-F6EECF244321}">
                <p14:modId xmlns:p14="http://schemas.microsoft.com/office/powerpoint/2010/main" val="810288799"/>
              </p:ext>
            </p:extLst>
          </p:nvPr>
        </p:nvGraphicFramePr>
        <p:xfrm>
          <a:off x="2483768" y="3284984"/>
          <a:ext cx="5688632" cy="2682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70371795"/>
      </p:ext>
    </p:extLst>
  </p:cSld>
  <p:clrMapOvr>
    <a:masterClrMapping/>
  </p:clrMapOvr>
  <p:transition spd="med">
    <p:pull/>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0832F578-F53B-4D16-AEFA-7642363B62A8}"/>
              </a:ext>
            </a:extLst>
          </p:cNvPr>
          <p:cNvSpPr>
            <a:spLocks noGrp="1"/>
          </p:cNvSpPr>
          <p:nvPr>
            <p:ph type="title"/>
          </p:nvPr>
        </p:nvSpPr>
        <p:spPr>
          <a:xfrm>
            <a:off x="914400" y="0"/>
            <a:ext cx="8229600" cy="1143000"/>
          </a:xfrm>
        </p:spPr>
        <p:txBody>
          <a:bodyPr/>
          <a:lstStyle/>
          <a:p>
            <a:pPr algn="l"/>
            <a:r>
              <a:rPr lang="zh-TW" altLang="en-US" dirty="0"/>
              <a:t>一般學生</a:t>
            </a:r>
          </a:p>
        </p:txBody>
      </p:sp>
      <p:pic>
        <p:nvPicPr>
          <p:cNvPr id="4" name="圖片 3">
            <a:extLst>
              <a:ext uri="{FF2B5EF4-FFF2-40B4-BE49-F238E27FC236}">
                <a16:creationId xmlns="" xmlns:a16="http://schemas.microsoft.com/office/drawing/2014/main" id="{E65768B1-C5D9-464A-B034-1E369A5B7B9F}"/>
              </a:ext>
            </a:extLst>
          </p:cNvPr>
          <p:cNvPicPr>
            <a:picLocks noChangeAspect="1"/>
          </p:cNvPicPr>
          <p:nvPr/>
        </p:nvPicPr>
        <p:blipFill rotWithShape="1">
          <a:blip r:embed="rId3">
            <a:clrChange>
              <a:clrFrom>
                <a:srgbClr val="FFFFFF"/>
              </a:clrFrom>
              <a:clrTo>
                <a:srgbClr val="FFFFFF">
                  <a:alpha val="0"/>
                </a:srgbClr>
              </a:clrTo>
            </a:clrChange>
          </a:blip>
          <a:srcRect l="4995" t="4368" r="3433" b="3247"/>
          <a:stretch/>
        </p:blipFill>
        <p:spPr>
          <a:xfrm>
            <a:off x="1043608" y="2276872"/>
            <a:ext cx="2304256" cy="2765108"/>
          </a:xfrm>
          <a:prstGeom prst="rect">
            <a:avLst/>
          </a:prstGeom>
        </p:spPr>
      </p:pic>
      <p:sp>
        <p:nvSpPr>
          <p:cNvPr id="5" name="平行四邊形 4">
            <a:extLst>
              <a:ext uri="{FF2B5EF4-FFF2-40B4-BE49-F238E27FC236}">
                <a16:creationId xmlns="" xmlns:a16="http://schemas.microsoft.com/office/drawing/2014/main" id="{6A84B941-4189-4E8D-AFF4-EE2A72869947}"/>
              </a:ext>
            </a:extLst>
          </p:cNvPr>
          <p:cNvSpPr/>
          <p:nvPr/>
        </p:nvSpPr>
        <p:spPr>
          <a:xfrm>
            <a:off x="4165919" y="1617981"/>
            <a:ext cx="3600400"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t>優先免試入學</a:t>
            </a:r>
          </a:p>
        </p:txBody>
      </p:sp>
      <p:sp>
        <p:nvSpPr>
          <p:cNvPr id="6" name="平行四邊形 5">
            <a:extLst>
              <a:ext uri="{FF2B5EF4-FFF2-40B4-BE49-F238E27FC236}">
                <a16:creationId xmlns="" xmlns:a16="http://schemas.microsoft.com/office/drawing/2014/main" id="{718DB7BF-79BA-4F3A-9484-0C9A2A8A7AF7}"/>
              </a:ext>
            </a:extLst>
          </p:cNvPr>
          <p:cNvSpPr/>
          <p:nvPr/>
        </p:nvSpPr>
        <p:spPr>
          <a:xfrm>
            <a:off x="4165919" y="2280928"/>
            <a:ext cx="3528392"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t>直升入學</a:t>
            </a:r>
          </a:p>
        </p:txBody>
      </p:sp>
      <p:sp>
        <p:nvSpPr>
          <p:cNvPr id="7" name="平行四邊形 6">
            <a:extLst>
              <a:ext uri="{FF2B5EF4-FFF2-40B4-BE49-F238E27FC236}">
                <a16:creationId xmlns="" xmlns:a16="http://schemas.microsoft.com/office/drawing/2014/main" id="{E092A844-CF06-4476-9978-6B028AAFB1F5}"/>
              </a:ext>
            </a:extLst>
          </p:cNvPr>
          <p:cNvSpPr/>
          <p:nvPr/>
        </p:nvSpPr>
        <p:spPr>
          <a:xfrm>
            <a:off x="4139956" y="2943875"/>
            <a:ext cx="3528392"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t>試辦學習區完全免試入學</a:t>
            </a:r>
          </a:p>
        </p:txBody>
      </p:sp>
      <p:sp>
        <p:nvSpPr>
          <p:cNvPr id="8" name="平行四邊形 7">
            <a:extLst>
              <a:ext uri="{FF2B5EF4-FFF2-40B4-BE49-F238E27FC236}">
                <a16:creationId xmlns="" xmlns:a16="http://schemas.microsoft.com/office/drawing/2014/main" id="{79BB8CF0-8B1A-484E-9F5F-DFAFB867ED5E}"/>
              </a:ext>
            </a:extLst>
          </p:cNvPr>
          <p:cNvSpPr/>
          <p:nvPr/>
        </p:nvSpPr>
        <p:spPr>
          <a:xfrm>
            <a:off x="4103950" y="3659093"/>
            <a:ext cx="3528392"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t>五專優先及聯合免試入學</a:t>
            </a:r>
          </a:p>
        </p:txBody>
      </p:sp>
      <p:sp>
        <p:nvSpPr>
          <p:cNvPr id="9" name="平行四邊形 8">
            <a:extLst>
              <a:ext uri="{FF2B5EF4-FFF2-40B4-BE49-F238E27FC236}">
                <a16:creationId xmlns="" xmlns:a16="http://schemas.microsoft.com/office/drawing/2014/main" id="{D7126A95-886C-4B7C-AD05-8B3AF2CF3B51}"/>
              </a:ext>
            </a:extLst>
          </p:cNvPr>
          <p:cNvSpPr/>
          <p:nvPr/>
        </p:nvSpPr>
        <p:spPr>
          <a:xfrm>
            <a:off x="4031942" y="4365104"/>
            <a:ext cx="3528392" cy="1143000"/>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t>其他</a:t>
            </a:r>
            <a:endParaRPr lang="en-US" altLang="zh-TW" dirty="0"/>
          </a:p>
          <a:p>
            <a:pPr algn="ctr"/>
            <a:r>
              <a:rPr lang="zh-TW" altLang="en-US" dirty="0"/>
              <a:t>進修部非應屆獨招</a:t>
            </a:r>
            <a:endParaRPr lang="en-US" altLang="zh-TW" dirty="0"/>
          </a:p>
          <a:p>
            <a:pPr algn="ctr"/>
            <a:r>
              <a:rPr lang="zh-TW" altLang="en-US" dirty="0"/>
              <a:t>技術型及單科型學校免試獨招</a:t>
            </a:r>
            <a:r>
              <a:rPr lang="en-US" altLang="zh-TW" dirty="0"/>
              <a:t>….</a:t>
            </a:r>
            <a:endParaRPr lang="zh-TW" altLang="en-US" dirty="0"/>
          </a:p>
        </p:txBody>
      </p:sp>
      <p:sp>
        <p:nvSpPr>
          <p:cNvPr id="10" name="矩形 9"/>
          <p:cNvSpPr/>
          <p:nvPr/>
        </p:nvSpPr>
        <p:spPr>
          <a:xfrm>
            <a:off x="179512" y="6387570"/>
            <a:ext cx="2808312" cy="21544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   </a:t>
            </a:r>
            <a:r>
              <a:rPr lang="en-US" altLang="zh-TW" sz="800" dirty="0"/>
              <a:t>http://www.freepik.com</a:t>
            </a:r>
            <a:endParaRPr lang="zh-CN" altLang="en-US" sz="800" dirty="0"/>
          </a:p>
        </p:txBody>
      </p:sp>
    </p:spTree>
    <p:extLst>
      <p:ext uri="{BB962C8B-B14F-4D97-AF65-F5344CB8AC3E}">
        <p14:creationId xmlns:p14="http://schemas.microsoft.com/office/powerpoint/2010/main" val="4196680971"/>
      </p:ext>
    </p:extLst>
  </p:cSld>
  <p:clrMapOvr>
    <a:masterClrMapping/>
  </p:clrMapOvr>
  <p:transition spd="med">
    <p:pull/>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6E3B0A5C-7F0F-40D0-8EDC-88C982D578F3}"/>
              </a:ext>
            </a:extLst>
          </p:cNvPr>
          <p:cNvSpPr>
            <a:spLocks noGrp="1"/>
          </p:cNvSpPr>
          <p:nvPr>
            <p:ph type="title"/>
          </p:nvPr>
        </p:nvSpPr>
        <p:spPr>
          <a:xfrm>
            <a:off x="914400" y="-2399"/>
            <a:ext cx="8229600" cy="1143000"/>
          </a:xfrm>
        </p:spPr>
        <p:txBody>
          <a:bodyPr/>
          <a:lstStyle/>
          <a:p>
            <a:pPr algn="l"/>
            <a:r>
              <a:rPr lang="zh-TW" altLang="en-US" dirty="0"/>
              <a:t>學術傾向資賦優異學生</a:t>
            </a:r>
          </a:p>
        </p:txBody>
      </p:sp>
      <p:sp>
        <p:nvSpPr>
          <p:cNvPr id="8" name="流程圖: 文件 7">
            <a:extLst>
              <a:ext uri="{FF2B5EF4-FFF2-40B4-BE49-F238E27FC236}">
                <a16:creationId xmlns="" xmlns:a16="http://schemas.microsoft.com/office/drawing/2014/main" id="{04A6712C-211D-4FD7-8BB6-43DE33A52388}"/>
              </a:ext>
            </a:extLst>
          </p:cNvPr>
          <p:cNvSpPr/>
          <p:nvPr/>
        </p:nvSpPr>
        <p:spPr>
          <a:xfrm>
            <a:off x="4598288" y="1556792"/>
            <a:ext cx="3312368" cy="180020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科學班甄選入學</a:t>
            </a:r>
            <a:endParaRPr lang="en-US" altLang="zh-TW" sz="2400" b="1" dirty="0">
              <a:latin typeface="微軟正黑體" panose="020B0604030504040204" pitchFamily="34" charset="-120"/>
              <a:ea typeface="微軟正黑體" panose="020B0604030504040204" pitchFamily="34" charset="-120"/>
            </a:endParaRPr>
          </a:p>
          <a:p>
            <a:pPr algn="ct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r>
              <a:rPr lang="zh-TW"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嘉義區</a:t>
            </a: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嘉義高中辦理</a:t>
            </a:r>
          </a:p>
        </p:txBody>
      </p:sp>
      <p:sp>
        <p:nvSpPr>
          <p:cNvPr id="10" name="流程圖: 文件 9">
            <a:extLst>
              <a:ext uri="{FF2B5EF4-FFF2-40B4-BE49-F238E27FC236}">
                <a16:creationId xmlns="" xmlns:a16="http://schemas.microsoft.com/office/drawing/2014/main" id="{66891839-1941-4D70-A826-73BB76D62CD1}"/>
              </a:ext>
            </a:extLst>
          </p:cNvPr>
          <p:cNvSpPr/>
          <p:nvPr/>
        </p:nvSpPr>
        <p:spPr>
          <a:xfrm>
            <a:off x="4572000" y="3505143"/>
            <a:ext cx="4032448" cy="90010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分區免試入學資優班鑑定</a:t>
            </a:r>
          </a:p>
        </p:txBody>
      </p:sp>
      <p:sp>
        <p:nvSpPr>
          <p:cNvPr id="11" name="流程圖: 文件 10">
            <a:extLst>
              <a:ext uri="{FF2B5EF4-FFF2-40B4-BE49-F238E27FC236}">
                <a16:creationId xmlns="" xmlns:a16="http://schemas.microsoft.com/office/drawing/2014/main" id="{7459E34B-6A79-4B9A-91E1-20585353B4B8}"/>
              </a:ext>
            </a:extLst>
          </p:cNvPr>
          <p:cNvSpPr/>
          <p:nvPr/>
        </p:nvSpPr>
        <p:spPr>
          <a:xfrm>
            <a:off x="4649132" y="4893038"/>
            <a:ext cx="3379252" cy="1056242"/>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特色招生考試分發</a:t>
            </a:r>
          </a:p>
        </p:txBody>
      </p:sp>
      <p:sp>
        <p:nvSpPr>
          <p:cNvPr id="9" name="箭號: 向右 8">
            <a:extLst>
              <a:ext uri="{FF2B5EF4-FFF2-40B4-BE49-F238E27FC236}">
                <a16:creationId xmlns="" xmlns:a16="http://schemas.microsoft.com/office/drawing/2014/main" id="{DFD20B73-8B40-404B-827B-AFE068CE2FA8}"/>
              </a:ext>
            </a:extLst>
          </p:cNvPr>
          <p:cNvSpPr/>
          <p:nvPr/>
        </p:nvSpPr>
        <p:spPr>
          <a:xfrm>
            <a:off x="3158344" y="3356992"/>
            <a:ext cx="909599" cy="57606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3" name="文字方塊 2"/>
          <p:cNvSpPr txBox="1"/>
          <p:nvPr/>
        </p:nvSpPr>
        <p:spPr>
          <a:xfrm>
            <a:off x="5182396" y="5721534"/>
            <a:ext cx="3538108" cy="646331"/>
          </a:xfrm>
          <a:prstGeom prst="rect">
            <a:avLst/>
          </a:prstGeom>
          <a:solidFill>
            <a:srgbClr val="FFC000"/>
          </a:solidFill>
        </p:spPr>
        <p:txBody>
          <a:bodyPr wrap="square" rtlCol="0">
            <a:spAutoFit/>
          </a:bodyPr>
          <a:lstStyle/>
          <a:p>
            <a:r>
              <a:rPr lang="zh-TW" altLang="en-US" dirty="0"/>
              <a:t>嘉義區</a:t>
            </a:r>
            <a:r>
              <a:rPr lang="en-US" altLang="zh-TW" dirty="0"/>
              <a:t>—</a:t>
            </a:r>
            <a:r>
              <a:rPr lang="zh-TW" altLang="en-US" dirty="0"/>
              <a:t>永慶、竹崎、新港藝高</a:t>
            </a:r>
            <a:endParaRPr lang="en-US" altLang="zh-TW" dirty="0"/>
          </a:p>
          <a:p>
            <a:endParaRPr lang="en-US" altLang="zh-TW" dirty="0"/>
          </a:p>
        </p:txBody>
      </p:sp>
      <p:pic>
        <p:nvPicPr>
          <p:cNvPr id="12" name="圖片 1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5576" y="2144525"/>
            <a:ext cx="2258752" cy="2575465"/>
          </a:xfrm>
          <a:prstGeom prst="rect">
            <a:avLst/>
          </a:prstGeom>
        </p:spPr>
      </p:pic>
      <p:sp>
        <p:nvSpPr>
          <p:cNvPr id="5" name="矩形 4"/>
          <p:cNvSpPr/>
          <p:nvPr/>
        </p:nvSpPr>
        <p:spPr>
          <a:xfrm>
            <a:off x="251520" y="6203196"/>
            <a:ext cx="2906824" cy="253916"/>
          </a:xfrm>
          <a:prstGeom prst="rect">
            <a:avLst/>
          </a:prstGeom>
        </p:spPr>
        <p:txBody>
          <a:bodyPr wrap="square">
            <a:spAutoFit/>
          </a:bodyPr>
          <a:lstStyle/>
          <a:p>
            <a:pPr lvl="0">
              <a:defRPr/>
            </a:pPr>
            <a:r>
              <a:rPr lang="zh-TW" altLang="en-US" sz="1050" dirty="0"/>
              <a:t>圖示取自 </a:t>
            </a:r>
            <a:r>
              <a:rPr lang="en-US" altLang="zh-TW" sz="1050" dirty="0" err="1"/>
              <a:t>Brgfx</a:t>
            </a:r>
            <a:r>
              <a:rPr lang="en-US" altLang="zh-TW" sz="1050" dirty="0"/>
              <a:t> / Freepikhttp://www.freepik.com</a:t>
            </a:r>
            <a:endParaRPr lang="zh-CN" altLang="en-US" sz="1050" dirty="0"/>
          </a:p>
        </p:txBody>
      </p:sp>
    </p:spTree>
    <p:extLst>
      <p:ext uri="{BB962C8B-B14F-4D97-AF65-F5344CB8AC3E}">
        <p14:creationId xmlns:p14="http://schemas.microsoft.com/office/powerpoint/2010/main" val="2654181266"/>
      </p:ext>
    </p:extLst>
  </p:cSld>
  <p:clrMapOvr>
    <a:masterClrMapping/>
  </p:clrMapOvr>
  <p:transition spd="med">
    <p:pull/>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7291A722-066A-442E-A247-99296DD62CAB}"/>
              </a:ext>
            </a:extLst>
          </p:cNvPr>
          <p:cNvSpPr>
            <a:spLocks noGrp="1"/>
          </p:cNvSpPr>
          <p:nvPr>
            <p:ph type="title"/>
          </p:nvPr>
        </p:nvSpPr>
        <p:spPr>
          <a:xfrm>
            <a:off x="914400" y="-23784"/>
            <a:ext cx="8229600" cy="1143000"/>
          </a:xfrm>
        </p:spPr>
        <p:txBody>
          <a:bodyPr/>
          <a:lstStyle/>
          <a:p>
            <a:pPr algn="l"/>
            <a:r>
              <a:rPr lang="zh-TW" altLang="en-US" dirty="0"/>
              <a:t>技藝技術傾向學生</a:t>
            </a:r>
          </a:p>
        </p:txBody>
      </p:sp>
      <p:pic>
        <p:nvPicPr>
          <p:cNvPr id="4" name="圖片 3">
            <a:extLst>
              <a:ext uri="{FF2B5EF4-FFF2-40B4-BE49-F238E27FC236}">
                <a16:creationId xmlns="" xmlns:a16="http://schemas.microsoft.com/office/drawing/2014/main" id="{0BB9B7AF-7098-4953-A55C-44ADD236836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842648" y="2494430"/>
            <a:ext cx="939119" cy="2320498"/>
          </a:xfrm>
          <a:prstGeom prst="rect">
            <a:avLst/>
          </a:prstGeom>
        </p:spPr>
      </p:pic>
      <p:pic>
        <p:nvPicPr>
          <p:cNvPr id="5" name="圖片 4">
            <a:extLst>
              <a:ext uri="{FF2B5EF4-FFF2-40B4-BE49-F238E27FC236}">
                <a16:creationId xmlns="" xmlns:a16="http://schemas.microsoft.com/office/drawing/2014/main" id="{EDB36CEF-4708-46FC-A92D-F8AB7E63EBF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643803" y="2811300"/>
            <a:ext cx="1093654" cy="2327521"/>
          </a:xfrm>
          <a:prstGeom prst="rect">
            <a:avLst/>
          </a:prstGeom>
        </p:spPr>
      </p:pic>
      <p:sp>
        <p:nvSpPr>
          <p:cNvPr id="6" name="矩形: 摺角紙張 5">
            <a:extLst>
              <a:ext uri="{FF2B5EF4-FFF2-40B4-BE49-F238E27FC236}">
                <a16:creationId xmlns="" xmlns:a16="http://schemas.microsoft.com/office/drawing/2014/main" id="{8BC7B7BC-8909-448C-A48E-B516B5261E28}"/>
              </a:ext>
            </a:extLst>
          </p:cNvPr>
          <p:cNvSpPr/>
          <p:nvPr/>
        </p:nvSpPr>
        <p:spPr>
          <a:xfrm>
            <a:off x="393954" y="2621947"/>
            <a:ext cx="2592288" cy="792088"/>
          </a:xfrm>
          <a:prstGeom prst="foldedCorner">
            <a:avLst>
              <a:gd name="adj" fmla="val 26705"/>
            </a:avLst>
          </a:prstGeom>
          <a:solidFill>
            <a:srgbClr val="92D05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技藝技能優良甄審入學</a:t>
            </a:r>
          </a:p>
        </p:txBody>
      </p:sp>
      <p:sp>
        <p:nvSpPr>
          <p:cNvPr id="9" name="矩形: 摺角紙張 8">
            <a:extLst>
              <a:ext uri="{FF2B5EF4-FFF2-40B4-BE49-F238E27FC236}">
                <a16:creationId xmlns="" xmlns:a16="http://schemas.microsoft.com/office/drawing/2014/main" id="{BDBB1069-436F-4E01-9383-785CCF2920CD}"/>
              </a:ext>
            </a:extLst>
          </p:cNvPr>
          <p:cNvSpPr/>
          <p:nvPr/>
        </p:nvSpPr>
        <p:spPr>
          <a:xfrm>
            <a:off x="2051720" y="1402459"/>
            <a:ext cx="2664296" cy="792088"/>
          </a:xfrm>
          <a:prstGeom prst="foldedCorner">
            <a:avLst>
              <a:gd name="adj" fmla="val 26705"/>
            </a:avLst>
          </a:prstGeom>
          <a:solidFill>
            <a:srgbClr val="FFC0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專業群科甄選入學</a:t>
            </a:r>
          </a:p>
        </p:txBody>
      </p:sp>
      <p:sp>
        <p:nvSpPr>
          <p:cNvPr id="10" name="矩形: 摺角紙張 9">
            <a:extLst>
              <a:ext uri="{FF2B5EF4-FFF2-40B4-BE49-F238E27FC236}">
                <a16:creationId xmlns="" xmlns:a16="http://schemas.microsoft.com/office/drawing/2014/main" id="{86FEF119-2874-4728-B4D1-BFCB392E9009}"/>
              </a:ext>
            </a:extLst>
          </p:cNvPr>
          <p:cNvSpPr/>
          <p:nvPr/>
        </p:nvSpPr>
        <p:spPr>
          <a:xfrm>
            <a:off x="5292080" y="1552657"/>
            <a:ext cx="2592288" cy="883634"/>
          </a:xfrm>
          <a:prstGeom prst="foldedCorner">
            <a:avLst>
              <a:gd name="adj" fmla="val 22522"/>
            </a:avLst>
          </a:prstGeom>
          <a:solidFill>
            <a:srgbClr val="00B0F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五專優先免試入學</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五專聯合免試入學</a:t>
            </a:r>
            <a:endParaRPr lang="en-US" altLang="zh-TW" dirty="0">
              <a:latin typeface="微軟正黑體" panose="020B0604030504040204" pitchFamily="34" charset="-120"/>
              <a:ea typeface="微軟正黑體" panose="020B0604030504040204" pitchFamily="34" charset="-120"/>
            </a:endParaRPr>
          </a:p>
        </p:txBody>
      </p:sp>
      <p:sp>
        <p:nvSpPr>
          <p:cNvPr id="11" name="矩形: 摺角紙張 10">
            <a:extLst>
              <a:ext uri="{FF2B5EF4-FFF2-40B4-BE49-F238E27FC236}">
                <a16:creationId xmlns="" xmlns:a16="http://schemas.microsoft.com/office/drawing/2014/main" id="{F186E820-E31A-40E7-B4A2-BE33DFA0FA65}"/>
              </a:ext>
            </a:extLst>
          </p:cNvPr>
          <p:cNvSpPr/>
          <p:nvPr/>
        </p:nvSpPr>
        <p:spPr>
          <a:xfrm>
            <a:off x="457200" y="3835700"/>
            <a:ext cx="2592288" cy="792088"/>
          </a:xfrm>
          <a:prstGeom prst="foldedCorner">
            <a:avLst>
              <a:gd name="adj" fmla="val 26705"/>
            </a:avLst>
          </a:prstGeom>
          <a:solidFill>
            <a:srgbClr val="FB8DDC"/>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實用技能學程</a:t>
            </a:r>
            <a:endParaRPr lang="en-US" altLang="zh-TW" dirty="0">
              <a:latin typeface="微軟正黑體" panose="020B0604030504040204" pitchFamily="34" charset="-120"/>
              <a:ea typeface="微軟正黑體" panose="020B0604030504040204" pitchFamily="34" charset="-120"/>
            </a:endParaRPr>
          </a:p>
        </p:txBody>
      </p:sp>
      <p:sp>
        <p:nvSpPr>
          <p:cNvPr id="12" name="矩形: 摺角紙張 11">
            <a:extLst>
              <a:ext uri="{FF2B5EF4-FFF2-40B4-BE49-F238E27FC236}">
                <a16:creationId xmlns="" xmlns:a16="http://schemas.microsoft.com/office/drawing/2014/main" id="{799CE670-6199-42C4-9FD9-A1E912A44ACE}"/>
              </a:ext>
            </a:extLst>
          </p:cNvPr>
          <p:cNvSpPr/>
          <p:nvPr/>
        </p:nvSpPr>
        <p:spPr>
          <a:xfrm>
            <a:off x="6300192" y="3985172"/>
            <a:ext cx="2592288" cy="883634"/>
          </a:xfrm>
          <a:prstGeom prst="foldedCorner">
            <a:avLst>
              <a:gd name="adj" fmla="val 22522"/>
            </a:avLst>
          </a:prstGeom>
          <a:solidFill>
            <a:srgbClr val="92D05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分區或優先免試入學</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選填專業群科</a:t>
            </a:r>
            <a:endParaRPr lang="en-US" altLang="zh-TW" dirty="0">
              <a:latin typeface="微軟正黑體" panose="020B0604030504040204" pitchFamily="34" charset="-120"/>
              <a:ea typeface="微軟正黑體" panose="020B0604030504040204" pitchFamily="34" charset="-120"/>
            </a:endParaRPr>
          </a:p>
        </p:txBody>
      </p:sp>
      <p:sp>
        <p:nvSpPr>
          <p:cNvPr id="13" name="矩形: 摺角紙張 12">
            <a:extLst>
              <a:ext uri="{FF2B5EF4-FFF2-40B4-BE49-F238E27FC236}">
                <a16:creationId xmlns="" xmlns:a16="http://schemas.microsoft.com/office/drawing/2014/main" id="{B25055E7-9C98-46FB-9B62-C7999EEBC1BB}"/>
              </a:ext>
            </a:extLst>
          </p:cNvPr>
          <p:cNvSpPr/>
          <p:nvPr/>
        </p:nvSpPr>
        <p:spPr>
          <a:xfrm>
            <a:off x="1547664" y="5161269"/>
            <a:ext cx="2592288" cy="883634"/>
          </a:xfrm>
          <a:prstGeom prst="foldedCorner">
            <a:avLst>
              <a:gd name="adj" fmla="val 22522"/>
            </a:avLst>
          </a:prstGeom>
          <a:solidFill>
            <a:srgbClr val="FFC0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建教合作班</a:t>
            </a:r>
            <a:endParaRPr lang="en-US" altLang="zh-TW" dirty="0">
              <a:latin typeface="微軟正黑體" panose="020B0604030504040204" pitchFamily="34" charset="-120"/>
              <a:ea typeface="微軟正黑體" panose="020B0604030504040204" pitchFamily="34" charset="-120"/>
            </a:endParaRPr>
          </a:p>
        </p:txBody>
      </p:sp>
      <p:sp>
        <p:nvSpPr>
          <p:cNvPr id="14" name="矩形: 摺角紙張 13">
            <a:extLst>
              <a:ext uri="{FF2B5EF4-FFF2-40B4-BE49-F238E27FC236}">
                <a16:creationId xmlns="" xmlns:a16="http://schemas.microsoft.com/office/drawing/2014/main" id="{27BE9DB0-FF76-45A1-8D10-723ED29551F8}"/>
              </a:ext>
            </a:extLst>
          </p:cNvPr>
          <p:cNvSpPr/>
          <p:nvPr/>
        </p:nvSpPr>
        <p:spPr>
          <a:xfrm>
            <a:off x="4499992" y="5445642"/>
            <a:ext cx="2592288" cy="883634"/>
          </a:xfrm>
          <a:prstGeom prst="foldedCorner">
            <a:avLst>
              <a:gd name="adj" fmla="val 22522"/>
            </a:avLst>
          </a:prstGeom>
          <a:solidFill>
            <a:srgbClr val="00B0F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其他</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基北區產特</a:t>
            </a:r>
            <a:r>
              <a:rPr lang="en-US" altLang="zh-TW" dirty="0">
                <a:latin typeface="微軟正黑體" panose="020B0604030504040204" pitchFamily="34" charset="-120"/>
                <a:ea typeface="微軟正黑體" panose="020B0604030504040204" pitchFamily="34" charset="-120"/>
              </a:rPr>
              <a:t>…</a:t>
            </a:r>
          </a:p>
        </p:txBody>
      </p:sp>
      <p:sp>
        <p:nvSpPr>
          <p:cNvPr id="15" name="矩形: 摺角紙張 14">
            <a:extLst>
              <a:ext uri="{FF2B5EF4-FFF2-40B4-BE49-F238E27FC236}">
                <a16:creationId xmlns="" xmlns:a16="http://schemas.microsoft.com/office/drawing/2014/main" id="{5CECD511-F87C-43D2-BD52-F2065FF3D56E}"/>
              </a:ext>
            </a:extLst>
          </p:cNvPr>
          <p:cNvSpPr/>
          <p:nvPr/>
        </p:nvSpPr>
        <p:spPr>
          <a:xfrm>
            <a:off x="6121855" y="2795660"/>
            <a:ext cx="2592288" cy="792088"/>
          </a:xfrm>
          <a:prstGeom prst="foldedCorner">
            <a:avLst>
              <a:gd name="adj" fmla="val 26705"/>
            </a:avLst>
          </a:prstGeom>
          <a:solidFill>
            <a:srgbClr val="FB8DDC"/>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技術型及單科型學校免試獨招</a:t>
            </a:r>
          </a:p>
        </p:txBody>
      </p:sp>
    </p:spTree>
    <p:extLst>
      <p:ext uri="{BB962C8B-B14F-4D97-AF65-F5344CB8AC3E}">
        <p14:creationId xmlns:p14="http://schemas.microsoft.com/office/powerpoint/2010/main" val="3683741053"/>
      </p:ext>
    </p:extLst>
  </p:cSld>
  <p:clrMapOvr>
    <a:masterClrMapping/>
  </p:clrMapOvr>
  <p:transition spd="med">
    <p:pull/>
  </p:transition>
</p:sld>
</file>

<file path=ppt/theme/theme1.xml><?xml version="1.0" encoding="utf-8"?>
<a:theme xmlns:a="http://schemas.openxmlformats.org/drawingml/2006/main" name="SHCH-Gre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HCH-Green">
      <a:majorFont>
        <a:latin typeface="Goudy Old Style"/>
        <a:ea typeface="微軟正黑體"/>
        <a:cs typeface=""/>
      </a:majorFont>
      <a:minorFont>
        <a:latin typeface="Times New Roman"/>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8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TM03457475[[fn=框架]]</Template>
  <TotalTime>3421</TotalTime>
  <Words>6815</Words>
  <Application>Microsoft Office PowerPoint</Application>
  <PresentationFormat>如螢幕大小 (4:3)</PresentationFormat>
  <Paragraphs>1417</Paragraphs>
  <Slides>120</Slides>
  <Notes>74</Notes>
  <HiddenSlides>0</HiddenSlides>
  <MMClips>0</MMClips>
  <ScaleCrop>false</ScaleCrop>
  <HeadingPairs>
    <vt:vector size="6" baseType="variant">
      <vt:variant>
        <vt:lpstr>使用字型</vt:lpstr>
      </vt:variant>
      <vt:variant>
        <vt:i4>32</vt:i4>
      </vt:variant>
      <vt:variant>
        <vt:lpstr>佈景主題</vt:lpstr>
      </vt:variant>
      <vt:variant>
        <vt:i4>3</vt:i4>
      </vt:variant>
      <vt:variant>
        <vt:lpstr>投影片標題</vt:lpstr>
      </vt:variant>
      <vt:variant>
        <vt:i4>120</vt:i4>
      </vt:variant>
    </vt:vector>
  </HeadingPairs>
  <TitlesOfParts>
    <vt:vector size="155" baseType="lpstr">
      <vt:lpstr>??PL????Uni</vt:lpstr>
      <vt:lpstr>BiauKai</vt:lpstr>
      <vt:lpstr>Broadway BT</vt:lpstr>
      <vt:lpstr>cwTeXFangSong</vt:lpstr>
      <vt:lpstr>cwTeXHeiBold</vt:lpstr>
      <vt:lpstr>Libre Franklin</vt:lpstr>
      <vt:lpstr>Libre Franklin Medium</vt:lpstr>
      <vt:lpstr>MathJax_SansSerif</vt:lpstr>
      <vt:lpstr>微软雅黑</vt:lpstr>
      <vt:lpstr>MS Gothic</vt:lpstr>
      <vt:lpstr>Noto Sans CJK JP Medium</vt:lpstr>
      <vt:lpstr>Noto Sans Mono CJK JP Bold</vt:lpstr>
      <vt:lpstr>Noto Sans Symbols</vt:lpstr>
      <vt:lpstr>Salesforce Sans</vt:lpstr>
      <vt:lpstr>宋体</vt:lpstr>
      <vt:lpstr>UKIJ CJK</vt:lpstr>
      <vt:lpstr>WenQuanYi Zen Hei Mono</vt:lpstr>
      <vt:lpstr>華康楷書體W3(P)</vt:lpstr>
      <vt:lpstr>微軟正黑體</vt:lpstr>
      <vt:lpstr>微軟正黑體</vt:lpstr>
      <vt:lpstr>微軟正黑體 Light</vt:lpstr>
      <vt:lpstr>新細明體</vt:lpstr>
      <vt:lpstr>標楷體</vt:lpstr>
      <vt:lpstr>Arial</vt:lpstr>
      <vt:lpstr>Arial Black</vt:lpstr>
      <vt:lpstr>Calibri</vt:lpstr>
      <vt:lpstr>Corbel</vt:lpstr>
      <vt:lpstr>Goudy Old Style</vt:lpstr>
      <vt:lpstr>Times New Roman</vt:lpstr>
      <vt:lpstr>Verdana</vt:lpstr>
      <vt:lpstr>Wingdings</vt:lpstr>
      <vt:lpstr>Wingdings 3</vt:lpstr>
      <vt:lpstr>SHCH-Green</vt:lpstr>
      <vt:lpstr>180</vt:lpstr>
      <vt:lpstr>Office Theme</vt:lpstr>
      <vt:lpstr>110學年國中畢業生 適性入學方式與管道</vt:lpstr>
      <vt:lpstr>目    錄</vt:lpstr>
      <vt:lpstr>今年有何不同?</vt:lpstr>
      <vt:lpstr>PowerPoint 簡報</vt:lpstr>
      <vt:lpstr>PowerPoint 簡報</vt:lpstr>
      <vt:lpstr>PowerPoint 簡報</vt:lpstr>
      <vt:lpstr>PowerPoint 簡報</vt:lpstr>
      <vt:lpstr>PowerPoint 簡報</vt:lpstr>
      <vt:lpstr> 既然是「免試」入學  那為什麼還有 國中教育會考？</vt:lpstr>
      <vt:lpstr>A1:國中教育會考不是入學測驗</vt:lpstr>
      <vt:lpstr>一個測驗，四個入學方式</vt:lpstr>
      <vt:lpstr>有關會考，你要知道的事…..</vt:lpstr>
      <vt:lpstr>考試時間表</vt:lpstr>
      <vt:lpstr>英語聽力與數學非選擇 記分比例</vt:lpstr>
      <vt:lpstr>標準參照計分</vt:lpstr>
      <vt:lpstr>違規記點減扣積分方式說明</vt:lpstr>
      <vt:lpstr>嘉義區常見的違規事項及違規處理</vt:lpstr>
      <vt:lpstr>PowerPoint 簡報</vt:lpstr>
      <vt:lpstr>PowerPoint 簡報</vt:lpstr>
      <vt:lpstr>PowerPoint 簡報</vt:lpstr>
      <vt:lpstr>超額比序採計國中教育會考成績</vt:lpstr>
      <vt:lpstr>PowerPoint 簡報</vt:lpstr>
      <vt:lpstr>各入 學管 道的 主辦 單位</vt:lpstr>
      <vt:lpstr>PowerPoint 簡報</vt:lpstr>
      <vt:lpstr>嘉義區免試入學 及超額比序說明</vt:lpstr>
      <vt:lpstr>PowerPoint 簡報</vt:lpstr>
      <vt:lpstr>PowerPoint 簡報</vt:lpstr>
      <vt:lpstr>PowerPoint 簡報</vt:lpstr>
      <vt:lpstr>嘉義區免試入學</vt:lpstr>
      <vt:lpstr>嘉義區免試入學超額比序運作及同分參酌模式</vt:lpstr>
      <vt:lpstr>舉例來說     不是只拿到上限26分就算完成，    遇到同分參酌時，依各單項原始分數去比高低。</vt:lpstr>
      <vt:lpstr>109年免試入學錯誤樣態</vt:lpstr>
      <vt:lpstr>嘉義區免試入學</vt:lpstr>
      <vt:lpstr>免試入學就學區</vt:lpstr>
      <vt:lpstr>嘉義區免試入學(嘉、雲)</vt:lpstr>
      <vt:lpstr>PowerPoint 簡報</vt:lpstr>
      <vt:lpstr>PowerPoint 簡報</vt:lpstr>
      <vt:lpstr>嘉義區免試入學(嘉、南)</vt:lpstr>
      <vt:lpstr>PowerPoint 簡報</vt:lpstr>
      <vt:lpstr>嘉義區免試入學(嘉、南)</vt:lpstr>
      <vt:lpstr>PowerPoint 簡報</vt:lpstr>
      <vt:lpstr>變更就學區申請</vt:lpstr>
      <vt:lpstr>錄取、報到、報到後放棄</vt:lpstr>
      <vt:lpstr>PowerPoint 簡報</vt:lpstr>
      <vt:lpstr>PowerPoint 簡報</vt:lpstr>
      <vt:lpstr>志願選填試探與輔導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多元入學管道</vt:lpstr>
      <vt:lpstr>入學管道的三個階段</vt:lpstr>
      <vt:lpstr>110學年度高級中等學校適性入學</vt:lpstr>
      <vt:lpstr>多元入學管道1—免試入學(佔85%)</vt:lpstr>
      <vt:lpstr>多元入學管道(2)</vt:lpstr>
      <vt:lpstr>多元入學管道(3)</vt:lpstr>
      <vt:lpstr>試辦學習區完全免試入學</vt:lpstr>
      <vt:lpstr>1.共構六年一貫發展平台</vt:lpstr>
      <vt:lpstr>2.招生方式</vt:lpstr>
      <vt:lpstr>3.招生期程</vt:lpstr>
      <vt:lpstr>特色招生考試分發入學</vt:lpstr>
      <vt:lpstr>PowerPoint 簡報</vt:lpstr>
      <vt:lpstr>五專免試入學</vt:lpstr>
      <vt:lpstr>特色招生甄選入學—科學班</vt:lpstr>
      <vt:lpstr>特色招生甄選入學—藝術才能班(1)</vt:lpstr>
      <vt:lpstr>特色招生甄選入學—藝術才能班(2)</vt:lpstr>
      <vt:lpstr>PowerPoint 簡報</vt:lpstr>
      <vt:lpstr>特色招生-專業群科甄選入學</vt:lpstr>
      <vt:lpstr>PowerPoint 簡報</vt:lpstr>
      <vt:lpstr>特色招生甄選入學—體育班</vt:lpstr>
      <vt:lpstr>其他—運動績優甄審、甄試與獨招</vt:lpstr>
      <vt:lpstr>PowerPoint 簡報</vt:lpstr>
      <vt:lpstr>PowerPoint 簡報</vt:lpstr>
      <vt:lpstr>未受補助之私校獨招</vt:lpstr>
      <vt:lpstr>PowerPoint 簡報</vt:lpstr>
      <vt:lpstr>PowerPoint 簡報</vt:lpstr>
      <vt:lpstr>PowerPoint 簡報</vt:lpstr>
      <vt:lpstr>技職傾向學生入學管道</vt:lpstr>
      <vt:lpstr>技優甄審入學(1)</vt:lpstr>
      <vt:lpstr>技優甄審入學(2)—積分核算</vt:lpstr>
      <vt:lpstr>實用技能學程</vt:lpstr>
      <vt:lpstr>實用技能學程</vt:lpstr>
      <vt:lpstr>實用技能學程</vt:lpstr>
      <vt:lpstr>技職教育2—建教合作班</vt:lpstr>
      <vt:lpstr>技職教育3-產業人才培育專班</vt:lpstr>
      <vt:lpstr>PowerPoint 簡報</vt:lpstr>
      <vt:lpstr>其他—身心障礙生適性輔導安置</vt:lpstr>
      <vt:lpstr>特殊身分學生入學</vt:lpstr>
      <vt:lpstr>PowerPoint 簡報</vt:lpstr>
      <vt:lpstr>一般學生</vt:lpstr>
      <vt:lpstr>學術傾向資賦優異學生</vt:lpstr>
      <vt:lpstr>技藝技術傾向學生</vt:lpstr>
      <vt:lpstr>藝才出眾的學生</vt:lpstr>
      <vt:lpstr>體育表現出眾的學生</vt:lpstr>
      <vt:lpstr>身心障礙學生</vt:lpstr>
      <vt:lpstr>注意事項(1)</vt:lpstr>
      <vt:lpstr>注意事項(2)</vt:lpstr>
      <vt:lpstr>注意事項(3)</vt:lpstr>
      <vt:lpstr>教育選擇權 vs 教育機會均等</vt:lpstr>
      <vt:lpstr>注意事項(4)</vt:lpstr>
      <vt:lpstr>(5)注意事項 </vt:lpstr>
      <vt:lpstr>PowerPoint 簡報</vt:lpstr>
      <vt:lpstr>PowerPoint 簡報</vt:lpstr>
      <vt:lpstr>PowerPoint 簡報</vt:lpstr>
      <vt:lpstr>PowerPoint 簡報</vt:lpstr>
      <vt:lpstr>教育部十二年國民基本教育資訊網 </vt:lpstr>
      <vt:lpstr>國中畢業生適性入學宣導網站</vt:lpstr>
      <vt:lpstr>宣導輔助資源(4)</vt:lpstr>
      <vt:lpstr>宣導輔助資源(5)</vt:lpstr>
      <vt:lpstr>國中教育會考網站 http://cap.ntnu.edu.tw</vt:lpstr>
      <vt:lpstr>宣導輔助資源(1)</vt:lpstr>
      <vt:lpstr>PowerPoint 簡報</vt:lpstr>
      <vt:lpstr>祝福每個學生都有多彩的人生~</vt:lpstr>
    </vt:vector>
  </TitlesOfParts>
  <Company>國立中興大學附屬高級中學</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107學年度國中畢業生 適性入學方式與管道</dc:title>
  <dc:creator>JohnAxer</dc:creator>
  <cp:lastModifiedBy>陳育恬</cp:lastModifiedBy>
  <cp:revision>544</cp:revision>
  <cp:lastPrinted>2019-01-15T09:09:20Z</cp:lastPrinted>
  <dcterms:created xsi:type="dcterms:W3CDTF">2017-11-27T14:27:12Z</dcterms:created>
  <dcterms:modified xsi:type="dcterms:W3CDTF">2021-02-09T08:55:44Z</dcterms:modified>
</cp:coreProperties>
</file>