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	<Relationship Id="rId18" Type="http://schemas.openxmlformats.org/officeDocument/2006/relationships/slide" Target="slides/slide11.xml"/>
	<Relationship Id="rId19" Type="http://schemas.openxmlformats.org/officeDocument/2006/relationships/slide" Target="slides/slide12.xml"/>
	<Relationship Id="rId20" Type="http://schemas.openxmlformats.org/officeDocument/2006/relationships/slide" Target="slides/slide13.xml"/>
	<Relationship Id="rId21" Type="http://schemas.openxmlformats.org/officeDocument/2006/relationships/slide" Target="slides/slide14.xml"/>
	<Relationship Id="rId22" Type="http://schemas.openxmlformats.org/officeDocument/2006/relationships/slide" Target="slides/slide15.xml"/>
	<Relationship Id="rId23" Type="http://schemas.openxmlformats.org/officeDocument/2006/relationships/slide" Target="slides/slide16.xml"/>
	<Relationship Id="rId24" Type="http://schemas.openxmlformats.org/officeDocument/2006/relationships/slide" Target="slides/slide17.xml"/>
	<Relationship Id="rId25" Type="http://schemas.openxmlformats.org/officeDocument/2006/relationships/slide" Target="slides/slide18.xml"/>
	<Relationship Id="rId26" Type="http://schemas.openxmlformats.org/officeDocument/2006/relationships/slide" Target="slides/slide19.xml"/>
	<Relationship Id="rId27" Type="http://schemas.openxmlformats.org/officeDocument/2006/relationships/slide" Target="slides/slide20.xml"/>
	<Relationship Id="rId28" Type="http://schemas.openxmlformats.org/officeDocument/2006/relationships/slide" Target="slides/slide21.xml"/>
	<Relationship Id="rId29" Type="http://schemas.openxmlformats.org/officeDocument/2006/relationships/slide" Target="slides/slide22.xml"/>
	<Relationship Id="rId30" Type="http://schemas.openxmlformats.org/officeDocument/2006/relationships/slide" Target="slides/slide23.xml"/>
	<Relationship Id="rId31" Type="http://schemas.openxmlformats.org/officeDocument/2006/relationships/slide" Target="slides/slide24.xml"/>
	<Relationship Id="rId32" Type="http://schemas.openxmlformats.org/officeDocument/2006/relationships/slide" Target="slides/slide25.xml"/>
	<Relationship Id="rId33" Type="http://schemas.openxmlformats.org/officeDocument/2006/relationships/slide" Target="slides/slide26.xml"/>
	<Relationship Id="rId34" Type="http://schemas.openxmlformats.org/officeDocument/2006/relationships/slide" Target="slides/slide27.xml"/>
	<Relationship Id="rId35" Type="http://schemas.openxmlformats.org/officeDocument/2006/relationships/slide" Target="slides/slide28.xml"/>
	<Relationship Id="rId36" Type="http://schemas.openxmlformats.org/officeDocument/2006/relationships/slide" Target="slides/slide29.xml"/>
	<Relationship Id="rId37" Type="http://schemas.openxmlformats.org/officeDocument/2006/relationships/slide" Target="slides/slide30.xml"/>
	<Relationship Id="rId38" Type="http://schemas.openxmlformats.org/officeDocument/2006/relationships/slide" Target="slides/slide31.xml"/>
	<Relationship Id="rId39" Type="http://schemas.openxmlformats.org/officeDocument/2006/relationships/slide" Target="slides/slide32.xml"/>
	<Relationship Id="rId40" Type="http://schemas.openxmlformats.org/officeDocument/2006/relationships/slide" Target="slides/slide33.xml"/>
	<Relationship Id="rId41" Type="http://schemas.openxmlformats.org/officeDocument/2006/relationships/slide" Target="slides/slide34.xml"/>
	<Relationship Id="rId42" Type="http://schemas.openxmlformats.org/officeDocument/2006/relationships/slide" Target="slides/slide35.xml"/>
	<Relationship Id="rId43" Type="http://schemas.openxmlformats.org/officeDocument/2006/relationships/slide" Target="slides/slide36.xml"/>
	<Relationship Id="rId44" Type="http://schemas.openxmlformats.org/officeDocument/2006/relationships/slide" Target="slides/slide37.xml"/>
	<Relationship Id="rId45" Type="http://schemas.openxmlformats.org/officeDocument/2006/relationships/slide" Target="slides/slide38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3image.jpeg"/>
</Relationships>
</file>

<file path=ppt/slides/_rels/slide1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4image.jpeg"/>
</Relationships>
</file>

<file path=ppt/slides/_rels/slide1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5image.jpeg"/>
</Relationships>
</file>

<file path=ppt/slides/_rels/slide1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6image.jpeg"/>
</Relationships>
</file>

<file path=ppt/slides/_rels/slide1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7image.jpeg"/>
</Relationships>
</file>

<file path=ppt/slides/_rels/slide1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8image.jpeg"/>
	<Relationship Id="rId3" Type="http://schemas.openxmlformats.org/officeDocument/2006/relationships/image" Target="../media/29image.jpeg"/>
	<Relationship Id="rId4" Type="http://schemas.openxmlformats.org/officeDocument/2006/relationships/image" Target="../media/30image.jpeg"/>
	<Relationship Id="rId5" Type="http://schemas.openxmlformats.org/officeDocument/2006/relationships/image" Target="../media/31image.jpeg"/>
</Relationships>
</file>

<file path=ppt/slides/_rels/slide1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2image.jpeg"/>
</Relationships>
</file>

<file path=ppt/slides/_rels/slide1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3image.jpeg"/>
</Relationships>
</file>

<file path=ppt/slides/_rels/slide1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4image.jpeg"/>
</Relationships>
</file>

<file path=ppt/slides/_rels/slide1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	<Relationship Id="rId3" Type="http://schemas.openxmlformats.org/officeDocument/2006/relationships/image" Target="../media/2image.jpeg"/>
	<Relationship Id="rId4" Type="http://schemas.openxmlformats.org/officeDocument/2006/relationships/image" Target="../media/3image.jpeg"/>
</Relationships>
</file>

<file path=ppt/slides/_rels/slide2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5image.jpeg"/>
</Relationships>
</file>

<file path=ppt/slides/_rels/slide2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6image.jpeg"/>
</Relationships>
</file>

<file path=ppt/slides/_rels/slide2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7image.jpeg"/>
	<Relationship Id="rId3" Type="http://schemas.openxmlformats.org/officeDocument/2006/relationships/image" Target="../media/38image.jpeg"/>
	<Relationship Id="rId4" Type="http://schemas.openxmlformats.org/officeDocument/2006/relationships/image" Target="../media/39image.jpeg"/>
</Relationships>
</file>

<file path=ppt/slides/_rels/slide2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0image.jpeg"/>
	<Relationship Id="rId3" Type="http://schemas.openxmlformats.org/officeDocument/2006/relationships/image" Target="../media/41image.jpeg"/>
	<Relationship Id="rId4" Type="http://schemas.openxmlformats.org/officeDocument/2006/relationships/image" Target="../media/42image.jpeg"/>
	<Relationship Id="rId5" Type="http://schemas.openxmlformats.org/officeDocument/2006/relationships/image" Target="../media/43image.jpeg"/>
	<Relationship Id="rId6" Type="http://schemas.openxmlformats.org/officeDocument/2006/relationships/image" Target="../media/44image.jpeg"/>
	<Relationship Id="rId7" Type="http://schemas.openxmlformats.org/officeDocument/2006/relationships/image" Target="../media/45image.jpeg"/>
	<Relationship Id="rId8" Type="http://schemas.openxmlformats.org/officeDocument/2006/relationships/image" Target="../media/46image.jpeg"/>
	<Relationship Id="rId9" Type="http://schemas.openxmlformats.org/officeDocument/2006/relationships/image" Target="../media/47image.jpeg"/>
</Relationships>
</file>

<file path=ppt/slides/_rels/slide2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8image.jpeg"/>
	<Relationship Id="rId3" Type="http://schemas.openxmlformats.org/officeDocument/2006/relationships/image" Target="../media/49image.jpeg"/>
	<Relationship Id="rId4" Type="http://schemas.openxmlformats.org/officeDocument/2006/relationships/hyperlink" Target="http://&#195;&#165;" TargetMode="External"/>
</Relationships>
</file>

<file path=ppt/slides/_rels/slide2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0image.jpeg"/>
	<Relationship Id="rId3" Type="http://schemas.openxmlformats.org/officeDocument/2006/relationships/image" Target="../media/51image.jpeg"/>
	<Relationship Id="rId4" Type="http://schemas.openxmlformats.org/officeDocument/2006/relationships/image" Target="../media/52image.jpeg"/>
	<Relationship Id="rId5" Type="http://schemas.openxmlformats.org/officeDocument/2006/relationships/image" Target="../media/53image.jpeg"/>
</Relationships>
</file>

<file path=ppt/slides/_rels/slide2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4image.jpeg"/>
	<Relationship Id="rId3" Type="http://schemas.openxmlformats.org/officeDocument/2006/relationships/image" Target="../media/55image.jpeg"/>
	<Relationship Id="rId4" Type="http://schemas.openxmlformats.org/officeDocument/2006/relationships/image" Target="../media/56image.jpeg"/>
	<Relationship Id="rId5" Type="http://schemas.openxmlformats.org/officeDocument/2006/relationships/image" Target="../media/57image.jpeg"/>
	<Relationship Id="rId6" Type="http://schemas.openxmlformats.org/officeDocument/2006/relationships/image" Target="../media/58image.jpeg"/>
	<Relationship Id="rId7" Type="http://schemas.openxmlformats.org/officeDocument/2006/relationships/image" Target="../media/59image.jpeg"/>
	<Relationship Id="rId8" Type="http://schemas.openxmlformats.org/officeDocument/2006/relationships/image" Target="../media/60image.jpeg"/>
</Relationships>
</file>

<file path=ppt/slides/_rels/slide2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1image.jpeg"/>
	<Relationship Id="rId3" Type="http://schemas.openxmlformats.org/officeDocument/2006/relationships/image" Target="../media/6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3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3image.jpeg"/>
	<Relationship Id="rId3" Type="http://schemas.openxmlformats.org/officeDocument/2006/relationships/image" Target="../media/64image.jpeg"/>
	<Relationship Id="rId4" Type="http://schemas.openxmlformats.org/officeDocument/2006/relationships/image" Target="../media/65image.jpeg"/>
	<Relationship Id="rId5" Type="http://schemas.openxmlformats.org/officeDocument/2006/relationships/image" Target="../media/66image.jpeg"/>
	<Relationship Id="rId6" Type="http://schemas.openxmlformats.org/officeDocument/2006/relationships/image" Target="../media/67image.jpeg"/>
	<Relationship Id="rId7" Type="http://schemas.openxmlformats.org/officeDocument/2006/relationships/image" Target="../media/68image.jpeg"/>
	<Relationship Id="rId8" Type="http://schemas.openxmlformats.org/officeDocument/2006/relationships/image" Target="../media/69image.jpeg"/>
	<Relationship Id="rId9" Type="http://schemas.openxmlformats.org/officeDocument/2006/relationships/image" Target="../media/70image.jpeg"/>
	<Relationship Id="rId10" Type="http://schemas.openxmlformats.org/officeDocument/2006/relationships/image" Target="../media/71image.jpeg"/>
	<Relationship Id="rId11" Type="http://schemas.openxmlformats.org/officeDocument/2006/relationships/image" Target="../media/72image.jpeg"/>
	<Relationship Id="rId12" Type="http://schemas.openxmlformats.org/officeDocument/2006/relationships/image" Target="../media/73image.jpeg"/>
	<Relationship Id="rId13" Type="http://schemas.openxmlformats.org/officeDocument/2006/relationships/image" Target="../media/74image.jpeg"/>
	<Relationship Id="rId14" Type="http://schemas.openxmlformats.org/officeDocument/2006/relationships/image" Target="../media/75image.jpeg"/>
</Relationships>
</file>

<file path=ppt/slides/_rels/slide3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6image.jpeg"/>
	<Relationship Id="rId3" Type="http://schemas.openxmlformats.org/officeDocument/2006/relationships/image" Target="../media/77image.jpeg"/>
</Relationships>
</file>

<file path=ppt/slides/_rels/slide3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8image.jpeg"/>
	<Relationship Id="rId3" Type="http://schemas.openxmlformats.org/officeDocument/2006/relationships/image" Target="../media/79image.jpeg"/>
</Relationships>
</file>

<file path=ppt/slides/_rels/slide3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0image.jpeg"/>
</Relationships>
</file>

<file path=ppt/slides/_rels/slide3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1image.jpeg"/>
</Relationships>
</file>

<file path=ppt/slides/_rels/slide3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2image.jpeg"/>
</Relationships>
</file>

<file path=ppt/slides/_rels/slide3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3image.jpeg"/>
</Relationships>
</file>

<file path=ppt/slides/_rels/slide3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4image.jpeg"/>
	<Relationship Id="rId3" Type="http://schemas.openxmlformats.org/officeDocument/2006/relationships/image" Target="../media/85image.jpeg"/>
</Relationships>
</file>

<file path=ppt/slides/_rels/slide3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6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	<Relationship Id="rId3" Type="http://schemas.openxmlformats.org/officeDocument/2006/relationships/image" Target="../media/6image.jpeg"/>
	<Relationship Id="rId4" Type="http://schemas.openxmlformats.org/officeDocument/2006/relationships/image" Target="../media/7image.jpeg"/>
	<Relationship Id="rId5" Type="http://schemas.openxmlformats.org/officeDocument/2006/relationships/image" Target="../media/8image.jpeg"/>
	<Relationship Id="rId6" Type="http://schemas.openxmlformats.org/officeDocument/2006/relationships/image" Target="../media/9image.jpeg"/>
	<Relationship Id="rId7" Type="http://schemas.openxmlformats.org/officeDocument/2006/relationships/image" Target="../media/10image.jpeg"/>
	<Relationship Id="rId8" Type="http://schemas.openxmlformats.org/officeDocument/2006/relationships/image" Target="../media/11image.jpeg"/>
	<Relationship Id="rId9" Type="http://schemas.openxmlformats.org/officeDocument/2006/relationships/image" Target="../media/12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3image.jpeg"/>
	<Relationship Id="rId3" Type="http://schemas.openxmlformats.org/officeDocument/2006/relationships/image" Target="../media/14image.jpeg"/>
	<Relationship Id="rId4" Type="http://schemas.openxmlformats.org/officeDocument/2006/relationships/image" Target="../media/15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6image.jpeg"/>
	<Relationship Id="rId3" Type="http://schemas.openxmlformats.org/officeDocument/2006/relationships/image" Target="../media/17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8image.jpeg"/>
	<Relationship Id="rId3" Type="http://schemas.openxmlformats.org/officeDocument/2006/relationships/image" Target="../media/19image.jpeg"/>
	<Relationship Id="rId4" Type="http://schemas.openxmlformats.org/officeDocument/2006/relationships/image" Target="../media/20image.jpeg"/>
	<Relationship Id="rId5" Type="http://schemas.openxmlformats.org/officeDocument/2006/relationships/image" Target="../media/21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2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0"> 
				</p:cNvPr>
          <p:cNvSpPr/>
          <p:nvPr/>
        </p:nvSpPr>
        <p:spPr>
          <a:xfrm>
            <a:off x="2940050" y="-6350"/>
            <a:ext cx="1581150" cy="2698750"/>
          </a:xfrm>
          <a:custGeom>
            <a:avLst/>
            <a:gdLst>
              <a:gd name="connsiteX0" fmla="*/ 15113 w 1581150"/>
              <a:gd name="connsiteY0" fmla="*/ 6350 h 2698750"/>
              <a:gd name="connsiteX1" fmla="*/ 1585214 w 1581150"/>
              <a:gd name="connsiteY1" fmla="*/ 6350 h 2698750"/>
              <a:gd name="connsiteX2" fmla="*/ 1585214 w 1581150"/>
              <a:gd name="connsiteY2" fmla="*/ 2710815 h 2698750"/>
              <a:gd name="connsiteX3" fmla="*/ 15113 w 1581150"/>
              <a:gd name="connsiteY3" fmla="*/ 6350 h 2698750"/>
              <a:gd name="connsiteX4" fmla="*/ 15113 w 1581150"/>
              <a:gd name="connsiteY4" fmla="*/ 63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150" h="2698750">
                <a:moveTo>
                  <a:pt x="15113" y="6350"/>
                </a:moveTo>
                <a:lnTo>
                  <a:pt x="1585214" y="6350"/>
                </a:lnTo>
                <a:lnTo>
                  <a:pt x="1585214" y="2710815"/>
                </a:lnTo>
                <a:cubicBezTo>
                  <a:pt x="649096" y="2172081"/>
                  <a:pt x="19304" y="1162939"/>
                  <a:pt x="15113" y="6350"/>
                </a:cubicBezTo>
                <a:lnTo>
                  <a:pt x="15113" y="6350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" name="Freeform 1"> 
				</p:cNvPr>
          <p:cNvSpPr/>
          <p:nvPr/>
        </p:nvSpPr>
        <p:spPr>
          <a:xfrm>
            <a:off x="4514850" y="-6350"/>
            <a:ext cx="1568450" cy="3130550"/>
          </a:xfrm>
          <a:custGeom>
            <a:avLst/>
            <a:gdLst>
              <a:gd name="connsiteX0" fmla="*/ 10414 w 1568450"/>
              <a:gd name="connsiteY0" fmla="*/ 6350 h 3130550"/>
              <a:gd name="connsiteX1" fmla="*/ 1580896 w 1568450"/>
              <a:gd name="connsiteY1" fmla="*/ 6350 h 3130550"/>
              <a:gd name="connsiteX2" fmla="*/ 1580896 w 1568450"/>
              <a:gd name="connsiteY2" fmla="*/ 3134487 h 3130550"/>
              <a:gd name="connsiteX3" fmla="*/ 10414 w 1568450"/>
              <a:gd name="connsiteY3" fmla="*/ 2710815 h 3130550"/>
              <a:gd name="connsiteX4" fmla="*/ 10414 w 1568450"/>
              <a:gd name="connsiteY4" fmla="*/ 6350 h 313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3130550">
                <a:moveTo>
                  <a:pt x="10414" y="6350"/>
                </a:moveTo>
                <a:lnTo>
                  <a:pt x="1580896" y="6350"/>
                </a:lnTo>
                <a:lnTo>
                  <a:pt x="1580896" y="3134487"/>
                </a:lnTo>
                <a:cubicBezTo>
                  <a:pt x="1008126" y="3134487"/>
                  <a:pt x="471296" y="2981198"/>
                  <a:pt x="10414" y="2710815"/>
                </a:cubicBezTo>
                <a:lnTo>
                  <a:pt x="10414" y="6350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> 
				</p:cNvPr>
          <p:cNvSpPr/>
          <p:nvPr/>
        </p:nvSpPr>
        <p:spPr>
          <a:xfrm>
            <a:off x="7651750" y="-6350"/>
            <a:ext cx="1581150" cy="2698750"/>
          </a:xfrm>
          <a:custGeom>
            <a:avLst/>
            <a:gdLst>
              <a:gd name="connsiteX0" fmla="*/ 14478 w 1581150"/>
              <a:gd name="connsiteY0" fmla="*/ 6350 h 2698750"/>
              <a:gd name="connsiteX1" fmla="*/ 1584579 w 1581150"/>
              <a:gd name="connsiteY1" fmla="*/ 6350 h 2698750"/>
              <a:gd name="connsiteX2" fmla="*/ 14478 w 1581150"/>
              <a:gd name="connsiteY2" fmla="*/ 2710815 h 2698750"/>
              <a:gd name="connsiteX3" fmla="*/ 14478 w 1581150"/>
              <a:gd name="connsiteY3" fmla="*/ 6350 h 26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150" h="2698750">
                <a:moveTo>
                  <a:pt x="14478" y="6350"/>
                </a:moveTo>
                <a:lnTo>
                  <a:pt x="1584579" y="6350"/>
                </a:lnTo>
                <a:cubicBezTo>
                  <a:pt x="1580388" y="1162939"/>
                  <a:pt x="950594" y="2172081"/>
                  <a:pt x="14478" y="2710815"/>
                </a:cubicBezTo>
                <a:lnTo>
                  <a:pt x="14478" y="63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> 
				</p:cNvPr>
          <p:cNvSpPr/>
          <p:nvPr/>
        </p:nvSpPr>
        <p:spPr>
          <a:xfrm>
            <a:off x="6076950" y="-6350"/>
            <a:ext cx="1581150" cy="3130550"/>
          </a:xfrm>
          <a:custGeom>
            <a:avLst/>
            <a:gdLst>
              <a:gd name="connsiteX0" fmla="*/ 18796 w 1581150"/>
              <a:gd name="connsiteY0" fmla="*/ 6350 h 3130550"/>
              <a:gd name="connsiteX1" fmla="*/ 1589278 w 1581150"/>
              <a:gd name="connsiteY1" fmla="*/ 6350 h 3130550"/>
              <a:gd name="connsiteX2" fmla="*/ 1589278 w 1581150"/>
              <a:gd name="connsiteY2" fmla="*/ 2711704 h 3130550"/>
              <a:gd name="connsiteX3" fmla="*/ 18796 w 1581150"/>
              <a:gd name="connsiteY3" fmla="*/ 3135376 h 3130550"/>
              <a:gd name="connsiteX4" fmla="*/ 18796 w 1581150"/>
              <a:gd name="connsiteY4" fmla="*/ 6350 h 313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150" h="3130550">
                <a:moveTo>
                  <a:pt x="18796" y="6350"/>
                </a:moveTo>
                <a:lnTo>
                  <a:pt x="1589278" y="6350"/>
                </a:lnTo>
                <a:lnTo>
                  <a:pt x="1589278" y="2711704"/>
                </a:lnTo>
                <a:cubicBezTo>
                  <a:pt x="1128521" y="2982087"/>
                  <a:pt x="591566" y="3135376"/>
                  <a:pt x="18796" y="3135376"/>
                </a:cubicBezTo>
                <a:lnTo>
                  <a:pt x="18796" y="635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> 
				</p:cNvPr>
          <p:cNvSpPr/>
          <p:nvPr/>
        </p:nvSpPr>
        <p:spPr>
          <a:xfrm>
            <a:off x="2749550" y="-44450"/>
            <a:ext cx="6673850" cy="3346450"/>
          </a:xfrm>
          <a:custGeom>
            <a:avLst/>
            <a:gdLst>
              <a:gd name="connsiteX0" fmla="*/ 6676390 w 6673850"/>
              <a:gd name="connsiteY0" fmla="*/ 26796 h 3346450"/>
              <a:gd name="connsiteX1" fmla="*/ 3343147 w 6673850"/>
              <a:gd name="connsiteY1" fmla="*/ 3353435 h 3346450"/>
              <a:gd name="connsiteX2" fmla="*/ 16510 w 6673850"/>
              <a:gd name="connsiteY2" fmla="*/ 20193 h 3346450"/>
              <a:gd name="connsiteX3" fmla="*/ 16510 w 6673850"/>
              <a:gd name="connsiteY3" fmla="*/ 4571 h 334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850" h="3346450">
                <a:moveTo>
                  <a:pt x="6676390" y="26796"/>
                </a:moveTo>
                <a:cubicBezTo>
                  <a:pt x="6674611" y="1865884"/>
                  <a:pt x="5182234" y="3355213"/>
                  <a:pt x="3343147" y="3353435"/>
                </a:cubicBezTo>
                <a:cubicBezTo>
                  <a:pt x="1504060" y="3351657"/>
                  <a:pt x="14604" y="1859280"/>
                  <a:pt x="16510" y="20193"/>
                </a:cubicBezTo>
                <a:cubicBezTo>
                  <a:pt x="16510" y="14986"/>
                  <a:pt x="16510" y="9779"/>
                  <a:pt x="16510" y="4571"/>
                </a:cubicBezTo>
              </a:path>
            </a:pathLst>
          </a:custGeom>
          <a:ln w="9525">
            <a:solidFill>
              <a:srgbClr val="bdbdb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 
				</p:cNvPr>
          <p:cNvSpPr/>
          <p:nvPr/>
        </p:nvSpPr>
        <p:spPr>
          <a:xfrm>
            <a:off x="5975350" y="3206750"/>
            <a:ext cx="222250" cy="222250"/>
          </a:xfrm>
          <a:custGeom>
            <a:avLst/>
            <a:gdLst>
              <a:gd name="connsiteX0" fmla="*/ 15621 w 222250"/>
              <a:gd name="connsiteY0" fmla="*/ 117221 h 222250"/>
              <a:gd name="connsiteX1" fmla="*/ 120650 w 222250"/>
              <a:gd name="connsiteY1" fmla="*/ 12192 h 222250"/>
              <a:gd name="connsiteX2" fmla="*/ 225678 w 222250"/>
              <a:gd name="connsiteY2" fmla="*/ 117221 h 222250"/>
              <a:gd name="connsiteX3" fmla="*/ 120650 w 222250"/>
              <a:gd name="connsiteY3" fmla="*/ 222250 h 222250"/>
              <a:gd name="connsiteX4" fmla="*/ 15621 w 222250"/>
              <a:gd name="connsiteY4" fmla="*/ 117221 h 222250"/>
              <a:gd name="connsiteX5" fmla="*/ 15621 w 222250"/>
              <a:gd name="connsiteY5" fmla="*/ 117221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50" h="222250">
                <a:moveTo>
                  <a:pt x="15621" y="117221"/>
                </a:moveTo>
                <a:cubicBezTo>
                  <a:pt x="15621" y="59182"/>
                  <a:pt x="62610" y="12192"/>
                  <a:pt x="120650" y="12192"/>
                </a:cubicBezTo>
                <a:cubicBezTo>
                  <a:pt x="178689" y="12192"/>
                  <a:pt x="225678" y="59182"/>
                  <a:pt x="225678" y="117221"/>
                </a:cubicBezTo>
                <a:cubicBezTo>
                  <a:pt x="225678" y="175260"/>
                  <a:pt x="178689" y="222250"/>
                  <a:pt x="120650" y="222250"/>
                </a:cubicBezTo>
                <a:cubicBezTo>
                  <a:pt x="62610" y="222250"/>
                  <a:pt x="15621" y="175260"/>
                  <a:pt x="15621" y="117221"/>
                </a:cubicBezTo>
                <a:lnTo>
                  <a:pt x="15621" y="117221"/>
                </a:lnTo>
                <a:close/>
              </a:path>
            </a:pathLst>
          </a:custGeom>
          <a:solidFill>
            <a:srgbClr val="bdbdb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373122" y="3513087"/>
            <a:ext cx="7456932" cy="1251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2483">
              <a:lnSpc>
                <a:spcPct val="109583"/>
              </a:lnSpc>
            </a:pPr>
            <a:r>
              <a:rPr lang="en-US" altLang="zh-CN" sz="3100" spc="-15" b="1" dirty="0">
                <a:solidFill>
                  <a:srgbClr val="7d7d7d"/>
                </a:solidFill>
                <a:latin typeface="Arial"/>
                <a:ea typeface="Arial"/>
              </a:rPr>
              <a:t>110</a:t>
            </a:r>
            <a:r>
              <a:rPr lang="zh-CN" altLang="en-US" sz="3100" spc="-25" b="1" dirty="0">
                <a:solidFill>
                  <a:srgbClr val="7d7d7d"/>
                </a:solidFill>
                <a:latin typeface="宋体"/>
                <a:ea typeface="宋体"/>
              </a:rPr>
              <a:t>年度國中畢業生適性入學宣導講</a:t>
            </a:r>
            <a:r>
              <a:rPr lang="zh-CN" altLang="en-US" sz="3100" spc="-20" b="1" dirty="0">
                <a:solidFill>
                  <a:srgbClr val="7d7d7d"/>
                </a:solidFill>
                <a:latin typeface="宋体"/>
                <a:ea typeface="宋体"/>
              </a:rPr>
              <a:t>師培訓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en-US" altLang="zh-CN" sz="4000" spc="-10" b="1" dirty="0">
                <a:solidFill>
                  <a:srgbClr val="000000"/>
                </a:solidFill>
                <a:latin typeface="Arial"/>
                <a:ea typeface="Arial"/>
              </a:rPr>
              <a:t>108</a:t>
            </a:r>
            <a:r>
              <a:rPr lang="zh-CN" altLang="en-US" sz="4000" spc="-20" b="1" dirty="0">
                <a:solidFill>
                  <a:srgbClr val="000000"/>
                </a:solidFill>
                <a:latin typeface="宋体"/>
                <a:ea typeface="宋体"/>
              </a:rPr>
              <a:t>課綱及高中學習歷程檔案</a:t>
            </a:r>
            <a:r>
              <a:rPr lang="zh-CN" altLang="en-US" sz="4000" spc="-15" b="1" dirty="0">
                <a:solidFill>
                  <a:srgbClr val="000000"/>
                </a:solidFill>
                <a:latin typeface="宋体"/>
                <a:ea typeface="宋体"/>
              </a:rPr>
              <a:t>簡介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91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1722120"/>
            <a:ext cx="8420100" cy="4823460"/>
          </a:xfrm>
          <a:prstGeom prst="rect">
            <a:avLst/>
          </a:prstGeom>
        </p:spPr>
      </p:pic>
      <p:sp>
        <p:nvSpPr>
          <p:cNvPr id="93" name="TextBox 93"/>
          <p:cNvSpPr txBox="1"/>
          <p:nvPr/>
        </p:nvSpPr>
        <p:spPr>
          <a:xfrm>
            <a:off x="1712086" y="268222"/>
            <a:ext cx="7905724" cy="1399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75030">
              <a:lnSpc>
                <a:spcPct val="110416"/>
              </a:lnSpc>
            </a:pPr>
            <a:r>
              <a:rPr lang="zh-CN" altLang="en-US" sz="4000" spc="-35" b="1" dirty="0">
                <a:solidFill>
                  <a:srgbClr val="000000"/>
                </a:solidFill>
                <a:latin typeface="宋体"/>
                <a:ea typeface="宋体"/>
              </a:rPr>
              <a:t>108</a:t>
            </a:r>
            <a:r>
              <a:rPr lang="zh-CN" altLang="en-US" sz="4000" spc="-69" b="1" dirty="0">
                <a:solidFill>
                  <a:srgbClr val="000000"/>
                </a:solidFill>
                <a:latin typeface="宋体"/>
                <a:ea typeface="宋体"/>
              </a:rPr>
              <a:t>課</a:t>
            </a:r>
            <a:r>
              <a:rPr lang="zh-CN" altLang="en-US" sz="4000" spc="-69" b="1" dirty="0">
                <a:solidFill>
                  <a:srgbClr val="000000"/>
                </a:solidFill>
                <a:latin typeface="宋体"/>
                <a:ea typeface="宋体"/>
              </a:rPr>
              <a:t>綱</a:t>
            </a:r>
            <a:r>
              <a:rPr lang="zh-CN" altLang="en-US" sz="4000" spc="-35" b="1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4000" spc="-69" b="1" dirty="0">
                <a:solidFill>
                  <a:srgbClr val="000000"/>
                </a:solidFill>
                <a:latin typeface="宋体"/>
                <a:ea typeface="宋体"/>
              </a:rPr>
              <a:t>高級中等學校</a:t>
            </a:r>
            <a:r>
              <a:rPr lang="zh-CN" altLang="en-US" sz="4000" spc="-69" b="1" dirty="0">
                <a:solidFill>
                  <a:srgbClr val="000000"/>
                </a:solidFill>
                <a:latin typeface="宋体"/>
                <a:ea typeface="宋体"/>
              </a:rPr>
              <a:t>課程</a:t>
            </a:r>
            <a:r>
              <a:rPr lang="zh-CN" altLang="en-US" sz="4000" spc="-69" b="1" dirty="0">
                <a:solidFill>
                  <a:srgbClr val="000000"/>
                </a:solidFill>
                <a:latin typeface="宋体"/>
                <a:ea typeface="宋体"/>
              </a:rPr>
              <a:t>架構</a:t>
            </a:r>
          </a:p>
          <a:p>
            <a:pPr>
              <a:lnSpc>
                <a:spcPts val="1464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32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各教育階段課程類型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1618341" y="181454"/>
            <a:ext cx="3648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95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420" y="922019"/>
            <a:ext cx="6804659" cy="5935980"/>
          </a:xfrm>
          <a:prstGeom prst="rect">
            <a:avLst/>
          </a:prstGeom>
        </p:spPr>
      </p:pic>
      <p:sp>
        <p:nvSpPr>
          <p:cNvPr id="97" name="TextBox 97"/>
          <p:cNvSpPr txBox="1"/>
          <p:nvPr/>
        </p:nvSpPr>
        <p:spPr>
          <a:xfrm>
            <a:off x="701040" y="268222"/>
            <a:ext cx="8973160" cy="1752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29689">
              <a:lnSpc>
                <a:spcPct val="110416"/>
              </a:lnSpc>
            </a:pPr>
            <a:r>
              <a:rPr lang="zh-CN" altLang="en-US" sz="4000" spc="-30" b="1" dirty="0">
                <a:solidFill>
                  <a:srgbClr val="000000"/>
                </a:solidFill>
                <a:latin typeface="宋体"/>
                <a:ea typeface="宋体"/>
              </a:rPr>
              <a:t>108</a:t>
            </a:r>
            <a:r>
              <a:rPr lang="zh-CN" altLang="en-US" sz="4000" spc="-1244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4000" spc="-60" b="1" dirty="0">
                <a:solidFill>
                  <a:srgbClr val="000000"/>
                </a:solidFill>
                <a:latin typeface="宋体"/>
                <a:ea typeface="宋体"/>
              </a:rPr>
              <a:t>課綱</a:t>
            </a:r>
            <a:r>
              <a:rPr lang="zh-CN" altLang="en-US" sz="4000" spc="-30" b="1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4000" spc="-60" b="1" dirty="0">
                <a:solidFill>
                  <a:srgbClr val="000000"/>
                </a:solidFill>
                <a:latin typeface="宋体"/>
                <a:ea typeface="宋体"/>
              </a:rPr>
              <a:t>高級中等學校</a:t>
            </a:r>
            <a:r>
              <a:rPr lang="zh-CN" altLang="en-US" sz="4000" spc="-65" b="1" dirty="0">
                <a:solidFill>
                  <a:srgbClr val="000000"/>
                </a:solidFill>
                <a:latin typeface="宋体"/>
                <a:ea typeface="宋体"/>
              </a:rPr>
              <a:t>課程</a:t>
            </a:r>
            <a:r>
              <a:rPr lang="zh-CN" altLang="en-US" sz="4000" spc="-60" b="1" dirty="0">
                <a:solidFill>
                  <a:srgbClr val="000000"/>
                </a:solidFill>
                <a:latin typeface="宋体"/>
                <a:ea typeface="宋体"/>
              </a:rPr>
              <a:t>架構</a:t>
            </a:r>
          </a:p>
          <a:p>
            <a:pPr>
              <a:lnSpc>
                <a:spcPts val="16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spc="-6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2800" spc="-189" b="1" dirty="0">
                <a:solidFill>
                  <a:srgbClr val="000000"/>
                </a:solidFill>
                <a:latin typeface="宋体"/>
                <a:ea typeface="宋体"/>
              </a:rPr>
              <a:t>高級中等學校教育階段</a:t>
            </a:r>
          </a:p>
          <a:p>
            <a:pPr marL="0" indent="234695">
              <a:lnSpc>
                <a:spcPct val="100000"/>
              </a:lnSpc>
            </a:pPr>
            <a:r>
              <a:rPr lang="zh-CN" altLang="en-US" sz="2800" spc="-200" b="1" dirty="0">
                <a:solidFill>
                  <a:srgbClr val="000000"/>
                </a:solidFill>
                <a:latin typeface="宋体"/>
                <a:ea typeface="宋体"/>
              </a:rPr>
              <a:t>各類型學校課</a:t>
            </a:r>
            <a:r>
              <a:rPr lang="zh-CN" altLang="en-US" sz="2800" spc="-195" b="1" dirty="0">
                <a:solidFill>
                  <a:srgbClr val="000000"/>
                </a:solidFill>
                <a:latin typeface="宋体"/>
                <a:ea typeface="宋体"/>
              </a:rPr>
              <a:t>程規劃表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1618341" y="181454"/>
            <a:ext cx="3648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11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335778" y="3387270"/>
            <a:ext cx="840232" cy="234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400" spc="-10" b="1" dirty="0">
                <a:solidFill>
                  <a:srgbClr val="fe0000"/>
                </a:solidFill>
                <a:latin typeface="宋体"/>
                <a:ea typeface="宋体"/>
              </a:rPr>
              <a:t>一般</a:t>
            </a:r>
            <a:r>
              <a:rPr lang="zh-CN" altLang="en-US" sz="1400" b="1" dirty="0">
                <a:solidFill>
                  <a:srgbClr val="fe0000"/>
                </a:solidFill>
                <a:latin typeface="宋体"/>
                <a:ea typeface="宋体"/>
              </a:rPr>
              <a:t>科目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9165081" y="6383770"/>
            <a:ext cx="36379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75" dirty="0">
                <a:solidFill>
                  <a:srgbClr val="000000"/>
                </a:solidFill>
                <a:latin typeface="Arial"/>
                <a:ea typeface="Arial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101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10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560" y="960119"/>
            <a:ext cx="5989320" cy="5890260"/>
          </a:xfrm>
          <a:prstGeom prst="rect">
            <a:avLst/>
          </a:prstGeom>
        </p:spPr>
      </p:pic>
      <p:sp>
        <p:nvSpPr>
          <p:cNvPr id="103" name="TextBox 103"/>
          <p:cNvSpPr txBox="1"/>
          <p:nvPr/>
        </p:nvSpPr>
        <p:spPr>
          <a:xfrm>
            <a:off x="701040" y="268222"/>
            <a:ext cx="8973160" cy="187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29689">
              <a:lnSpc>
                <a:spcPct val="110416"/>
              </a:lnSpc>
            </a:pPr>
            <a:r>
              <a:rPr lang="zh-CN" altLang="en-US" sz="4000" spc="-30" b="1" dirty="0">
                <a:solidFill>
                  <a:srgbClr val="000000"/>
                </a:solidFill>
                <a:latin typeface="宋体"/>
                <a:ea typeface="宋体"/>
              </a:rPr>
              <a:t>108</a:t>
            </a:r>
            <a:r>
              <a:rPr lang="zh-CN" altLang="en-US" sz="4000" spc="-1244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4000" spc="-60" b="1" dirty="0">
                <a:solidFill>
                  <a:srgbClr val="000000"/>
                </a:solidFill>
                <a:latin typeface="宋体"/>
                <a:ea typeface="宋体"/>
              </a:rPr>
              <a:t>課綱</a:t>
            </a:r>
            <a:r>
              <a:rPr lang="zh-CN" altLang="en-US" sz="4000" spc="-30" b="1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4000" spc="-60" b="1" dirty="0">
                <a:solidFill>
                  <a:srgbClr val="000000"/>
                </a:solidFill>
                <a:latin typeface="宋体"/>
                <a:ea typeface="宋体"/>
              </a:rPr>
              <a:t>高級中等學校</a:t>
            </a:r>
            <a:r>
              <a:rPr lang="zh-CN" altLang="en-US" sz="4000" spc="-65" b="1" dirty="0">
                <a:solidFill>
                  <a:srgbClr val="000000"/>
                </a:solidFill>
                <a:latin typeface="宋体"/>
                <a:ea typeface="宋体"/>
              </a:rPr>
              <a:t>課程</a:t>
            </a:r>
            <a:r>
              <a:rPr lang="zh-CN" altLang="en-US" sz="4000" spc="-60" b="1" dirty="0">
                <a:solidFill>
                  <a:srgbClr val="000000"/>
                </a:solidFill>
                <a:latin typeface="宋体"/>
                <a:ea typeface="宋体"/>
              </a:rPr>
              <a:t>架構</a:t>
            </a:r>
          </a:p>
          <a:p>
            <a:pPr>
              <a:lnSpc>
                <a:spcPts val="1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spc="-6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3200" spc="-184" b="1" dirty="0">
                <a:solidFill>
                  <a:srgbClr val="000000"/>
                </a:solidFill>
                <a:latin typeface="宋体"/>
                <a:ea typeface="宋体"/>
              </a:rPr>
              <a:t>高級中等學校課程規劃</a:t>
            </a:r>
          </a:p>
          <a:p>
            <a:pPr marL="0" indent="234695">
              <a:lnSpc>
                <a:spcPct val="100000"/>
              </a:lnSpc>
              <a:spcBef>
                <a:spcPts val="104"/>
              </a:spcBef>
            </a:pPr>
            <a:r>
              <a:rPr lang="zh-CN" altLang="en-US" sz="3200" spc="-184" b="1" dirty="0">
                <a:solidFill>
                  <a:srgbClr val="000000"/>
                </a:solidFill>
                <a:latin typeface="宋体"/>
                <a:ea typeface="宋体"/>
              </a:rPr>
              <a:t>比較說明</a:t>
            </a:r>
            <a:r>
              <a:rPr lang="zh-CN" altLang="en-US" sz="3200" spc="-179" b="1" dirty="0">
                <a:solidFill>
                  <a:srgbClr val="000000"/>
                </a:solidFill>
                <a:latin typeface="宋体"/>
                <a:ea typeface="宋体"/>
              </a:rPr>
              <a:t>一覽表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1618341" y="181454"/>
            <a:ext cx="3648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05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" y="1112519"/>
            <a:ext cx="10515600" cy="5745480"/>
          </a:xfrm>
          <a:prstGeom prst="rect">
            <a:avLst/>
          </a:prstGeom>
        </p:spPr>
      </p:pic>
      <p:sp>
        <p:nvSpPr>
          <p:cNvPr id="107" name="TextBox 107"/>
          <p:cNvSpPr txBox="1"/>
          <p:nvPr/>
        </p:nvSpPr>
        <p:spPr>
          <a:xfrm>
            <a:off x="3812794" y="181454"/>
            <a:ext cx="8170349" cy="76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000"/>
              </a:lnSpc>
              <a:tabLst>
                <a:tab pos="7805546" algn="l"/>
              </a:tabLst>
            </a:pPr>
            <a:r>
              <a:rPr lang="zh-CN" altLang="en-US" sz="4000" spc="-15" b="1" dirty="0">
                <a:solidFill>
                  <a:srgbClr val="000000"/>
                </a:solidFill>
                <a:latin typeface="宋体"/>
                <a:ea typeface="宋体"/>
              </a:rPr>
              <a:t>普通型</a:t>
            </a:r>
            <a:r>
              <a:rPr lang="zh-CN" altLang="en-US" sz="4000" spc="-25" b="1" dirty="0">
                <a:solidFill>
                  <a:srgbClr val="000000"/>
                </a:solidFill>
                <a:latin typeface="宋体"/>
                <a:ea typeface="宋体"/>
              </a:rPr>
              <a:t>高中課程架構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13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419176" y="1878607"/>
            <a:ext cx="241604" cy="4741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5416"/>
              </a:lnSpc>
            </a:pP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課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程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修</a:t>
            </a:r>
            <a:r>
              <a:rPr lang="zh-CN" altLang="en-US" sz="1800" spc="-75" b="1" dirty="0">
                <a:solidFill>
                  <a:srgbClr val="000000"/>
                </a:solidFill>
                <a:latin typeface="宋体"/>
                <a:ea typeface="宋体"/>
              </a:rPr>
              <a:t>習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4"/>
              </a:lnSpc>
            </a:pPr>
            <a:endParaRPr lang="en-US" dirty="0" smtClean="0"/>
          </a:p>
          <a:p>
            <a:pPr hangingPunct="0" marL="0">
              <a:lnSpc>
                <a:spcPct val="95833"/>
              </a:lnSpc>
            </a:pP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學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習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歷</a:t>
            </a:r>
            <a:r>
              <a:rPr lang="zh-CN" altLang="en-US" sz="1800" spc="-75" b="1" dirty="0">
                <a:solidFill>
                  <a:srgbClr val="000000"/>
                </a:solidFill>
                <a:latin typeface="宋体"/>
                <a:ea typeface="宋体"/>
              </a:rPr>
              <a:t>程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3599688" y="6311738"/>
            <a:ext cx="2813201" cy="33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修課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紀錄</a:t>
            </a:r>
            <a:r>
              <a:rPr lang="zh-CN" altLang="en-US" sz="2000" b="1" dirty="0">
                <a:solidFill>
                  <a:srgbClr val="fefefe"/>
                </a:solidFill>
                <a:latin typeface="宋体"/>
                <a:ea typeface="宋体"/>
              </a:rPr>
              <a:t>、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課程</a:t>
            </a: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學習</a:t>
            </a:r>
            <a:r>
              <a:rPr lang="zh-CN" altLang="en-US" sz="2000" b="1" dirty="0">
                <a:solidFill>
                  <a:srgbClr val="fefefe"/>
                </a:solidFill>
                <a:latin typeface="宋体"/>
                <a:ea typeface="宋体"/>
              </a:rPr>
              <a:t>成果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8918447" y="6311738"/>
            <a:ext cx="1030730" cy="33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多元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表現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11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2"> 
				</p:cNvPr>
          <p:cNvSpPr/>
          <p:nvPr/>
        </p:nvSpPr>
        <p:spPr>
          <a:xfrm>
            <a:off x="247650" y="1593850"/>
            <a:ext cx="6915150" cy="3143250"/>
          </a:xfrm>
          <a:custGeom>
            <a:avLst/>
            <a:gdLst>
              <a:gd name="connsiteX0" fmla="*/ 14579 w 6915150"/>
              <a:gd name="connsiteY0" fmla="*/ 6350 h 3143250"/>
              <a:gd name="connsiteX1" fmla="*/ 3724783 w 6915150"/>
              <a:gd name="connsiteY1" fmla="*/ 6350 h 3143250"/>
              <a:gd name="connsiteX2" fmla="*/ 5314950 w 6915150"/>
              <a:gd name="connsiteY2" fmla="*/ 6350 h 3143250"/>
              <a:gd name="connsiteX3" fmla="*/ 6375018 w 6915150"/>
              <a:gd name="connsiteY3" fmla="*/ 6350 h 3143250"/>
              <a:gd name="connsiteX4" fmla="*/ 6375018 w 6915150"/>
              <a:gd name="connsiteY4" fmla="*/ 529717 h 3143250"/>
              <a:gd name="connsiteX5" fmla="*/ 6919086 w 6915150"/>
              <a:gd name="connsiteY5" fmla="*/ 244221 h 3143250"/>
              <a:gd name="connsiteX6" fmla="*/ 6375018 w 6915150"/>
              <a:gd name="connsiteY6" fmla="*/ 1314577 h 3143250"/>
              <a:gd name="connsiteX7" fmla="*/ 6375018 w 6915150"/>
              <a:gd name="connsiteY7" fmla="*/ 3146298 h 3143250"/>
              <a:gd name="connsiteX8" fmla="*/ 5314950 w 6915150"/>
              <a:gd name="connsiteY8" fmla="*/ 3146298 h 3143250"/>
              <a:gd name="connsiteX9" fmla="*/ 3724783 w 6915150"/>
              <a:gd name="connsiteY9" fmla="*/ 3146298 h 3143250"/>
              <a:gd name="connsiteX10" fmla="*/ 14579 w 6915150"/>
              <a:gd name="connsiteY10" fmla="*/ 3146298 h 3143250"/>
              <a:gd name="connsiteX11" fmla="*/ 14579 w 6915150"/>
              <a:gd name="connsiteY11" fmla="*/ 1314577 h 3143250"/>
              <a:gd name="connsiteX12" fmla="*/ 14579 w 6915150"/>
              <a:gd name="connsiteY12" fmla="*/ 529717 h 3143250"/>
              <a:gd name="connsiteX13" fmla="*/ 14579 w 6915150"/>
              <a:gd name="connsiteY13" fmla="*/ 63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15150" h="3143250">
                <a:moveTo>
                  <a:pt x="14579" y="6350"/>
                </a:moveTo>
                <a:lnTo>
                  <a:pt x="3724783" y="6350"/>
                </a:lnTo>
                <a:lnTo>
                  <a:pt x="5314950" y="6350"/>
                </a:lnTo>
                <a:lnTo>
                  <a:pt x="6375018" y="6350"/>
                </a:lnTo>
                <a:lnTo>
                  <a:pt x="6375018" y="529717"/>
                </a:lnTo>
                <a:lnTo>
                  <a:pt x="6919086" y="244221"/>
                </a:lnTo>
                <a:lnTo>
                  <a:pt x="6375018" y="1314577"/>
                </a:lnTo>
                <a:lnTo>
                  <a:pt x="6375018" y="3146298"/>
                </a:lnTo>
                <a:lnTo>
                  <a:pt x="5314950" y="3146298"/>
                </a:lnTo>
                <a:lnTo>
                  <a:pt x="3724783" y="3146298"/>
                </a:lnTo>
                <a:lnTo>
                  <a:pt x="14579" y="3146298"/>
                </a:lnTo>
                <a:lnTo>
                  <a:pt x="14579" y="1314577"/>
                </a:lnTo>
                <a:lnTo>
                  <a:pt x="14579" y="529717"/>
                </a:lnTo>
                <a:lnTo>
                  <a:pt x="14579" y="6350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722120"/>
            <a:ext cx="6164580" cy="2918460"/>
          </a:xfrm>
          <a:prstGeom prst="rect">
            <a:avLst/>
          </a:prstGeom>
        </p:spPr>
      </p:pic>
      <p:sp>
        <p:nvSpPr>
          <p:cNvPr id="114" name="Freeform 114"> 
				</p:cNvPr>
          <p:cNvSpPr/>
          <p:nvPr/>
        </p:nvSpPr>
        <p:spPr>
          <a:xfrm>
            <a:off x="1441450" y="882650"/>
            <a:ext cx="3790950" cy="590550"/>
          </a:xfrm>
          <a:custGeom>
            <a:avLst/>
            <a:gdLst>
              <a:gd name="connsiteX0" fmla="*/ 10160 w 3790950"/>
              <a:gd name="connsiteY0" fmla="*/ 590550 h 590550"/>
              <a:gd name="connsiteX1" fmla="*/ 3803522 w 3790950"/>
              <a:gd name="connsiteY1" fmla="*/ 590550 h 590550"/>
              <a:gd name="connsiteX2" fmla="*/ 3803522 w 3790950"/>
              <a:gd name="connsiteY2" fmla="*/ 13195 h 590550"/>
              <a:gd name="connsiteX3" fmla="*/ 10160 w 3790950"/>
              <a:gd name="connsiteY3" fmla="*/ 13195 h 590550"/>
              <a:gd name="connsiteX4" fmla="*/ 10160 w 3790950"/>
              <a:gd name="connsiteY4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950" h="590550">
                <a:moveTo>
                  <a:pt x="10160" y="590550"/>
                </a:moveTo>
                <a:lnTo>
                  <a:pt x="3803522" y="590550"/>
                </a:lnTo>
                <a:lnTo>
                  <a:pt x="3803522" y="13195"/>
                </a:lnTo>
                <a:lnTo>
                  <a:pt x="10160" y="13195"/>
                </a:lnTo>
                <a:lnTo>
                  <a:pt x="10160" y="590550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5"> 
				</p:cNvPr>
          <p:cNvSpPr/>
          <p:nvPr/>
        </p:nvSpPr>
        <p:spPr>
          <a:xfrm>
            <a:off x="7169150" y="31750"/>
            <a:ext cx="692150" cy="209550"/>
          </a:xfrm>
          <a:custGeom>
            <a:avLst/>
            <a:gdLst>
              <a:gd name="connsiteX0" fmla="*/ 12954 w 692150"/>
              <a:gd name="connsiteY0" fmla="*/ 220218 h 209550"/>
              <a:gd name="connsiteX1" fmla="*/ 704113 w 692150"/>
              <a:gd name="connsiteY1" fmla="*/ 220218 h 209550"/>
              <a:gd name="connsiteX2" fmla="*/ 704113 w 692150"/>
              <a:gd name="connsiteY2" fmla="*/ 14046 h 209550"/>
              <a:gd name="connsiteX3" fmla="*/ 12954 w 692150"/>
              <a:gd name="connsiteY3" fmla="*/ 14046 h 209550"/>
              <a:gd name="connsiteX4" fmla="*/ 12954 w 692150"/>
              <a:gd name="connsiteY4" fmla="*/ 220218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209550">
                <a:moveTo>
                  <a:pt x="12954" y="220218"/>
                </a:moveTo>
                <a:lnTo>
                  <a:pt x="704113" y="220218"/>
                </a:lnTo>
                <a:lnTo>
                  <a:pt x="704113" y="14046"/>
                </a:lnTo>
                <a:lnTo>
                  <a:pt x="12954" y="14046"/>
                </a:lnTo>
                <a:lnTo>
                  <a:pt x="12954" y="220218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6"> 
				</p:cNvPr>
          <p:cNvSpPr/>
          <p:nvPr/>
        </p:nvSpPr>
        <p:spPr>
          <a:xfrm>
            <a:off x="7854950" y="31750"/>
            <a:ext cx="2952750" cy="209550"/>
          </a:xfrm>
          <a:custGeom>
            <a:avLst/>
            <a:gdLst>
              <a:gd name="connsiteX0" fmla="*/ 18288 w 2952750"/>
              <a:gd name="connsiteY0" fmla="*/ 220218 h 209550"/>
              <a:gd name="connsiteX1" fmla="*/ 2963164 w 2952750"/>
              <a:gd name="connsiteY1" fmla="*/ 220218 h 209550"/>
              <a:gd name="connsiteX2" fmla="*/ 2963164 w 2952750"/>
              <a:gd name="connsiteY2" fmla="*/ 14046 h 209550"/>
              <a:gd name="connsiteX3" fmla="*/ 18288 w 2952750"/>
              <a:gd name="connsiteY3" fmla="*/ 14046 h 209550"/>
              <a:gd name="connsiteX4" fmla="*/ 18288 w 2952750"/>
              <a:gd name="connsiteY4" fmla="*/ 220218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209550">
                <a:moveTo>
                  <a:pt x="18288" y="220218"/>
                </a:moveTo>
                <a:lnTo>
                  <a:pt x="2963164" y="220218"/>
                </a:lnTo>
                <a:lnTo>
                  <a:pt x="2963164" y="14046"/>
                </a:lnTo>
                <a:lnTo>
                  <a:pt x="18288" y="14046"/>
                </a:lnTo>
                <a:lnTo>
                  <a:pt x="18288" y="220218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7"> 
				</p:cNvPr>
          <p:cNvSpPr/>
          <p:nvPr/>
        </p:nvSpPr>
        <p:spPr>
          <a:xfrm>
            <a:off x="7169150" y="234950"/>
            <a:ext cx="692150" cy="209550"/>
          </a:xfrm>
          <a:custGeom>
            <a:avLst/>
            <a:gdLst>
              <a:gd name="connsiteX0" fmla="*/ 12954 w 692150"/>
              <a:gd name="connsiteY0" fmla="*/ 209931 h 209550"/>
              <a:gd name="connsiteX1" fmla="*/ 704113 w 692150"/>
              <a:gd name="connsiteY1" fmla="*/ 209931 h 209550"/>
              <a:gd name="connsiteX2" fmla="*/ 704113 w 692150"/>
              <a:gd name="connsiteY2" fmla="*/ 17056 h 209550"/>
              <a:gd name="connsiteX3" fmla="*/ 12954 w 692150"/>
              <a:gd name="connsiteY3" fmla="*/ 17056 h 209550"/>
              <a:gd name="connsiteX4" fmla="*/ 12954 w 692150"/>
              <a:gd name="connsiteY4" fmla="*/ 209931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209550">
                <a:moveTo>
                  <a:pt x="12954" y="209931"/>
                </a:moveTo>
                <a:lnTo>
                  <a:pt x="704113" y="209931"/>
                </a:lnTo>
                <a:lnTo>
                  <a:pt x="704113" y="17056"/>
                </a:lnTo>
                <a:lnTo>
                  <a:pt x="12954" y="17056"/>
                </a:lnTo>
                <a:lnTo>
                  <a:pt x="12954" y="209931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8"> 
				</p:cNvPr>
          <p:cNvSpPr/>
          <p:nvPr/>
        </p:nvSpPr>
        <p:spPr>
          <a:xfrm>
            <a:off x="7854950" y="234950"/>
            <a:ext cx="2952750" cy="209550"/>
          </a:xfrm>
          <a:custGeom>
            <a:avLst/>
            <a:gdLst>
              <a:gd name="connsiteX0" fmla="*/ 18288 w 2952750"/>
              <a:gd name="connsiteY0" fmla="*/ 209931 h 209550"/>
              <a:gd name="connsiteX1" fmla="*/ 2963164 w 2952750"/>
              <a:gd name="connsiteY1" fmla="*/ 209931 h 209550"/>
              <a:gd name="connsiteX2" fmla="*/ 2963164 w 2952750"/>
              <a:gd name="connsiteY2" fmla="*/ 17056 h 209550"/>
              <a:gd name="connsiteX3" fmla="*/ 18288 w 2952750"/>
              <a:gd name="connsiteY3" fmla="*/ 17056 h 209550"/>
              <a:gd name="connsiteX4" fmla="*/ 18288 w 2952750"/>
              <a:gd name="connsiteY4" fmla="*/ 209931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209550">
                <a:moveTo>
                  <a:pt x="18288" y="209931"/>
                </a:moveTo>
                <a:lnTo>
                  <a:pt x="2963164" y="209931"/>
                </a:lnTo>
                <a:lnTo>
                  <a:pt x="2963164" y="17056"/>
                </a:lnTo>
                <a:lnTo>
                  <a:pt x="18288" y="17056"/>
                </a:lnTo>
                <a:lnTo>
                  <a:pt x="18288" y="209931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9"> 
				</p:cNvPr>
          <p:cNvSpPr/>
          <p:nvPr/>
        </p:nvSpPr>
        <p:spPr>
          <a:xfrm>
            <a:off x="7169150" y="438150"/>
            <a:ext cx="692150" cy="196850"/>
          </a:xfrm>
          <a:custGeom>
            <a:avLst/>
            <a:gdLst>
              <a:gd name="connsiteX0" fmla="*/ 12954 w 692150"/>
              <a:gd name="connsiteY0" fmla="*/ 199517 h 196850"/>
              <a:gd name="connsiteX1" fmla="*/ 704113 w 692150"/>
              <a:gd name="connsiteY1" fmla="*/ 199517 h 196850"/>
              <a:gd name="connsiteX2" fmla="*/ 704113 w 692150"/>
              <a:gd name="connsiteY2" fmla="*/ 6642 h 196850"/>
              <a:gd name="connsiteX3" fmla="*/ 12954 w 692150"/>
              <a:gd name="connsiteY3" fmla="*/ 6642 h 196850"/>
              <a:gd name="connsiteX4" fmla="*/ 12954 w 692150"/>
              <a:gd name="connsiteY4" fmla="*/ 199517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199517"/>
                </a:moveTo>
                <a:lnTo>
                  <a:pt x="704113" y="199517"/>
                </a:lnTo>
                <a:lnTo>
                  <a:pt x="704113" y="6642"/>
                </a:lnTo>
                <a:lnTo>
                  <a:pt x="12954" y="6642"/>
                </a:lnTo>
                <a:lnTo>
                  <a:pt x="12954" y="199517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20"> 
				</p:cNvPr>
          <p:cNvSpPr/>
          <p:nvPr/>
        </p:nvSpPr>
        <p:spPr>
          <a:xfrm>
            <a:off x="7854950" y="438150"/>
            <a:ext cx="2952750" cy="196850"/>
          </a:xfrm>
          <a:custGeom>
            <a:avLst/>
            <a:gdLst>
              <a:gd name="connsiteX0" fmla="*/ 18288 w 2952750"/>
              <a:gd name="connsiteY0" fmla="*/ 199517 h 196850"/>
              <a:gd name="connsiteX1" fmla="*/ 2963164 w 2952750"/>
              <a:gd name="connsiteY1" fmla="*/ 199517 h 196850"/>
              <a:gd name="connsiteX2" fmla="*/ 2963164 w 2952750"/>
              <a:gd name="connsiteY2" fmla="*/ 6642 h 196850"/>
              <a:gd name="connsiteX3" fmla="*/ 18288 w 2952750"/>
              <a:gd name="connsiteY3" fmla="*/ 6642 h 196850"/>
              <a:gd name="connsiteX4" fmla="*/ 18288 w 2952750"/>
              <a:gd name="connsiteY4" fmla="*/ 199517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199517"/>
                </a:moveTo>
                <a:lnTo>
                  <a:pt x="2963164" y="199517"/>
                </a:lnTo>
                <a:lnTo>
                  <a:pt x="2963164" y="6642"/>
                </a:lnTo>
                <a:lnTo>
                  <a:pt x="18288" y="6642"/>
                </a:lnTo>
                <a:lnTo>
                  <a:pt x="18288" y="199517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1"> 
				</p:cNvPr>
          <p:cNvSpPr/>
          <p:nvPr/>
        </p:nvSpPr>
        <p:spPr>
          <a:xfrm>
            <a:off x="7169150" y="628650"/>
            <a:ext cx="692150" cy="196850"/>
          </a:xfrm>
          <a:custGeom>
            <a:avLst/>
            <a:gdLst>
              <a:gd name="connsiteX0" fmla="*/ 12954 w 692150"/>
              <a:gd name="connsiteY0" fmla="*/ 201930 h 196850"/>
              <a:gd name="connsiteX1" fmla="*/ 704113 w 692150"/>
              <a:gd name="connsiteY1" fmla="*/ 201930 h 196850"/>
              <a:gd name="connsiteX2" fmla="*/ 704113 w 692150"/>
              <a:gd name="connsiteY2" fmla="*/ 9055 h 196850"/>
              <a:gd name="connsiteX3" fmla="*/ 12954 w 692150"/>
              <a:gd name="connsiteY3" fmla="*/ 9055 h 196850"/>
              <a:gd name="connsiteX4" fmla="*/ 12954 w 692150"/>
              <a:gd name="connsiteY4" fmla="*/ 20193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1930"/>
                </a:moveTo>
                <a:lnTo>
                  <a:pt x="704113" y="201930"/>
                </a:lnTo>
                <a:lnTo>
                  <a:pt x="704113" y="9055"/>
                </a:lnTo>
                <a:lnTo>
                  <a:pt x="12954" y="9055"/>
                </a:lnTo>
                <a:lnTo>
                  <a:pt x="12954" y="201930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2"> 
				</p:cNvPr>
          <p:cNvSpPr/>
          <p:nvPr/>
        </p:nvSpPr>
        <p:spPr>
          <a:xfrm>
            <a:off x="7854950" y="628650"/>
            <a:ext cx="2952750" cy="196850"/>
          </a:xfrm>
          <a:custGeom>
            <a:avLst/>
            <a:gdLst>
              <a:gd name="connsiteX0" fmla="*/ 18288 w 2952750"/>
              <a:gd name="connsiteY0" fmla="*/ 201930 h 196850"/>
              <a:gd name="connsiteX1" fmla="*/ 2963164 w 2952750"/>
              <a:gd name="connsiteY1" fmla="*/ 201930 h 196850"/>
              <a:gd name="connsiteX2" fmla="*/ 2963164 w 2952750"/>
              <a:gd name="connsiteY2" fmla="*/ 9055 h 196850"/>
              <a:gd name="connsiteX3" fmla="*/ 18288 w 2952750"/>
              <a:gd name="connsiteY3" fmla="*/ 9055 h 196850"/>
              <a:gd name="connsiteX4" fmla="*/ 18288 w 2952750"/>
              <a:gd name="connsiteY4" fmla="*/ 20193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1930"/>
                </a:moveTo>
                <a:lnTo>
                  <a:pt x="2963164" y="201930"/>
                </a:lnTo>
                <a:lnTo>
                  <a:pt x="2963164" y="9055"/>
                </a:lnTo>
                <a:lnTo>
                  <a:pt x="18288" y="9055"/>
                </a:lnTo>
                <a:lnTo>
                  <a:pt x="18288" y="201930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3"> 
				</p:cNvPr>
          <p:cNvSpPr/>
          <p:nvPr/>
        </p:nvSpPr>
        <p:spPr>
          <a:xfrm>
            <a:off x="7169150" y="819150"/>
            <a:ext cx="692150" cy="196850"/>
          </a:xfrm>
          <a:custGeom>
            <a:avLst/>
            <a:gdLst>
              <a:gd name="connsiteX0" fmla="*/ 12954 w 692150"/>
              <a:gd name="connsiteY0" fmla="*/ 204343 h 196850"/>
              <a:gd name="connsiteX1" fmla="*/ 704113 w 692150"/>
              <a:gd name="connsiteY1" fmla="*/ 204343 h 196850"/>
              <a:gd name="connsiteX2" fmla="*/ 704113 w 692150"/>
              <a:gd name="connsiteY2" fmla="*/ 11468 h 196850"/>
              <a:gd name="connsiteX3" fmla="*/ 12954 w 692150"/>
              <a:gd name="connsiteY3" fmla="*/ 11468 h 196850"/>
              <a:gd name="connsiteX4" fmla="*/ 12954 w 692150"/>
              <a:gd name="connsiteY4" fmla="*/ 204343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4343"/>
                </a:moveTo>
                <a:lnTo>
                  <a:pt x="704113" y="204343"/>
                </a:lnTo>
                <a:lnTo>
                  <a:pt x="704113" y="11468"/>
                </a:lnTo>
                <a:lnTo>
                  <a:pt x="12954" y="11468"/>
                </a:lnTo>
                <a:lnTo>
                  <a:pt x="12954" y="204343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4"> 
				</p:cNvPr>
          <p:cNvSpPr/>
          <p:nvPr/>
        </p:nvSpPr>
        <p:spPr>
          <a:xfrm>
            <a:off x="7854950" y="819150"/>
            <a:ext cx="2952750" cy="196850"/>
          </a:xfrm>
          <a:custGeom>
            <a:avLst/>
            <a:gdLst>
              <a:gd name="connsiteX0" fmla="*/ 18288 w 2952750"/>
              <a:gd name="connsiteY0" fmla="*/ 204343 h 196850"/>
              <a:gd name="connsiteX1" fmla="*/ 2963164 w 2952750"/>
              <a:gd name="connsiteY1" fmla="*/ 204343 h 196850"/>
              <a:gd name="connsiteX2" fmla="*/ 2963164 w 2952750"/>
              <a:gd name="connsiteY2" fmla="*/ 11468 h 196850"/>
              <a:gd name="connsiteX3" fmla="*/ 18288 w 2952750"/>
              <a:gd name="connsiteY3" fmla="*/ 11468 h 196850"/>
              <a:gd name="connsiteX4" fmla="*/ 18288 w 2952750"/>
              <a:gd name="connsiteY4" fmla="*/ 204343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4343"/>
                </a:moveTo>
                <a:lnTo>
                  <a:pt x="2963164" y="204343"/>
                </a:lnTo>
                <a:lnTo>
                  <a:pt x="2963164" y="11468"/>
                </a:lnTo>
                <a:lnTo>
                  <a:pt x="18288" y="11468"/>
                </a:lnTo>
                <a:lnTo>
                  <a:pt x="18288" y="204343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5"> 
				</p:cNvPr>
          <p:cNvSpPr/>
          <p:nvPr/>
        </p:nvSpPr>
        <p:spPr>
          <a:xfrm>
            <a:off x="7169150" y="1009650"/>
            <a:ext cx="692150" cy="196850"/>
          </a:xfrm>
          <a:custGeom>
            <a:avLst/>
            <a:gdLst>
              <a:gd name="connsiteX0" fmla="*/ 12954 w 692150"/>
              <a:gd name="connsiteY0" fmla="*/ 206629 h 196850"/>
              <a:gd name="connsiteX1" fmla="*/ 704113 w 692150"/>
              <a:gd name="connsiteY1" fmla="*/ 206629 h 196850"/>
              <a:gd name="connsiteX2" fmla="*/ 704113 w 692150"/>
              <a:gd name="connsiteY2" fmla="*/ 13754 h 196850"/>
              <a:gd name="connsiteX3" fmla="*/ 12954 w 692150"/>
              <a:gd name="connsiteY3" fmla="*/ 13754 h 196850"/>
              <a:gd name="connsiteX4" fmla="*/ 12954 w 692150"/>
              <a:gd name="connsiteY4" fmla="*/ 206629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6629"/>
                </a:moveTo>
                <a:lnTo>
                  <a:pt x="704113" y="206629"/>
                </a:lnTo>
                <a:lnTo>
                  <a:pt x="704113" y="13754"/>
                </a:lnTo>
                <a:lnTo>
                  <a:pt x="12954" y="13754"/>
                </a:lnTo>
                <a:lnTo>
                  <a:pt x="12954" y="206629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6"> 
				</p:cNvPr>
          <p:cNvSpPr/>
          <p:nvPr/>
        </p:nvSpPr>
        <p:spPr>
          <a:xfrm>
            <a:off x="7854950" y="1009650"/>
            <a:ext cx="2952750" cy="196850"/>
          </a:xfrm>
          <a:custGeom>
            <a:avLst/>
            <a:gdLst>
              <a:gd name="connsiteX0" fmla="*/ 18288 w 2952750"/>
              <a:gd name="connsiteY0" fmla="*/ 206629 h 196850"/>
              <a:gd name="connsiteX1" fmla="*/ 2963164 w 2952750"/>
              <a:gd name="connsiteY1" fmla="*/ 206629 h 196850"/>
              <a:gd name="connsiteX2" fmla="*/ 2963164 w 2952750"/>
              <a:gd name="connsiteY2" fmla="*/ 13754 h 196850"/>
              <a:gd name="connsiteX3" fmla="*/ 18288 w 2952750"/>
              <a:gd name="connsiteY3" fmla="*/ 13754 h 196850"/>
              <a:gd name="connsiteX4" fmla="*/ 18288 w 2952750"/>
              <a:gd name="connsiteY4" fmla="*/ 206629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6629"/>
                </a:moveTo>
                <a:lnTo>
                  <a:pt x="2963164" y="206629"/>
                </a:lnTo>
                <a:lnTo>
                  <a:pt x="2963164" y="13754"/>
                </a:lnTo>
                <a:lnTo>
                  <a:pt x="18288" y="13754"/>
                </a:lnTo>
                <a:lnTo>
                  <a:pt x="18288" y="206629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7"> 
				</p:cNvPr>
          <p:cNvSpPr/>
          <p:nvPr/>
        </p:nvSpPr>
        <p:spPr>
          <a:xfrm>
            <a:off x="7169150" y="1200150"/>
            <a:ext cx="692150" cy="196850"/>
          </a:xfrm>
          <a:custGeom>
            <a:avLst/>
            <a:gdLst>
              <a:gd name="connsiteX0" fmla="*/ 12954 w 692150"/>
              <a:gd name="connsiteY0" fmla="*/ 209042 h 196850"/>
              <a:gd name="connsiteX1" fmla="*/ 704113 w 692150"/>
              <a:gd name="connsiteY1" fmla="*/ 209042 h 196850"/>
              <a:gd name="connsiteX2" fmla="*/ 704113 w 692150"/>
              <a:gd name="connsiteY2" fmla="*/ 16167 h 196850"/>
              <a:gd name="connsiteX3" fmla="*/ 12954 w 692150"/>
              <a:gd name="connsiteY3" fmla="*/ 16167 h 196850"/>
              <a:gd name="connsiteX4" fmla="*/ 12954 w 692150"/>
              <a:gd name="connsiteY4" fmla="*/ 209042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9042"/>
                </a:moveTo>
                <a:lnTo>
                  <a:pt x="704113" y="209042"/>
                </a:lnTo>
                <a:lnTo>
                  <a:pt x="704113" y="16167"/>
                </a:lnTo>
                <a:lnTo>
                  <a:pt x="12954" y="16167"/>
                </a:lnTo>
                <a:lnTo>
                  <a:pt x="12954" y="209042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8"> 
				</p:cNvPr>
          <p:cNvSpPr/>
          <p:nvPr/>
        </p:nvSpPr>
        <p:spPr>
          <a:xfrm>
            <a:off x="7854950" y="1200150"/>
            <a:ext cx="2952750" cy="196850"/>
          </a:xfrm>
          <a:custGeom>
            <a:avLst/>
            <a:gdLst>
              <a:gd name="connsiteX0" fmla="*/ 18288 w 2952750"/>
              <a:gd name="connsiteY0" fmla="*/ 209042 h 196850"/>
              <a:gd name="connsiteX1" fmla="*/ 2963164 w 2952750"/>
              <a:gd name="connsiteY1" fmla="*/ 209042 h 196850"/>
              <a:gd name="connsiteX2" fmla="*/ 2963164 w 2952750"/>
              <a:gd name="connsiteY2" fmla="*/ 16167 h 196850"/>
              <a:gd name="connsiteX3" fmla="*/ 18288 w 2952750"/>
              <a:gd name="connsiteY3" fmla="*/ 16167 h 196850"/>
              <a:gd name="connsiteX4" fmla="*/ 18288 w 2952750"/>
              <a:gd name="connsiteY4" fmla="*/ 209042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9042"/>
                </a:moveTo>
                <a:lnTo>
                  <a:pt x="2963164" y="209042"/>
                </a:lnTo>
                <a:lnTo>
                  <a:pt x="2963164" y="16167"/>
                </a:lnTo>
                <a:lnTo>
                  <a:pt x="18288" y="16167"/>
                </a:lnTo>
                <a:lnTo>
                  <a:pt x="18288" y="209042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9"> 
				</p:cNvPr>
          <p:cNvSpPr/>
          <p:nvPr/>
        </p:nvSpPr>
        <p:spPr>
          <a:xfrm>
            <a:off x="7169150" y="1390650"/>
            <a:ext cx="692150" cy="209550"/>
          </a:xfrm>
          <a:custGeom>
            <a:avLst/>
            <a:gdLst>
              <a:gd name="connsiteX0" fmla="*/ 12954 w 692150"/>
              <a:gd name="connsiteY0" fmla="*/ 211455 h 209550"/>
              <a:gd name="connsiteX1" fmla="*/ 704113 w 692150"/>
              <a:gd name="connsiteY1" fmla="*/ 211455 h 209550"/>
              <a:gd name="connsiteX2" fmla="*/ 704113 w 692150"/>
              <a:gd name="connsiteY2" fmla="*/ 18580 h 209550"/>
              <a:gd name="connsiteX3" fmla="*/ 12954 w 692150"/>
              <a:gd name="connsiteY3" fmla="*/ 18580 h 209550"/>
              <a:gd name="connsiteX4" fmla="*/ 12954 w 692150"/>
              <a:gd name="connsiteY4" fmla="*/ 211455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209550">
                <a:moveTo>
                  <a:pt x="12954" y="211455"/>
                </a:moveTo>
                <a:lnTo>
                  <a:pt x="704113" y="211455"/>
                </a:lnTo>
                <a:lnTo>
                  <a:pt x="704113" y="18580"/>
                </a:lnTo>
                <a:lnTo>
                  <a:pt x="12954" y="18580"/>
                </a:lnTo>
                <a:lnTo>
                  <a:pt x="12954" y="211455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30"> 
				</p:cNvPr>
          <p:cNvSpPr/>
          <p:nvPr/>
        </p:nvSpPr>
        <p:spPr>
          <a:xfrm>
            <a:off x="7854950" y="1390650"/>
            <a:ext cx="2952750" cy="209550"/>
          </a:xfrm>
          <a:custGeom>
            <a:avLst/>
            <a:gdLst>
              <a:gd name="connsiteX0" fmla="*/ 18288 w 2952750"/>
              <a:gd name="connsiteY0" fmla="*/ 211455 h 209550"/>
              <a:gd name="connsiteX1" fmla="*/ 2963164 w 2952750"/>
              <a:gd name="connsiteY1" fmla="*/ 211455 h 209550"/>
              <a:gd name="connsiteX2" fmla="*/ 2963164 w 2952750"/>
              <a:gd name="connsiteY2" fmla="*/ 18580 h 209550"/>
              <a:gd name="connsiteX3" fmla="*/ 18288 w 2952750"/>
              <a:gd name="connsiteY3" fmla="*/ 18580 h 209550"/>
              <a:gd name="connsiteX4" fmla="*/ 18288 w 2952750"/>
              <a:gd name="connsiteY4" fmla="*/ 211455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209550">
                <a:moveTo>
                  <a:pt x="18288" y="211455"/>
                </a:moveTo>
                <a:lnTo>
                  <a:pt x="2963164" y="211455"/>
                </a:lnTo>
                <a:lnTo>
                  <a:pt x="2963164" y="18580"/>
                </a:lnTo>
                <a:lnTo>
                  <a:pt x="18288" y="18580"/>
                </a:lnTo>
                <a:lnTo>
                  <a:pt x="18288" y="211455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1"> 
				</p:cNvPr>
          <p:cNvSpPr/>
          <p:nvPr/>
        </p:nvSpPr>
        <p:spPr>
          <a:xfrm>
            <a:off x="7169150" y="1593850"/>
            <a:ext cx="692150" cy="196850"/>
          </a:xfrm>
          <a:custGeom>
            <a:avLst/>
            <a:gdLst>
              <a:gd name="connsiteX0" fmla="*/ 12954 w 692150"/>
              <a:gd name="connsiteY0" fmla="*/ 201168 h 196850"/>
              <a:gd name="connsiteX1" fmla="*/ 704113 w 692150"/>
              <a:gd name="connsiteY1" fmla="*/ 201168 h 196850"/>
              <a:gd name="connsiteX2" fmla="*/ 704113 w 692150"/>
              <a:gd name="connsiteY2" fmla="*/ 8293 h 196850"/>
              <a:gd name="connsiteX3" fmla="*/ 12954 w 692150"/>
              <a:gd name="connsiteY3" fmla="*/ 8293 h 196850"/>
              <a:gd name="connsiteX4" fmla="*/ 12954 w 692150"/>
              <a:gd name="connsiteY4" fmla="*/ 201168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1168"/>
                </a:moveTo>
                <a:lnTo>
                  <a:pt x="704113" y="201168"/>
                </a:lnTo>
                <a:lnTo>
                  <a:pt x="704113" y="8293"/>
                </a:lnTo>
                <a:lnTo>
                  <a:pt x="12954" y="8293"/>
                </a:lnTo>
                <a:lnTo>
                  <a:pt x="12954" y="201168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2"> 
				</p:cNvPr>
          <p:cNvSpPr/>
          <p:nvPr/>
        </p:nvSpPr>
        <p:spPr>
          <a:xfrm>
            <a:off x="7854950" y="1593850"/>
            <a:ext cx="2952750" cy="196850"/>
          </a:xfrm>
          <a:custGeom>
            <a:avLst/>
            <a:gdLst>
              <a:gd name="connsiteX0" fmla="*/ 18288 w 2952750"/>
              <a:gd name="connsiteY0" fmla="*/ 201168 h 196850"/>
              <a:gd name="connsiteX1" fmla="*/ 2963164 w 2952750"/>
              <a:gd name="connsiteY1" fmla="*/ 201168 h 196850"/>
              <a:gd name="connsiteX2" fmla="*/ 2963164 w 2952750"/>
              <a:gd name="connsiteY2" fmla="*/ 8293 h 196850"/>
              <a:gd name="connsiteX3" fmla="*/ 18288 w 2952750"/>
              <a:gd name="connsiteY3" fmla="*/ 8293 h 196850"/>
              <a:gd name="connsiteX4" fmla="*/ 18288 w 2952750"/>
              <a:gd name="connsiteY4" fmla="*/ 201168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1168"/>
                </a:moveTo>
                <a:lnTo>
                  <a:pt x="2963164" y="201168"/>
                </a:lnTo>
                <a:lnTo>
                  <a:pt x="2963164" y="8293"/>
                </a:lnTo>
                <a:lnTo>
                  <a:pt x="18288" y="8293"/>
                </a:lnTo>
                <a:lnTo>
                  <a:pt x="18288" y="201168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3"> 
				</p:cNvPr>
          <p:cNvSpPr/>
          <p:nvPr/>
        </p:nvSpPr>
        <p:spPr>
          <a:xfrm>
            <a:off x="7169150" y="1784350"/>
            <a:ext cx="692150" cy="196850"/>
          </a:xfrm>
          <a:custGeom>
            <a:avLst/>
            <a:gdLst>
              <a:gd name="connsiteX0" fmla="*/ 12954 w 692150"/>
              <a:gd name="connsiteY0" fmla="*/ 203454 h 196850"/>
              <a:gd name="connsiteX1" fmla="*/ 704113 w 692150"/>
              <a:gd name="connsiteY1" fmla="*/ 203454 h 196850"/>
              <a:gd name="connsiteX2" fmla="*/ 704113 w 692150"/>
              <a:gd name="connsiteY2" fmla="*/ 10579 h 196850"/>
              <a:gd name="connsiteX3" fmla="*/ 12954 w 692150"/>
              <a:gd name="connsiteY3" fmla="*/ 10579 h 196850"/>
              <a:gd name="connsiteX4" fmla="*/ 12954 w 692150"/>
              <a:gd name="connsiteY4" fmla="*/ 203454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3454"/>
                </a:moveTo>
                <a:lnTo>
                  <a:pt x="704113" y="203454"/>
                </a:lnTo>
                <a:lnTo>
                  <a:pt x="704113" y="10579"/>
                </a:lnTo>
                <a:lnTo>
                  <a:pt x="12954" y="10579"/>
                </a:lnTo>
                <a:lnTo>
                  <a:pt x="12954" y="203454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4"> 
				</p:cNvPr>
          <p:cNvSpPr/>
          <p:nvPr/>
        </p:nvSpPr>
        <p:spPr>
          <a:xfrm>
            <a:off x="7854950" y="1784350"/>
            <a:ext cx="2952750" cy="196850"/>
          </a:xfrm>
          <a:custGeom>
            <a:avLst/>
            <a:gdLst>
              <a:gd name="connsiteX0" fmla="*/ 18288 w 2952750"/>
              <a:gd name="connsiteY0" fmla="*/ 203454 h 196850"/>
              <a:gd name="connsiteX1" fmla="*/ 2963164 w 2952750"/>
              <a:gd name="connsiteY1" fmla="*/ 203454 h 196850"/>
              <a:gd name="connsiteX2" fmla="*/ 2963164 w 2952750"/>
              <a:gd name="connsiteY2" fmla="*/ 10579 h 196850"/>
              <a:gd name="connsiteX3" fmla="*/ 18288 w 2952750"/>
              <a:gd name="connsiteY3" fmla="*/ 10579 h 196850"/>
              <a:gd name="connsiteX4" fmla="*/ 18288 w 2952750"/>
              <a:gd name="connsiteY4" fmla="*/ 203454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3454"/>
                </a:moveTo>
                <a:lnTo>
                  <a:pt x="2963164" y="203454"/>
                </a:lnTo>
                <a:lnTo>
                  <a:pt x="2963164" y="10579"/>
                </a:lnTo>
                <a:lnTo>
                  <a:pt x="18288" y="10579"/>
                </a:lnTo>
                <a:lnTo>
                  <a:pt x="18288" y="203454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5"> 
				</p:cNvPr>
          <p:cNvSpPr/>
          <p:nvPr/>
        </p:nvSpPr>
        <p:spPr>
          <a:xfrm>
            <a:off x="7169150" y="1974850"/>
            <a:ext cx="692150" cy="196850"/>
          </a:xfrm>
          <a:custGeom>
            <a:avLst/>
            <a:gdLst>
              <a:gd name="connsiteX0" fmla="*/ 12954 w 692150"/>
              <a:gd name="connsiteY0" fmla="*/ 205867 h 196850"/>
              <a:gd name="connsiteX1" fmla="*/ 704113 w 692150"/>
              <a:gd name="connsiteY1" fmla="*/ 205867 h 196850"/>
              <a:gd name="connsiteX2" fmla="*/ 704113 w 692150"/>
              <a:gd name="connsiteY2" fmla="*/ 12992 h 196850"/>
              <a:gd name="connsiteX3" fmla="*/ 12954 w 692150"/>
              <a:gd name="connsiteY3" fmla="*/ 12992 h 196850"/>
              <a:gd name="connsiteX4" fmla="*/ 12954 w 692150"/>
              <a:gd name="connsiteY4" fmla="*/ 205867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5867"/>
                </a:moveTo>
                <a:lnTo>
                  <a:pt x="704113" y="205867"/>
                </a:lnTo>
                <a:lnTo>
                  <a:pt x="704113" y="12992"/>
                </a:lnTo>
                <a:lnTo>
                  <a:pt x="12954" y="12992"/>
                </a:lnTo>
                <a:lnTo>
                  <a:pt x="12954" y="205867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6"> 
				</p:cNvPr>
          <p:cNvSpPr/>
          <p:nvPr/>
        </p:nvSpPr>
        <p:spPr>
          <a:xfrm>
            <a:off x="7854950" y="1974850"/>
            <a:ext cx="2952750" cy="196850"/>
          </a:xfrm>
          <a:custGeom>
            <a:avLst/>
            <a:gdLst>
              <a:gd name="connsiteX0" fmla="*/ 18288 w 2952750"/>
              <a:gd name="connsiteY0" fmla="*/ 205867 h 196850"/>
              <a:gd name="connsiteX1" fmla="*/ 2963164 w 2952750"/>
              <a:gd name="connsiteY1" fmla="*/ 205867 h 196850"/>
              <a:gd name="connsiteX2" fmla="*/ 2963164 w 2952750"/>
              <a:gd name="connsiteY2" fmla="*/ 12992 h 196850"/>
              <a:gd name="connsiteX3" fmla="*/ 18288 w 2952750"/>
              <a:gd name="connsiteY3" fmla="*/ 12992 h 196850"/>
              <a:gd name="connsiteX4" fmla="*/ 18288 w 2952750"/>
              <a:gd name="connsiteY4" fmla="*/ 205867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5867"/>
                </a:moveTo>
                <a:lnTo>
                  <a:pt x="2963164" y="205867"/>
                </a:lnTo>
                <a:lnTo>
                  <a:pt x="2963164" y="12992"/>
                </a:lnTo>
                <a:lnTo>
                  <a:pt x="18288" y="12992"/>
                </a:lnTo>
                <a:lnTo>
                  <a:pt x="18288" y="205867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7"> 
				</p:cNvPr>
          <p:cNvSpPr/>
          <p:nvPr/>
        </p:nvSpPr>
        <p:spPr>
          <a:xfrm>
            <a:off x="7169150" y="2165350"/>
            <a:ext cx="692150" cy="196850"/>
          </a:xfrm>
          <a:custGeom>
            <a:avLst/>
            <a:gdLst>
              <a:gd name="connsiteX0" fmla="*/ 12954 w 692150"/>
              <a:gd name="connsiteY0" fmla="*/ 208280 h 196850"/>
              <a:gd name="connsiteX1" fmla="*/ 704113 w 692150"/>
              <a:gd name="connsiteY1" fmla="*/ 208280 h 196850"/>
              <a:gd name="connsiteX2" fmla="*/ 704113 w 692150"/>
              <a:gd name="connsiteY2" fmla="*/ 15405 h 196850"/>
              <a:gd name="connsiteX3" fmla="*/ 12954 w 692150"/>
              <a:gd name="connsiteY3" fmla="*/ 15405 h 196850"/>
              <a:gd name="connsiteX4" fmla="*/ 12954 w 692150"/>
              <a:gd name="connsiteY4" fmla="*/ 20828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8280"/>
                </a:moveTo>
                <a:lnTo>
                  <a:pt x="704113" y="208280"/>
                </a:lnTo>
                <a:lnTo>
                  <a:pt x="704113" y="15405"/>
                </a:lnTo>
                <a:lnTo>
                  <a:pt x="12954" y="15405"/>
                </a:lnTo>
                <a:lnTo>
                  <a:pt x="12954" y="208280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8"> 
				</p:cNvPr>
          <p:cNvSpPr/>
          <p:nvPr/>
        </p:nvSpPr>
        <p:spPr>
          <a:xfrm>
            <a:off x="7854950" y="2165350"/>
            <a:ext cx="2952750" cy="196850"/>
          </a:xfrm>
          <a:custGeom>
            <a:avLst/>
            <a:gdLst>
              <a:gd name="connsiteX0" fmla="*/ 18288 w 2952750"/>
              <a:gd name="connsiteY0" fmla="*/ 208280 h 196850"/>
              <a:gd name="connsiteX1" fmla="*/ 2963164 w 2952750"/>
              <a:gd name="connsiteY1" fmla="*/ 208280 h 196850"/>
              <a:gd name="connsiteX2" fmla="*/ 2963164 w 2952750"/>
              <a:gd name="connsiteY2" fmla="*/ 15405 h 196850"/>
              <a:gd name="connsiteX3" fmla="*/ 18288 w 2952750"/>
              <a:gd name="connsiteY3" fmla="*/ 15405 h 196850"/>
              <a:gd name="connsiteX4" fmla="*/ 18288 w 2952750"/>
              <a:gd name="connsiteY4" fmla="*/ 20828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8280"/>
                </a:moveTo>
                <a:lnTo>
                  <a:pt x="2963164" y="208280"/>
                </a:lnTo>
                <a:lnTo>
                  <a:pt x="2963164" y="15405"/>
                </a:lnTo>
                <a:lnTo>
                  <a:pt x="18288" y="15405"/>
                </a:lnTo>
                <a:lnTo>
                  <a:pt x="18288" y="208280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9"> 
				</p:cNvPr>
          <p:cNvSpPr/>
          <p:nvPr/>
        </p:nvSpPr>
        <p:spPr>
          <a:xfrm>
            <a:off x="7169150" y="2355850"/>
            <a:ext cx="692150" cy="209550"/>
          </a:xfrm>
          <a:custGeom>
            <a:avLst/>
            <a:gdLst>
              <a:gd name="connsiteX0" fmla="*/ 12954 w 692150"/>
              <a:gd name="connsiteY0" fmla="*/ 210566 h 209550"/>
              <a:gd name="connsiteX1" fmla="*/ 704113 w 692150"/>
              <a:gd name="connsiteY1" fmla="*/ 210566 h 209550"/>
              <a:gd name="connsiteX2" fmla="*/ 704113 w 692150"/>
              <a:gd name="connsiteY2" fmla="*/ 17690 h 209550"/>
              <a:gd name="connsiteX3" fmla="*/ 12954 w 692150"/>
              <a:gd name="connsiteY3" fmla="*/ 17690 h 209550"/>
              <a:gd name="connsiteX4" fmla="*/ 12954 w 692150"/>
              <a:gd name="connsiteY4" fmla="*/ 210566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209550">
                <a:moveTo>
                  <a:pt x="12954" y="210566"/>
                </a:moveTo>
                <a:lnTo>
                  <a:pt x="704113" y="210566"/>
                </a:lnTo>
                <a:lnTo>
                  <a:pt x="704113" y="17690"/>
                </a:lnTo>
                <a:lnTo>
                  <a:pt x="12954" y="17690"/>
                </a:lnTo>
                <a:lnTo>
                  <a:pt x="12954" y="210566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40"> 
				</p:cNvPr>
          <p:cNvSpPr/>
          <p:nvPr/>
        </p:nvSpPr>
        <p:spPr>
          <a:xfrm>
            <a:off x="7854950" y="2355850"/>
            <a:ext cx="2952750" cy="209550"/>
          </a:xfrm>
          <a:custGeom>
            <a:avLst/>
            <a:gdLst>
              <a:gd name="connsiteX0" fmla="*/ 18288 w 2952750"/>
              <a:gd name="connsiteY0" fmla="*/ 210566 h 209550"/>
              <a:gd name="connsiteX1" fmla="*/ 2963164 w 2952750"/>
              <a:gd name="connsiteY1" fmla="*/ 210566 h 209550"/>
              <a:gd name="connsiteX2" fmla="*/ 2963164 w 2952750"/>
              <a:gd name="connsiteY2" fmla="*/ 17690 h 209550"/>
              <a:gd name="connsiteX3" fmla="*/ 18288 w 2952750"/>
              <a:gd name="connsiteY3" fmla="*/ 17690 h 209550"/>
              <a:gd name="connsiteX4" fmla="*/ 18288 w 2952750"/>
              <a:gd name="connsiteY4" fmla="*/ 210566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209550">
                <a:moveTo>
                  <a:pt x="18288" y="210566"/>
                </a:moveTo>
                <a:lnTo>
                  <a:pt x="2963164" y="210566"/>
                </a:lnTo>
                <a:lnTo>
                  <a:pt x="2963164" y="17690"/>
                </a:lnTo>
                <a:lnTo>
                  <a:pt x="18288" y="17690"/>
                </a:lnTo>
                <a:lnTo>
                  <a:pt x="18288" y="210566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1"> 
				</p:cNvPr>
          <p:cNvSpPr/>
          <p:nvPr/>
        </p:nvSpPr>
        <p:spPr>
          <a:xfrm>
            <a:off x="7169150" y="2559050"/>
            <a:ext cx="692150" cy="196850"/>
          </a:xfrm>
          <a:custGeom>
            <a:avLst/>
            <a:gdLst>
              <a:gd name="connsiteX0" fmla="*/ 12954 w 692150"/>
              <a:gd name="connsiteY0" fmla="*/ 200279 h 196850"/>
              <a:gd name="connsiteX1" fmla="*/ 704113 w 692150"/>
              <a:gd name="connsiteY1" fmla="*/ 200279 h 196850"/>
              <a:gd name="connsiteX2" fmla="*/ 704113 w 692150"/>
              <a:gd name="connsiteY2" fmla="*/ 7404 h 196850"/>
              <a:gd name="connsiteX3" fmla="*/ 12954 w 692150"/>
              <a:gd name="connsiteY3" fmla="*/ 7404 h 196850"/>
              <a:gd name="connsiteX4" fmla="*/ 12954 w 692150"/>
              <a:gd name="connsiteY4" fmla="*/ 200279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0279"/>
                </a:moveTo>
                <a:lnTo>
                  <a:pt x="704113" y="200279"/>
                </a:lnTo>
                <a:lnTo>
                  <a:pt x="704113" y="7404"/>
                </a:lnTo>
                <a:lnTo>
                  <a:pt x="12954" y="7404"/>
                </a:lnTo>
                <a:lnTo>
                  <a:pt x="12954" y="200279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2"> 
				</p:cNvPr>
          <p:cNvSpPr/>
          <p:nvPr/>
        </p:nvSpPr>
        <p:spPr>
          <a:xfrm>
            <a:off x="7854950" y="2559050"/>
            <a:ext cx="2952750" cy="196850"/>
          </a:xfrm>
          <a:custGeom>
            <a:avLst/>
            <a:gdLst>
              <a:gd name="connsiteX0" fmla="*/ 18288 w 2952750"/>
              <a:gd name="connsiteY0" fmla="*/ 200279 h 196850"/>
              <a:gd name="connsiteX1" fmla="*/ 2963164 w 2952750"/>
              <a:gd name="connsiteY1" fmla="*/ 200279 h 196850"/>
              <a:gd name="connsiteX2" fmla="*/ 2963164 w 2952750"/>
              <a:gd name="connsiteY2" fmla="*/ 7404 h 196850"/>
              <a:gd name="connsiteX3" fmla="*/ 18288 w 2952750"/>
              <a:gd name="connsiteY3" fmla="*/ 7404 h 196850"/>
              <a:gd name="connsiteX4" fmla="*/ 18288 w 2952750"/>
              <a:gd name="connsiteY4" fmla="*/ 200279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0279"/>
                </a:moveTo>
                <a:lnTo>
                  <a:pt x="2963164" y="200279"/>
                </a:lnTo>
                <a:lnTo>
                  <a:pt x="2963164" y="7404"/>
                </a:lnTo>
                <a:lnTo>
                  <a:pt x="18288" y="7404"/>
                </a:lnTo>
                <a:lnTo>
                  <a:pt x="18288" y="200279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3"> 
				</p:cNvPr>
          <p:cNvSpPr/>
          <p:nvPr/>
        </p:nvSpPr>
        <p:spPr>
          <a:xfrm>
            <a:off x="7169150" y="2749550"/>
            <a:ext cx="692150" cy="196850"/>
          </a:xfrm>
          <a:custGeom>
            <a:avLst/>
            <a:gdLst>
              <a:gd name="connsiteX0" fmla="*/ 12954 w 692150"/>
              <a:gd name="connsiteY0" fmla="*/ 202692 h 196850"/>
              <a:gd name="connsiteX1" fmla="*/ 704113 w 692150"/>
              <a:gd name="connsiteY1" fmla="*/ 202692 h 196850"/>
              <a:gd name="connsiteX2" fmla="*/ 704113 w 692150"/>
              <a:gd name="connsiteY2" fmla="*/ 9817 h 196850"/>
              <a:gd name="connsiteX3" fmla="*/ 12954 w 692150"/>
              <a:gd name="connsiteY3" fmla="*/ 9817 h 196850"/>
              <a:gd name="connsiteX4" fmla="*/ 12954 w 692150"/>
              <a:gd name="connsiteY4" fmla="*/ 202692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2692"/>
                </a:moveTo>
                <a:lnTo>
                  <a:pt x="704113" y="202692"/>
                </a:lnTo>
                <a:lnTo>
                  <a:pt x="704113" y="9817"/>
                </a:lnTo>
                <a:lnTo>
                  <a:pt x="12954" y="9817"/>
                </a:lnTo>
                <a:lnTo>
                  <a:pt x="12954" y="202692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4"> 
				</p:cNvPr>
          <p:cNvSpPr/>
          <p:nvPr/>
        </p:nvSpPr>
        <p:spPr>
          <a:xfrm>
            <a:off x="7854950" y="2749550"/>
            <a:ext cx="2952750" cy="196850"/>
          </a:xfrm>
          <a:custGeom>
            <a:avLst/>
            <a:gdLst>
              <a:gd name="connsiteX0" fmla="*/ 18288 w 2952750"/>
              <a:gd name="connsiteY0" fmla="*/ 202692 h 196850"/>
              <a:gd name="connsiteX1" fmla="*/ 2963164 w 2952750"/>
              <a:gd name="connsiteY1" fmla="*/ 202692 h 196850"/>
              <a:gd name="connsiteX2" fmla="*/ 2963164 w 2952750"/>
              <a:gd name="connsiteY2" fmla="*/ 9817 h 196850"/>
              <a:gd name="connsiteX3" fmla="*/ 18288 w 2952750"/>
              <a:gd name="connsiteY3" fmla="*/ 9817 h 196850"/>
              <a:gd name="connsiteX4" fmla="*/ 18288 w 2952750"/>
              <a:gd name="connsiteY4" fmla="*/ 202692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2692"/>
                </a:moveTo>
                <a:lnTo>
                  <a:pt x="2963164" y="202692"/>
                </a:lnTo>
                <a:lnTo>
                  <a:pt x="2963164" y="9817"/>
                </a:lnTo>
                <a:lnTo>
                  <a:pt x="18288" y="9817"/>
                </a:lnTo>
                <a:lnTo>
                  <a:pt x="18288" y="202692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5"> 
				</p:cNvPr>
          <p:cNvSpPr/>
          <p:nvPr/>
        </p:nvSpPr>
        <p:spPr>
          <a:xfrm>
            <a:off x="7169150" y="2940050"/>
            <a:ext cx="692150" cy="196850"/>
          </a:xfrm>
          <a:custGeom>
            <a:avLst/>
            <a:gdLst>
              <a:gd name="connsiteX0" fmla="*/ 12954 w 692150"/>
              <a:gd name="connsiteY0" fmla="*/ 204978 h 196850"/>
              <a:gd name="connsiteX1" fmla="*/ 704113 w 692150"/>
              <a:gd name="connsiteY1" fmla="*/ 204978 h 196850"/>
              <a:gd name="connsiteX2" fmla="*/ 704113 w 692150"/>
              <a:gd name="connsiteY2" fmla="*/ 12103 h 196850"/>
              <a:gd name="connsiteX3" fmla="*/ 12954 w 692150"/>
              <a:gd name="connsiteY3" fmla="*/ 12103 h 196850"/>
              <a:gd name="connsiteX4" fmla="*/ 12954 w 692150"/>
              <a:gd name="connsiteY4" fmla="*/ 204978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4978"/>
                </a:moveTo>
                <a:lnTo>
                  <a:pt x="704113" y="204978"/>
                </a:lnTo>
                <a:lnTo>
                  <a:pt x="704113" y="12103"/>
                </a:lnTo>
                <a:lnTo>
                  <a:pt x="12954" y="12103"/>
                </a:lnTo>
                <a:lnTo>
                  <a:pt x="12954" y="204978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6"> 
				</p:cNvPr>
          <p:cNvSpPr/>
          <p:nvPr/>
        </p:nvSpPr>
        <p:spPr>
          <a:xfrm>
            <a:off x="7854950" y="2940050"/>
            <a:ext cx="2952750" cy="196850"/>
          </a:xfrm>
          <a:custGeom>
            <a:avLst/>
            <a:gdLst>
              <a:gd name="connsiteX0" fmla="*/ 18288 w 2952750"/>
              <a:gd name="connsiteY0" fmla="*/ 204978 h 196850"/>
              <a:gd name="connsiteX1" fmla="*/ 2963164 w 2952750"/>
              <a:gd name="connsiteY1" fmla="*/ 204978 h 196850"/>
              <a:gd name="connsiteX2" fmla="*/ 2963164 w 2952750"/>
              <a:gd name="connsiteY2" fmla="*/ 12103 h 196850"/>
              <a:gd name="connsiteX3" fmla="*/ 18288 w 2952750"/>
              <a:gd name="connsiteY3" fmla="*/ 12103 h 196850"/>
              <a:gd name="connsiteX4" fmla="*/ 18288 w 2952750"/>
              <a:gd name="connsiteY4" fmla="*/ 204978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4978"/>
                </a:moveTo>
                <a:lnTo>
                  <a:pt x="2963164" y="204978"/>
                </a:lnTo>
                <a:lnTo>
                  <a:pt x="2963164" y="12103"/>
                </a:lnTo>
                <a:lnTo>
                  <a:pt x="18288" y="12103"/>
                </a:lnTo>
                <a:lnTo>
                  <a:pt x="18288" y="204978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7"> 
				</p:cNvPr>
          <p:cNvSpPr/>
          <p:nvPr/>
        </p:nvSpPr>
        <p:spPr>
          <a:xfrm>
            <a:off x="7169150" y="3130550"/>
            <a:ext cx="692150" cy="196850"/>
          </a:xfrm>
          <a:custGeom>
            <a:avLst/>
            <a:gdLst>
              <a:gd name="connsiteX0" fmla="*/ 12954 w 692150"/>
              <a:gd name="connsiteY0" fmla="*/ 207391 h 196850"/>
              <a:gd name="connsiteX1" fmla="*/ 704113 w 692150"/>
              <a:gd name="connsiteY1" fmla="*/ 207391 h 196850"/>
              <a:gd name="connsiteX2" fmla="*/ 704113 w 692150"/>
              <a:gd name="connsiteY2" fmla="*/ 14515 h 196850"/>
              <a:gd name="connsiteX3" fmla="*/ 12954 w 692150"/>
              <a:gd name="connsiteY3" fmla="*/ 14515 h 196850"/>
              <a:gd name="connsiteX4" fmla="*/ 12954 w 692150"/>
              <a:gd name="connsiteY4" fmla="*/ 207391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7391"/>
                </a:moveTo>
                <a:lnTo>
                  <a:pt x="704113" y="207391"/>
                </a:lnTo>
                <a:lnTo>
                  <a:pt x="704113" y="14515"/>
                </a:lnTo>
                <a:lnTo>
                  <a:pt x="12954" y="14515"/>
                </a:lnTo>
                <a:lnTo>
                  <a:pt x="12954" y="207391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8"> 
				</p:cNvPr>
          <p:cNvSpPr/>
          <p:nvPr/>
        </p:nvSpPr>
        <p:spPr>
          <a:xfrm>
            <a:off x="7854950" y="3130550"/>
            <a:ext cx="2952750" cy="196850"/>
          </a:xfrm>
          <a:custGeom>
            <a:avLst/>
            <a:gdLst>
              <a:gd name="connsiteX0" fmla="*/ 18288 w 2952750"/>
              <a:gd name="connsiteY0" fmla="*/ 207391 h 196850"/>
              <a:gd name="connsiteX1" fmla="*/ 2963164 w 2952750"/>
              <a:gd name="connsiteY1" fmla="*/ 207391 h 196850"/>
              <a:gd name="connsiteX2" fmla="*/ 2963164 w 2952750"/>
              <a:gd name="connsiteY2" fmla="*/ 14515 h 196850"/>
              <a:gd name="connsiteX3" fmla="*/ 18288 w 2952750"/>
              <a:gd name="connsiteY3" fmla="*/ 14515 h 196850"/>
              <a:gd name="connsiteX4" fmla="*/ 18288 w 2952750"/>
              <a:gd name="connsiteY4" fmla="*/ 207391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7391"/>
                </a:moveTo>
                <a:lnTo>
                  <a:pt x="2963164" y="207391"/>
                </a:lnTo>
                <a:lnTo>
                  <a:pt x="2963164" y="14515"/>
                </a:lnTo>
                <a:lnTo>
                  <a:pt x="18288" y="14515"/>
                </a:lnTo>
                <a:lnTo>
                  <a:pt x="18288" y="207391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9"> 
				</p:cNvPr>
          <p:cNvSpPr/>
          <p:nvPr/>
        </p:nvSpPr>
        <p:spPr>
          <a:xfrm>
            <a:off x="7169150" y="3321050"/>
            <a:ext cx="692150" cy="209550"/>
          </a:xfrm>
          <a:custGeom>
            <a:avLst/>
            <a:gdLst>
              <a:gd name="connsiteX0" fmla="*/ 12954 w 692150"/>
              <a:gd name="connsiteY0" fmla="*/ 209804 h 209550"/>
              <a:gd name="connsiteX1" fmla="*/ 704113 w 692150"/>
              <a:gd name="connsiteY1" fmla="*/ 209804 h 209550"/>
              <a:gd name="connsiteX2" fmla="*/ 704113 w 692150"/>
              <a:gd name="connsiteY2" fmla="*/ 16929 h 209550"/>
              <a:gd name="connsiteX3" fmla="*/ 12954 w 692150"/>
              <a:gd name="connsiteY3" fmla="*/ 16929 h 209550"/>
              <a:gd name="connsiteX4" fmla="*/ 12954 w 692150"/>
              <a:gd name="connsiteY4" fmla="*/ 209804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209550">
                <a:moveTo>
                  <a:pt x="12954" y="209804"/>
                </a:moveTo>
                <a:lnTo>
                  <a:pt x="704113" y="209804"/>
                </a:lnTo>
                <a:lnTo>
                  <a:pt x="704113" y="16929"/>
                </a:lnTo>
                <a:lnTo>
                  <a:pt x="12954" y="16929"/>
                </a:lnTo>
                <a:lnTo>
                  <a:pt x="12954" y="209804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50"> 
				</p:cNvPr>
          <p:cNvSpPr/>
          <p:nvPr/>
        </p:nvSpPr>
        <p:spPr>
          <a:xfrm>
            <a:off x="7854950" y="3321050"/>
            <a:ext cx="2952750" cy="209550"/>
          </a:xfrm>
          <a:custGeom>
            <a:avLst/>
            <a:gdLst>
              <a:gd name="connsiteX0" fmla="*/ 18288 w 2952750"/>
              <a:gd name="connsiteY0" fmla="*/ 209804 h 209550"/>
              <a:gd name="connsiteX1" fmla="*/ 2963164 w 2952750"/>
              <a:gd name="connsiteY1" fmla="*/ 209804 h 209550"/>
              <a:gd name="connsiteX2" fmla="*/ 2963164 w 2952750"/>
              <a:gd name="connsiteY2" fmla="*/ 16929 h 209550"/>
              <a:gd name="connsiteX3" fmla="*/ 18288 w 2952750"/>
              <a:gd name="connsiteY3" fmla="*/ 16929 h 209550"/>
              <a:gd name="connsiteX4" fmla="*/ 18288 w 2952750"/>
              <a:gd name="connsiteY4" fmla="*/ 209804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209550">
                <a:moveTo>
                  <a:pt x="18288" y="209804"/>
                </a:moveTo>
                <a:lnTo>
                  <a:pt x="2963164" y="209804"/>
                </a:lnTo>
                <a:lnTo>
                  <a:pt x="2963164" y="16929"/>
                </a:lnTo>
                <a:lnTo>
                  <a:pt x="18288" y="16929"/>
                </a:lnTo>
                <a:lnTo>
                  <a:pt x="18288" y="209804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1"> 
				</p:cNvPr>
          <p:cNvSpPr/>
          <p:nvPr/>
        </p:nvSpPr>
        <p:spPr>
          <a:xfrm>
            <a:off x="7169150" y="3524250"/>
            <a:ext cx="692150" cy="196850"/>
          </a:xfrm>
          <a:custGeom>
            <a:avLst/>
            <a:gdLst>
              <a:gd name="connsiteX0" fmla="*/ 12954 w 692150"/>
              <a:gd name="connsiteY0" fmla="*/ 199390 h 196850"/>
              <a:gd name="connsiteX1" fmla="*/ 704113 w 692150"/>
              <a:gd name="connsiteY1" fmla="*/ 199390 h 196850"/>
              <a:gd name="connsiteX2" fmla="*/ 704113 w 692150"/>
              <a:gd name="connsiteY2" fmla="*/ 6515 h 196850"/>
              <a:gd name="connsiteX3" fmla="*/ 12954 w 692150"/>
              <a:gd name="connsiteY3" fmla="*/ 6515 h 196850"/>
              <a:gd name="connsiteX4" fmla="*/ 12954 w 692150"/>
              <a:gd name="connsiteY4" fmla="*/ 19939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199390"/>
                </a:moveTo>
                <a:lnTo>
                  <a:pt x="704113" y="199390"/>
                </a:lnTo>
                <a:lnTo>
                  <a:pt x="704113" y="6515"/>
                </a:lnTo>
                <a:lnTo>
                  <a:pt x="12954" y="6515"/>
                </a:lnTo>
                <a:lnTo>
                  <a:pt x="12954" y="199390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2"> 
				</p:cNvPr>
          <p:cNvSpPr/>
          <p:nvPr/>
        </p:nvSpPr>
        <p:spPr>
          <a:xfrm>
            <a:off x="7854950" y="3524250"/>
            <a:ext cx="2952750" cy="196850"/>
          </a:xfrm>
          <a:custGeom>
            <a:avLst/>
            <a:gdLst>
              <a:gd name="connsiteX0" fmla="*/ 18288 w 2952750"/>
              <a:gd name="connsiteY0" fmla="*/ 199390 h 196850"/>
              <a:gd name="connsiteX1" fmla="*/ 2963164 w 2952750"/>
              <a:gd name="connsiteY1" fmla="*/ 199390 h 196850"/>
              <a:gd name="connsiteX2" fmla="*/ 2963164 w 2952750"/>
              <a:gd name="connsiteY2" fmla="*/ 6515 h 196850"/>
              <a:gd name="connsiteX3" fmla="*/ 18288 w 2952750"/>
              <a:gd name="connsiteY3" fmla="*/ 6515 h 196850"/>
              <a:gd name="connsiteX4" fmla="*/ 18288 w 2952750"/>
              <a:gd name="connsiteY4" fmla="*/ 19939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199390"/>
                </a:moveTo>
                <a:lnTo>
                  <a:pt x="2963164" y="199390"/>
                </a:lnTo>
                <a:lnTo>
                  <a:pt x="2963164" y="6515"/>
                </a:lnTo>
                <a:lnTo>
                  <a:pt x="18288" y="6515"/>
                </a:lnTo>
                <a:lnTo>
                  <a:pt x="18288" y="199390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3"> 
				</p:cNvPr>
          <p:cNvSpPr/>
          <p:nvPr/>
        </p:nvSpPr>
        <p:spPr>
          <a:xfrm>
            <a:off x="7169150" y="3714750"/>
            <a:ext cx="692150" cy="196850"/>
          </a:xfrm>
          <a:custGeom>
            <a:avLst/>
            <a:gdLst>
              <a:gd name="connsiteX0" fmla="*/ 12954 w 692150"/>
              <a:gd name="connsiteY0" fmla="*/ 201803 h 196850"/>
              <a:gd name="connsiteX1" fmla="*/ 704113 w 692150"/>
              <a:gd name="connsiteY1" fmla="*/ 201803 h 196850"/>
              <a:gd name="connsiteX2" fmla="*/ 704113 w 692150"/>
              <a:gd name="connsiteY2" fmla="*/ 8928 h 196850"/>
              <a:gd name="connsiteX3" fmla="*/ 12954 w 692150"/>
              <a:gd name="connsiteY3" fmla="*/ 8928 h 196850"/>
              <a:gd name="connsiteX4" fmla="*/ 12954 w 692150"/>
              <a:gd name="connsiteY4" fmla="*/ 201803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1803"/>
                </a:moveTo>
                <a:lnTo>
                  <a:pt x="704113" y="201803"/>
                </a:lnTo>
                <a:lnTo>
                  <a:pt x="704113" y="8928"/>
                </a:lnTo>
                <a:lnTo>
                  <a:pt x="12954" y="8928"/>
                </a:lnTo>
                <a:lnTo>
                  <a:pt x="12954" y="201803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4"> 
				</p:cNvPr>
          <p:cNvSpPr/>
          <p:nvPr/>
        </p:nvSpPr>
        <p:spPr>
          <a:xfrm>
            <a:off x="7854950" y="3714750"/>
            <a:ext cx="2952750" cy="196850"/>
          </a:xfrm>
          <a:custGeom>
            <a:avLst/>
            <a:gdLst>
              <a:gd name="connsiteX0" fmla="*/ 18288 w 2952750"/>
              <a:gd name="connsiteY0" fmla="*/ 201803 h 196850"/>
              <a:gd name="connsiteX1" fmla="*/ 2963164 w 2952750"/>
              <a:gd name="connsiteY1" fmla="*/ 201803 h 196850"/>
              <a:gd name="connsiteX2" fmla="*/ 2963164 w 2952750"/>
              <a:gd name="connsiteY2" fmla="*/ 8928 h 196850"/>
              <a:gd name="connsiteX3" fmla="*/ 18288 w 2952750"/>
              <a:gd name="connsiteY3" fmla="*/ 8928 h 196850"/>
              <a:gd name="connsiteX4" fmla="*/ 18288 w 2952750"/>
              <a:gd name="connsiteY4" fmla="*/ 201803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1803"/>
                </a:moveTo>
                <a:lnTo>
                  <a:pt x="2963164" y="201803"/>
                </a:lnTo>
                <a:lnTo>
                  <a:pt x="2963164" y="8928"/>
                </a:lnTo>
                <a:lnTo>
                  <a:pt x="18288" y="8928"/>
                </a:lnTo>
                <a:lnTo>
                  <a:pt x="18288" y="201803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5"> 
				</p:cNvPr>
          <p:cNvSpPr/>
          <p:nvPr/>
        </p:nvSpPr>
        <p:spPr>
          <a:xfrm>
            <a:off x="7169150" y="3905250"/>
            <a:ext cx="692150" cy="196850"/>
          </a:xfrm>
          <a:custGeom>
            <a:avLst/>
            <a:gdLst>
              <a:gd name="connsiteX0" fmla="*/ 12954 w 692150"/>
              <a:gd name="connsiteY0" fmla="*/ 204216 h 196850"/>
              <a:gd name="connsiteX1" fmla="*/ 704113 w 692150"/>
              <a:gd name="connsiteY1" fmla="*/ 204216 h 196850"/>
              <a:gd name="connsiteX2" fmla="*/ 704113 w 692150"/>
              <a:gd name="connsiteY2" fmla="*/ 11341 h 196850"/>
              <a:gd name="connsiteX3" fmla="*/ 12954 w 692150"/>
              <a:gd name="connsiteY3" fmla="*/ 11341 h 196850"/>
              <a:gd name="connsiteX4" fmla="*/ 12954 w 692150"/>
              <a:gd name="connsiteY4" fmla="*/ 204216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4216"/>
                </a:moveTo>
                <a:lnTo>
                  <a:pt x="704113" y="204216"/>
                </a:lnTo>
                <a:lnTo>
                  <a:pt x="704113" y="11341"/>
                </a:lnTo>
                <a:lnTo>
                  <a:pt x="12954" y="11341"/>
                </a:lnTo>
                <a:lnTo>
                  <a:pt x="12954" y="204216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6"> 
				</p:cNvPr>
          <p:cNvSpPr/>
          <p:nvPr/>
        </p:nvSpPr>
        <p:spPr>
          <a:xfrm>
            <a:off x="7854950" y="3905250"/>
            <a:ext cx="2952750" cy="196850"/>
          </a:xfrm>
          <a:custGeom>
            <a:avLst/>
            <a:gdLst>
              <a:gd name="connsiteX0" fmla="*/ 18288 w 2952750"/>
              <a:gd name="connsiteY0" fmla="*/ 204216 h 196850"/>
              <a:gd name="connsiteX1" fmla="*/ 2963164 w 2952750"/>
              <a:gd name="connsiteY1" fmla="*/ 204216 h 196850"/>
              <a:gd name="connsiteX2" fmla="*/ 2963164 w 2952750"/>
              <a:gd name="connsiteY2" fmla="*/ 11341 h 196850"/>
              <a:gd name="connsiteX3" fmla="*/ 18288 w 2952750"/>
              <a:gd name="connsiteY3" fmla="*/ 11341 h 196850"/>
              <a:gd name="connsiteX4" fmla="*/ 18288 w 2952750"/>
              <a:gd name="connsiteY4" fmla="*/ 204216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4216"/>
                </a:moveTo>
                <a:lnTo>
                  <a:pt x="2963164" y="204216"/>
                </a:lnTo>
                <a:lnTo>
                  <a:pt x="2963164" y="11341"/>
                </a:lnTo>
                <a:lnTo>
                  <a:pt x="18288" y="11341"/>
                </a:lnTo>
                <a:lnTo>
                  <a:pt x="18288" y="204216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7"> 
				</p:cNvPr>
          <p:cNvSpPr/>
          <p:nvPr/>
        </p:nvSpPr>
        <p:spPr>
          <a:xfrm>
            <a:off x="7169150" y="4095750"/>
            <a:ext cx="692150" cy="196850"/>
          </a:xfrm>
          <a:custGeom>
            <a:avLst/>
            <a:gdLst>
              <a:gd name="connsiteX0" fmla="*/ 12954 w 692150"/>
              <a:gd name="connsiteY0" fmla="*/ 206629 h 196850"/>
              <a:gd name="connsiteX1" fmla="*/ 704113 w 692150"/>
              <a:gd name="connsiteY1" fmla="*/ 206629 h 196850"/>
              <a:gd name="connsiteX2" fmla="*/ 704113 w 692150"/>
              <a:gd name="connsiteY2" fmla="*/ 13754 h 196850"/>
              <a:gd name="connsiteX3" fmla="*/ 12954 w 692150"/>
              <a:gd name="connsiteY3" fmla="*/ 13754 h 196850"/>
              <a:gd name="connsiteX4" fmla="*/ 12954 w 692150"/>
              <a:gd name="connsiteY4" fmla="*/ 206629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6629"/>
                </a:moveTo>
                <a:lnTo>
                  <a:pt x="704113" y="206629"/>
                </a:lnTo>
                <a:lnTo>
                  <a:pt x="704113" y="13754"/>
                </a:lnTo>
                <a:lnTo>
                  <a:pt x="12954" y="13754"/>
                </a:lnTo>
                <a:lnTo>
                  <a:pt x="12954" y="206629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8"> 
				</p:cNvPr>
          <p:cNvSpPr/>
          <p:nvPr/>
        </p:nvSpPr>
        <p:spPr>
          <a:xfrm>
            <a:off x="7854950" y="4095750"/>
            <a:ext cx="2952750" cy="196850"/>
          </a:xfrm>
          <a:custGeom>
            <a:avLst/>
            <a:gdLst>
              <a:gd name="connsiteX0" fmla="*/ 18288 w 2952750"/>
              <a:gd name="connsiteY0" fmla="*/ 206629 h 196850"/>
              <a:gd name="connsiteX1" fmla="*/ 2963164 w 2952750"/>
              <a:gd name="connsiteY1" fmla="*/ 206629 h 196850"/>
              <a:gd name="connsiteX2" fmla="*/ 2963164 w 2952750"/>
              <a:gd name="connsiteY2" fmla="*/ 13754 h 196850"/>
              <a:gd name="connsiteX3" fmla="*/ 18288 w 2952750"/>
              <a:gd name="connsiteY3" fmla="*/ 13754 h 196850"/>
              <a:gd name="connsiteX4" fmla="*/ 18288 w 2952750"/>
              <a:gd name="connsiteY4" fmla="*/ 206629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6629"/>
                </a:moveTo>
                <a:lnTo>
                  <a:pt x="2963164" y="206629"/>
                </a:lnTo>
                <a:lnTo>
                  <a:pt x="2963164" y="13754"/>
                </a:lnTo>
                <a:lnTo>
                  <a:pt x="18288" y="13754"/>
                </a:lnTo>
                <a:lnTo>
                  <a:pt x="18288" y="206629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9"> 
				</p:cNvPr>
          <p:cNvSpPr/>
          <p:nvPr/>
        </p:nvSpPr>
        <p:spPr>
          <a:xfrm>
            <a:off x="7169150" y="4286250"/>
            <a:ext cx="692150" cy="196850"/>
          </a:xfrm>
          <a:custGeom>
            <a:avLst/>
            <a:gdLst>
              <a:gd name="connsiteX0" fmla="*/ 12954 w 692150"/>
              <a:gd name="connsiteY0" fmla="*/ 208915 h 196850"/>
              <a:gd name="connsiteX1" fmla="*/ 704113 w 692150"/>
              <a:gd name="connsiteY1" fmla="*/ 208915 h 196850"/>
              <a:gd name="connsiteX2" fmla="*/ 704113 w 692150"/>
              <a:gd name="connsiteY2" fmla="*/ 16040 h 196850"/>
              <a:gd name="connsiteX3" fmla="*/ 12954 w 692150"/>
              <a:gd name="connsiteY3" fmla="*/ 16040 h 196850"/>
              <a:gd name="connsiteX4" fmla="*/ 12954 w 692150"/>
              <a:gd name="connsiteY4" fmla="*/ 208915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8915"/>
                </a:moveTo>
                <a:lnTo>
                  <a:pt x="704113" y="208915"/>
                </a:lnTo>
                <a:lnTo>
                  <a:pt x="704113" y="16040"/>
                </a:lnTo>
                <a:lnTo>
                  <a:pt x="12954" y="16040"/>
                </a:lnTo>
                <a:lnTo>
                  <a:pt x="12954" y="208915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60"> 
				</p:cNvPr>
          <p:cNvSpPr/>
          <p:nvPr/>
        </p:nvSpPr>
        <p:spPr>
          <a:xfrm>
            <a:off x="7854950" y="4286250"/>
            <a:ext cx="2952750" cy="196850"/>
          </a:xfrm>
          <a:custGeom>
            <a:avLst/>
            <a:gdLst>
              <a:gd name="connsiteX0" fmla="*/ 18288 w 2952750"/>
              <a:gd name="connsiteY0" fmla="*/ 208915 h 196850"/>
              <a:gd name="connsiteX1" fmla="*/ 2963164 w 2952750"/>
              <a:gd name="connsiteY1" fmla="*/ 208915 h 196850"/>
              <a:gd name="connsiteX2" fmla="*/ 2963164 w 2952750"/>
              <a:gd name="connsiteY2" fmla="*/ 16040 h 196850"/>
              <a:gd name="connsiteX3" fmla="*/ 18288 w 2952750"/>
              <a:gd name="connsiteY3" fmla="*/ 16040 h 196850"/>
              <a:gd name="connsiteX4" fmla="*/ 18288 w 2952750"/>
              <a:gd name="connsiteY4" fmla="*/ 208915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8915"/>
                </a:moveTo>
                <a:lnTo>
                  <a:pt x="2963164" y="208915"/>
                </a:lnTo>
                <a:lnTo>
                  <a:pt x="2963164" y="16040"/>
                </a:lnTo>
                <a:lnTo>
                  <a:pt x="18288" y="16040"/>
                </a:lnTo>
                <a:lnTo>
                  <a:pt x="18288" y="208915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1"> 
				</p:cNvPr>
          <p:cNvSpPr/>
          <p:nvPr/>
        </p:nvSpPr>
        <p:spPr>
          <a:xfrm>
            <a:off x="7169150" y="4476750"/>
            <a:ext cx="692150" cy="209550"/>
          </a:xfrm>
          <a:custGeom>
            <a:avLst/>
            <a:gdLst>
              <a:gd name="connsiteX0" fmla="*/ 12954 w 692150"/>
              <a:gd name="connsiteY0" fmla="*/ 211328 h 209550"/>
              <a:gd name="connsiteX1" fmla="*/ 704113 w 692150"/>
              <a:gd name="connsiteY1" fmla="*/ 211328 h 209550"/>
              <a:gd name="connsiteX2" fmla="*/ 704113 w 692150"/>
              <a:gd name="connsiteY2" fmla="*/ 18453 h 209550"/>
              <a:gd name="connsiteX3" fmla="*/ 12954 w 692150"/>
              <a:gd name="connsiteY3" fmla="*/ 18453 h 209550"/>
              <a:gd name="connsiteX4" fmla="*/ 12954 w 692150"/>
              <a:gd name="connsiteY4" fmla="*/ 211328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209550">
                <a:moveTo>
                  <a:pt x="12954" y="211328"/>
                </a:moveTo>
                <a:lnTo>
                  <a:pt x="704113" y="211328"/>
                </a:lnTo>
                <a:lnTo>
                  <a:pt x="704113" y="18453"/>
                </a:lnTo>
                <a:lnTo>
                  <a:pt x="12954" y="18453"/>
                </a:lnTo>
                <a:lnTo>
                  <a:pt x="12954" y="211328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2"> 
				</p:cNvPr>
          <p:cNvSpPr/>
          <p:nvPr/>
        </p:nvSpPr>
        <p:spPr>
          <a:xfrm>
            <a:off x="7854950" y="4476750"/>
            <a:ext cx="2952750" cy="209550"/>
          </a:xfrm>
          <a:custGeom>
            <a:avLst/>
            <a:gdLst>
              <a:gd name="connsiteX0" fmla="*/ 18288 w 2952750"/>
              <a:gd name="connsiteY0" fmla="*/ 211328 h 209550"/>
              <a:gd name="connsiteX1" fmla="*/ 2963164 w 2952750"/>
              <a:gd name="connsiteY1" fmla="*/ 211328 h 209550"/>
              <a:gd name="connsiteX2" fmla="*/ 2963164 w 2952750"/>
              <a:gd name="connsiteY2" fmla="*/ 18453 h 209550"/>
              <a:gd name="connsiteX3" fmla="*/ 18288 w 2952750"/>
              <a:gd name="connsiteY3" fmla="*/ 18453 h 209550"/>
              <a:gd name="connsiteX4" fmla="*/ 18288 w 2952750"/>
              <a:gd name="connsiteY4" fmla="*/ 211328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209550">
                <a:moveTo>
                  <a:pt x="18288" y="211328"/>
                </a:moveTo>
                <a:lnTo>
                  <a:pt x="2963164" y="211328"/>
                </a:lnTo>
                <a:lnTo>
                  <a:pt x="2963164" y="18453"/>
                </a:lnTo>
                <a:lnTo>
                  <a:pt x="18288" y="18453"/>
                </a:lnTo>
                <a:lnTo>
                  <a:pt x="18288" y="211328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3"> 
				</p:cNvPr>
          <p:cNvSpPr/>
          <p:nvPr/>
        </p:nvSpPr>
        <p:spPr>
          <a:xfrm>
            <a:off x="7169150" y="4679950"/>
            <a:ext cx="692150" cy="196850"/>
          </a:xfrm>
          <a:custGeom>
            <a:avLst/>
            <a:gdLst>
              <a:gd name="connsiteX0" fmla="*/ 12954 w 692150"/>
              <a:gd name="connsiteY0" fmla="*/ 201041 h 196850"/>
              <a:gd name="connsiteX1" fmla="*/ 704113 w 692150"/>
              <a:gd name="connsiteY1" fmla="*/ 201041 h 196850"/>
              <a:gd name="connsiteX2" fmla="*/ 704113 w 692150"/>
              <a:gd name="connsiteY2" fmla="*/ 8166 h 196850"/>
              <a:gd name="connsiteX3" fmla="*/ 12954 w 692150"/>
              <a:gd name="connsiteY3" fmla="*/ 8166 h 196850"/>
              <a:gd name="connsiteX4" fmla="*/ 12954 w 692150"/>
              <a:gd name="connsiteY4" fmla="*/ 201041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1041"/>
                </a:moveTo>
                <a:lnTo>
                  <a:pt x="704113" y="201041"/>
                </a:lnTo>
                <a:lnTo>
                  <a:pt x="704113" y="8166"/>
                </a:lnTo>
                <a:lnTo>
                  <a:pt x="12954" y="8166"/>
                </a:lnTo>
                <a:lnTo>
                  <a:pt x="12954" y="201041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4"> 
				</p:cNvPr>
          <p:cNvSpPr/>
          <p:nvPr/>
        </p:nvSpPr>
        <p:spPr>
          <a:xfrm>
            <a:off x="7854950" y="4679950"/>
            <a:ext cx="2952750" cy="196850"/>
          </a:xfrm>
          <a:custGeom>
            <a:avLst/>
            <a:gdLst>
              <a:gd name="connsiteX0" fmla="*/ 18288 w 2952750"/>
              <a:gd name="connsiteY0" fmla="*/ 201041 h 196850"/>
              <a:gd name="connsiteX1" fmla="*/ 2963164 w 2952750"/>
              <a:gd name="connsiteY1" fmla="*/ 201041 h 196850"/>
              <a:gd name="connsiteX2" fmla="*/ 2963164 w 2952750"/>
              <a:gd name="connsiteY2" fmla="*/ 8166 h 196850"/>
              <a:gd name="connsiteX3" fmla="*/ 18288 w 2952750"/>
              <a:gd name="connsiteY3" fmla="*/ 8166 h 196850"/>
              <a:gd name="connsiteX4" fmla="*/ 18288 w 2952750"/>
              <a:gd name="connsiteY4" fmla="*/ 201041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1041"/>
                </a:moveTo>
                <a:lnTo>
                  <a:pt x="2963164" y="201041"/>
                </a:lnTo>
                <a:lnTo>
                  <a:pt x="2963164" y="8166"/>
                </a:lnTo>
                <a:lnTo>
                  <a:pt x="18288" y="8166"/>
                </a:lnTo>
                <a:lnTo>
                  <a:pt x="18288" y="201041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5"> 
				</p:cNvPr>
          <p:cNvSpPr/>
          <p:nvPr/>
        </p:nvSpPr>
        <p:spPr>
          <a:xfrm>
            <a:off x="7169150" y="4870450"/>
            <a:ext cx="692150" cy="196850"/>
          </a:xfrm>
          <a:custGeom>
            <a:avLst/>
            <a:gdLst>
              <a:gd name="connsiteX0" fmla="*/ 12954 w 692150"/>
              <a:gd name="connsiteY0" fmla="*/ 203327 h 196850"/>
              <a:gd name="connsiteX1" fmla="*/ 704113 w 692150"/>
              <a:gd name="connsiteY1" fmla="*/ 203327 h 196850"/>
              <a:gd name="connsiteX2" fmla="*/ 704113 w 692150"/>
              <a:gd name="connsiteY2" fmla="*/ 10452 h 196850"/>
              <a:gd name="connsiteX3" fmla="*/ 12954 w 692150"/>
              <a:gd name="connsiteY3" fmla="*/ 10452 h 196850"/>
              <a:gd name="connsiteX4" fmla="*/ 12954 w 692150"/>
              <a:gd name="connsiteY4" fmla="*/ 203327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3327"/>
                </a:moveTo>
                <a:lnTo>
                  <a:pt x="704113" y="203327"/>
                </a:lnTo>
                <a:lnTo>
                  <a:pt x="704113" y="10452"/>
                </a:lnTo>
                <a:lnTo>
                  <a:pt x="12954" y="10452"/>
                </a:lnTo>
                <a:lnTo>
                  <a:pt x="12954" y="203327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6"> 
				</p:cNvPr>
          <p:cNvSpPr/>
          <p:nvPr/>
        </p:nvSpPr>
        <p:spPr>
          <a:xfrm>
            <a:off x="7854950" y="4870450"/>
            <a:ext cx="2952750" cy="196850"/>
          </a:xfrm>
          <a:custGeom>
            <a:avLst/>
            <a:gdLst>
              <a:gd name="connsiteX0" fmla="*/ 18288 w 2952750"/>
              <a:gd name="connsiteY0" fmla="*/ 203327 h 196850"/>
              <a:gd name="connsiteX1" fmla="*/ 2963164 w 2952750"/>
              <a:gd name="connsiteY1" fmla="*/ 203327 h 196850"/>
              <a:gd name="connsiteX2" fmla="*/ 2963164 w 2952750"/>
              <a:gd name="connsiteY2" fmla="*/ 10452 h 196850"/>
              <a:gd name="connsiteX3" fmla="*/ 18288 w 2952750"/>
              <a:gd name="connsiteY3" fmla="*/ 10452 h 196850"/>
              <a:gd name="connsiteX4" fmla="*/ 18288 w 2952750"/>
              <a:gd name="connsiteY4" fmla="*/ 203327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3327"/>
                </a:moveTo>
                <a:lnTo>
                  <a:pt x="2963164" y="203327"/>
                </a:lnTo>
                <a:lnTo>
                  <a:pt x="2963164" y="10452"/>
                </a:lnTo>
                <a:lnTo>
                  <a:pt x="18288" y="10452"/>
                </a:lnTo>
                <a:lnTo>
                  <a:pt x="18288" y="203327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7"> 
				</p:cNvPr>
          <p:cNvSpPr/>
          <p:nvPr/>
        </p:nvSpPr>
        <p:spPr>
          <a:xfrm>
            <a:off x="7169150" y="5060950"/>
            <a:ext cx="692150" cy="196850"/>
          </a:xfrm>
          <a:custGeom>
            <a:avLst/>
            <a:gdLst>
              <a:gd name="connsiteX0" fmla="*/ 12954 w 692150"/>
              <a:gd name="connsiteY0" fmla="*/ 205740 h 196850"/>
              <a:gd name="connsiteX1" fmla="*/ 704113 w 692150"/>
              <a:gd name="connsiteY1" fmla="*/ 205740 h 196850"/>
              <a:gd name="connsiteX2" fmla="*/ 704113 w 692150"/>
              <a:gd name="connsiteY2" fmla="*/ 12865 h 196850"/>
              <a:gd name="connsiteX3" fmla="*/ 12954 w 692150"/>
              <a:gd name="connsiteY3" fmla="*/ 12865 h 196850"/>
              <a:gd name="connsiteX4" fmla="*/ 12954 w 692150"/>
              <a:gd name="connsiteY4" fmla="*/ 20574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5740"/>
                </a:moveTo>
                <a:lnTo>
                  <a:pt x="704113" y="205740"/>
                </a:lnTo>
                <a:lnTo>
                  <a:pt x="704113" y="12865"/>
                </a:lnTo>
                <a:lnTo>
                  <a:pt x="12954" y="12865"/>
                </a:lnTo>
                <a:lnTo>
                  <a:pt x="12954" y="205740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8"> 
				</p:cNvPr>
          <p:cNvSpPr/>
          <p:nvPr/>
        </p:nvSpPr>
        <p:spPr>
          <a:xfrm>
            <a:off x="7854950" y="5060950"/>
            <a:ext cx="2952750" cy="196850"/>
          </a:xfrm>
          <a:custGeom>
            <a:avLst/>
            <a:gdLst>
              <a:gd name="connsiteX0" fmla="*/ 18288 w 2952750"/>
              <a:gd name="connsiteY0" fmla="*/ 205740 h 196850"/>
              <a:gd name="connsiteX1" fmla="*/ 2963164 w 2952750"/>
              <a:gd name="connsiteY1" fmla="*/ 205740 h 196850"/>
              <a:gd name="connsiteX2" fmla="*/ 2963164 w 2952750"/>
              <a:gd name="connsiteY2" fmla="*/ 12865 h 196850"/>
              <a:gd name="connsiteX3" fmla="*/ 18288 w 2952750"/>
              <a:gd name="connsiteY3" fmla="*/ 12865 h 196850"/>
              <a:gd name="connsiteX4" fmla="*/ 18288 w 2952750"/>
              <a:gd name="connsiteY4" fmla="*/ 20574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5740"/>
                </a:moveTo>
                <a:lnTo>
                  <a:pt x="2963164" y="205740"/>
                </a:lnTo>
                <a:lnTo>
                  <a:pt x="2963164" y="12865"/>
                </a:lnTo>
                <a:lnTo>
                  <a:pt x="18288" y="12865"/>
                </a:lnTo>
                <a:lnTo>
                  <a:pt x="18288" y="205740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9"> 
				</p:cNvPr>
          <p:cNvSpPr/>
          <p:nvPr/>
        </p:nvSpPr>
        <p:spPr>
          <a:xfrm>
            <a:off x="7169150" y="5251450"/>
            <a:ext cx="692150" cy="196850"/>
          </a:xfrm>
          <a:custGeom>
            <a:avLst/>
            <a:gdLst>
              <a:gd name="connsiteX0" fmla="*/ 12954 w 692150"/>
              <a:gd name="connsiteY0" fmla="*/ 208153 h 196850"/>
              <a:gd name="connsiteX1" fmla="*/ 704113 w 692150"/>
              <a:gd name="connsiteY1" fmla="*/ 208153 h 196850"/>
              <a:gd name="connsiteX2" fmla="*/ 704113 w 692150"/>
              <a:gd name="connsiteY2" fmla="*/ 15278 h 196850"/>
              <a:gd name="connsiteX3" fmla="*/ 12954 w 692150"/>
              <a:gd name="connsiteY3" fmla="*/ 15278 h 196850"/>
              <a:gd name="connsiteX4" fmla="*/ 12954 w 692150"/>
              <a:gd name="connsiteY4" fmla="*/ 208153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8153"/>
                </a:moveTo>
                <a:lnTo>
                  <a:pt x="704113" y="208153"/>
                </a:lnTo>
                <a:lnTo>
                  <a:pt x="704113" y="15278"/>
                </a:lnTo>
                <a:lnTo>
                  <a:pt x="12954" y="15278"/>
                </a:lnTo>
                <a:lnTo>
                  <a:pt x="12954" y="208153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70"> 
				</p:cNvPr>
          <p:cNvSpPr/>
          <p:nvPr/>
        </p:nvSpPr>
        <p:spPr>
          <a:xfrm>
            <a:off x="7854950" y="5251450"/>
            <a:ext cx="2952750" cy="196850"/>
          </a:xfrm>
          <a:custGeom>
            <a:avLst/>
            <a:gdLst>
              <a:gd name="connsiteX0" fmla="*/ 18288 w 2952750"/>
              <a:gd name="connsiteY0" fmla="*/ 208153 h 196850"/>
              <a:gd name="connsiteX1" fmla="*/ 2963164 w 2952750"/>
              <a:gd name="connsiteY1" fmla="*/ 208153 h 196850"/>
              <a:gd name="connsiteX2" fmla="*/ 2963164 w 2952750"/>
              <a:gd name="connsiteY2" fmla="*/ 15278 h 196850"/>
              <a:gd name="connsiteX3" fmla="*/ 18288 w 2952750"/>
              <a:gd name="connsiteY3" fmla="*/ 15278 h 196850"/>
              <a:gd name="connsiteX4" fmla="*/ 18288 w 2952750"/>
              <a:gd name="connsiteY4" fmla="*/ 208153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8153"/>
                </a:moveTo>
                <a:lnTo>
                  <a:pt x="2963164" y="208153"/>
                </a:lnTo>
                <a:lnTo>
                  <a:pt x="2963164" y="15278"/>
                </a:lnTo>
                <a:lnTo>
                  <a:pt x="18288" y="15278"/>
                </a:lnTo>
                <a:lnTo>
                  <a:pt x="18288" y="208153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1"> 
				</p:cNvPr>
          <p:cNvSpPr/>
          <p:nvPr/>
        </p:nvSpPr>
        <p:spPr>
          <a:xfrm>
            <a:off x="7169150" y="5441950"/>
            <a:ext cx="692150" cy="209550"/>
          </a:xfrm>
          <a:custGeom>
            <a:avLst/>
            <a:gdLst>
              <a:gd name="connsiteX0" fmla="*/ 12954 w 692150"/>
              <a:gd name="connsiteY0" fmla="*/ 210489 h 209550"/>
              <a:gd name="connsiteX1" fmla="*/ 704113 w 692150"/>
              <a:gd name="connsiteY1" fmla="*/ 210489 h 209550"/>
              <a:gd name="connsiteX2" fmla="*/ 704113 w 692150"/>
              <a:gd name="connsiteY2" fmla="*/ 17615 h 209550"/>
              <a:gd name="connsiteX3" fmla="*/ 12954 w 692150"/>
              <a:gd name="connsiteY3" fmla="*/ 17615 h 209550"/>
              <a:gd name="connsiteX4" fmla="*/ 12954 w 692150"/>
              <a:gd name="connsiteY4" fmla="*/ 210489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209550">
                <a:moveTo>
                  <a:pt x="12954" y="210489"/>
                </a:moveTo>
                <a:lnTo>
                  <a:pt x="704113" y="210489"/>
                </a:lnTo>
                <a:lnTo>
                  <a:pt x="704113" y="17615"/>
                </a:lnTo>
                <a:lnTo>
                  <a:pt x="12954" y="17615"/>
                </a:lnTo>
                <a:lnTo>
                  <a:pt x="12954" y="210489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2"> 
				</p:cNvPr>
          <p:cNvSpPr/>
          <p:nvPr/>
        </p:nvSpPr>
        <p:spPr>
          <a:xfrm>
            <a:off x="7854950" y="5441950"/>
            <a:ext cx="2952750" cy="209550"/>
          </a:xfrm>
          <a:custGeom>
            <a:avLst/>
            <a:gdLst>
              <a:gd name="connsiteX0" fmla="*/ 18288 w 2952750"/>
              <a:gd name="connsiteY0" fmla="*/ 210489 h 209550"/>
              <a:gd name="connsiteX1" fmla="*/ 2963164 w 2952750"/>
              <a:gd name="connsiteY1" fmla="*/ 210489 h 209550"/>
              <a:gd name="connsiteX2" fmla="*/ 2963164 w 2952750"/>
              <a:gd name="connsiteY2" fmla="*/ 17615 h 209550"/>
              <a:gd name="connsiteX3" fmla="*/ 18288 w 2952750"/>
              <a:gd name="connsiteY3" fmla="*/ 17615 h 209550"/>
              <a:gd name="connsiteX4" fmla="*/ 18288 w 2952750"/>
              <a:gd name="connsiteY4" fmla="*/ 210489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209550">
                <a:moveTo>
                  <a:pt x="18288" y="210489"/>
                </a:moveTo>
                <a:lnTo>
                  <a:pt x="2963164" y="210489"/>
                </a:lnTo>
                <a:lnTo>
                  <a:pt x="2963164" y="17615"/>
                </a:lnTo>
                <a:lnTo>
                  <a:pt x="18288" y="17615"/>
                </a:lnTo>
                <a:lnTo>
                  <a:pt x="18288" y="210489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3"> 
				</p:cNvPr>
          <p:cNvSpPr/>
          <p:nvPr/>
        </p:nvSpPr>
        <p:spPr>
          <a:xfrm>
            <a:off x="7169150" y="5645150"/>
            <a:ext cx="692150" cy="196850"/>
          </a:xfrm>
          <a:custGeom>
            <a:avLst/>
            <a:gdLst>
              <a:gd name="connsiteX0" fmla="*/ 12954 w 692150"/>
              <a:gd name="connsiteY0" fmla="*/ 200164 h 196850"/>
              <a:gd name="connsiteX1" fmla="*/ 704113 w 692150"/>
              <a:gd name="connsiteY1" fmla="*/ 200164 h 196850"/>
              <a:gd name="connsiteX2" fmla="*/ 704113 w 692150"/>
              <a:gd name="connsiteY2" fmla="*/ 7290 h 196850"/>
              <a:gd name="connsiteX3" fmla="*/ 12954 w 692150"/>
              <a:gd name="connsiteY3" fmla="*/ 7290 h 196850"/>
              <a:gd name="connsiteX4" fmla="*/ 12954 w 692150"/>
              <a:gd name="connsiteY4" fmla="*/ 200164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0164"/>
                </a:moveTo>
                <a:lnTo>
                  <a:pt x="704113" y="200164"/>
                </a:lnTo>
                <a:lnTo>
                  <a:pt x="704113" y="7290"/>
                </a:lnTo>
                <a:lnTo>
                  <a:pt x="12954" y="7290"/>
                </a:lnTo>
                <a:lnTo>
                  <a:pt x="12954" y="200164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4"> 
				</p:cNvPr>
          <p:cNvSpPr/>
          <p:nvPr/>
        </p:nvSpPr>
        <p:spPr>
          <a:xfrm>
            <a:off x="7854950" y="5645150"/>
            <a:ext cx="2952750" cy="196850"/>
          </a:xfrm>
          <a:custGeom>
            <a:avLst/>
            <a:gdLst>
              <a:gd name="connsiteX0" fmla="*/ 18288 w 2952750"/>
              <a:gd name="connsiteY0" fmla="*/ 200164 h 196850"/>
              <a:gd name="connsiteX1" fmla="*/ 2963164 w 2952750"/>
              <a:gd name="connsiteY1" fmla="*/ 200164 h 196850"/>
              <a:gd name="connsiteX2" fmla="*/ 2963164 w 2952750"/>
              <a:gd name="connsiteY2" fmla="*/ 7290 h 196850"/>
              <a:gd name="connsiteX3" fmla="*/ 18288 w 2952750"/>
              <a:gd name="connsiteY3" fmla="*/ 7290 h 196850"/>
              <a:gd name="connsiteX4" fmla="*/ 18288 w 2952750"/>
              <a:gd name="connsiteY4" fmla="*/ 200164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0164"/>
                </a:moveTo>
                <a:lnTo>
                  <a:pt x="2963164" y="200164"/>
                </a:lnTo>
                <a:lnTo>
                  <a:pt x="2963164" y="7290"/>
                </a:lnTo>
                <a:lnTo>
                  <a:pt x="18288" y="7290"/>
                </a:lnTo>
                <a:lnTo>
                  <a:pt x="18288" y="200164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5"> 
				</p:cNvPr>
          <p:cNvSpPr/>
          <p:nvPr/>
        </p:nvSpPr>
        <p:spPr>
          <a:xfrm>
            <a:off x="7169150" y="5835650"/>
            <a:ext cx="692150" cy="196850"/>
          </a:xfrm>
          <a:custGeom>
            <a:avLst/>
            <a:gdLst>
              <a:gd name="connsiteX0" fmla="*/ 12954 w 692150"/>
              <a:gd name="connsiteY0" fmla="*/ 202539 h 196850"/>
              <a:gd name="connsiteX1" fmla="*/ 704113 w 692150"/>
              <a:gd name="connsiteY1" fmla="*/ 202539 h 196850"/>
              <a:gd name="connsiteX2" fmla="*/ 704113 w 692150"/>
              <a:gd name="connsiteY2" fmla="*/ 9664 h 196850"/>
              <a:gd name="connsiteX3" fmla="*/ 12954 w 692150"/>
              <a:gd name="connsiteY3" fmla="*/ 9664 h 196850"/>
              <a:gd name="connsiteX4" fmla="*/ 12954 w 692150"/>
              <a:gd name="connsiteY4" fmla="*/ 202539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2539"/>
                </a:moveTo>
                <a:lnTo>
                  <a:pt x="704113" y="202539"/>
                </a:lnTo>
                <a:lnTo>
                  <a:pt x="704113" y="9664"/>
                </a:lnTo>
                <a:lnTo>
                  <a:pt x="12954" y="9664"/>
                </a:lnTo>
                <a:lnTo>
                  <a:pt x="12954" y="202539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6"> 
				</p:cNvPr>
          <p:cNvSpPr/>
          <p:nvPr/>
        </p:nvSpPr>
        <p:spPr>
          <a:xfrm>
            <a:off x="7854950" y="5835650"/>
            <a:ext cx="2952750" cy="196850"/>
          </a:xfrm>
          <a:custGeom>
            <a:avLst/>
            <a:gdLst>
              <a:gd name="connsiteX0" fmla="*/ 18288 w 2952750"/>
              <a:gd name="connsiteY0" fmla="*/ 202539 h 196850"/>
              <a:gd name="connsiteX1" fmla="*/ 2963164 w 2952750"/>
              <a:gd name="connsiteY1" fmla="*/ 202539 h 196850"/>
              <a:gd name="connsiteX2" fmla="*/ 2963164 w 2952750"/>
              <a:gd name="connsiteY2" fmla="*/ 9664 h 196850"/>
              <a:gd name="connsiteX3" fmla="*/ 18288 w 2952750"/>
              <a:gd name="connsiteY3" fmla="*/ 9664 h 196850"/>
              <a:gd name="connsiteX4" fmla="*/ 18288 w 2952750"/>
              <a:gd name="connsiteY4" fmla="*/ 202539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2539"/>
                </a:moveTo>
                <a:lnTo>
                  <a:pt x="2963164" y="202539"/>
                </a:lnTo>
                <a:lnTo>
                  <a:pt x="2963164" y="9664"/>
                </a:lnTo>
                <a:lnTo>
                  <a:pt x="18288" y="9664"/>
                </a:lnTo>
                <a:lnTo>
                  <a:pt x="18288" y="202539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7"> 
				</p:cNvPr>
          <p:cNvSpPr/>
          <p:nvPr/>
        </p:nvSpPr>
        <p:spPr>
          <a:xfrm>
            <a:off x="7169150" y="6026150"/>
            <a:ext cx="692150" cy="196850"/>
          </a:xfrm>
          <a:custGeom>
            <a:avLst/>
            <a:gdLst>
              <a:gd name="connsiteX0" fmla="*/ 12954 w 692150"/>
              <a:gd name="connsiteY0" fmla="*/ 204914 h 196850"/>
              <a:gd name="connsiteX1" fmla="*/ 704113 w 692150"/>
              <a:gd name="connsiteY1" fmla="*/ 204914 h 196850"/>
              <a:gd name="connsiteX2" fmla="*/ 704113 w 692150"/>
              <a:gd name="connsiteY2" fmla="*/ 12039 h 196850"/>
              <a:gd name="connsiteX3" fmla="*/ 12954 w 692150"/>
              <a:gd name="connsiteY3" fmla="*/ 12039 h 196850"/>
              <a:gd name="connsiteX4" fmla="*/ 12954 w 692150"/>
              <a:gd name="connsiteY4" fmla="*/ 204914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4914"/>
                </a:moveTo>
                <a:lnTo>
                  <a:pt x="704113" y="204914"/>
                </a:lnTo>
                <a:lnTo>
                  <a:pt x="704113" y="12039"/>
                </a:lnTo>
                <a:lnTo>
                  <a:pt x="12954" y="12039"/>
                </a:lnTo>
                <a:lnTo>
                  <a:pt x="12954" y="204914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8"> 
				</p:cNvPr>
          <p:cNvSpPr/>
          <p:nvPr/>
        </p:nvSpPr>
        <p:spPr>
          <a:xfrm>
            <a:off x="7854950" y="6026150"/>
            <a:ext cx="2952750" cy="196850"/>
          </a:xfrm>
          <a:custGeom>
            <a:avLst/>
            <a:gdLst>
              <a:gd name="connsiteX0" fmla="*/ 18288 w 2952750"/>
              <a:gd name="connsiteY0" fmla="*/ 204914 h 196850"/>
              <a:gd name="connsiteX1" fmla="*/ 2963164 w 2952750"/>
              <a:gd name="connsiteY1" fmla="*/ 204914 h 196850"/>
              <a:gd name="connsiteX2" fmla="*/ 2963164 w 2952750"/>
              <a:gd name="connsiteY2" fmla="*/ 12039 h 196850"/>
              <a:gd name="connsiteX3" fmla="*/ 18288 w 2952750"/>
              <a:gd name="connsiteY3" fmla="*/ 12039 h 196850"/>
              <a:gd name="connsiteX4" fmla="*/ 18288 w 2952750"/>
              <a:gd name="connsiteY4" fmla="*/ 204914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4914"/>
                </a:moveTo>
                <a:lnTo>
                  <a:pt x="2963164" y="204914"/>
                </a:lnTo>
                <a:lnTo>
                  <a:pt x="2963164" y="12039"/>
                </a:lnTo>
                <a:lnTo>
                  <a:pt x="18288" y="12039"/>
                </a:lnTo>
                <a:lnTo>
                  <a:pt x="18288" y="204914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9"> 
				</p:cNvPr>
          <p:cNvSpPr/>
          <p:nvPr/>
        </p:nvSpPr>
        <p:spPr>
          <a:xfrm>
            <a:off x="7169150" y="6216650"/>
            <a:ext cx="692150" cy="196850"/>
          </a:xfrm>
          <a:custGeom>
            <a:avLst/>
            <a:gdLst>
              <a:gd name="connsiteX0" fmla="*/ 12954 w 692150"/>
              <a:gd name="connsiteY0" fmla="*/ 207276 h 196850"/>
              <a:gd name="connsiteX1" fmla="*/ 704113 w 692150"/>
              <a:gd name="connsiteY1" fmla="*/ 207276 h 196850"/>
              <a:gd name="connsiteX2" fmla="*/ 704113 w 692150"/>
              <a:gd name="connsiteY2" fmla="*/ 14402 h 196850"/>
              <a:gd name="connsiteX3" fmla="*/ 12954 w 692150"/>
              <a:gd name="connsiteY3" fmla="*/ 14402 h 196850"/>
              <a:gd name="connsiteX4" fmla="*/ 12954 w 692150"/>
              <a:gd name="connsiteY4" fmla="*/ 207276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207276"/>
                </a:moveTo>
                <a:lnTo>
                  <a:pt x="704113" y="207276"/>
                </a:lnTo>
                <a:lnTo>
                  <a:pt x="704113" y="14402"/>
                </a:lnTo>
                <a:lnTo>
                  <a:pt x="12954" y="14402"/>
                </a:lnTo>
                <a:lnTo>
                  <a:pt x="12954" y="207276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80"> 
				</p:cNvPr>
          <p:cNvSpPr/>
          <p:nvPr/>
        </p:nvSpPr>
        <p:spPr>
          <a:xfrm>
            <a:off x="7854950" y="6216650"/>
            <a:ext cx="2952750" cy="196850"/>
          </a:xfrm>
          <a:custGeom>
            <a:avLst/>
            <a:gdLst>
              <a:gd name="connsiteX0" fmla="*/ 18288 w 2952750"/>
              <a:gd name="connsiteY0" fmla="*/ 207276 h 196850"/>
              <a:gd name="connsiteX1" fmla="*/ 2963164 w 2952750"/>
              <a:gd name="connsiteY1" fmla="*/ 207276 h 196850"/>
              <a:gd name="connsiteX2" fmla="*/ 2963164 w 2952750"/>
              <a:gd name="connsiteY2" fmla="*/ 14402 h 196850"/>
              <a:gd name="connsiteX3" fmla="*/ 18288 w 2952750"/>
              <a:gd name="connsiteY3" fmla="*/ 14402 h 196850"/>
              <a:gd name="connsiteX4" fmla="*/ 18288 w 2952750"/>
              <a:gd name="connsiteY4" fmla="*/ 207276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207276"/>
                </a:moveTo>
                <a:lnTo>
                  <a:pt x="2963164" y="207276"/>
                </a:lnTo>
                <a:lnTo>
                  <a:pt x="2963164" y="14402"/>
                </a:lnTo>
                <a:lnTo>
                  <a:pt x="18288" y="14402"/>
                </a:lnTo>
                <a:lnTo>
                  <a:pt x="18288" y="207276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1"> 
				</p:cNvPr>
          <p:cNvSpPr/>
          <p:nvPr/>
        </p:nvSpPr>
        <p:spPr>
          <a:xfrm>
            <a:off x="7169150" y="6407150"/>
            <a:ext cx="692150" cy="209550"/>
          </a:xfrm>
          <a:custGeom>
            <a:avLst/>
            <a:gdLst>
              <a:gd name="connsiteX0" fmla="*/ 12954 w 692150"/>
              <a:gd name="connsiteY0" fmla="*/ 209651 h 209550"/>
              <a:gd name="connsiteX1" fmla="*/ 704113 w 692150"/>
              <a:gd name="connsiteY1" fmla="*/ 209651 h 209550"/>
              <a:gd name="connsiteX2" fmla="*/ 704113 w 692150"/>
              <a:gd name="connsiteY2" fmla="*/ 16776 h 209550"/>
              <a:gd name="connsiteX3" fmla="*/ 12954 w 692150"/>
              <a:gd name="connsiteY3" fmla="*/ 16776 h 209550"/>
              <a:gd name="connsiteX4" fmla="*/ 12954 w 692150"/>
              <a:gd name="connsiteY4" fmla="*/ 209651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209550">
                <a:moveTo>
                  <a:pt x="12954" y="209651"/>
                </a:moveTo>
                <a:lnTo>
                  <a:pt x="704113" y="209651"/>
                </a:lnTo>
                <a:lnTo>
                  <a:pt x="704113" y="16776"/>
                </a:lnTo>
                <a:lnTo>
                  <a:pt x="12954" y="16776"/>
                </a:lnTo>
                <a:lnTo>
                  <a:pt x="12954" y="209651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2"> 
				</p:cNvPr>
          <p:cNvSpPr/>
          <p:nvPr/>
        </p:nvSpPr>
        <p:spPr>
          <a:xfrm>
            <a:off x="7854950" y="6407150"/>
            <a:ext cx="2952750" cy="209550"/>
          </a:xfrm>
          <a:custGeom>
            <a:avLst/>
            <a:gdLst>
              <a:gd name="connsiteX0" fmla="*/ 18288 w 2952750"/>
              <a:gd name="connsiteY0" fmla="*/ 209651 h 209550"/>
              <a:gd name="connsiteX1" fmla="*/ 2963164 w 2952750"/>
              <a:gd name="connsiteY1" fmla="*/ 209651 h 209550"/>
              <a:gd name="connsiteX2" fmla="*/ 2963164 w 2952750"/>
              <a:gd name="connsiteY2" fmla="*/ 16776 h 209550"/>
              <a:gd name="connsiteX3" fmla="*/ 18288 w 2952750"/>
              <a:gd name="connsiteY3" fmla="*/ 16776 h 209550"/>
              <a:gd name="connsiteX4" fmla="*/ 18288 w 2952750"/>
              <a:gd name="connsiteY4" fmla="*/ 209651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209550">
                <a:moveTo>
                  <a:pt x="18288" y="209651"/>
                </a:moveTo>
                <a:lnTo>
                  <a:pt x="2963164" y="209651"/>
                </a:lnTo>
                <a:lnTo>
                  <a:pt x="2963164" y="16776"/>
                </a:lnTo>
                <a:lnTo>
                  <a:pt x="18288" y="16776"/>
                </a:lnTo>
                <a:lnTo>
                  <a:pt x="18288" y="209651"/>
                </a:lnTo>
                <a:close/>
              </a:path>
            </a:pathLst>
          </a:custGeom>
          <a:solidFill>
            <a:srgbClr val="e7ccc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3"> 
				</p:cNvPr>
          <p:cNvSpPr/>
          <p:nvPr/>
        </p:nvSpPr>
        <p:spPr>
          <a:xfrm>
            <a:off x="7169150" y="6610350"/>
            <a:ext cx="692150" cy="196850"/>
          </a:xfrm>
          <a:custGeom>
            <a:avLst/>
            <a:gdLst>
              <a:gd name="connsiteX0" fmla="*/ 12954 w 692150"/>
              <a:gd name="connsiteY0" fmla="*/ 199330 h 196850"/>
              <a:gd name="connsiteX1" fmla="*/ 704113 w 692150"/>
              <a:gd name="connsiteY1" fmla="*/ 199330 h 196850"/>
              <a:gd name="connsiteX2" fmla="*/ 704113 w 692150"/>
              <a:gd name="connsiteY2" fmla="*/ 6455 h 196850"/>
              <a:gd name="connsiteX3" fmla="*/ 12954 w 692150"/>
              <a:gd name="connsiteY3" fmla="*/ 6455 h 196850"/>
              <a:gd name="connsiteX4" fmla="*/ 12954 w 692150"/>
              <a:gd name="connsiteY4" fmla="*/ 19933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96850">
                <a:moveTo>
                  <a:pt x="12954" y="199330"/>
                </a:moveTo>
                <a:lnTo>
                  <a:pt x="704113" y="199330"/>
                </a:lnTo>
                <a:lnTo>
                  <a:pt x="704113" y="6455"/>
                </a:lnTo>
                <a:lnTo>
                  <a:pt x="12954" y="6455"/>
                </a:lnTo>
                <a:lnTo>
                  <a:pt x="12954" y="199330"/>
                </a:lnTo>
                <a:close/>
              </a:path>
            </a:pathLst>
          </a:custGeom>
          <a:solidFill>
            <a:srgbClr val="e5796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4"> 
				</p:cNvPr>
          <p:cNvSpPr/>
          <p:nvPr/>
        </p:nvSpPr>
        <p:spPr>
          <a:xfrm>
            <a:off x="7854950" y="6610350"/>
            <a:ext cx="2952750" cy="196850"/>
          </a:xfrm>
          <a:custGeom>
            <a:avLst/>
            <a:gdLst>
              <a:gd name="connsiteX0" fmla="*/ 18288 w 2952750"/>
              <a:gd name="connsiteY0" fmla="*/ 199330 h 196850"/>
              <a:gd name="connsiteX1" fmla="*/ 2963164 w 2952750"/>
              <a:gd name="connsiteY1" fmla="*/ 199330 h 196850"/>
              <a:gd name="connsiteX2" fmla="*/ 2963164 w 2952750"/>
              <a:gd name="connsiteY2" fmla="*/ 6455 h 196850"/>
              <a:gd name="connsiteX3" fmla="*/ 18288 w 2952750"/>
              <a:gd name="connsiteY3" fmla="*/ 6455 h 196850"/>
              <a:gd name="connsiteX4" fmla="*/ 18288 w 2952750"/>
              <a:gd name="connsiteY4" fmla="*/ 19933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0" h="196850">
                <a:moveTo>
                  <a:pt x="18288" y="199330"/>
                </a:moveTo>
                <a:lnTo>
                  <a:pt x="2963164" y="199330"/>
                </a:lnTo>
                <a:lnTo>
                  <a:pt x="2963164" y="6455"/>
                </a:lnTo>
                <a:lnTo>
                  <a:pt x="18288" y="6455"/>
                </a:lnTo>
                <a:lnTo>
                  <a:pt x="18288" y="199330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5"> 
				</p:cNvPr>
          <p:cNvSpPr/>
          <p:nvPr/>
        </p:nvSpPr>
        <p:spPr>
          <a:xfrm>
            <a:off x="7854950" y="31750"/>
            <a:ext cx="19050" cy="6775450"/>
          </a:xfrm>
          <a:custGeom>
            <a:avLst/>
            <a:gdLst>
              <a:gd name="connsiteX0" fmla="*/ 18288 w 19050"/>
              <a:gd name="connsiteY0" fmla="*/ 7746 h 6775450"/>
              <a:gd name="connsiteX1" fmla="*/ 18288 w 19050"/>
              <a:gd name="connsiteY1" fmla="*/ 6784280 h 67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6775450">
                <a:moveTo>
                  <a:pt x="18288" y="7746"/>
                </a:moveTo>
                <a:lnTo>
                  <a:pt x="18288" y="678428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6"> 
				</p:cNvPr>
          <p:cNvSpPr/>
          <p:nvPr/>
        </p:nvSpPr>
        <p:spPr>
          <a:xfrm>
            <a:off x="7156450" y="222250"/>
            <a:ext cx="3663950" cy="57150"/>
          </a:xfrm>
          <a:custGeom>
            <a:avLst/>
            <a:gdLst>
              <a:gd name="connsiteX0" fmla="*/ 19304 w 3663950"/>
              <a:gd name="connsiteY0" fmla="*/ 29718 h 57150"/>
              <a:gd name="connsiteX1" fmla="*/ 3668014 w 3663950"/>
              <a:gd name="connsiteY1" fmla="*/ 29718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57150">
                <a:moveTo>
                  <a:pt x="19304" y="29718"/>
                </a:moveTo>
                <a:lnTo>
                  <a:pt x="3668014" y="29718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7"> 
				</p:cNvPr>
          <p:cNvSpPr/>
          <p:nvPr/>
        </p:nvSpPr>
        <p:spPr>
          <a:xfrm>
            <a:off x="7156450" y="425450"/>
            <a:ext cx="3663950" cy="31750"/>
          </a:xfrm>
          <a:custGeom>
            <a:avLst/>
            <a:gdLst>
              <a:gd name="connsiteX0" fmla="*/ 19304 w 3663950"/>
              <a:gd name="connsiteY0" fmla="*/ 19431 h 31750"/>
              <a:gd name="connsiteX1" fmla="*/ 3668014 w 3663950"/>
              <a:gd name="connsiteY1" fmla="*/ 194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19431"/>
                </a:moveTo>
                <a:lnTo>
                  <a:pt x="3668014" y="1943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8"> 
				</p:cNvPr>
          <p:cNvSpPr/>
          <p:nvPr/>
        </p:nvSpPr>
        <p:spPr>
          <a:xfrm>
            <a:off x="7156450" y="615950"/>
            <a:ext cx="3663950" cy="31750"/>
          </a:xfrm>
          <a:custGeom>
            <a:avLst/>
            <a:gdLst>
              <a:gd name="connsiteX0" fmla="*/ 19304 w 3663950"/>
              <a:gd name="connsiteY0" fmla="*/ 21717 h 31750"/>
              <a:gd name="connsiteX1" fmla="*/ 3668014 w 3663950"/>
              <a:gd name="connsiteY1" fmla="*/ 2171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1717"/>
                </a:moveTo>
                <a:lnTo>
                  <a:pt x="3668014" y="2171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9"> 
				</p:cNvPr>
          <p:cNvSpPr/>
          <p:nvPr/>
        </p:nvSpPr>
        <p:spPr>
          <a:xfrm>
            <a:off x="7156450" y="806450"/>
            <a:ext cx="3663950" cy="31750"/>
          </a:xfrm>
          <a:custGeom>
            <a:avLst/>
            <a:gdLst>
              <a:gd name="connsiteX0" fmla="*/ 19304 w 3663950"/>
              <a:gd name="connsiteY0" fmla="*/ 24130 h 31750"/>
              <a:gd name="connsiteX1" fmla="*/ 3668014 w 3663950"/>
              <a:gd name="connsiteY1" fmla="*/ 2413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4130"/>
                </a:moveTo>
                <a:lnTo>
                  <a:pt x="3668014" y="2413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90"> 
				</p:cNvPr>
          <p:cNvSpPr/>
          <p:nvPr/>
        </p:nvSpPr>
        <p:spPr>
          <a:xfrm>
            <a:off x="7156450" y="996950"/>
            <a:ext cx="3663950" cy="31750"/>
          </a:xfrm>
          <a:custGeom>
            <a:avLst/>
            <a:gdLst>
              <a:gd name="connsiteX0" fmla="*/ 19304 w 3663950"/>
              <a:gd name="connsiteY0" fmla="*/ 26543 h 31750"/>
              <a:gd name="connsiteX1" fmla="*/ 3668014 w 3663950"/>
              <a:gd name="connsiteY1" fmla="*/ 26543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6543"/>
                </a:moveTo>
                <a:lnTo>
                  <a:pt x="3668014" y="26543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1"> 
				</p:cNvPr>
          <p:cNvSpPr/>
          <p:nvPr/>
        </p:nvSpPr>
        <p:spPr>
          <a:xfrm>
            <a:off x="7156450" y="1187450"/>
            <a:ext cx="3663950" cy="31750"/>
          </a:xfrm>
          <a:custGeom>
            <a:avLst/>
            <a:gdLst>
              <a:gd name="connsiteX0" fmla="*/ 19304 w 3663950"/>
              <a:gd name="connsiteY0" fmla="*/ 28829 h 31750"/>
              <a:gd name="connsiteX1" fmla="*/ 3668014 w 3663950"/>
              <a:gd name="connsiteY1" fmla="*/ 2882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8829"/>
                </a:moveTo>
                <a:lnTo>
                  <a:pt x="3668014" y="2882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2"> 
				</p:cNvPr>
          <p:cNvSpPr/>
          <p:nvPr/>
        </p:nvSpPr>
        <p:spPr>
          <a:xfrm>
            <a:off x="7156450" y="1377950"/>
            <a:ext cx="3663950" cy="31750"/>
          </a:xfrm>
          <a:custGeom>
            <a:avLst/>
            <a:gdLst>
              <a:gd name="connsiteX0" fmla="*/ 19304 w 3663950"/>
              <a:gd name="connsiteY0" fmla="*/ 31242 h 31750"/>
              <a:gd name="connsiteX1" fmla="*/ 3668014 w 3663950"/>
              <a:gd name="connsiteY1" fmla="*/ 3124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31242"/>
                </a:moveTo>
                <a:lnTo>
                  <a:pt x="3668014" y="3124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3"> 
				</p:cNvPr>
          <p:cNvSpPr/>
          <p:nvPr/>
        </p:nvSpPr>
        <p:spPr>
          <a:xfrm>
            <a:off x="7156450" y="1581150"/>
            <a:ext cx="3663950" cy="31750"/>
          </a:xfrm>
          <a:custGeom>
            <a:avLst/>
            <a:gdLst>
              <a:gd name="connsiteX0" fmla="*/ 19304 w 3663950"/>
              <a:gd name="connsiteY0" fmla="*/ 20955 h 31750"/>
              <a:gd name="connsiteX1" fmla="*/ 3668014 w 3663950"/>
              <a:gd name="connsiteY1" fmla="*/ 2095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0955"/>
                </a:moveTo>
                <a:lnTo>
                  <a:pt x="3668014" y="2095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4"> 
				</p:cNvPr>
          <p:cNvSpPr/>
          <p:nvPr/>
        </p:nvSpPr>
        <p:spPr>
          <a:xfrm>
            <a:off x="7156450" y="1771650"/>
            <a:ext cx="3663950" cy="31750"/>
          </a:xfrm>
          <a:custGeom>
            <a:avLst/>
            <a:gdLst>
              <a:gd name="connsiteX0" fmla="*/ 19304 w 3663950"/>
              <a:gd name="connsiteY0" fmla="*/ 23368 h 31750"/>
              <a:gd name="connsiteX1" fmla="*/ 3668014 w 3663950"/>
              <a:gd name="connsiteY1" fmla="*/ 2336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3368"/>
                </a:moveTo>
                <a:lnTo>
                  <a:pt x="3668014" y="2336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5"> 
				</p:cNvPr>
          <p:cNvSpPr/>
          <p:nvPr/>
        </p:nvSpPr>
        <p:spPr>
          <a:xfrm>
            <a:off x="7156450" y="1962150"/>
            <a:ext cx="3663950" cy="31750"/>
          </a:xfrm>
          <a:custGeom>
            <a:avLst/>
            <a:gdLst>
              <a:gd name="connsiteX0" fmla="*/ 19304 w 3663950"/>
              <a:gd name="connsiteY0" fmla="*/ 25654 h 31750"/>
              <a:gd name="connsiteX1" fmla="*/ 3668014 w 3663950"/>
              <a:gd name="connsiteY1" fmla="*/ 2565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5654"/>
                </a:moveTo>
                <a:lnTo>
                  <a:pt x="3668014" y="2565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6"> 
				</p:cNvPr>
          <p:cNvSpPr/>
          <p:nvPr/>
        </p:nvSpPr>
        <p:spPr>
          <a:xfrm>
            <a:off x="7156450" y="2152650"/>
            <a:ext cx="3663950" cy="31750"/>
          </a:xfrm>
          <a:custGeom>
            <a:avLst/>
            <a:gdLst>
              <a:gd name="connsiteX0" fmla="*/ 19304 w 3663950"/>
              <a:gd name="connsiteY0" fmla="*/ 28067 h 31750"/>
              <a:gd name="connsiteX1" fmla="*/ 3668014 w 3663950"/>
              <a:gd name="connsiteY1" fmla="*/ 2806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8067"/>
                </a:moveTo>
                <a:lnTo>
                  <a:pt x="3668014" y="2806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7"> 
				</p:cNvPr>
          <p:cNvSpPr/>
          <p:nvPr/>
        </p:nvSpPr>
        <p:spPr>
          <a:xfrm>
            <a:off x="7156450" y="2343150"/>
            <a:ext cx="3663950" cy="31750"/>
          </a:xfrm>
          <a:custGeom>
            <a:avLst/>
            <a:gdLst>
              <a:gd name="connsiteX0" fmla="*/ 19304 w 3663950"/>
              <a:gd name="connsiteY0" fmla="*/ 30480 h 31750"/>
              <a:gd name="connsiteX1" fmla="*/ 3668014 w 3663950"/>
              <a:gd name="connsiteY1" fmla="*/ 3048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30480"/>
                </a:moveTo>
                <a:lnTo>
                  <a:pt x="3668014" y="3048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8"> 
				</p:cNvPr>
          <p:cNvSpPr/>
          <p:nvPr/>
        </p:nvSpPr>
        <p:spPr>
          <a:xfrm>
            <a:off x="7156450" y="2546350"/>
            <a:ext cx="3663950" cy="31750"/>
          </a:xfrm>
          <a:custGeom>
            <a:avLst/>
            <a:gdLst>
              <a:gd name="connsiteX0" fmla="*/ 19304 w 3663950"/>
              <a:gd name="connsiteY0" fmla="*/ 20066 h 31750"/>
              <a:gd name="connsiteX1" fmla="*/ 3668014 w 3663950"/>
              <a:gd name="connsiteY1" fmla="*/ 2006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0066"/>
                </a:moveTo>
                <a:lnTo>
                  <a:pt x="3668014" y="2006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9"> 
				</p:cNvPr>
          <p:cNvSpPr/>
          <p:nvPr/>
        </p:nvSpPr>
        <p:spPr>
          <a:xfrm>
            <a:off x="7156450" y="2736850"/>
            <a:ext cx="3663950" cy="31750"/>
          </a:xfrm>
          <a:custGeom>
            <a:avLst/>
            <a:gdLst>
              <a:gd name="connsiteX0" fmla="*/ 19304 w 3663950"/>
              <a:gd name="connsiteY0" fmla="*/ 22479 h 31750"/>
              <a:gd name="connsiteX1" fmla="*/ 3668014 w 3663950"/>
              <a:gd name="connsiteY1" fmla="*/ 2247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2479"/>
                </a:moveTo>
                <a:lnTo>
                  <a:pt x="3668014" y="2247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200"> 
				</p:cNvPr>
          <p:cNvSpPr/>
          <p:nvPr/>
        </p:nvSpPr>
        <p:spPr>
          <a:xfrm>
            <a:off x="7156450" y="2927350"/>
            <a:ext cx="3663950" cy="31750"/>
          </a:xfrm>
          <a:custGeom>
            <a:avLst/>
            <a:gdLst>
              <a:gd name="connsiteX0" fmla="*/ 19304 w 3663950"/>
              <a:gd name="connsiteY0" fmla="*/ 24892 h 31750"/>
              <a:gd name="connsiteX1" fmla="*/ 3668014 w 3663950"/>
              <a:gd name="connsiteY1" fmla="*/ 2489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4892"/>
                </a:moveTo>
                <a:lnTo>
                  <a:pt x="3668014" y="2489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1"> 
				</p:cNvPr>
          <p:cNvSpPr/>
          <p:nvPr/>
        </p:nvSpPr>
        <p:spPr>
          <a:xfrm>
            <a:off x="7156450" y="3117850"/>
            <a:ext cx="3663950" cy="31750"/>
          </a:xfrm>
          <a:custGeom>
            <a:avLst/>
            <a:gdLst>
              <a:gd name="connsiteX0" fmla="*/ 19304 w 3663950"/>
              <a:gd name="connsiteY0" fmla="*/ 27178 h 31750"/>
              <a:gd name="connsiteX1" fmla="*/ 3668014 w 3663950"/>
              <a:gd name="connsiteY1" fmla="*/ 2717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7178"/>
                </a:moveTo>
                <a:lnTo>
                  <a:pt x="3668014" y="2717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2"> 
				</p:cNvPr>
          <p:cNvSpPr/>
          <p:nvPr/>
        </p:nvSpPr>
        <p:spPr>
          <a:xfrm>
            <a:off x="7156450" y="3308350"/>
            <a:ext cx="3663950" cy="31750"/>
          </a:xfrm>
          <a:custGeom>
            <a:avLst/>
            <a:gdLst>
              <a:gd name="connsiteX0" fmla="*/ 19304 w 3663950"/>
              <a:gd name="connsiteY0" fmla="*/ 29591 h 31750"/>
              <a:gd name="connsiteX1" fmla="*/ 3668014 w 3663950"/>
              <a:gd name="connsiteY1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9591"/>
                </a:moveTo>
                <a:lnTo>
                  <a:pt x="3668014" y="2959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3"> 
				</p:cNvPr>
          <p:cNvSpPr/>
          <p:nvPr/>
        </p:nvSpPr>
        <p:spPr>
          <a:xfrm>
            <a:off x="7156450" y="3511550"/>
            <a:ext cx="3663950" cy="31750"/>
          </a:xfrm>
          <a:custGeom>
            <a:avLst/>
            <a:gdLst>
              <a:gd name="connsiteX0" fmla="*/ 19304 w 3663950"/>
              <a:gd name="connsiteY0" fmla="*/ 19304 h 31750"/>
              <a:gd name="connsiteX1" fmla="*/ 3668014 w 3663950"/>
              <a:gd name="connsiteY1" fmla="*/ 1930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19304"/>
                </a:moveTo>
                <a:lnTo>
                  <a:pt x="3668014" y="1930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4"> 
				</p:cNvPr>
          <p:cNvSpPr/>
          <p:nvPr/>
        </p:nvSpPr>
        <p:spPr>
          <a:xfrm>
            <a:off x="7156450" y="3702050"/>
            <a:ext cx="3663950" cy="31750"/>
          </a:xfrm>
          <a:custGeom>
            <a:avLst/>
            <a:gdLst>
              <a:gd name="connsiteX0" fmla="*/ 19304 w 3663950"/>
              <a:gd name="connsiteY0" fmla="*/ 21590 h 31750"/>
              <a:gd name="connsiteX1" fmla="*/ 3668014 w 3663950"/>
              <a:gd name="connsiteY1" fmla="*/ 2159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1590"/>
                </a:moveTo>
                <a:lnTo>
                  <a:pt x="3668014" y="2159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5"> 
				</p:cNvPr>
          <p:cNvSpPr/>
          <p:nvPr/>
        </p:nvSpPr>
        <p:spPr>
          <a:xfrm>
            <a:off x="7156450" y="3892550"/>
            <a:ext cx="3663950" cy="31750"/>
          </a:xfrm>
          <a:custGeom>
            <a:avLst/>
            <a:gdLst>
              <a:gd name="connsiteX0" fmla="*/ 19304 w 3663950"/>
              <a:gd name="connsiteY0" fmla="*/ 24003 h 31750"/>
              <a:gd name="connsiteX1" fmla="*/ 3668014 w 3663950"/>
              <a:gd name="connsiteY1" fmla="*/ 24003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4003"/>
                </a:moveTo>
                <a:lnTo>
                  <a:pt x="3668014" y="24003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6"> 
				</p:cNvPr>
          <p:cNvSpPr/>
          <p:nvPr/>
        </p:nvSpPr>
        <p:spPr>
          <a:xfrm>
            <a:off x="7156450" y="4083050"/>
            <a:ext cx="3663950" cy="31750"/>
          </a:xfrm>
          <a:custGeom>
            <a:avLst/>
            <a:gdLst>
              <a:gd name="connsiteX0" fmla="*/ 19304 w 3663950"/>
              <a:gd name="connsiteY0" fmla="*/ 26416 h 31750"/>
              <a:gd name="connsiteX1" fmla="*/ 3668014 w 3663950"/>
              <a:gd name="connsiteY1" fmla="*/ 2641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6416"/>
                </a:moveTo>
                <a:lnTo>
                  <a:pt x="3668014" y="2641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7"> 
				</p:cNvPr>
          <p:cNvSpPr/>
          <p:nvPr/>
        </p:nvSpPr>
        <p:spPr>
          <a:xfrm>
            <a:off x="7156450" y="4273550"/>
            <a:ext cx="3663950" cy="31750"/>
          </a:xfrm>
          <a:custGeom>
            <a:avLst/>
            <a:gdLst>
              <a:gd name="connsiteX0" fmla="*/ 19304 w 3663950"/>
              <a:gd name="connsiteY0" fmla="*/ 28829 h 31750"/>
              <a:gd name="connsiteX1" fmla="*/ 3668014 w 3663950"/>
              <a:gd name="connsiteY1" fmla="*/ 2882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8829"/>
                </a:moveTo>
                <a:lnTo>
                  <a:pt x="3668014" y="2882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8"> 
				</p:cNvPr>
          <p:cNvSpPr/>
          <p:nvPr/>
        </p:nvSpPr>
        <p:spPr>
          <a:xfrm>
            <a:off x="7156450" y="4464050"/>
            <a:ext cx="3663950" cy="31750"/>
          </a:xfrm>
          <a:custGeom>
            <a:avLst/>
            <a:gdLst>
              <a:gd name="connsiteX0" fmla="*/ 19304 w 3663950"/>
              <a:gd name="connsiteY0" fmla="*/ 31115 h 31750"/>
              <a:gd name="connsiteX1" fmla="*/ 3668014 w 3663950"/>
              <a:gd name="connsiteY1" fmla="*/ 3111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31115"/>
                </a:moveTo>
                <a:lnTo>
                  <a:pt x="3668014" y="3111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9"> 
				</p:cNvPr>
          <p:cNvSpPr/>
          <p:nvPr/>
        </p:nvSpPr>
        <p:spPr>
          <a:xfrm>
            <a:off x="7156450" y="4667250"/>
            <a:ext cx="3663950" cy="31750"/>
          </a:xfrm>
          <a:custGeom>
            <a:avLst/>
            <a:gdLst>
              <a:gd name="connsiteX0" fmla="*/ 19304 w 3663950"/>
              <a:gd name="connsiteY0" fmla="*/ 20828 h 31750"/>
              <a:gd name="connsiteX1" fmla="*/ 3668014 w 3663950"/>
              <a:gd name="connsiteY1" fmla="*/ 2082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0828"/>
                </a:moveTo>
                <a:lnTo>
                  <a:pt x="3668014" y="2082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10"> 
				</p:cNvPr>
          <p:cNvSpPr/>
          <p:nvPr/>
        </p:nvSpPr>
        <p:spPr>
          <a:xfrm>
            <a:off x="7156450" y="4857750"/>
            <a:ext cx="3663950" cy="31750"/>
          </a:xfrm>
          <a:custGeom>
            <a:avLst/>
            <a:gdLst>
              <a:gd name="connsiteX0" fmla="*/ 19304 w 3663950"/>
              <a:gd name="connsiteY0" fmla="*/ 23241 h 31750"/>
              <a:gd name="connsiteX1" fmla="*/ 3668014 w 3663950"/>
              <a:gd name="connsiteY1" fmla="*/ 2324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3241"/>
                </a:moveTo>
                <a:lnTo>
                  <a:pt x="3668014" y="2324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1"> 
				</p:cNvPr>
          <p:cNvSpPr/>
          <p:nvPr/>
        </p:nvSpPr>
        <p:spPr>
          <a:xfrm>
            <a:off x="7156450" y="5048250"/>
            <a:ext cx="3663950" cy="31750"/>
          </a:xfrm>
          <a:custGeom>
            <a:avLst/>
            <a:gdLst>
              <a:gd name="connsiteX0" fmla="*/ 19304 w 3663950"/>
              <a:gd name="connsiteY0" fmla="*/ 25527 h 31750"/>
              <a:gd name="connsiteX1" fmla="*/ 3668014 w 3663950"/>
              <a:gd name="connsiteY1" fmla="*/ 2552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5527"/>
                </a:moveTo>
                <a:lnTo>
                  <a:pt x="3668014" y="2552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2"> 
				</p:cNvPr>
          <p:cNvSpPr/>
          <p:nvPr/>
        </p:nvSpPr>
        <p:spPr>
          <a:xfrm>
            <a:off x="7156450" y="5238750"/>
            <a:ext cx="3663950" cy="31750"/>
          </a:xfrm>
          <a:custGeom>
            <a:avLst/>
            <a:gdLst>
              <a:gd name="connsiteX0" fmla="*/ 19304 w 3663950"/>
              <a:gd name="connsiteY0" fmla="*/ 27940 h 31750"/>
              <a:gd name="connsiteX1" fmla="*/ 3668014 w 3663950"/>
              <a:gd name="connsiteY1" fmla="*/ 2794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7940"/>
                </a:moveTo>
                <a:lnTo>
                  <a:pt x="3668014" y="2794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3"> 
				</p:cNvPr>
          <p:cNvSpPr/>
          <p:nvPr/>
        </p:nvSpPr>
        <p:spPr>
          <a:xfrm>
            <a:off x="7156450" y="5429250"/>
            <a:ext cx="3663950" cy="31750"/>
          </a:xfrm>
          <a:custGeom>
            <a:avLst/>
            <a:gdLst>
              <a:gd name="connsiteX0" fmla="*/ 19304 w 3663950"/>
              <a:gd name="connsiteY0" fmla="*/ 30353 h 31750"/>
              <a:gd name="connsiteX1" fmla="*/ 3668014 w 3663950"/>
              <a:gd name="connsiteY1" fmla="*/ 30353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30353"/>
                </a:moveTo>
                <a:lnTo>
                  <a:pt x="3668014" y="30353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4"> 
				</p:cNvPr>
          <p:cNvSpPr/>
          <p:nvPr/>
        </p:nvSpPr>
        <p:spPr>
          <a:xfrm>
            <a:off x="7156450" y="5632450"/>
            <a:ext cx="3663950" cy="31750"/>
          </a:xfrm>
          <a:custGeom>
            <a:avLst/>
            <a:gdLst>
              <a:gd name="connsiteX0" fmla="*/ 19304 w 3663950"/>
              <a:gd name="connsiteY0" fmla="*/ 19989 h 31750"/>
              <a:gd name="connsiteX1" fmla="*/ 3668014 w 3663950"/>
              <a:gd name="connsiteY1" fmla="*/ 1998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19989"/>
                </a:moveTo>
                <a:lnTo>
                  <a:pt x="3668014" y="1998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5"> 
				</p:cNvPr>
          <p:cNvSpPr/>
          <p:nvPr/>
        </p:nvSpPr>
        <p:spPr>
          <a:xfrm>
            <a:off x="7156450" y="5822950"/>
            <a:ext cx="3663950" cy="31750"/>
          </a:xfrm>
          <a:custGeom>
            <a:avLst/>
            <a:gdLst>
              <a:gd name="connsiteX0" fmla="*/ 19304 w 3663950"/>
              <a:gd name="connsiteY0" fmla="*/ 22364 h 31750"/>
              <a:gd name="connsiteX1" fmla="*/ 3668014 w 3663950"/>
              <a:gd name="connsiteY1" fmla="*/ 2236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2364"/>
                </a:moveTo>
                <a:lnTo>
                  <a:pt x="3668014" y="2236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6"> 
				</p:cNvPr>
          <p:cNvSpPr/>
          <p:nvPr/>
        </p:nvSpPr>
        <p:spPr>
          <a:xfrm>
            <a:off x="7156450" y="6013450"/>
            <a:ext cx="3663950" cy="31750"/>
          </a:xfrm>
          <a:custGeom>
            <a:avLst/>
            <a:gdLst>
              <a:gd name="connsiteX0" fmla="*/ 19304 w 3663950"/>
              <a:gd name="connsiteY0" fmla="*/ 24739 h 31750"/>
              <a:gd name="connsiteX1" fmla="*/ 3668014 w 3663950"/>
              <a:gd name="connsiteY1" fmla="*/ 2473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4739"/>
                </a:moveTo>
                <a:lnTo>
                  <a:pt x="3668014" y="2473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7"> 
				</p:cNvPr>
          <p:cNvSpPr/>
          <p:nvPr/>
        </p:nvSpPr>
        <p:spPr>
          <a:xfrm>
            <a:off x="7156450" y="6203950"/>
            <a:ext cx="3663950" cy="31750"/>
          </a:xfrm>
          <a:custGeom>
            <a:avLst/>
            <a:gdLst>
              <a:gd name="connsiteX0" fmla="*/ 19304 w 3663950"/>
              <a:gd name="connsiteY0" fmla="*/ 27114 h 31750"/>
              <a:gd name="connsiteX1" fmla="*/ 3668014 w 3663950"/>
              <a:gd name="connsiteY1" fmla="*/ 2711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7114"/>
                </a:moveTo>
                <a:lnTo>
                  <a:pt x="3668014" y="2711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8"> 
				</p:cNvPr>
          <p:cNvSpPr/>
          <p:nvPr/>
        </p:nvSpPr>
        <p:spPr>
          <a:xfrm>
            <a:off x="7156450" y="6394450"/>
            <a:ext cx="3663950" cy="31750"/>
          </a:xfrm>
          <a:custGeom>
            <a:avLst/>
            <a:gdLst>
              <a:gd name="connsiteX0" fmla="*/ 19304 w 3663950"/>
              <a:gd name="connsiteY0" fmla="*/ 29476 h 31750"/>
              <a:gd name="connsiteX1" fmla="*/ 3668014 w 3663950"/>
              <a:gd name="connsiteY1" fmla="*/ 2947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9476"/>
                </a:moveTo>
                <a:lnTo>
                  <a:pt x="3668014" y="2947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9"> 
				</p:cNvPr>
          <p:cNvSpPr/>
          <p:nvPr/>
        </p:nvSpPr>
        <p:spPr>
          <a:xfrm>
            <a:off x="7156450" y="6597650"/>
            <a:ext cx="3663950" cy="31750"/>
          </a:xfrm>
          <a:custGeom>
            <a:avLst/>
            <a:gdLst>
              <a:gd name="connsiteX0" fmla="*/ 19304 w 3663950"/>
              <a:gd name="connsiteY0" fmla="*/ 19151 h 31750"/>
              <a:gd name="connsiteX1" fmla="*/ 3668014 w 3663950"/>
              <a:gd name="connsiteY1" fmla="*/ 1915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19151"/>
                </a:moveTo>
                <a:lnTo>
                  <a:pt x="3668014" y="1915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20"> 
				</p:cNvPr>
          <p:cNvSpPr/>
          <p:nvPr/>
        </p:nvSpPr>
        <p:spPr>
          <a:xfrm>
            <a:off x="7156450" y="19050"/>
            <a:ext cx="31750" cy="6788150"/>
          </a:xfrm>
          <a:custGeom>
            <a:avLst/>
            <a:gdLst>
              <a:gd name="connsiteX0" fmla="*/ 25654 w 31750"/>
              <a:gd name="connsiteY0" fmla="*/ 20446 h 6788150"/>
              <a:gd name="connsiteX1" fmla="*/ 25654 w 31750"/>
              <a:gd name="connsiteY1" fmla="*/ 6796980 h 678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6788150">
                <a:moveTo>
                  <a:pt x="25654" y="20446"/>
                </a:moveTo>
                <a:lnTo>
                  <a:pt x="25654" y="679698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1"> 
				</p:cNvPr>
          <p:cNvSpPr/>
          <p:nvPr/>
        </p:nvSpPr>
        <p:spPr>
          <a:xfrm>
            <a:off x="10788650" y="19050"/>
            <a:ext cx="31750" cy="6788150"/>
          </a:xfrm>
          <a:custGeom>
            <a:avLst/>
            <a:gdLst>
              <a:gd name="connsiteX0" fmla="*/ 29464 w 31750"/>
              <a:gd name="connsiteY0" fmla="*/ 20446 h 6788150"/>
              <a:gd name="connsiteX1" fmla="*/ 29464 w 31750"/>
              <a:gd name="connsiteY1" fmla="*/ 6796980 h 678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6788150">
                <a:moveTo>
                  <a:pt x="29464" y="20446"/>
                </a:moveTo>
                <a:lnTo>
                  <a:pt x="29464" y="679698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2"> 
				</p:cNvPr>
          <p:cNvSpPr/>
          <p:nvPr/>
        </p:nvSpPr>
        <p:spPr>
          <a:xfrm>
            <a:off x="7156450" y="19050"/>
            <a:ext cx="3663950" cy="31750"/>
          </a:xfrm>
          <a:custGeom>
            <a:avLst/>
            <a:gdLst>
              <a:gd name="connsiteX0" fmla="*/ 19304 w 3663950"/>
              <a:gd name="connsiteY0" fmla="*/ 26796 h 31750"/>
              <a:gd name="connsiteX1" fmla="*/ 3668014 w 3663950"/>
              <a:gd name="connsiteY1" fmla="*/ 2679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6796"/>
                </a:moveTo>
                <a:lnTo>
                  <a:pt x="3668014" y="2679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3"> 
				</p:cNvPr>
          <p:cNvSpPr/>
          <p:nvPr/>
        </p:nvSpPr>
        <p:spPr>
          <a:xfrm>
            <a:off x="7156450" y="6788150"/>
            <a:ext cx="3663950" cy="31750"/>
          </a:xfrm>
          <a:custGeom>
            <a:avLst/>
            <a:gdLst>
              <a:gd name="connsiteX0" fmla="*/ 19304 w 3663950"/>
              <a:gd name="connsiteY0" fmla="*/ 21530 h 31750"/>
              <a:gd name="connsiteX1" fmla="*/ 3668014 w 3663950"/>
              <a:gd name="connsiteY1" fmla="*/ 2153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31750">
                <a:moveTo>
                  <a:pt x="19304" y="21530"/>
                </a:moveTo>
                <a:lnTo>
                  <a:pt x="3668014" y="2153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4"/>
          <p:cNvSpPr txBox="1"/>
          <p:nvPr/>
        </p:nvSpPr>
        <p:spPr>
          <a:xfrm>
            <a:off x="7216393" y="36050"/>
            <a:ext cx="293420" cy="38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249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領域</a:t>
            </a:r>
          </a:p>
          <a:p>
            <a:pPr marL="0">
              <a:lnSpc>
                <a:spcPct val="110833"/>
              </a:lnSpc>
              <a:spcBef>
                <a:spcPts val="104"/>
              </a:spcBef>
            </a:pPr>
            <a:r>
              <a:rPr lang="zh-CN" altLang="en-US" sz="1100" spc="-10" b="1" dirty="0">
                <a:solidFill>
                  <a:srgbClr val="fefefe"/>
                </a:solidFill>
                <a:latin typeface="宋体"/>
                <a:ea typeface="宋体"/>
              </a:rPr>
              <a:t>語文</a:t>
            </a:r>
          </a:p>
        </p:txBody>
      </p:sp>
      <p:sp>
        <p:nvSpPr>
          <p:cNvPr id="225" name="TextBox 225"/>
          <p:cNvSpPr txBox="1"/>
          <p:nvPr/>
        </p:nvSpPr>
        <p:spPr>
          <a:xfrm>
            <a:off x="7907401" y="36050"/>
            <a:ext cx="1415082" cy="38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249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加深加</a:t>
            </a:r>
            <a:r>
              <a:rPr lang="zh-CN" altLang="en-US" sz="1100" b="1" dirty="0">
                <a:solidFill>
                  <a:srgbClr val="fefefe"/>
                </a:solidFill>
                <a:latin typeface="宋体"/>
                <a:ea typeface="宋体"/>
              </a:rPr>
              <a:t>廣選修科目名稱</a:t>
            </a:r>
          </a:p>
          <a:p>
            <a:pPr marL="0">
              <a:lnSpc>
                <a:spcPct val="110833"/>
              </a:lnSpc>
              <a:spcBef>
                <a:spcPts val="104"/>
              </a:spcBef>
            </a:pPr>
            <a:r>
              <a:rPr lang="zh-CN" altLang="en-US" sz="1100" spc="5" dirty="0">
                <a:solidFill>
                  <a:srgbClr val="000000"/>
                </a:solidFill>
                <a:latin typeface="宋体"/>
                <a:ea typeface="宋体"/>
              </a:rPr>
              <a:t>國學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常識</a:t>
            </a:r>
          </a:p>
        </p:txBody>
      </p:sp>
      <p:sp>
        <p:nvSpPr>
          <p:cNvPr id="226" name="TextBox 226"/>
          <p:cNvSpPr txBox="1"/>
          <p:nvPr/>
        </p:nvSpPr>
        <p:spPr>
          <a:xfrm>
            <a:off x="11618341" y="181454"/>
            <a:ext cx="250501" cy="247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833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14</a:t>
            </a:r>
          </a:p>
        </p:txBody>
      </p:sp>
      <p:sp>
        <p:nvSpPr>
          <p:cNvPr id="227" name="TextBox 227"/>
          <p:cNvSpPr txBox="1"/>
          <p:nvPr/>
        </p:nvSpPr>
        <p:spPr>
          <a:xfrm>
            <a:off x="7216393" y="428935"/>
            <a:ext cx="2079876" cy="1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691007" algn="l"/>
              </a:tabLst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語文	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語文表達與傳播應用</a:t>
            </a:r>
          </a:p>
        </p:txBody>
      </p:sp>
      <p:sp>
        <p:nvSpPr>
          <p:cNvPr id="228" name="TextBox 228"/>
          <p:cNvSpPr txBox="1"/>
          <p:nvPr/>
        </p:nvSpPr>
        <p:spPr>
          <a:xfrm>
            <a:off x="1720342" y="912727"/>
            <a:ext cx="3267964" cy="53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5" dirty="0">
                <a:solidFill>
                  <a:srgbClr val="fefefe"/>
                </a:solidFill>
                <a:latin typeface="宋体"/>
                <a:ea typeface="宋体"/>
              </a:rPr>
              <a:t>加深加廣選</a:t>
            </a:r>
            <a:r>
              <a:rPr lang="zh-CN" altLang="en-US" sz="3200" dirty="0">
                <a:solidFill>
                  <a:srgbClr val="fefefe"/>
                </a:solidFill>
                <a:latin typeface="宋体"/>
                <a:ea typeface="宋体"/>
              </a:rPr>
              <a:t>修課程</a:t>
            </a:r>
          </a:p>
        </p:txBody>
      </p:sp>
      <p:sp>
        <p:nvSpPr>
          <p:cNvPr id="229" name="TextBox 229"/>
          <p:cNvSpPr txBox="1"/>
          <p:nvPr/>
        </p:nvSpPr>
        <p:spPr>
          <a:xfrm>
            <a:off x="7216393" y="621848"/>
            <a:ext cx="293115" cy="964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14999"/>
              </a:lnSpc>
            </a:pPr>
            <a:r>
              <a:rPr lang="zh-CN" altLang="en-US" sz="1100" spc="-30" b="1" dirty="0">
                <a:solidFill>
                  <a:srgbClr val="fefefe"/>
                </a:solidFill>
                <a:latin typeface="宋体"/>
                <a:ea typeface="宋体"/>
              </a:rPr>
              <a:t>語文</a:t>
            </a:r>
            <a:r>
              <a:rPr lang="zh-CN" altLang="en-US" sz="1100" spc="-30" b="1" dirty="0">
                <a:solidFill>
                  <a:srgbClr val="fefefe"/>
                </a:solidFill>
                <a:latin typeface="宋体"/>
                <a:ea typeface="宋体"/>
              </a:rPr>
              <a:t>語文</a:t>
            </a:r>
            <a:r>
              <a:rPr lang="zh-CN" altLang="en-US" sz="1100" spc="-30" b="1" dirty="0">
                <a:solidFill>
                  <a:srgbClr val="fefefe"/>
                </a:solidFill>
                <a:latin typeface="宋体"/>
                <a:ea typeface="宋体"/>
              </a:rPr>
              <a:t>語文</a:t>
            </a:r>
            <a:r>
              <a:rPr lang="zh-CN" altLang="en-US" sz="1100" spc="-30" b="1" dirty="0">
                <a:solidFill>
                  <a:srgbClr val="fefefe"/>
                </a:solidFill>
                <a:latin typeface="宋体"/>
                <a:ea typeface="宋体"/>
              </a:rPr>
              <a:t>語文</a:t>
            </a:r>
            <a:r>
              <a:rPr lang="zh-CN" altLang="en-US" sz="1100" spc="-40" b="1" dirty="0">
                <a:solidFill>
                  <a:srgbClr val="fefefe"/>
                </a:solidFill>
                <a:latin typeface="宋体"/>
                <a:ea typeface="宋体"/>
              </a:rPr>
              <a:t>語文</a:t>
            </a:r>
          </a:p>
        </p:txBody>
      </p:sp>
      <p:sp>
        <p:nvSpPr>
          <p:cNvPr id="230" name="TextBox 230"/>
          <p:cNvSpPr txBox="1"/>
          <p:nvPr/>
        </p:nvSpPr>
        <p:spPr>
          <a:xfrm>
            <a:off x="7907401" y="621848"/>
            <a:ext cx="994154" cy="957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1100" spc="5" dirty="0">
                <a:solidFill>
                  <a:srgbClr val="000000"/>
                </a:solidFill>
                <a:latin typeface="宋体"/>
                <a:ea typeface="宋体"/>
              </a:rPr>
              <a:t>各類文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學選讀</a:t>
            </a:r>
          </a:p>
          <a:p>
            <a:pPr marL="0">
              <a:lnSpc>
                <a:spcPct val="110833"/>
              </a:lnSpc>
            </a:pPr>
            <a:r>
              <a:rPr lang="zh-CN" altLang="en-US" sz="1100" spc="5" dirty="0">
                <a:solidFill>
                  <a:srgbClr val="000000"/>
                </a:solidFill>
                <a:latin typeface="宋体"/>
                <a:ea typeface="宋体"/>
              </a:rPr>
              <a:t>專題閱讀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與研究</a:t>
            </a:r>
          </a:p>
          <a:p>
            <a:pPr marL="0">
              <a:lnSpc>
                <a:spcPct val="110833"/>
              </a:lnSpc>
            </a:pPr>
            <a:r>
              <a:rPr lang="zh-CN" altLang="en-US" sz="1100" spc="5" dirty="0">
                <a:solidFill>
                  <a:srgbClr val="000000"/>
                </a:solidFill>
                <a:latin typeface="宋体"/>
                <a:ea typeface="宋体"/>
              </a:rPr>
              <a:t>英語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聽講</a:t>
            </a:r>
          </a:p>
          <a:p>
            <a:pPr marL="0">
              <a:lnSpc>
                <a:spcPct val="110833"/>
              </a:lnSpc>
            </a:pPr>
            <a:r>
              <a:rPr lang="zh-CN" altLang="en-US" sz="1100" spc="5" dirty="0">
                <a:solidFill>
                  <a:srgbClr val="000000"/>
                </a:solidFill>
                <a:latin typeface="宋体"/>
                <a:ea typeface="宋体"/>
              </a:rPr>
              <a:t>英文閱讀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與寫作</a:t>
            </a:r>
          </a:p>
          <a:p>
            <a:pPr marL="0">
              <a:lnSpc>
                <a:spcPct val="110833"/>
              </a:lnSpc>
            </a:pPr>
            <a:r>
              <a:rPr lang="zh-CN" altLang="en-US" sz="1100" spc="5" dirty="0">
                <a:solidFill>
                  <a:srgbClr val="000000"/>
                </a:solidFill>
                <a:latin typeface="宋体"/>
                <a:ea typeface="宋体"/>
              </a:rPr>
              <a:t>英文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作文</a:t>
            </a:r>
          </a:p>
        </p:txBody>
      </p:sp>
      <p:sp>
        <p:nvSpPr>
          <p:cNvPr id="231" name="TextBox 231"/>
          <p:cNvSpPr txBox="1"/>
          <p:nvPr/>
        </p:nvSpPr>
        <p:spPr>
          <a:xfrm>
            <a:off x="7216393" y="1586540"/>
            <a:ext cx="1238630" cy="1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691007" algn="l"/>
              </a:tabLst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數學	</a:t>
            </a:r>
            <a:r>
              <a:rPr lang="zh-CN" altLang="en-US" sz="1100" spc="-10" dirty="0">
                <a:solidFill>
                  <a:srgbClr val="000000"/>
                </a:solidFill>
                <a:latin typeface="宋体"/>
                <a:ea typeface="宋体"/>
              </a:rPr>
              <a:t>數學甲</a:t>
            </a:r>
          </a:p>
        </p:txBody>
      </p:sp>
      <p:sp>
        <p:nvSpPr>
          <p:cNvPr id="232" name="TextBox 232"/>
          <p:cNvSpPr txBox="1"/>
          <p:nvPr/>
        </p:nvSpPr>
        <p:spPr>
          <a:xfrm>
            <a:off x="7216393" y="1779453"/>
            <a:ext cx="1238630" cy="1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691007" algn="l"/>
              </a:tabLst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數學	</a:t>
            </a:r>
            <a:r>
              <a:rPr lang="zh-CN" altLang="en-US" sz="1100" spc="-10" dirty="0">
                <a:solidFill>
                  <a:srgbClr val="000000"/>
                </a:solidFill>
                <a:latin typeface="宋体"/>
                <a:ea typeface="宋体"/>
              </a:rPr>
              <a:t>數學乙</a:t>
            </a:r>
          </a:p>
        </p:txBody>
      </p:sp>
      <p:sp>
        <p:nvSpPr>
          <p:cNvPr id="233" name="TextBox 233"/>
          <p:cNvSpPr txBox="1"/>
          <p:nvPr/>
        </p:nvSpPr>
        <p:spPr>
          <a:xfrm>
            <a:off x="7216393" y="1972366"/>
            <a:ext cx="2360292" cy="1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691007" algn="l"/>
              </a:tabLst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社會	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族群、性別與國家的歷史</a:t>
            </a:r>
          </a:p>
        </p:txBody>
      </p:sp>
      <p:sp>
        <p:nvSpPr>
          <p:cNvPr id="234" name="TextBox 234"/>
          <p:cNvSpPr txBox="1"/>
          <p:nvPr/>
        </p:nvSpPr>
        <p:spPr>
          <a:xfrm>
            <a:off x="7216393" y="2165406"/>
            <a:ext cx="2360292" cy="1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691007" algn="l"/>
              </a:tabLst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社會	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科技、環境與藝術的歷史</a:t>
            </a:r>
          </a:p>
        </p:txBody>
      </p:sp>
      <p:sp>
        <p:nvSpPr>
          <p:cNvPr id="235" name="TextBox 235"/>
          <p:cNvSpPr txBox="1"/>
          <p:nvPr/>
        </p:nvSpPr>
        <p:spPr>
          <a:xfrm>
            <a:off x="7216393" y="2358319"/>
            <a:ext cx="1659253" cy="1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691007" algn="l"/>
              </a:tabLst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社會	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空間資訊科技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7216393" y="2550904"/>
            <a:ext cx="1659559" cy="186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249"/>
              </a:lnSpc>
              <a:tabLst>
                <a:tab pos="691007" algn="l"/>
              </a:tabLst>
            </a:pPr>
            <a:r>
              <a:rPr lang="zh-CN" altLang="en-US" sz="1100" b="1" dirty="0">
                <a:solidFill>
                  <a:srgbClr val="fefefe"/>
                </a:solidFill>
                <a:latin typeface="宋体"/>
                <a:ea typeface="宋体"/>
              </a:rPr>
              <a:t>社會	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社會環境議題</a:t>
            </a:r>
          </a:p>
        </p:txBody>
      </p:sp>
      <p:sp>
        <p:nvSpPr>
          <p:cNvPr id="237" name="TextBox 237"/>
          <p:cNvSpPr txBox="1"/>
          <p:nvPr/>
        </p:nvSpPr>
        <p:spPr>
          <a:xfrm>
            <a:off x="7216393" y="2743563"/>
            <a:ext cx="1799766" cy="186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249"/>
              </a:lnSpc>
              <a:tabLst>
                <a:tab pos="691007" algn="l"/>
              </a:tabLst>
            </a:pPr>
            <a:r>
              <a:rPr lang="zh-CN" altLang="en-US" sz="1100" b="1" dirty="0">
                <a:solidFill>
                  <a:srgbClr val="fefefe"/>
                </a:solidFill>
                <a:latin typeface="宋体"/>
                <a:ea typeface="宋体"/>
              </a:rPr>
              <a:t>社會	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現代社會與經濟</a:t>
            </a:r>
          </a:p>
        </p:txBody>
      </p:sp>
      <p:sp>
        <p:nvSpPr>
          <p:cNvPr id="238" name="TextBox 238"/>
          <p:cNvSpPr txBox="1"/>
          <p:nvPr/>
        </p:nvSpPr>
        <p:spPr>
          <a:xfrm>
            <a:off x="7216393" y="2936804"/>
            <a:ext cx="1799461" cy="1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691007" algn="l"/>
              </a:tabLst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社會	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民主政治與法律</a:t>
            </a:r>
          </a:p>
        </p:txBody>
      </p:sp>
      <p:sp>
        <p:nvSpPr>
          <p:cNvPr id="239" name="TextBox 239"/>
          <p:cNvSpPr txBox="1"/>
          <p:nvPr/>
        </p:nvSpPr>
        <p:spPr>
          <a:xfrm>
            <a:off x="7216393" y="3129717"/>
            <a:ext cx="2360292" cy="1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691007" algn="l"/>
              </a:tabLst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社會	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探究與實作：歷史學探究</a:t>
            </a:r>
          </a:p>
        </p:txBody>
      </p:sp>
      <p:sp>
        <p:nvSpPr>
          <p:cNvPr id="240" name="TextBox 240"/>
          <p:cNvSpPr txBox="1"/>
          <p:nvPr/>
        </p:nvSpPr>
        <p:spPr>
          <a:xfrm>
            <a:off x="7216393" y="3322630"/>
            <a:ext cx="3198453" cy="1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691007" algn="l"/>
              </a:tabLst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社會	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探究與實作：地理與人文社會科學研究</a:t>
            </a:r>
          </a:p>
        </p:txBody>
      </p:sp>
      <p:sp>
        <p:nvSpPr>
          <p:cNvPr id="241" name="TextBox 241"/>
          <p:cNvSpPr txBox="1"/>
          <p:nvPr/>
        </p:nvSpPr>
        <p:spPr>
          <a:xfrm>
            <a:off x="7216393" y="3515670"/>
            <a:ext cx="2918038" cy="1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691007" algn="l"/>
              </a:tabLst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社會	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探究與實作：公共議題與社會探究</a:t>
            </a:r>
          </a:p>
        </p:txBody>
      </p:sp>
      <p:sp>
        <p:nvSpPr>
          <p:cNvPr id="242" name="TextBox 242"/>
          <p:cNvSpPr txBox="1"/>
          <p:nvPr/>
        </p:nvSpPr>
        <p:spPr>
          <a:xfrm>
            <a:off x="7216393" y="3708583"/>
            <a:ext cx="3425005" cy="2886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65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選修物理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力學一</a:t>
            </a:r>
          </a:p>
          <a:p>
            <a:pPr marL="0">
              <a:lnSpc>
                <a:spcPct val="110833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55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選修物理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力學二與熱學</a:t>
            </a:r>
          </a:p>
          <a:p>
            <a:pPr hangingPunct="0" marL="0">
              <a:lnSpc>
                <a:spcPct val="114999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69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選修物理</a:t>
            </a:r>
            <a:r>
              <a:rPr lang="zh-CN" altLang="en-US" sz="1100" spc="-10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波動、光及聲音</a:t>
            </a:r>
            <a:br/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80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選修物理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電磁現象一</a:t>
            </a:r>
          </a:p>
          <a:p>
            <a:pPr marL="0">
              <a:lnSpc>
                <a:spcPct val="110833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94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選修物理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電磁現象二與量子現象</a:t>
            </a:r>
          </a:p>
          <a:p>
            <a:pPr marL="0">
              <a:lnSpc>
                <a:spcPct val="110833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80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選修化學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物質與能量</a:t>
            </a:r>
          </a:p>
          <a:p>
            <a:pPr hangingPunct="0" marL="0">
              <a:lnSpc>
                <a:spcPct val="114999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75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選修化學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物質構造與反應速率</a:t>
            </a:r>
            <a:br/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90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選修化學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化學反應與平衡一</a:t>
            </a:r>
          </a:p>
          <a:p>
            <a:pPr marL="0">
              <a:lnSpc>
                <a:spcPct val="110833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90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選修化學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化學反應與平衡二</a:t>
            </a:r>
          </a:p>
          <a:p>
            <a:pPr hangingPunct="0" marL="0">
              <a:lnSpc>
                <a:spcPct val="114999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75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選修化學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有機化學與應用科技</a:t>
            </a:r>
            <a:br/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80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選修生物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細胞與遺傳</a:t>
            </a:r>
          </a:p>
          <a:p>
            <a:pPr marL="0">
              <a:lnSpc>
                <a:spcPct val="110833"/>
              </a:lnSpc>
            </a:pPr>
            <a:r>
              <a:rPr lang="zh-CN" altLang="en-US" sz="1100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50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選修生物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動物體的構造與功能</a:t>
            </a:r>
          </a:p>
          <a:p>
            <a:pPr hangingPunct="0" marL="0">
              <a:lnSpc>
                <a:spcPct val="114583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94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選修生物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生命的起源與植物體的構造與功能</a:t>
            </a:r>
            <a:r>
              <a:rPr lang="zh-CN" altLang="en-US" sz="1100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50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選修生物</a:t>
            </a:r>
            <a:r>
              <a:rPr lang="zh-CN" altLang="en-US" sz="1100" spc="5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生態、演化及生物多樣性</a:t>
            </a:r>
          </a:p>
          <a:p>
            <a:pPr marL="0">
              <a:lnSpc>
                <a:spcPct val="110833"/>
              </a:lnSpc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自然科學</a:t>
            </a:r>
            <a:r>
              <a:rPr lang="zh-CN" altLang="en-US" sz="1100" spc="480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宋体"/>
                <a:ea typeface="宋体"/>
              </a:rPr>
              <a:t>選修地球科學</a:t>
            </a:r>
            <a:r>
              <a:rPr lang="zh-CN" altLang="en-US" sz="1100" spc="-10" dirty="0">
                <a:solidFill>
                  <a:srgbClr val="000000"/>
                </a:solidFill>
                <a:latin typeface="宋体"/>
                <a:ea typeface="宋体"/>
              </a:rPr>
              <a:t>-</a:t>
            </a:r>
            <a:r>
              <a:rPr lang="zh-CN" altLang="en-US" sz="1100" spc="-5" dirty="0">
                <a:solidFill>
                  <a:srgbClr val="000000"/>
                </a:solidFill>
                <a:latin typeface="宋体"/>
                <a:ea typeface="宋体"/>
              </a:rPr>
              <a:t>地質與環境</a:t>
            </a:r>
          </a:p>
        </p:txBody>
      </p:sp>
      <p:sp>
        <p:nvSpPr>
          <p:cNvPr id="243" name="TextBox 243"/>
          <p:cNvSpPr txBox="1"/>
          <p:nvPr/>
        </p:nvSpPr>
        <p:spPr>
          <a:xfrm>
            <a:off x="7510526" y="6602329"/>
            <a:ext cx="1979985" cy="1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  <a:tabLst>
                <a:tab pos="1820671" algn="l"/>
              </a:tabLst>
            </a:pPr>
            <a:r>
              <a:rPr lang="zh-CN" altLang="en-US" sz="1100" spc="-275" b="1" dirty="0">
                <a:solidFill>
                  <a:srgbClr val="fefefe"/>
                </a:solidFill>
                <a:latin typeface="宋体"/>
                <a:ea typeface="宋体"/>
              </a:rPr>
              <a:t>:	</a:t>
            </a:r>
            <a:r>
              <a:rPr lang="zh-CN" altLang="en-US" sz="1100" spc="-339" dirty="0">
                <a:solidFill>
                  <a:srgbClr val="000000"/>
                </a:solidFill>
                <a:latin typeface="宋体"/>
                <a:ea typeface="宋体"/>
              </a:rPr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reeform 244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Freeform 245"> 
				</p:cNvPr>
          <p:cNvSpPr/>
          <p:nvPr/>
        </p:nvSpPr>
        <p:spPr>
          <a:xfrm>
            <a:off x="1200150" y="1441450"/>
            <a:ext cx="3575050" cy="4959350"/>
          </a:xfrm>
          <a:custGeom>
            <a:avLst/>
            <a:gdLst>
              <a:gd name="connsiteX0" fmla="*/ 3587496 w 3575050"/>
              <a:gd name="connsiteY0" fmla="*/ 4960544 h 4959350"/>
              <a:gd name="connsiteX1" fmla="*/ 11417 w 3575050"/>
              <a:gd name="connsiteY1" fmla="*/ 4960544 h 4959350"/>
              <a:gd name="connsiteX2" fmla="*/ 11417 w 3575050"/>
              <a:gd name="connsiteY2" fmla="*/ 1005967 h 4959350"/>
              <a:gd name="connsiteX3" fmla="*/ 1799463 w 3575050"/>
              <a:gd name="connsiteY3" fmla="*/ 17399 h 4959350"/>
              <a:gd name="connsiteX4" fmla="*/ 3587496 w 3575050"/>
              <a:gd name="connsiteY4" fmla="*/ 1005967 h 4959350"/>
              <a:gd name="connsiteX5" fmla="*/ 3587496 w 3575050"/>
              <a:gd name="connsiteY5" fmla="*/ 4960544 h 49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050" h="4959350">
                <a:moveTo>
                  <a:pt x="3587496" y="4960544"/>
                </a:moveTo>
                <a:lnTo>
                  <a:pt x="11417" y="4960544"/>
                </a:lnTo>
                <a:lnTo>
                  <a:pt x="11417" y="1005967"/>
                </a:lnTo>
                <a:lnTo>
                  <a:pt x="1799463" y="17399"/>
                </a:lnTo>
                <a:lnTo>
                  <a:pt x="3587496" y="1005967"/>
                </a:lnTo>
                <a:lnTo>
                  <a:pt x="3587496" y="4960544"/>
                </a:lnTo>
                <a:close/>
              </a:path>
            </a:pathLst>
          </a:custGeom>
          <a:solidFill>
            <a:srgbClr val="bdd59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7" name="Picture 24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" y="525780"/>
            <a:ext cx="3368040" cy="4267200"/>
          </a:xfrm>
          <a:prstGeom prst="rect">
            <a:avLst/>
          </a:prstGeom>
        </p:spPr>
      </p:pic>
      <p:pic>
        <p:nvPicPr>
          <p:cNvPr id="248" name="Picture 248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0" y="4785360"/>
            <a:ext cx="3055620" cy="1569720"/>
          </a:xfrm>
          <a:prstGeom prst="rect">
            <a:avLst/>
          </a:prstGeom>
        </p:spPr>
      </p:pic>
      <p:sp>
        <p:nvSpPr>
          <p:cNvPr id="248" name="Freeform 248"> 
				</p:cNvPr>
          <p:cNvSpPr/>
          <p:nvPr/>
        </p:nvSpPr>
        <p:spPr>
          <a:xfrm>
            <a:off x="6978650" y="552450"/>
            <a:ext cx="3587750" cy="4845050"/>
          </a:xfrm>
          <a:custGeom>
            <a:avLst/>
            <a:gdLst>
              <a:gd name="connsiteX0" fmla="*/ 21463 w 3587750"/>
              <a:gd name="connsiteY0" fmla="*/ 28194 h 4845050"/>
              <a:gd name="connsiteX1" fmla="*/ 3597529 w 3587750"/>
              <a:gd name="connsiteY1" fmla="*/ 28194 h 4845050"/>
              <a:gd name="connsiteX2" fmla="*/ 3597529 w 3587750"/>
              <a:gd name="connsiteY2" fmla="*/ 3888232 h 4845050"/>
              <a:gd name="connsiteX3" fmla="*/ 1809495 w 3587750"/>
              <a:gd name="connsiteY3" fmla="*/ 4853305 h 4845050"/>
              <a:gd name="connsiteX4" fmla="*/ 21463 w 3587750"/>
              <a:gd name="connsiteY4" fmla="*/ 3888232 h 4845050"/>
              <a:gd name="connsiteX5" fmla="*/ 21463 w 3587750"/>
              <a:gd name="connsiteY5" fmla="*/ 28194 h 484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7750" h="4845050">
                <a:moveTo>
                  <a:pt x="21463" y="28194"/>
                </a:moveTo>
                <a:lnTo>
                  <a:pt x="3597529" y="28194"/>
                </a:lnTo>
                <a:lnTo>
                  <a:pt x="3597529" y="3888232"/>
                </a:lnTo>
                <a:lnTo>
                  <a:pt x="1809495" y="4853305"/>
                </a:lnTo>
                <a:lnTo>
                  <a:pt x="21463" y="3888232"/>
                </a:lnTo>
                <a:lnTo>
                  <a:pt x="21463" y="28194"/>
                </a:lnTo>
                <a:close/>
              </a:path>
            </a:pathLst>
          </a:custGeom>
          <a:solidFill>
            <a:srgbClr val="5cb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0" name="Picture 250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20" y="5356860"/>
            <a:ext cx="3375660" cy="1112519"/>
          </a:xfrm>
          <a:prstGeom prst="rect">
            <a:avLst/>
          </a:prstGeom>
        </p:spPr>
      </p:pic>
      <p:pic>
        <p:nvPicPr>
          <p:cNvPr id="251" name="Picture 251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720" y="754380"/>
            <a:ext cx="3017520" cy="3733800"/>
          </a:xfrm>
          <a:prstGeom prst="rect">
            <a:avLst/>
          </a:prstGeom>
        </p:spPr>
      </p:pic>
      <p:sp>
        <p:nvSpPr>
          <p:cNvPr id="251" name="TextBox 251"/>
          <p:cNvSpPr txBox="1"/>
          <p:nvPr/>
        </p:nvSpPr>
        <p:spPr>
          <a:xfrm>
            <a:off x="11618341" y="181454"/>
            <a:ext cx="3648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15</a:t>
            </a:r>
          </a:p>
        </p:txBody>
      </p:sp>
      <p:sp>
        <p:nvSpPr>
          <p:cNvPr id="252" name="TextBox 252"/>
          <p:cNvSpPr txBox="1"/>
          <p:nvPr/>
        </p:nvSpPr>
        <p:spPr>
          <a:xfrm>
            <a:off x="1780285" y="747754"/>
            <a:ext cx="2452395" cy="5353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05130">
              <a:lnSpc>
                <a:spcPct val="110000"/>
              </a:lnSpc>
            </a:pPr>
            <a:r>
              <a:rPr lang="zh-CN" altLang="en-US" sz="3200" spc="-15" b="1" dirty="0">
                <a:solidFill>
                  <a:srgbClr val="fefefe"/>
                </a:solidFill>
                <a:latin typeface="宋体"/>
                <a:ea typeface="宋体"/>
              </a:rPr>
              <a:t>團體</a:t>
            </a:r>
            <a:r>
              <a:rPr lang="zh-CN" altLang="en-US" sz="3200" spc="-5" b="1" dirty="0">
                <a:solidFill>
                  <a:srgbClr val="fefefe"/>
                </a:solidFill>
                <a:latin typeface="宋体"/>
                <a:ea typeface="宋体"/>
              </a:rPr>
              <a:t>活動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9"/>
              </a:lnSpc>
            </a:pPr>
            <a:endParaRPr lang="en-US" dirty="0" smtClean="0"/>
          </a:p>
          <a:p>
            <a:pPr marL="0" indent="609981">
              <a:lnSpc>
                <a:spcPct val="109583"/>
              </a:lnSpc>
            </a:pPr>
            <a:r>
              <a:rPr lang="zh-CN" altLang="en-US" sz="2400" spc="-5" dirty="0">
                <a:solidFill>
                  <a:srgbClr val="fefefe"/>
                </a:solidFill>
                <a:latin typeface="宋体"/>
                <a:ea typeface="宋体"/>
              </a:rPr>
              <a:t>班</a:t>
            </a: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級活動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0" indent="609981">
              <a:lnSpc>
                <a:spcPct val="109583"/>
              </a:lnSpc>
            </a:pPr>
            <a:r>
              <a:rPr lang="zh-CN" altLang="en-US" sz="2400" spc="-5" dirty="0">
                <a:solidFill>
                  <a:srgbClr val="fefefe"/>
                </a:solidFill>
                <a:latin typeface="宋体"/>
                <a:ea typeface="宋体"/>
              </a:rPr>
              <a:t>社</a:t>
            </a: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團活動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0" indent="152781">
              <a:lnSpc>
                <a:spcPct val="109583"/>
              </a:lnSpc>
            </a:pP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學生自治會</a:t>
            </a:r>
            <a:r>
              <a:rPr lang="zh-CN" altLang="en-US" sz="2400" spc="-5" dirty="0">
                <a:solidFill>
                  <a:srgbClr val="fefefe"/>
                </a:solidFill>
                <a:latin typeface="宋体"/>
                <a:ea typeface="宋体"/>
              </a:rPr>
              <a:t>活動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學生服務</a:t>
            </a:r>
            <a:r>
              <a:rPr lang="zh-CN" altLang="en-US" sz="2400" spc="5" dirty="0">
                <a:solidFill>
                  <a:srgbClr val="fefefe"/>
                </a:solidFill>
                <a:latin typeface="宋体"/>
                <a:ea typeface="宋体"/>
              </a:rPr>
              <a:t>學</a:t>
            </a: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習活動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0" indent="457581">
              <a:lnSpc>
                <a:spcPct val="109583"/>
              </a:lnSpc>
            </a:pPr>
            <a:r>
              <a:rPr lang="zh-CN" altLang="en-US" sz="2400" spc="-5" dirty="0">
                <a:solidFill>
                  <a:srgbClr val="fefefe"/>
                </a:solidFill>
                <a:latin typeface="宋体"/>
                <a:ea typeface="宋体"/>
              </a:rPr>
              <a:t>週</a:t>
            </a: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會或講座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7767828" y="889807"/>
            <a:ext cx="2055114" cy="5227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11479">
              <a:lnSpc>
                <a:spcPct val="110833"/>
              </a:lnSpc>
            </a:pPr>
            <a:r>
              <a:rPr lang="zh-CN" altLang="en-US" sz="2400" spc="-10" b="1" dirty="0">
                <a:solidFill>
                  <a:srgbClr val="fefefe"/>
                </a:solidFill>
                <a:latin typeface="宋体"/>
                <a:ea typeface="宋体"/>
              </a:rPr>
              <a:t>自主</a:t>
            </a:r>
            <a:r>
              <a:rPr lang="zh-CN" altLang="en-US" sz="2400" spc="-15" b="1" dirty="0">
                <a:solidFill>
                  <a:srgbClr val="fefefe"/>
                </a:solidFill>
                <a:latin typeface="宋体"/>
                <a:ea typeface="宋体"/>
              </a:rPr>
              <a:t>學習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marL="0" indent="411479">
              <a:lnSpc>
                <a:spcPct val="110833"/>
              </a:lnSpc>
            </a:pPr>
            <a:r>
              <a:rPr lang="zh-CN" altLang="en-US" sz="2400" spc="-15" b="1" dirty="0">
                <a:solidFill>
                  <a:srgbClr val="fefefe"/>
                </a:solidFill>
                <a:latin typeface="宋体"/>
                <a:ea typeface="宋体"/>
              </a:rPr>
              <a:t>選手</a:t>
            </a:r>
            <a:r>
              <a:rPr lang="zh-CN" altLang="en-US" sz="2400" spc="-10" b="1" dirty="0">
                <a:solidFill>
                  <a:srgbClr val="fefefe"/>
                </a:solidFill>
                <a:latin typeface="宋体"/>
                <a:ea typeface="宋体"/>
              </a:rPr>
              <a:t>培訓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2400" spc="-114" b="1" dirty="0">
                <a:solidFill>
                  <a:srgbClr val="fefefe"/>
                </a:solidFill>
                <a:latin typeface="宋体"/>
                <a:ea typeface="宋体"/>
              </a:rPr>
              <a:t>充實</a:t>
            </a:r>
            <a:r>
              <a:rPr lang="zh-CN" altLang="en-US" sz="2400" spc="-55" b="1" dirty="0">
                <a:solidFill>
                  <a:srgbClr val="fefefe"/>
                </a:solidFill>
                <a:latin typeface="宋体"/>
                <a:ea typeface="宋体"/>
              </a:rPr>
              <a:t>(</a:t>
            </a:r>
            <a:r>
              <a:rPr lang="zh-CN" altLang="en-US" sz="2400" spc="-114" b="1" dirty="0">
                <a:solidFill>
                  <a:srgbClr val="fefefe"/>
                </a:solidFill>
                <a:latin typeface="宋体"/>
                <a:ea typeface="宋体"/>
              </a:rPr>
              <a:t>增廣</a:t>
            </a:r>
            <a:r>
              <a:rPr lang="zh-CN" altLang="en-US" sz="2400" spc="-55" b="1" dirty="0">
                <a:solidFill>
                  <a:srgbClr val="fefefe"/>
                </a:solidFill>
                <a:latin typeface="宋体"/>
                <a:ea typeface="宋体"/>
              </a:rPr>
              <a:t>)</a:t>
            </a:r>
            <a:r>
              <a:rPr lang="zh-CN" altLang="en-US" sz="2400" spc="-114" b="1" dirty="0">
                <a:solidFill>
                  <a:srgbClr val="fefefe"/>
                </a:solidFill>
                <a:latin typeface="宋体"/>
                <a:ea typeface="宋体"/>
              </a:rPr>
              <a:t>教學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94"/>
              </a:lnSpc>
            </a:pPr>
            <a:endParaRPr lang="en-US" dirty="0" smtClean="0"/>
          </a:p>
          <a:p>
            <a:pPr marL="0" indent="259079">
              <a:lnSpc>
                <a:spcPct val="110833"/>
              </a:lnSpc>
            </a:pPr>
            <a:r>
              <a:rPr lang="zh-CN" altLang="en-US" sz="2400" spc="-10" b="1" dirty="0">
                <a:solidFill>
                  <a:srgbClr val="fefefe"/>
                </a:solidFill>
                <a:latin typeface="宋体"/>
                <a:ea typeface="宋体"/>
              </a:rPr>
              <a:t>補</a:t>
            </a:r>
            <a:r>
              <a:rPr lang="zh-CN" altLang="en-US" sz="2400" spc="-15" b="1" dirty="0">
                <a:solidFill>
                  <a:srgbClr val="fefefe"/>
                </a:solidFill>
                <a:latin typeface="宋体"/>
                <a:ea typeface="宋体"/>
              </a:rPr>
              <a:t>強性</a:t>
            </a:r>
            <a:r>
              <a:rPr lang="zh-CN" altLang="en-US" sz="2400" spc="-10" b="1" dirty="0">
                <a:solidFill>
                  <a:srgbClr val="fefefe"/>
                </a:solidFill>
                <a:latin typeface="宋体"/>
                <a:ea typeface="宋体"/>
              </a:rPr>
              <a:t>教學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marL="0" indent="106679">
              <a:lnSpc>
                <a:spcPct val="110833"/>
              </a:lnSpc>
            </a:pPr>
            <a:r>
              <a:rPr lang="zh-CN" altLang="en-US" sz="2400" spc="-15" b="1" dirty="0">
                <a:solidFill>
                  <a:srgbClr val="fefefe"/>
                </a:solidFill>
                <a:latin typeface="宋体"/>
                <a:ea typeface="宋体"/>
              </a:rPr>
              <a:t>學校</a:t>
            </a:r>
            <a:r>
              <a:rPr lang="zh-CN" altLang="en-US" sz="2400" spc="-10" b="1" dirty="0">
                <a:solidFill>
                  <a:srgbClr val="fefefe"/>
                </a:solidFill>
                <a:latin typeface="宋体"/>
                <a:ea typeface="宋体"/>
              </a:rPr>
              <a:t>特色活動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00"/>
              </a:lnSpc>
            </a:pPr>
            <a:endParaRPr lang="en-US" dirty="0" smtClean="0"/>
          </a:p>
          <a:p>
            <a:pPr marL="0" indent="206628">
              <a:lnSpc>
                <a:spcPct val="110000"/>
              </a:lnSpc>
            </a:pPr>
            <a:r>
              <a:rPr lang="zh-CN" altLang="en-US" sz="3200" spc="-15" b="1" dirty="0">
                <a:solidFill>
                  <a:srgbClr val="fefefe"/>
                </a:solidFill>
                <a:latin typeface="宋体"/>
                <a:ea typeface="宋体"/>
              </a:rPr>
              <a:t>彈性</a:t>
            </a:r>
            <a:r>
              <a:rPr lang="zh-CN" altLang="en-US" sz="3200" spc="-10" b="1" dirty="0">
                <a:solidFill>
                  <a:srgbClr val="fefefe"/>
                </a:solidFill>
                <a:latin typeface="宋体"/>
                <a:ea typeface="宋体"/>
              </a:rPr>
              <a:t>學習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Freeform 254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" name="Picture 25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" y="1143000"/>
            <a:ext cx="10553700" cy="5600700"/>
          </a:xfrm>
          <a:prstGeom prst="rect">
            <a:avLst/>
          </a:prstGeom>
        </p:spPr>
      </p:pic>
      <p:sp>
        <p:nvSpPr>
          <p:cNvPr id="256" name="TextBox 256"/>
          <p:cNvSpPr txBox="1"/>
          <p:nvPr/>
        </p:nvSpPr>
        <p:spPr>
          <a:xfrm>
            <a:off x="3812794" y="181454"/>
            <a:ext cx="8170349" cy="76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000"/>
              </a:lnSpc>
              <a:tabLst>
                <a:tab pos="7805546" algn="l"/>
              </a:tabLst>
            </a:pPr>
            <a:r>
              <a:rPr lang="zh-CN" altLang="en-US" sz="4000" spc="-20" b="1" dirty="0">
                <a:solidFill>
                  <a:srgbClr val="000000"/>
                </a:solidFill>
                <a:latin typeface="宋体"/>
                <a:ea typeface="宋体"/>
              </a:rPr>
              <a:t>技術型高中課程架構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16</a:t>
            </a:r>
          </a:p>
        </p:txBody>
      </p:sp>
      <p:sp>
        <p:nvSpPr>
          <p:cNvPr id="257" name="TextBox 257"/>
          <p:cNvSpPr txBox="1"/>
          <p:nvPr/>
        </p:nvSpPr>
        <p:spPr>
          <a:xfrm>
            <a:off x="419176" y="1878607"/>
            <a:ext cx="241604" cy="1051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5416"/>
              </a:lnSpc>
            </a:pP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課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程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修</a:t>
            </a:r>
            <a:r>
              <a:rPr lang="zh-CN" altLang="en-US" sz="1800" spc="-75" b="1" dirty="0">
                <a:solidFill>
                  <a:srgbClr val="000000"/>
                </a:solidFill>
                <a:latin typeface="宋体"/>
                <a:ea typeface="宋体"/>
              </a:rPr>
              <a:t>習</a:t>
            </a:r>
          </a:p>
        </p:txBody>
      </p:sp>
      <p:sp>
        <p:nvSpPr>
          <p:cNvPr id="258" name="TextBox 258"/>
          <p:cNvSpPr txBox="1"/>
          <p:nvPr/>
        </p:nvSpPr>
        <p:spPr>
          <a:xfrm>
            <a:off x="7256018" y="3991576"/>
            <a:ext cx="2031836" cy="1175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400" spc="-94" b="1" dirty="0">
                <a:solidFill>
                  <a:srgbClr val="fefe00"/>
                </a:solidFill>
                <a:latin typeface="宋体"/>
                <a:ea typeface="宋体"/>
              </a:rPr>
              <a:t>規劃</a:t>
            </a:r>
            <a:r>
              <a:rPr lang="zh-CN" altLang="en-US" sz="1400" spc="-40" b="1" dirty="0">
                <a:solidFill>
                  <a:srgbClr val="fefe00"/>
                </a:solidFill>
                <a:latin typeface="宋体"/>
                <a:cs typeface="宋体"/>
              </a:rPr>
              <a:t> </a:t>
            </a:r>
            <a:r>
              <a:rPr lang="zh-CN" altLang="en-US" sz="1400" spc="-44" b="1" dirty="0">
                <a:solidFill>
                  <a:srgbClr val="fefe00"/>
                </a:solidFill>
                <a:latin typeface="宋体"/>
                <a:ea typeface="宋体"/>
              </a:rPr>
              <a:t>1.2</a:t>
            </a:r>
            <a:r>
              <a:rPr lang="zh-CN" altLang="en-US" sz="1400" spc="-50" b="1" dirty="0">
                <a:solidFill>
                  <a:srgbClr val="fefe00"/>
                </a:solidFill>
                <a:latin typeface="宋体"/>
                <a:ea typeface="宋体"/>
              </a:rPr>
              <a:t>-</a:t>
            </a:r>
            <a:r>
              <a:rPr lang="zh-CN" altLang="en-US" sz="1400" spc="-50" b="1" dirty="0">
                <a:solidFill>
                  <a:srgbClr val="fefe00"/>
                </a:solidFill>
                <a:latin typeface="宋体"/>
                <a:ea typeface="宋体"/>
              </a:rPr>
              <a:t>1.5</a:t>
            </a:r>
            <a:r>
              <a:rPr lang="zh-CN" altLang="en-US" sz="1400" spc="-45" b="1" dirty="0">
                <a:solidFill>
                  <a:srgbClr val="fefe00"/>
                </a:solidFill>
                <a:latin typeface="宋体"/>
                <a:cs typeface="宋体"/>
              </a:rPr>
              <a:t> </a:t>
            </a:r>
            <a:r>
              <a:rPr lang="zh-CN" altLang="en-US" sz="1400" spc="-94" b="1" dirty="0">
                <a:solidFill>
                  <a:srgbClr val="fefe00"/>
                </a:solidFill>
                <a:latin typeface="宋体"/>
                <a:ea typeface="宋体"/>
              </a:rPr>
              <a:t>倍之多元</a:t>
            </a:r>
          </a:p>
          <a:p>
            <a:pPr hangingPunct="0" marL="0">
              <a:lnSpc>
                <a:spcPct val="109583"/>
              </a:lnSpc>
            </a:pPr>
            <a:r>
              <a:rPr lang="zh-CN" altLang="en-US" sz="1400" spc="-25" b="1" dirty="0">
                <a:solidFill>
                  <a:srgbClr val="fefe00"/>
                </a:solidFill>
                <a:latin typeface="宋体"/>
                <a:ea typeface="宋体"/>
              </a:rPr>
              <a:t>選修課程</a:t>
            </a:r>
            <a:r>
              <a:rPr lang="zh-CN" altLang="en-US" sz="1400" spc="-25" b="1" dirty="0">
                <a:solidFill>
                  <a:srgbClr val="fefe00"/>
                </a:solidFill>
                <a:latin typeface="宋体"/>
                <a:ea typeface="宋体"/>
              </a:rPr>
              <a:t>(</a:t>
            </a:r>
            <a:r>
              <a:rPr lang="zh-CN" altLang="en-US" sz="1400" spc="-30" b="1" dirty="0">
                <a:solidFill>
                  <a:srgbClr val="fefe00"/>
                </a:solidFill>
                <a:latin typeface="宋体"/>
                <a:ea typeface="宋体"/>
              </a:rPr>
              <a:t>含跨班、</a:t>
            </a:r>
            <a:r>
              <a:rPr lang="zh-CN" altLang="en-US" sz="1400" spc="-25" b="1" dirty="0">
                <a:solidFill>
                  <a:srgbClr val="fefe00"/>
                </a:solidFill>
                <a:latin typeface="宋体"/>
                <a:ea typeface="宋体"/>
              </a:rPr>
              <a:t>跨科、</a:t>
            </a:r>
            <a:r>
              <a:rPr lang="zh-CN" altLang="en-US" sz="1400" spc="-20" b="1" dirty="0">
                <a:solidFill>
                  <a:srgbClr val="fefe00"/>
                </a:solidFill>
                <a:latin typeface="宋体"/>
                <a:ea typeface="宋体"/>
              </a:rPr>
              <a:t>跨群及跨校選修</a:t>
            </a:r>
            <a:r>
              <a:rPr lang="zh-CN" altLang="en-US" sz="1400" spc="-25" b="1" dirty="0">
                <a:solidFill>
                  <a:srgbClr val="fefe00"/>
                </a:solidFill>
                <a:latin typeface="宋体"/>
                <a:ea typeface="宋体"/>
              </a:rPr>
              <a:t>)</a:t>
            </a:r>
            <a:r>
              <a:rPr lang="zh-CN" altLang="en-US" sz="1400" spc="-25" b="1" dirty="0">
                <a:solidFill>
                  <a:srgbClr val="fefefe"/>
                </a:solidFill>
                <a:latin typeface="宋体"/>
                <a:ea typeface="宋体"/>
              </a:rPr>
              <a:t>，強化</a:t>
            </a:r>
          </a:p>
          <a:p>
            <a:pPr marL="0">
              <a:lnSpc>
                <a:spcPct val="110000"/>
              </a:lnSpc>
            </a:pPr>
            <a:r>
              <a:rPr lang="zh-CN" altLang="en-US" sz="1400" spc="-5" b="1" dirty="0">
                <a:solidFill>
                  <a:srgbClr val="fefefe"/>
                </a:solidFill>
                <a:latin typeface="宋体"/>
                <a:ea typeface="宋体"/>
              </a:rPr>
              <a:t>學生產業專精</a:t>
            </a:r>
            <a:r>
              <a:rPr lang="zh-CN" altLang="en-US" sz="1400" b="1" dirty="0">
                <a:solidFill>
                  <a:srgbClr val="fefefe"/>
                </a:solidFill>
                <a:latin typeface="宋体"/>
                <a:ea typeface="宋体"/>
              </a:rPr>
              <a:t>、多元專</a:t>
            </a:r>
          </a:p>
          <a:p>
            <a:pPr marL="0">
              <a:lnSpc>
                <a:spcPct val="110833"/>
              </a:lnSpc>
            </a:pPr>
            <a:r>
              <a:rPr lang="zh-CN" altLang="en-US" sz="1400" spc="-5" b="1" dirty="0">
                <a:solidFill>
                  <a:srgbClr val="fefefe"/>
                </a:solidFill>
                <a:latin typeface="宋体"/>
                <a:ea typeface="宋体"/>
              </a:rPr>
              <a:t>業及</a:t>
            </a:r>
            <a:r>
              <a:rPr lang="zh-CN" altLang="en-US" sz="1400" b="1" dirty="0">
                <a:solidFill>
                  <a:srgbClr val="fefefe"/>
                </a:solidFill>
                <a:latin typeface="宋体"/>
                <a:ea typeface="宋体"/>
              </a:rPr>
              <a:t>跨</a:t>
            </a:r>
            <a:r>
              <a:rPr lang="zh-CN" altLang="en-US" sz="1400" spc="-5" b="1" dirty="0">
                <a:solidFill>
                  <a:srgbClr val="fefefe"/>
                </a:solidFill>
                <a:latin typeface="宋体"/>
                <a:ea typeface="宋体"/>
              </a:rPr>
              <a:t>域統整</a:t>
            </a:r>
            <a:r>
              <a:rPr lang="zh-CN" altLang="en-US" sz="1400" b="1" dirty="0">
                <a:solidFill>
                  <a:srgbClr val="fefefe"/>
                </a:solidFill>
                <a:latin typeface="宋体"/>
                <a:ea typeface="宋体"/>
              </a:rPr>
              <a:t>能力</a:t>
            </a:r>
          </a:p>
        </p:txBody>
      </p:sp>
      <p:sp>
        <p:nvSpPr>
          <p:cNvPr id="259" name="TextBox 259"/>
          <p:cNvSpPr txBox="1"/>
          <p:nvPr/>
        </p:nvSpPr>
        <p:spPr>
          <a:xfrm>
            <a:off x="419176" y="5568160"/>
            <a:ext cx="241604" cy="1051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5833"/>
              </a:lnSpc>
            </a:pP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學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習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歷</a:t>
            </a:r>
            <a:r>
              <a:rPr lang="zh-CN" altLang="en-US" sz="1800" spc="-75" b="1" dirty="0">
                <a:solidFill>
                  <a:srgbClr val="000000"/>
                </a:solidFill>
                <a:latin typeface="宋体"/>
                <a:ea typeface="宋体"/>
              </a:rPr>
              <a:t>程</a:t>
            </a:r>
          </a:p>
        </p:txBody>
      </p:sp>
      <p:sp>
        <p:nvSpPr>
          <p:cNvPr id="260" name="TextBox 260"/>
          <p:cNvSpPr txBox="1"/>
          <p:nvPr/>
        </p:nvSpPr>
        <p:spPr>
          <a:xfrm>
            <a:off x="3599688" y="6184027"/>
            <a:ext cx="2813201" cy="33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修課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紀錄</a:t>
            </a:r>
            <a:r>
              <a:rPr lang="zh-CN" altLang="en-US" sz="2000" b="1" dirty="0">
                <a:solidFill>
                  <a:srgbClr val="fefefe"/>
                </a:solidFill>
                <a:latin typeface="宋体"/>
                <a:ea typeface="宋体"/>
              </a:rPr>
              <a:t>、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課程</a:t>
            </a: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學習</a:t>
            </a:r>
            <a:r>
              <a:rPr lang="zh-CN" altLang="en-US" sz="2000" b="1" dirty="0">
                <a:solidFill>
                  <a:srgbClr val="fefefe"/>
                </a:solidFill>
                <a:latin typeface="宋体"/>
                <a:ea typeface="宋体"/>
              </a:rPr>
              <a:t>成果</a:t>
            </a:r>
          </a:p>
        </p:txBody>
      </p:sp>
      <p:sp>
        <p:nvSpPr>
          <p:cNvPr id="261" name="TextBox 261"/>
          <p:cNvSpPr txBox="1"/>
          <p:nvPr/>
        </p:nvSpPr>
        <p:spPr>
          <a:xfrm>
            <a:off x="8508492" y="6184027"/>
            <a:ext cx="1030730" cy="33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多元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表現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Freeform 262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4" name="Picture 26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" y="1143000"/>
            <a:ext cx="10424160" cy="5692140"/>
          </a:xfrm>
          <a:prstGeom prst="rect">
            <a:avLst/>
          </a:prstGeom>
        </p:spPr>
      </p:pic>
      <p:sp>
        <p:nvSpPr>
          <p:cNvPr id="264" name="TextBox 264"/>
          <p:cNvSpPr txBox="1"/>
          <p:nvPr/>
        </p:nvSpPr>
        <p:spPr>
          <a:xfrm>
            <a:off x="419176" y="1878607"/>
            <a:ext cx="241604" cy="1051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5416"/>
              </a:lnSpc>
            </a:pP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課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程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修</a:t>
            </a:r>
            <a:r>
              <a:rPr lang="zh-CN" altLang="en-US" sz="1800" spc="-75" b="1" dirty="0">
                <a:solidFill>
                  <a:srgbClr val="000000"/>
                </a:solidFill>
                <a:latin typeface="宋体"/>
                <a:ea typeface="宋体"/>
              </a:rPr>
              <a:t>習</a:t>
            </a:r>
          </a:p>
        </p:txBody>
      </p:sp>
      <p:sp>
        <p:nvSpPr>
          <p:cNvPr id="265" name="TextBox 265"/>
          <p:cNvSpPr txBox="1"/>
          <p:nvPr/>
        </p:nvSpPr>
        <p:spPr>
          <a:xfrm>
            <a:off x="2700527" y="3037874"/>
            <a:ext cx="622300" cy="200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200" spc="-5" dirty="0">
                <a:solidFill>
                  <a:srgbClr val="000000"/>
                </a:solidFill>
                <a:latin typeface="宋体"/>
                <a:ea typeface="宋体"/>
              </a:rPr>
              <a:t>一般</a:t>
            </a:r>
            <a:r>
              <a:rPr lang="zh-CN" altLang="en-US" sz="1200" dirty="0">
                <a:solidFill>
                  <a:srgbClr val="000000"/>
                </a:solidFill>
                <a:latin typeface="宋体"/>
                <a:ea typeface="宋体"/>
              </a:rPr>
              <a:t>科目</a:t>
            </a:r>
          </a:p>
        </p:txBody>
      </p:sp>
      <p:sp>
        <p:nvSpPr>
          <p:cNvPr id="266" name="TextBox 266"/>
          <p:cNvSpPr txBox="1"/>
          <p:nvPr/>
        </p:nvSpPr>
        <p:spPr>
          <a:xfrm>
            <a:off x="3812794" y="268222"/>
            <a:ext cx="4582871" cy="4676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zh-CN" altLang="en-US" sz="4000" spc="-20" b="1" dirty="0">
                <a:solidFill>
                  <a:srgbClr val="000000"/>
                </a:solidFill>
                <a:latin typeface="宋体"/>
                <a:ea typeface="宋体"/>
              </a:rPr>
              <a:t>綜合型高中課程</a:t>
            </a:r>
            <a:r>
              <a:rPr lang="zh-CN" altLang="en-US" sz="4000" spc="-15" b="1" dirty="0">
                <a:solidFill>
                  <a:srgbClr val="000000"/>
                </a:solidFill>
                <a:latin typeface="宋体"/>
                <a:ea typeface="宋体"/>
              </a:rPr>
              <a:t>架構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0"/>
              </a:lnSpc>
            </a:pPr>
            <a:endParaRPr lang="en-US" dirty="0" smtClean="0"/>
          </a:p>
          <a:p>
            <a:pPr marL="0" indent="1679066">
              <a:lnSpc>
                <a:spcPct val="110416"/>
              </a:lnSpc>
              <a:tabLst>
                <a:tab pos="3012948" algn="l"/>
              </a:tabLst>
            </a:pPr>
            <a:r>
              <a:rPr lang="zh-CN" altLang="en-US" sz="1300" spc="-10" b="1" dirty="0">
                <a:solidFill>
                  <a:srgbClr val="000000"/>
                </a:solidFill>
                <a:latin typeface="宋体"/>
                <a:ea typeface="宋体"/>
              </a:rPr>
              <a:t>校訂選修	</a:t>
            </a:r>
            <a:r>
              <a:rPr lang="zh-CN" altLang="en-US" sz="1300" spc="-20" b="1" dirty="0">
                <a:solidFill>
                  <a:srgbClr val="000000"/>
                </a:solidFill>
                <a:latin typeface="宋体"/>
                <a:ea typeface="宋体"/>
              </a:rPr>
              <a:t>校訂選修</a:t>
            </a:r>
          </a:p>
          <a:p>
            <a:pPr marL="0" indent="327659">
              <a:lnSpc>
                <a:spcPct val="109583"/>
              </a:lnSpc>
              <a:spcBef>
                <a:spcPts val="320"/>
              </a:spcBef>
              <a:tabLst>
                <a:tab pos="1677289" algn="l"/>
                <a:tab pos="3005327" algn="l"/>
              </a:tabLst>
            </a:pPr>
            <a:r>
              <a:rPr lang="zh-CN" altLang="en-US" sz="1200" dirty="0">
                <a:solidFill>
                  <a:srgbClr val="000000"/>
                </a:solidFill>
                <a:latin typeface="宋体"/>
                <a:ea typeface="宋体"/>
              </a:rPr>
              <a:t>一般科目	</a:t>
            </a:r>
            <a:r>
              <a:rPr lang="zh-CN" altLang="en-US" sz="1200" dirty="0">
                <a:solidFill>
                  <a:srgbClr val="000000"/>
                </a:solidFill>
                <a:latin typeface="宋体"/>
                <a:ea typeface="宋体"/>
              </a:rPr>
              <a:t>一般科目	</a:t>
            </a:r>
            <a:r>
              <a:rPr lang="zh-CN" altLang="en-US" sz="1300" spc="-10" dirty="0">
                <a:solidFill>
                  <a:srgbClr val="fe0000"/>
                </a:solidFill>
                <a:latin typeface="宋体"/>
                <a:ea typeface="宋体"/>
              </a:rPr>
              <a:t>專</a:t>
            </a:r>
            <a:r>
              <a:rPr lang="zh-CN" altLang="en-US" sz="1300" spc="-15" dirty="0">
                <a:solidFill>
                  <a:srgbClr val="fe0000"/>
                </a:solidFill>
                <a:latin typeface="宋体"/>
                <a:ea typeface="宋体"/>
              </a:rPr>
              <a:t>精</a:t>
            </a:r>
            <a:r>
              <a:rPr lang="zh-CN" altLang="en-US" sz="1300" spc="-20" dirty="0">
                <a:solidFill>
                  <a:srgbClr val="fe0000"/>
                </a:solidFill>
                <a:latin typeface="宋体"/>
                <a:ea typeface="宋体"/>
              </a:rPr>
              <a:t>科目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4"/>
              </a:lnSpc>
            </a:pPr>
            <a:endParaRPr lang="en-US" dirty="0" smtClean="0"/>
          </a:p>
          <a:p>
            <a:pPr marL="0" indent="1576070">
              <a:lnSpc>
                <a:spcPct val="110000"/>
              </a:lnSpc>
              <a:tabLst>
                <a:tab pos="3167125" algn="l"/>
              </a:tabLst>
            </a:pPr>
            <a:r>
              <a:rPr lang="zh-CN" altLang="en-US" sz="1100" spc="25" b="1" dirty="0">
                <a:solidFill>
                  <a:srgbClr val="fefefe"/>
                </a:solidFill>
                <a:latin typeface="宋体"/>
                <a:ea typeface="宋体"/>
              </a:rPr>
              <a:t>延伸部定必修</a:t>
            </a:r>
            <a:r>
              <a:rPr lang="zh-CN" altLang="en-US" sz="1100" spc="25" b="1" dirty="0">
                <a:solidFill>
                  <a:srgbClr val="fefefe"/>
                </a:solidFill>
                <a:latin typeface="宋体"/>
                <a:ea typeface="宋体"/>
              </a:rPr>
              <a:t>，	</a:t>
            </a:r>
            <a:r>
              <a:rPr lang="zh-CN" altLang="en-US" sz="1100" spc="15" b="1" dirty="0">
                <a:solidFill>
                  <a:srgbClr val="fefefe"/>
                </a:solidFill>
                <a:latin typeface="宋体"/>
                <a:ea typeface="宋体"/>
              </a:rPr>
              <a:t>提供學生</a:t>
            </a:r>
            <a:r>
              <a:rPr lang="zh-CN" altLang="en-US" sz="1100" spc="20" b="1" dirty="0">
                <a:solidFill>
                  <a:srgbClr val="fe0000"/>
                </a:solidFill>
                <a:latin typeface="宋体"/>
                <a:ea typeface="宋体"/>
              </a:rPr>
              <a:t>適性分流</a:t>
            </a:r>
          </a:p>
          <a:p>
            <a:pPr marL="0" indent="1576070">
              <a:lnSpc>
                <a:spcPct val="110000"/>
              </a:lnSpc>
              <a:tabLst>
                <a:tab pos="3167125" algn="l"/>
              </a:tabLst>
            </a:pPr>
            <a:r>
              <a:rPr lang="zh-CN" altLang="en-US" sz="1100" spc="20" b="1" dirty="0">
                <a:solidFill>
                  <a:srgbClr val="fefefe"/>
                </a:solidFill>
                <a:latin typeface="宋体"/>
                <a:ea typeface="宋体"/>
              </a:rPr>
              <a:t>課程或以統</a:t>
            </a:r>
            <a:r>
              <a:rPr lang="zh-CN" altLang="en-US" sz="1100" spc="20" b="1" dirty="0">
                <a:solidFill>
                  <a:srgbClr val="fefefe"/>
                </a:solidFill>
                <a:latin typeface="宋体"/>
                <a:ea typeface="宋体"/>
              </a:rPr>
              <a:t>整型</a:t>
            </a:r>
            <a:r>
              <a:rPr lang="zh-CN" altLang="en-US" sz="1100" spc="20" b="1" dirty="0">
                <a:solidFill>
                  <a:srgbClr val="fefefe"/>
                </a:solidFill>
                <a:latin typeface="宋体"/>
                <a:ea typeface="宋体"/>
              </a:rPr>
              <a:t>、	</a:t>
            </a:r>
            <a:r>
              <a:rPr lang="zh-CN" altLang="en-US" sz="1100" spc="15" b="1" dirty="0">
                <a:solidFill>
                  <a:srgbClr val="fefefe"/>
                </a:solidFill>
                <a:latin typeface="宋体"/>
                <a:ea typeface="宋体"/>
              </a:rPr>
              <a:t>之學術學程與專門</a:t>
            </a:r>
          </a:p>
          <a:p>
            <a:pPr marL="0" indent="1576070">
              <a:lnSpc>
                <a:spcPct val="110000"/>
              </a:lnSpc>
              <a:tabLst>
                <a:tab pos="3167125" algn="l"/>
              </a:tabLst>
            </a:pPr>
            <a:r>
              <a:rPr lang="zh-CN" altLang="en-US" sz="1100" spc="20" b="1" dirty="0">
                <a:solidFill>
                  <a:srgbClr val="fefefe"/>
                </a:solidFill>
                <a:latin typeface="宋体"/>
                <a:ea typeface="宋体"/>
              </a:rPr>
              <a:t>探究型或實作型	</a:t>
            </a:r>
            <a:r>
              <a:rPr lang="zh-CN" altLang="en-US" sz="1100" spc="15" b="1" dirty="0">
                <a:solidFill>
                  <a:srgbClr val="fefefe"/>
                </a:solidFill>
                <a:latin typeface="宋体"/>
                <a:ea typeface="宋体"/>
              </a:rPr>
              <a:t>學程課程</a:t>
            </a:r>
            <a:r>
              <a:rPr lang="zh-CN" altLang="en-US" sz="1100" spc="30" b="1" dirty="0">
                <a:solidFill>
                  <a:srgbClr val="fefefe"/>
                </a:solidFill>
                <a:latin typeface="宋体"/>
                <a:ea typeface="宋体"/>
              </a:rPr>
              <a:t>，</a:t>
            </a:r>
            <a:r>
              <a:rPr lang="zh-CN" altLang="en-US" sz="1100" spc="15" b="1" dirty="0">
                <a:solidFill>
                  <a:srgbClr val="fefefe"/>
                </a:solidFill>
                <a:latin typeface="宋体"/>
                <a:ea typeface="宋体"/>
              </a:rPr>
              <a:t>以滿足</a:t>
            </a:r>
          </a:p>
          <a:p>
            <a:pPr marL="0" indent="1576070">
              <a:lnSpc>
                <a:spcPct val="152083"/>
              </a:lnSpc>
              <a:tabLst>
                <a:tab pos="3167125" algn="l"/>
              </a:tabLst>
            </a:pPr>
            <a:r>
              <a:rPr lang="zh-CN" altLang="en-US" sz="1100" spc="25" b="1" dirty="0">
                <a:solidFill>
                  <a:srgbClr val="fefefe"/>
                </a:solidFill>
                <a:latin typeface="宋体"/>
                <a:ea typeface="宋体"/>
              </a:rPr>
              <a:t>課程內容</a:t>
            </a:r>
            <a:r>
              <a:rPr lang="zh-CN" altLang="en-US" sz="1100" spc="25" b="1" dirty="0">
                <a:solidFill>
                  <a:srgbClr val="fefefe"/>
                </a:solidFill>
                <a:latin typeface="宋体"/>
                <a:ea typeface="宋体"/>
              </a:rPr>
              <a:t>，</a:t>
            </a:r>
            <a:r>
              <a:rPr lang="zh-CN" altLang="en-US" sz="1100" spc="25" b="1" dirty="0">
                <a:solidFill>
                  <a:srgbClr val="fefefe"/>
                </a:solidFill>
                <a:latin typeface="宋体"/>
                <a:ea typeface="宋体"/>
              </a:rPr>
              <a:t>供</a:t>
            </a:r>
            <a:r>
              <a:rPr lang="zh-CN" altLang="en-US" sz="1100" spc="25" b="1" dirty="0">
                <a:solidFill>
                  <a:srgbClr val="fefefe"/>
                </a:solidFill>
                <a:latin typeface="宋体"/>
                <a:ea typeface="宋体"/>
              </a:rPr>
              <a:t>學	</a:t>
            </a:r>
            <a:r>
              <a:rPr lang="zh-CN" altLang="en-US" sz="1100" spc="-10" b="1" dirty="0">
                <a:solidFill>
                  <a:srgbClr val="fefefe"/>
                </a:solidFill>
                <a:latin typeface="宋体"/>
                <a:ea typeface="宋体"/>
              </a:rPr>
              <a:t>學生適性發展需求</a:t>
            </a:r>
          </a:p>
          <a:p>
            <a:pPr marL="0" indent="1576070">
              <a:lnSpc>
                <a:spcPct val="110833"/>
              </a:lnSpc>
              <a:spcBef>
                <a:spcPts val="120"/>
              </a:spcBef>
            </a:pP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生</a:t>
            </a:r>
            <a:r>
              <a:rPr lang="zh-CN" altLang="en-US" sz="1100" spc="-5" b="1" dirty="0">
                <a:solidFill>
                  <a:srgbClr val="fefefe"/>
                </a:solidFill>
                <a:latin typeface="宋体"/>
                <a:ea typeface="宋体"/>
              </a:rPr>
              <a:t>學習</a:t>
            </a:r>
          </a:p>
        </p:txBody>
      </p:sp>
      <p:sp>
        <p:nvSpPr>
          <p:cNvPr id="267" name="TextBox 267"/>
          <p:cNvSpPr txBox="1"/>
          <p:nvPr/>
        </p:nvSpPr>
        <p:spPr>
          <a:xfrm>
            <a:off x="11618341" y="181454"/>
            <a:ext cx="3648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17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6693407" y="4966238"/>
            <a:ext cx="828040" cy="555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67056">
              <a:lnSpc>
                <a:spcPct val="100833"/>
              </a:lnSpc>
            </a:pPr>
            <a:r>
              <a:rPr lang="zh-CN" altLang="en-US" sz="1200" spc="-129" b="1" dirty="0">
                <a:solidFill>
                  <a:srgbClr val="000000"/>
                </a:solidFill>
                <a:latin typeface="宋体"/>
                <a:ea typeface="宋体"/>
              </a:rPr>
              <a:t>學術學</a:t>
            </a:r>
            <a:r>
              <a:rPr lang="zh-CN" altLang="en-US" sz="1200" spc="-125" b="1" dirty="0">
                <a:solidFill>
                  <a:srgbClr val="000000"/>
                </a:solidFill>
                <a:latin typeface="宋体"/>
                <a:ea typeface="宋体"/>
              </a:rPr>
              <a:t>程：</a:t>
            </a:r>
            <a:r>
              <a:rPr lang="zh-CN" altLang="en-US" sz="1200" spc="-144" b="1" dirty="0">
                <a:solidFill>
                  <a:srgbClr val="000000"/>
                </a:solidFill>
                <a:latin typeface="宋体"/>
                <a:ea typeface="宋体"/>
              </a:rPr>
              <a:t>參照</a:t>
            </a:r>
            <a:r>
              <a:rPr lang="zh-CN" altLang="en-US" sz="1200" spc="-144" b="1" dirty="0">
                <a:solidFill>
                  <a:srgbClr val="fe0000"/>
                </a:solidFill>
                <a:latin typeface="宋体"/>
                <a:ea typeface="宋体"/>
              </a:rPr>
              <a:t>普高</a:t>
            </a:r>
            <a:r>
              <a:rPr lang="zh-CN" altLang="en-US" sz="1200" spc="-139" b="1" dirty="0">
                <a:solidFill>
                  <a:srgbClr val="fe0000"/>
                </a:solidFill>
                <a:latin typeface="宋体"/>
                <a:ea typeface="宋体"/>
              </a:rPr>
              <a:t>課綱</a:t>
            </a:r>
            <a:r>
              <a:rPr lang="zh-CN" altLang="en-US" sz="1200" spc="-150" b="1" dirty="0">
                <a:solidFill>
                  <a:srgbClr val="000000"/>
                </a:solidFill>
                <a:latin typeface="宋体"/>
                <a:ea typeface="宋体"/>
              </a:rPr>
              <a:t>部定</a:t>
            </a:r>
            <a:r>
              <a:rPr lang="zh-CN" altLang="en-US" sz="1200" spc="-145" b="1" dirty="0">
                <a:solidFill>
                  <a:srgbClr val="000000"/>
                </a:solidFill>
                <a:latin typeface="宋体"/>
                <a:ea typeface="宋体"/>
              </a:rPr>
              <a:t>必修科目</a:t>
            </a:r>
          </a:p>
        </p:txBody>
      </p:sp>
      <p:sp>
        <p:nvSpPr>
          <p:cNvPr id="269" name="TextBox 269"/>
          <p:cNvSpPr txBox="1"/>
          <p:nvPr/>
        </p:nvSpPr>
        <p:spPr>
          <a:xfrm>
            <a:off x="7650226" y="4962269"/>
            <a:ext cx="1312673" cy="5530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4507">
              <a:lnSpc>
                <a:spcPct val="100000"/>
              </a:lnSpc>
            </a:pPr>
            <a:r>
              <a:rPr lang="zh-CN" altLang="en-US" sz="1200" spc="-10" b="1" dirty="0">
                <a:solidFill>
                  <a:srgbClr val="000000"/>
                </a:solidFill>
                <a:latin typeface="宋体"/>
                <a:ea typeface="宋体"/>
              </a:rPr>
              <a:t>專門</a:t>
            </a:r>
            <a:r>
              <a:rPr lang="zh-CN" altLang="en-US" sz="1200" spc="-5" b="1" dirty="0">
                <a:solidFill>
                  <a:srgbClr val="000000"/>
                </a:solidFill>
                <a:latin typeface="宋体"/>
                <a:ea typeface="宋体"/>
              </a:rPr>
              <a:t>學程：</a:t>
            </a:r>
          </a:p>
          <a:p>
            <a:pPr marL="0" indent="39623">
              <a:lnSpc>
                <a:spcPct val="100000"/>
              </a:lnSpc>
            </a:pPr>
            <a:r>
              <a:rPr lang="zh-CN" altLang="en-US" sz="1200" spc="-144" b="1" dirty="0">
                <a:solidFill>
                  <a:srgbClr val="000000"/>
                </a:solidFill>
                <a:latin typeface="宋体"/>
                <a:ea typeface="宋体"/>
              </a:rPr>
              <a:t>參照</a:t>
            </a:r>
            <a:r>
              <a:rPr lang="zh-CN" altLang="en-US" sz="1200" spc="-144" b="1" dirty="0">
                <a:solidFill>
                  <a:srgbClr val="fe0000"/>
                </a:solidFill>
                <a:latin typeface="宋体"/>
                <a:ea typeface="宋体"/>
              </a:rPr>
              <a:t>技高課綱</a:t>
            </a:r>
            <a:r>
              <a:rPr lang="zh-CN" altLang="en-US" sz="1200" spc="-144" b="1" dirty="0">
                <a:solidFill>
                  <a:srgbClr val="000000"/>
                </a:solidFill>
                <a:latin typeface="宋体"/>
                <a:ea typeface="宋体"/>
              </a:rPr>
              <a:t>各群部</a:t>
            </a:r>
          </a:p>
          <a:p>
            <a:pPr marL="0">
              <a:lnSpc>
                <a:spcPct val="100000"/>
              </a:lnSpc>
            </a:pPr>
            <a:r>
              <a:rPr lang="zh-CN" altLang="en-US" sz="1200" spc="-179" b="1" dirty="0">
                <a:solidFill>
                  <a:srgbClr val="000000"/>
                </a:solidFill>
                <a:latin typeface="宋体"/>
                <a:ea typeface="宋体"/>
              </a:rPr>
              <a:t>定必修</a:t>
            </a:r>
            <a:r>
              <a:rPr lang="zh-CN" altLang="en-US" sz="1200" spc="-184" b="1" dirty="0">
                <a:solidFill>
                  <a:srgbClr val="000000"/>
                </a:solidFill>
                <a:latin typeface="宋体"/>
                <a:ea typeface="宋体"/>
              </a:rPr>
              <a:t>專業及實習</a:t>
            </a:r>
            <a:r>
              <a:rPr lang="zh-CN" altLang="en-US" sz="1200" spc="-179" b="1" dirty="0">
                <a:solidFill>
                  <a:srgbClr val="000000"/>
                </a:solidFill>
                <a:latin typeface="宋体"/>
                <a:ea typeface="宋体"/>
              </a:rPr>
              <a:t>科目</a:t>
            </a:r>
          </a:p>
        </p:txBody>
      </p:sp>
      <p:sp>
        <p:nvSpPr>
          <p:cNvPr id="270" name="TextBox 270"/>
          <p:cNvSpPr txBox="1"/>
          <p:nvPr/>
        </p:nvSpPr>
        <p:spPr>
          <a:xfrm>
            <a:off x="419176" y="5568160"/>
            <a:ext cx="241604" cy="1051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5833"/>
              </a:lnSpc>
            </a:pP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學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習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歷</a:t>
            </a:r>
            <a:r>
              <a:rPr lang="zh-CN" altLang="en-US" sz="1800" spc="-75" b="1" dirty="0">
                <a:solidFill>
                  <a:srgbClr val="000000"/>
                </a:solidFill>
                <a:latin typeface="宋体"/>
                <a:ea typeface="宋体"/>
              </a:rPr>
              <a:t>程</a:t>
            </a:r>
          </a:p>
        </p:txBody>
      </p:sp>
      <p:sp>
        <p:nvSpPr>
          <p:cNvPr id="271" name="TextBox 271"/>
          <p:cNvSpPr txBox="1"/>
          <p:nvPr/>
        </p:nvSpPr>
        <p:spPr>
          <a:xfrm>
            <a:off x="3599688" y="6277882"/>
            <a:ext cx="2813507" cy="33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修課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紀錄</a:t>
            </a:r>
            <a:r>
              <a:rPr lang="zh-CN" altLang="en-US" sz="2000" b="1" dirty="0">
                <a:solidFill>
                  <a:srgbClr val="fefefe"/>
                </a:solidFill>
                <a:latin typeface="宋体"/>
                <a:ea typeface="宋体"/>
              </a:rPr>
              <a:t>、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課程</a:t>
            </a: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學習</a:t>
            </a:r>
            <a:r>
              <a:rPr lang="zh-CN" altLang="en-US" sz="2000" b="1" dirty="0">
                <a:solidFill>
                  <a:srgbClr val="fefefe"/>
                </a:solidFill>
                <a:latin typeface="宋体"/>
                <a:ea typeface="宋体"/>
              </a:rPr>
              <a:t>成果</a:t>
            </a:r>
          </a:p>
        </p:txBody>
      </p:sp>
      <p:sp>
        <p:nvSpPr>
          <p:cNvPr id="272" name="TextBox 272"/>
          <p:cNvSpPr txBox="1"/>
          <p:nvPr/>
        </p:nvSpPr>
        <p:spPr>
          <a:xfrm>
            <a:off x="8810879" y="6277882"/>
            <a:ext cx="1031036" cy="33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多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元表現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Freeform 273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5" name="Picture 27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" y="1089660"/>
            <a:ext cx="10652760" cy="5768340"/>
          </a:xfrm>
          <a:prstGeom prst="rect">
            <a:avLst/>
          </a:prstGeom>
        </p:spPr>
      </p:pic>
      <p:sp>
        <p:nvSpPr>
          <p:cNvPr id="275" name="TextBox 275"/>
          <p:cNvSpPr txBox="1"/>
          <p:nvPr/>
        </p:nvSpPr>
        <p:spPr>
          <a:xfrm>
            <a:off x="3812794" y="181454"/>
            <a:ext cx="8170349" cy="76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000"/>
              </a:lnSpc>
              <a:tabLst>
                <a:tab pos="7805546" algn="l"/>
              </a:tabLst>
            </a:pPr>
            <a:r>
              <a:rPr lang="zh-CN" altLang="en-US" sz="4000" spc="-20" b="1" dirty="0">
                <a:solidFill>
                  <a:srgbClr val="000000"/>
                </a:solidFill>
                <a:latin typeface="宋体"/>
                <a:ea typeface="宋体"/>
              </a:rPr>
              <a:t>單科型高中課程架構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18</a:t>
            </a:r>
          </a:p>
        </p:txBody>
      </p:sp>
      <p:sp>
        <p:nvSpPr>
          <p:cNvPr id="276" name="TextBox 276"/>
          <p:cNvSpPr txBox="1"/>
          <p:nvPr/>
        </p:nvSpPr>
        <p:spPr>
          <a:xfrm>
            <a:off x="419176" y="1878607"/>
            <a:ext cx="241604" cy="4741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5416"/>
              </a:lnSpc>
            </a:pP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課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程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修</a:t>
            </a:r>
            <a:r>
              <a:rPr lang="zh-CN" altLang="en-US" sz="1800" spc="-75" b="1" dirty="0">
                <a:solidFill>
                  <a:srgbClr val="000000"/>
                </a:solidFill>
                <a:latin typeface="宋体"/>
                <a:ea typeface="宋体"/>
              </a:rPr>
              <a:t>習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4"/>
              </a:lnSpc>
            </a:pPr>
            <a:endParaRPr lang="en-US" dirty="0" smtClean="0"/>
          </a:p>
          <a:p>
            <a:pPr hangingPunct="0" marL="0">
              <a:lnSpc>
                <a:spcPct val="95833"/>
              </a:lnSpc>
            </a:pP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學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習</a:t>
            </a:r>
            <a:r>
              <a:rPr lang="zh-CN" altLang="en-US" sz="1800" spc="-55" b="1" dirty="0">
                <a:solidFill>
                  <a:srgbClr val="000000"/>
                </a:solidFill>
                <a:latin typeface="宋体"/>
                <a:ea typeface="宋体"/>
              </a:rPr>
              <a:t>歷</a:t>
            </a:r>
            <a:r>
              <a:rPr lang="zh-CN" altLang="en-US" sz="1800" spc="-75" b="1" dirty="0">
                <a:solidFill>
                  <a:srgbClr val="000000"/>
                </a:solidFill>
                <a:latin typeface="宋体"/>
                <a:ea typeface="宋体"/>
              </a:rPr>
              <a:t>程</a:t>
            </a:r>
          </a:p>
        </p:txBody>
      </p:sp>
      <p:sp>
        <p:nvSpPr>
          <p:cNvPr id="277" name="TextBox 277"/>
          <p:cNvSpPr txBox="1"/>
          <p:nvPr/>
        </p:nvSpPr>
        <p:spPr>
          <a:xfrm>
            <a:off x="3996182" y="6338561"/>
            <a:ext cx="2812669" cy="33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修課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紀錄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、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課程</a:t>
            </a: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學習</a:t>
            </a:r>
            <a:r>
              <a:rPr lang="zh-CN" altLang="en-US" sz="2000" b="1" dirty="0">
                <a:solidFill>
                  <a:srgbClr val="fefefe"/>
                </a:solidFill>
                <a:latin typeface="宋体"/>
                <a:ea typeface="宋体"/>
              </a:rPr>
              <a:t>成果</a:t>
            </a:r>
          </a:p>
        </p:txBody>
      </p:sp>
      <p:sp>
        <p:nvSpPr>
          <p:cNvPr id="278" name="TextBox 278"/>
          <p:cNvSpPr txBox="1"/>
          <p:nvPr/>
        </p:nvSpPr>
        <p:spPr>
          <a:xfrm>
            <a:off x="8992489" y="6338561"/>
            <a:ext cx="1030730" cy="33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多元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表現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reeform 279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80"> 
				</p:cNvPr>
          <p:cNvSpPr/>
          <p:nvPr/>
        </p:nvSpPr>
        <p:spPr>
          <a:xfrm>
            <a:off x="920750" y="1454150"/>
            <a:ext cx="10344150" cy="1784350"/>
          </a:xfrm>
          <a:custGeom>
            <a:avLst/>
            <a:gdLst>
              <a:gd name="connsiteX0" fmla="*/ 13817 w 10344150"/>
              <a:gd name="connsiteY0" fmla="*/ 313055 h 1784350"/>
              <a:gd name="connsiteX1" fmla="*/ 308546 w 10344150"/>
              <a:gd name="connsiteY1" fmla="*/ 18288 h 1784350"/>
              <a:gd name="connsiteX2" fmla="*/ 10053193 w 10344150"/>
              <a:gd name="connsiteY2" fmla="*/ 18288 h 1784350"/>
              <a:gd name="connsiteX3" fmla="*/ 10347832 w 10344150"/>
              <a:gd name="connsiteY3" fmla="*/ 313055 h 1784350"/>
              <a:gd name="connsiteX4" fmla="*/ 10347832 w 10344150"/>
              <a:gd name="connsiteY4" fmla="*/ 1491869 h 1784350"/>
              <a:gd name="connsiteX5" fmla="*/ 10053193 w 10344150"/>
              <a:gd name="connsiteY5" fmla="*/ 1786636 h 1784350"/>
              <a:gd name="connsiteX6" fmla="*/ 308546 w 10344150"/>
              <a:gd name="connsiteY6" fmla="*/ 1786636 h 1784350"/>
              <a:gd name="connsiteX7" fmla="*/ 13817 w 10344150"/>
              <a:gd name="connsiteY7" fmla="*/ 1491869 h 1784350"/>
              <a:gd name="connsiteX8" fmla="*/ 13817 w 10344150"/>
              <a:gd name="connsiteY8" fmla="*/ 313055 h 178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4150" h="1784350">
                <a:moveTo>
                  <a:pt x="13817" y="313055"/>
                </a:moveTo>
                <a:cubicBezTo>
                  <a:pt x="13817" y="150241"/>
                  <a:pt x="145770" y="18288"/>
                  <a:pt x="308546" y="18288"/>
                </a:cubicBezTo>
                <a:lnTo>
                  <a:pt x="10053193" y="18288"/>
                </a:lnTo>
                <a:cubicBezTo>
                  <a:pt x="10215880" y="18288"/>
                  <a:pt x="10347832" y="150241"/>
                  <a:pt x="10347832" y="313055"/>
                </a:cubicBezTo>
                <a:lnTo>
                  <a:pt x="10347832" y="1491869"/>
                </a:lnTo>
                <a:cubicBezTo>
                  <a:pt x="10347832" y="1654683"/>
                  <a:pt x="10215880" y="1786636"/>
                  <a:pt x="10053193" y="1786636"/>
                </a:cubicBezTo>
                <a:lnTo>
                  <a:pt x="308546" y="1786636"/>
                </a:lnTo>
                <a:cubicBezTo>
                  <a:pt x="145770" y="1786636"/>
                  <a:pt x="13817" y="1654683"/>
                  <a:pt x="13817" y="1491869"/>
                </a:cubicBezTo>
                <a:lnTo>
                  <a:pt x="13817" y="313055"/>
                </a:lnTo>
                <a:close/>
              </a:path>
            </a:pathLst>
          </a:custGeom>
          <a:solidFill>
            <a:srgbClr val="d3e2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1"/>
          <p:cNvSpPr txBox="1"/>
          <p:nvPr/>
        </p:nvSpPr>
        <p:spPr>
          <a:xfrm>
            <a:off x="1345691" y="416939"/>
            <a:ext cx="9767569" cy="2615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20086">
              <a:lnSpc>
                <a:spcPct val="110416"/>
              </a:lnSpc>
            </a:pPr>
            <a:r>
              <a:rPr lang="zh-CN" altLang="en-US" sz="4000" spc="-25" b="1" dirty="0">
                <a:solidFill>
                  <a:srgbClr val="000000"/>
                </a:solidFill>
                <a:latin typeface="宋体"/>
                <a:ea typeface="宋体"/>
              </a:rPr>
              <a:t>其他類型</a:t>
            </a:r>
            <a:r>
              <a:rPr lang="zh-CN" altLang="en-US" sz="4000" spc="-15" b="1" dirty="0">
                <a:solidFill>
                  <a:srgbClr val="000000"/>
                </a:solidFill>
                <a:latin typeface="宋体"/>
                <a:ea typeface="宋体"/>
              </a:rPr>
              <a:t>課程架構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0"/>
              </a:lnSpc>
            </a:pPr>
            <a:endParaRPr lang="en-US" dirty="0" smtClean="0"/>
          </a:p>
          <a:p>
            <a:pPr hangingPunct="0" marL="0">
              <a:lnSpc>
                <a:spcPct val="150000"/>
              </a:lnSpc>
            </a:pP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進修</a:t>
            </a:r>
            <a:r>
              <a:rPr lang="zh-CN" altLang="en-US" sz="2800" spc="-10" b="1" dirty="0">
                <a:solidFill>
                  <a:srgbClr val="000000"/>
                </a:solidFill>
                <a:latin typeface="宋体"/>
                <a:ea typeface="宋体"/>
              </a:rPr>
              <a:t>部、實用技能學程、建教合作班、體育</a:t>
            </a:r>
            <a:r>
              <a:rPr lang="zh-CN" altLang="en-US" sz="2800" spc="-35" b="1" dirty="0">
                <a:solidFill>
                  <a:srgbClr val="000000"/>
                </a:solidFill>
                <a:latin typeface="宋体"/>
                <a:ea typeface="宋体"/>
              </a:rPr>
              <a:t>班、</a:t>
            </a:r>
            <a:r>
              <a:rPr lang="zh-CN" altLang="en-US" sz="2800" spc="-10" b="1" dirty="0">
                <a:solidFill>
                  <a:srgbClr val="000000"/>
                </a:solidFill>
                <a:latin typeface="宋体"/>
                <a:ea typeface="宋体"/>
              </a:rPr>
              <a:t>藝術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才能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班、</a:t>
            </a:r>
            <a:r>
              <a:rPr lang="zh-CN" altLang="en-US" sz="2800" spc="-20" b="1" dirty="0">
                <a:solidFill>
                  <a:srgbClr val="000000"/>
                </a:solidFill>
                <a:latin typeface="宋体"/>
                <a:ea typeface="宋体"/>
              </a:rPr>
              <a:t>及特殊教育班等課程規劃，另依各該實施規範</a:t>
            </a:r>
            <a:r>
              <a:rPr lang="zh-CN" altLang="en-US" sz="2800" spc="-25" b="1" dirty="0">
                <a:solidFill>
                  <a:srgbClr val="000000"/>
                </a:solidFill>
                <a:latin typeface="宋体"/>
                <a:ea typeface="宋体"/>
              </a:rPr>
              <a:t>/</a:t>
            </a:r>
            <a:r>
              <a:rPr lang="zh-CN" altLang="en-US" sz="2800" spc="-20" b="1" dirty="0">
                <a:solidFill>
                  <a:srgbClr val="000000"/>
                </a:solidFill>
                <a:latin typeface="宋体"/>
                <a:ea typeface="宋体"/>
              </a:rPr>
              <a:t>課程綱要辦理</a:t>
            </a:r>
            <a:r>
              <a:rPr lang="zh-CN" altLang="en-US" sz="2800" spc="-25" b="1" dirty="0">
                <a:solidFill>
                  <a:srgbClr val="000000"/>
                </a:solidFill>
                <a:latin typeface="宋体"/>
                <a:ea typeface="宋体"/>
              </a:rPr>
              <a:t>。</a:t>
            </a:r>
          </a:p>
        </p:txBody>
      </p:sp>
      <p:sp>
        <p:nvSpPr>
          <p:cNvPr id="282" name="TextBox 282"/>
          <p:cNvSpPr txBox="1"/>
          <p:nvPr/>
        </p:nvSpPr>
        <p:spPr>
          <a:xfrm>
            <a:off x="11618341" y="181454"/>
            <a:ext cx="3648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0" y="1516380"/>
            <a:ext cx="7780020" cy="1188719"/>
          </a:xfrm>
          <a:prstGeom prst="rect">
            <a:avLst/>
          </a:prstGeom>
        </p:spPr>
      </p:pic>
      <p:sp>
        <p:nvSpPr>
          <p:cNvPr id="8" name="Freeform 8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> 
				</p:cNvPr>
          <p:cNvSpPr/>
          <p:nvPr/>
        </p:nvSpPr>
        <p:spPr>
          <a:xfrm>
            <a:off x="2279650" y="2825750"/>
            <a:ext cx="7740650" cy="1149350"/>
          </a:xfrm>
          <a:custGeom>
            <a:avLst/>
            <a:gdLst>
              <a:gd name="connsiteX0" fmla="*/ 8001 w 7740650"/>
              <a:gd name="connsiteY0" fmla="*/ 123190 h 1149350"/>
              <a:gd name="connsiteX1" fmla="*/ 123189 w 7740650"/>
              <a:gd name="connsiteY1" fmla="*/ 8001 h 1149350"/>
              <a:gd name="connsiteX2" fmla="*/ 7630159 w 7740650"/>
              <a:gd name="connsiteY2" fmla="*/ 8001 h 1149350"/>
              <a:gd name="connsiteX3" fmla="*/ 7745476 w 7740650"/>
              <a:gd name="connsiteY3" fmla="*/ 123190 h 1149350"/>
              <a:gd name="connsiteX4" fmla="*/ 7745476 w 7740650"/>
              <a:gd name="connsiteY4" fmla="*/ 1045210 h 1149350"/>
              <a:gd name="connsiteX5" fmla="*/ 7630159 w 7740650"/>
              <a:gd name="connsiteY5" fmla="*/ 1160526 h 1149350"/>
              <a:gd name="connsiteX6" fmla="*/ 123189 w 7740650"/>
              <a:gd name="connsiteY6" fmla="*/ 1160526 h 1149350"/>
              <a:gd name="connsiteX7" fmla="*/ 8001 w 7740650"/>
              <a:gd name="connsiteY7" fmla="*/ 1045210 h 1149350"/>
              <a:gd name="connsiteX8" fmla="*/ 8001 w 7740650"/>
              <a:gd name="connsiteY8" fmla="*/ 12319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0650" h="1149350">
                <a:moveTo>
                  <a:pt x="8001" y="123190"/>
                </a:moveTo>
                <a:cubicBezTo>
                  <a:pt x="8001" y="59563"/>
                  <a:pt x="59563" y="8001"/>
                  <a:pt x="123189" y="8001"/>
                </a:cubicBezTo>
                <a:lnTo>
                  <a:pt x="7630159" y="8001"/>
                </a:lnTo>
                <a:cubicBezTo>
                  <a:pt x="7693786" y="8001"/>
                  <a:pt x="7745476" y="59563"/>
                  <a:pt x="7745476" y="123190"/>
                </a:cubicBezTo>
                <a:lnTo>
                  <a:pt x="7745476" y="1045210"/>
                </a:lnTo>
                <a:cubicBezTo>
                  <a:pt x="7745476" y="1108837"/>
                  <a:pt x="7693786" y="1160526"/>
                  <a:pt x="7630159" y="1160526"/>
                </a:cubicBezTo>
                <a:lnTo>
                  <a:pt x="123189" y="1160526"/>
                </a:lnTo>
                <a:cubicBezTo>
                  <a:pt x="59563" y="1160526"/>
                  <a:pt x="8001" y="1108837"/>
                  <a:pt x="8001" y="1045210"/>
                </a:cubicBezTo>
                <a:lnTo>
                  <a:pt x="8001" y="123190"/>
                </a:lnTo>
                <a:close/>
              </a:path>
            </a:pathLst>
          </a:custGeom>
          <a:solidFill>
            <a:srgbClr val="9ab95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 
				</p:cNvPr>
          <p:cNvSpPr/>
          <p:nvPr/>
        </p:nvSpPr>
        <p:spPr>
          <a:xfrm>
            <a:off x="2273300" y="2819400"/>
            <a:ext cx="7747000" cy="1155700"/>
          </a:xfrm>
          <a:custGeom>
            <a:avLst/>
            <a:gdLst>
              <a:gd name="connsiteX0" fmla="*/ 14351 w 7747000"/>
              <a:gd name="connsiteY0" fmla="*/ 129540 h 1155700"/>
              <a:gd name="connsiteX1" fmla="*/ 129539 w 7747000"/>
              <a:gd name="connsiteY1" fmla="*/ 14351 h 1155700"/>
              <a:gd name="connsiteX2" fmla="*/ 7636509 w 7747000"/>
              <a:gd name="connsiteY2" fmla="*/ 14351 h 1155700"/>
              <a:gd name="connsiteX3" fmla="*/ 7751826 w 7747000"/>
              <a:gd name="connsiteY3" fmla="*/ 129540 h 1155700"/>
              <a:gd name="connsiteX4" fmla="*/ 7751826 w 7747000"/>
              <a:gd name="connsiteY4" fmla="*/ 1051560 h 1155700"/>
              <a:gd name="connsiteX5" fmla="*/ 7636509 w 7747000"/>
              <a:gd name="connsiteY5" fmla="*/ 1166876 h 1155700"/>
              <a:gd name="connsiteX6" fmla="*/ 129539 w 7747000"/>
              <a:gd name="connsiteY6" fmla="*/ 1166876 h 1155700"/>
              <a:gd name="connsiteX7" fmla="*/ 14351 w 7747000"/>
              <a:gd name="connsiteY7" fmla="*/ 1051560 h 1155700"/>
              <a:gd name="connsiteX8" fmla="*/ 14351 w 7747000"/>
              <a:gd name="connsiteY8" fmla="*/ 12954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7000" h="1155700">
                <a:moveTo>
                  <a:pt x="14351" y="129540"/>
                </a:moveTo>
                <a:cubicBezTo>
                  <a:pt x="14351" y="65913"/>
                  <a:pt x="65913" y="14351"/>
                  <a:pt x="129539" y="14351"/>
                </a:cubicBezTo>
                <a:lnTo>
                  <a:pt x="7636509" y="14351"/>
                </a:lnTo>
                <a:cubicBezTo>
                  <a:pt x="7700136" y="14351"/>
                  <a:pt x="7751826" y="65913"/>
                  <a:pt x="7751826" y="129540"/>
                </a:cubicBezTo>
                <a:lnTo>
                  <a:pt x="7751826" y="1051560"/>
                </a:lnTo>
                <a:cubicBezTo>
                  <a:pt x="7751826" y="1115187"/>
                  <a:pt x="7700136" y="1166876"/>
                  <a:pt x="7636509" y="1166876"/>
                </a:cubicBezTo>
                <a:lnTo>
                  <a:pt x="129539" y="1166876"/>
                </a:lnTo>
                <a:cubicBezTo>
                  <a:pt x="65913" y="1166876"/>
                  <a:pt x="14351" y="1115187"/>
                  <a:pt x="14351" y="1051560"/>
                </a:cubicBezTo>
                <a:lnTo>
                  <a:pt x="14351" y="12954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4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0" y="2926080"/>
            <a:ext cx="1577340" cy="960119"/>
          </a:xfrm>
          <a:prstGeom prst="rect">
            <a:avLst/>
          </a:prstGeom>
        </p:spPr>
      </p:pic>
      <p:sp>
        <p:nvSpPr>
          <p:cNvPr id="12" name="Freeform 12"> 
				</p:cNvPr>
          <p:cNvSpPr/>
          <p:nvPr/>
        </p:nvSpPr>
        <p:spPr>
          <a:xfrm>
            <a:off x="2273300" y="4114800"/>
            <a:ext cx="7747000" cy="1155700"/>
          </a:xfrm>
          <a:custGeom>
            <a:avLst/>
            <a:gdLst>
              <a:gd name="connsiteX0" fmla="*/ 14351 w 7747000"/>
              <a:gd name="connsiteY0" fmla="*/ 129540 h 1155700"/>
              <a:gd name="connsiteX1" fmla="*/ 129539 w 7747000"/>
              <a:gd name="connsiteY1" fmla="*/ 14224 h 1155700"/>
              <a:gd name="connsiteX2" fmla="*/ 7636509 w 7747000"/>
              <a:gd name="connsiteY2" fmla="*/ 14224 h 1155700"/>
              <a:gd name="connsiteX3" fmla="*/ 7751826 w 7747000"/>
              <a:gd name="connsiteY3" fmla="*/ 129540 h 1155700"/>
              <a:gd name="connsiteX4" fmla="*/ 7751826 w 7747000"/>
              <a:gd name="connsiteY4" fmla="*/ 1051560 h 1155700"/>
              <a:gd name="connsiteX5" fmla="*/ 7636509 w 7747000"/>
              <a:gd name="connsiteY5" fmla="*/ 1166876 h 1155700"/>
              <a:gd name="connsiteX6" fmla="*/ 129539 w 7747000"/>
              <a:gd name="connsiteY6" fmla="*/ 1166876 h 1155700"/>
              <a:gd name="connsiteX7" fmla="*/ 14351 w 7747000"/>
              <a:gd name="connsiteY7" fmla="*/ 1051560 h 1155700"/>
              <a:gd name="connsiteX8" fmla="*/ 14351 w 7747000"/>
              <a:gd name="connsiteY8" fmla="*/ 12954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7000" h="1155700">
                <a:moveTo>
                  <a:pt x="14351" y="129540"/>
                </a:moveTo>
                <a:cubicBezTo>
                  <a:pt x="14351" y="65913"/>
                  <a:pt x="65913" y="14224"/>
                  <a:pt x="129539" y="14224"/>
                </a:cubicBezTo>
                <a:lnTo>
                  <a:pt x="7636509" y="14224"/>
                </a:lnTo>
                <a:cubicBezTo>
                  <a:pt x="7700136" y="14224"/>
                  <a:pt x="7751826" y="65913"/>
                  <a:pt x="7751826" y="129540"/>
                </a:cubicBezTo>
                <a:lnTo>
                  <a:pt x="7751826" y="1051560"/>
                </a:lnTo>
                <a:cubicBezTo>
                  <a:pt x="7751826" y="1115187"/>
                  <a:pt x="7700136" y="1166876"/>
                  <a:pt x="7636509" y="1166876"/>
                </a:cubicBezTo>
                <a:lnTo>
                  <a:pt x="129539" y="1166876"/>
                </a:lnTo>
                <a:cubicBezTo>
                  <a:pt x="65913" y="1166876"/>
                  <a:pt x="14351" y="1115187"/>
                  <a:pt x="14351" y="1051560"/>
                </a:cubicBezTo>
                <a:lnTo>
                  <a:pt x="14351" y="129540"/>
                </a:lnTo>
                <a:close/>
              </a:path>
            </a:pathLst>
          </a:custGeom>
          <a:solidFill>
            <a:srgbClr val="ee931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 
				</p:cNvPr>
          <p:cNvSpPr/>
          <p:nvPr/>
        </p:nvSpPr>
        <p:spPr>
          <a:xfrm>
            <a:off x="2273300" y="4114800"/>
            <a:ext cx="7747000" cy="1155700"/>
          </a:xfrm>
          <a:custGeom>
            <a:avLst/>
            <a:gdLst>
              <a:gd name="connsiteX0" fmla="*/ 14351 w 7747000"/>
              <a:gd name="connsiteY0" fmla="*/ 129540 h 1155700"/>
              <a:gd name="connsiteX1" fmla="*/ 129539 w 7747000"/>
              <a:gd name="connsiteY1" fmla="*/ 14224 h 1155700"/>
              <a:gd name="connsiteX2" fmla="*/ 7636509 w 7747000"/>
              <a:gd name="connsiteY2" fmla="*/ 14224 h 1155700"/>
              <a:gd name="connsiteX3" fmla="*/ 7751826 w 7747000"/>
              <a:gd name="connsiteY3" fmla="*/ 129540 h 1155700"/>
              <a:gd name="connsiteX4" fmla="*/ 7751826 w 7747000"/>
              <a:gd name="connsiteY4" fmla="*/ 1051560 h 1155700"/>
              <a:gd name="connsiteX5" fmla="*/ 7636509 w 7747000"/>
              <a:gd name="connsiteY5" fmla="*/ 1166876 h 1155700"/>
              <a:gd name="connsiteX6" fmla="*/ 129539 w 7747000"/>
              <a:gd name="connsiteY6" fmla="*/ 1166876 h 1155700"/>
              <a:gd name="connsiteX7" fmla="*/ 14351 w 7747000"/>
              <a:gd name="connsiteY7" fmla="*/ 1051560 h 1155700"/>
              <a:gd name="connsiteX8" fmla="*/ 14351 w 7747000"/>
              <a:gd name="connsiteY8" fmla="*/ 12954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7000" h="1155700">
                <a:moveTo>
                  <a:pt x="14351" y="129540"/>
                </a:moveTo>
                <a:cubicBezTo>
                  <a:pt x="14351" y="65913"/>
                  <a:pt x="65913" y="14224"/>
                  <a:pt x="129539" y="14224"/>
                </a:cubicBezTo>
                <a:lnTo>
                  <a:pt x="7636509" y="14224"/>
                </a:lnTo>
                <a:cubicBezTo>
                  <a:pt x="7700136" y="14224"/>
                  <a:pt x="7751826" y="65913"/>
                  <a:pt x="7751826" y="129540"/>
                </a:cubicBezTo>
                <a:lnTo>
                  <a:pt x="7751826" y="1051560"/>
                </a:lnTo>
                <a:cubicBezTo>
                  <a:pt x="7751826" y="1115187"/>
                  <a:pt x="7700136" y="1166876"/>
                  <a:pt x="7636509" y="1166876"/>
                </a:cubicBezTo>
                <a:lnTo>
                  <a:pt x="129539" y="1166876"/>
                </a:lnTo>
                <a:cubicBezTo>
                  <a:pt x="65913" y="1166876"/>
                  <a:pt x="14351" y="1115187"/>
                  <a:pt x="14351" y="1051560"/>
                </a:cubicBezTo>
                <a:lnTo>
                  <a:pt x="14351" y="12954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380" y="4137660"/>
            <a:ext cx="1737360" cy="121158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677777" y="181454"/>
            <a:ext cx="245929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10" dirty="0">
                <a:solidFill>
                  <a:srgbClr val="fefefe"/>
                </a:solidFill>
                <a:latin typeface="Arial Black"/>
                <a:ea typeface="Arial Black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75759" y="1651833"/>
            <a:ext cx="4278632" cy="3424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en-US" altLang="zh-CN" sz="4400" spc="80" b="1" dirty="0">
                <a:solidFill>
                  <a:srgbClr val="fefefe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4400" spc="-375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800" spc="50" b="1" dirty="0">
                <a:solidFill>
                  <a:srgbClr val="fefefe"/>
                </a:solidFill>
                <a:latin typeface="宋体"/>
                <a:ea typeface="宋体"/>
              </a:rPr>
              <a:t>108</a:t>
            </a:r>
            <a:r>
              <a:rPr lang="zh-CN" altLang="en-US" sz="2800" spc="104" b="1" dirty="0">
                <a:solidFill>
                  <a:srgbClr val="fefefe"/>
                </a:solidFill>
                <a:latin typeface="宋体"/>
                <a:ea typeface="宋体"/>
              </a:rPr>
              <a:t>課</a:t>
            </a:r>
            <a:r>
              <a:rPr lang="zh-CN" altLang="en-US" sz="2800" spc="100" b="1" dirty="0">
                <a:solidFill>
                  <a:srgbClr val="fefefe"/>
                </a:solidFill>
                <a:latin typeface="宋体"/>
                <a:ea typeface="宋体"/>
              </a:rPr>
              <a:t>綱重要</a:t>
            </a:r>
            <a:r>
              <a:rPr lang="zh-CN" altLang="en-US" sz="2800" spc="100" b="1" dirty="0">
                <a:solidFill>
                  <a:srgbClr val="fefefe"/>
                </a:solidFill>
                <a:latin typeface="宋体"/>
                <a:ea typeface="宋体"/>
              </a:rPr>
              <a:t>理念與內涵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0"/>
              </a:lnSpc>
            </a:pPr>
            <a:endParaRPr lang="en-US" dirty="0" smtClean="0"/>
          </a:p>
          <a:p>
            <a:pPr marL="0" indent="47498">
              <a:lnSpc>
                <a:spcPct val="110000"/>
              </a:lnSpc>
            </a:pPr>
            <a:r>
              <a:rPr lang="en-US" altLang="zh-CN" sz="4400" spc="25" b="1" dirty="0">
                <a:solidFill>
                  <a:srgbClr val="fefefe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4400" spc="-234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800" spc="30" b="1" dirty="0">
                <a:solidFill>
                  <a:srgbClr val="fefefe"/>
                </a:solidFill>
                <a:latin typeface="宋体"/>
                <a:ea typeface="宋体"/>
              </a:rPr>
              <a:t>高級中等學校課程綱要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5"/>
              </a:lnSpc>
            </a:pPr>
            <a:endParaRPr lang="en-US" dirty="0" smtClean="0"/>
          </a:p>
          <a:p>
            <a:pPr marL="0" indent="69850">
              <a:lnSpc>
                <a:spcPct val="110000"/>
              </a:lnSpc>
            </a:pPr>
            <a:r>
              <a:rPr lang="en-US" altLang="zh-CN" sz="4400" spc="25" b="1" dirty="0">
                <a:solidFill>
                  <a:srgbClr val="fefefe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4400" spc="-370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800" spc="30" b="1" dirty="0">
                <a:solidFill>
                  <a:srgbClr val="fefefe"/>
                </a:solidFill>
                <a:latin typeface="宋体"/>
                <a:ea typeface="宋体"/>
              </a:rPr>
              <a:t>學生學習歷程檔案簡介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Freeform 283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4"> 
				</p:cNvPr>
          <p:cNvSpPr/>
          <p:nvPr/>
        </p:nvSpPr>
        <p:spPr>
          <a:xfrm>
            <a:off x="9867900" y="1231900"/>
            <a:ext cx="1816100" cy="2273300"/>
          </a:xfrm>
          <a:custGeom>
            <a:avLst/>
            <a:gdLst>
              <a:gd name="connsiteX0" fmla="*/ 20573 w 1816100"/>
              <a:gd name="connsiteY0" fmla="*/ 2278507 h 2273300"/>
              <a:gd name="connsiteX1" fmla="*/ 1823339 w 1816100"/>
              <a:gd name="connsiteY1" fmla="*/ 2278507 h 2273300"/>
              <a:gd name="connsiteX2" fmla="*/ 1823339 w 1816100"/>
              <a:gd name="connsiteY2" fmla="*/ 18669 h 2273300"/>
              <a:gd name="connsiteX3" fmla="*/ 20573 w 1816100"/>
              <a:gd name="connsiteY3" fmla="*/ 18669 h 2273300"/>
              <a:gd name="connsiteX4" fmla="*/ 20573 w 1816100"/>
              <a:gd name="connsiteY4" fmla="*/ 2278507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100" h="2273300">
                <a:moveTo>
                  <a:pt x="20573" y="2278507"/>
                </a:moveTo>
                <a:lnTo>
                  <a:pt x="1823339" y="2278507"/>
                </a:lnTo>
                <a:lnTo>
                  <a:pt x="1823339" y="18669"/>
                </a:lnTo>
                <a:lnTo>
                  <a:pt x="20573" y="18669"/>
                </a:lnTo>
                <a:lnTo>
                  <a:pt x="20573" y="2278507"/>
                </a:lnTo>
                <a:close/>
              </a:path>
            </a:pathLst>
          </a:custGeom>
          <a:solidFill>
            <a:srgbClr val="41bc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" name="Picture 28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" y="1264920"/>
            <a:ext cx="11605260" cy="5341620"/>
          </a:xfrm>
          <a:prstGeom prst="rect">
            <a:avLst/>
          </a:prstGeom>
        </p:spPr>
      </p:pic>
      <p:sp>
        <p:nvSpPr>
          <p:cNvPr id="286" name="TextBox 286"/>
          <p:cNvSpPr txBox="1"/>
          <p:nvPr/>
        </p:nvSpPr>
        <p:spPr>
          <a:xfrm>
            <a:off x="2542920" y="181454"/>
            <a:ext cx="9440222" cy="76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000"/>
              </a:lnSpc>
              <a:tabLst>
                <a:tab pos="9075420" algn="l"/>
              </a:tabLst>
            </a:pPr>
            <a:r>
              <a:rPr lang="zh-CN" altLang="en-US" sz="4000" spc="-15" b="1" dirty="0">
                <a:solidFill>
                  <a:srgbClr val="000000"/>
                </a:solidFill>
                <a:latin typeface="宋体"/>
                <a:ea typeface="宋体"/>
              </a:rPr>
              <a:t>全國高級中等學校課程計畫平</a:t>
            </a:r>
            <a:r>
              <a:rPr lang="zh-CN" altLang="en-US" sz="4000" spc="-80" b="1" dirty="0">
                <a:solidFill>
                  <a:srgbClr val="000000"/>
                </a:solidFill>
                <a:latin typeface="宋体"/>
                <a:ea typeface="宋体"/>
              </a:rPr>
              <a:t>臺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20</a:t>
            </a:r>
          </a:p>
        </p:txBody>
      </p:sp>
      <p:sp>
        <p:nvSpPr>
          <p:cNvPr id="287" name="TextBox 287"/>
          <p:cNvSpPr txBox="1"/>
          <p:nvPr/>
        </p:nvSpPr>
        <p:spPr>
          <a:xfrm>
            <a:off x="10027284" y="2830795"/>
            <a:ext cx="1540052" cy="562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25908">
              <a:lnSpc>
                <a:spcPct val="102499"/>
              </a:lnSpc>
            </a:pPr>
            <a:r>
              <a:rPr lang="zh-CN" altLang="en-US" sz="1600" spc="-139" b="1" dirty="0">
                <a:solidFill>
                  <a:srgbClr val="fefefe"/>
                </a:solidFill>
                <a:latin typeface="宋体"/>
                <a:ea typeface="宋体"/>
              </a:rPr>
              <a:t>全國高級中等</a:t>
            </a:r>
            <a:r>
              <a:rPr lang="zh-CN" altLang="en-US" sz="1600" spc="-139" b="1" dirty="0">
                <a:solidFill>
                  <a:srgbClr val="fefefe"/>
                </a:solidFill>
                <a:latin typeface="宋体"/>
                <a:ea typeface="宋体"/>
              </a:rPr>
              <a:t>學校</a:t>
            </a:r>
            <a:r>
              <a:rPr lang="zh-CN" altLang="en-US" sz="2000" spc="-15" b="1" dirty="0">
                <a:solidFill>
                  <a:srgbClr val="fefefe"/>
                </a:solidFill>
                <a:latin typeface="宋体"/>
                <a:ea typeface="宋体"/>
              </a:rPr>
              <a:t>課程</a:t>
            </a:r>
            <a:r>
              <a:rPr lang="zh-CN" altLang="en-US" sz="2000" spc="-20" b="1" dirty="0">
                <a:solidFill>
                  <a:srgbClr val="fefefe"/>
                </a:solidFill>
                <a:latin typeface="宋体"/>
                <a:ea typeface="宋体"/>
              </a:rPr>
              <a:t>計</a:t>
            </a:r>
            <a:r>
              <a:rPr lang="zh-CN" altLang="en-US" sz="2000" spc="-15" b="1" dirty="0">
                <a:solidFill>
                  <a:srgbClr val="fefefe"/>
                </a:solidFill>
                <a:latin typeface="宋体"/>
                <a:ea typeface="宋体"/>
              </a:rPr>
              <a:t>畫平臺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Freeform 288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9"> 
				</p:cNvPr>
          <p:cNvSpPr/>
          <p:nvPr/>
        </p:nvSpPr>
        <p:spPr>
          <a:xfrm>
            <a:off x="0" y="2742730"/>
            <a:ext cx="12192000" cy="847432"/>
          </a:xfrm>
          <a:custGeom>
            <a:avLst/>
            <a:gdLst>
              <a:gd name="connsiteX0" fmla="*/ 0 w 12192000"/>
              <a:gd name="connsiteY0" fmla="*/ 847432 h 847432"/>
              <a:gd name="connsiteX1" fmla="*/ 12192000 w 12192000"/>
              <a:gd name="connsiteY1" fmla="*/ 847432 h 847432"/>
              <a:gd name="connsiteX2" fmla="*/ 12192000 w 12192000"/>
              <a:gd name="connsiteY2" fmla="*/ 0 h 847432"/>
              <a:gd name="connsiteX3" fmla="*/ 0 w 12192000"/>
              <a:gd name="connsiteY3" fmla="*/ 0 h 847432"/>
              <a:gd name="connsiteX4" fmla="*/ 0 w 12192000"/>
              <a:gd name="connsiteY4" fmla="*/ 847432 h 8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432">
                <a:moveTo>
                  <a:pt x="0" y="847432"/>
                </a:moveTo>
                <a:lnTo>
                  <a:pt x="12192000" y="847432"/>
                </a:lnTo>
                <a:lnTo>
                  <a:pt x="12192000" y="0"/>
                </a:lnTo>
                <a:lnTo>
                  <a:pt x="0" y="0"/>
                </a:lnTo>
                <a:lnTo>
                  <a:pt x="0" y="847432"/>
                </a:lnTo>
                <a:close/>
              </a:path>
            </a:pathLst>
          </a:custGeom>
          <a:solidFill>
            <a:srgbClr val="c07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29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59340" cy="6858000"/>
          </a:xfrm>
          <a:prstGeom prst="rect">
            <a:avLst/>
          </a:prstGeom>
        </p:spPr>
      </p:pic>
      <p:sp>
        <p:nvSpPr>
          <p:cNvPr id="291" name="TextBox 291"/>
          <p:cNvSpPr txBox="1"/>
          <p:nvPr/>
        </p:nvSpPr>
        <p:spPr>
          <a:xfrm>
            <a:off x="5190997" y="2863866"/>
            <a:ext cx="5950965" cy="1238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4400" spc="259" b="1" dirty="0">
                <a:solidFill>
                  <a:srgbClr val="fefefe"/>
                </a:solidFill>
                <a:latin typeface="宋体"/>
                <a:ea typeface="宋体"/>
              </a:rPr>
              <a:t>學生學習歷</a:t>
            </a:r>
            <a:r>
              <a:rPr lang="zh-CN" altLang="en-US" sz="4400" spc="254" b="1" dirty="0">
                <a:solidFill>
                  <a:srgbClr val="fefefe"/>
                </a:solidFill>
                <a:latin typeface="宋体"/>
                <a:ea typeface="宋体"/>
              </a:rPr>
              <a:t>程檔案簡介</a:t>
            </a:r>
          </a:p>
          <a:p>
            <a:pPr marL="0">
              <a:lnSpc>
                <a:spcPct val="100000"/>
              </a:lnSpc>
              <a:spcBef>
                <a:spcPts val="150"/>
              </a:spcBef>
            </a:pPr>
            <a:r>
              <a:rPr lang="zh-CN" altLang="en-US" sz="3600" spc="-134" b="1" dirty="0">
                <a:solidFill>
                  <a:srgbClr val="fefefe"/>
                </a:solidFill>
                <a:latin typeface="宋体"/>
                <a:ea typeface="宋体"/>
              </a:rPr>
              <a:t>(</a:t>
            </a:r>
            <a:r>
              <a:rPr lang="zh-CN" altLang="en-US" sz="3600" spc="-265" b="1" dirty="0">
                <a:solidFill>
                  <a:srgbClr val="fefefe"/>
                </a:solidFill>
                <a:latin typeface="宋体"/>
                <a:ea typeface="宋体"/>
              </a:rPr>
              <a:t>高級中等學校學生適用</a:t>
            </a:r>
            <a:r>
              <a:rPr lang="zh-CN" altLang="en-US" sz="3600" spc="-159" b="1" dirty="0">
                <a:solidFill>
                  <a:srgbClr val="fefefe"/>
                </a:solidFill>
                <a:latin typeface="宋体"/>
                <a:ea typeface="宋体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92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 293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4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5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reeform 296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reeform 297"> 
				</p:cNvPr>
          <p:cNvSpPr/>
          <p:nvPr/>
        </p:nvSpPr>
        <p:spPr>
          <a:xfrm>
            <a:off x="438150" y="1123950"/>
            <a:ext cx="4845050" cy="5353050"/>
          </a:xfrm>
          <a:custGeom>
            <a:avLst/>
            <a:gdLst>
              <a:gd name="connsiteX0" fmla="*/ 19050 w 4845050"/>
              <a:gd name="connsiteY0" fmla="*/ 5356098 h 5353050"/>
              <a:gd name="connsiteX1" fmla="*/ 4856479 w 4845050"/>
              <a:gd name="connsiteY1" fmla="*/ 5356098 h 5353050"/>
              <a:gd name="connsiteX2" fmla="*/ 4856479 w 4845050"/>
              <a:gd name="connsiteY2" fmla="*/ 28067 h 5353050"/>
              <a:gd name="connsiteX3" fmla="*/ 19050 w 4845050"/>
              <a:gd name="connsiteY3" fmla="*/ 28067 h 5353050"/>
              <a:gd name="connsiteX4" fmla="*/ 19050 w 4845050"/>
              <a:gd name="connsiteY4" fmla="*/ 5356098 h 535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5050" h="5353050">
                <a:moveTo>
                  <a:pt x="19050" y="5356098"/>
                </a:moveTo>
                <a:lnTo>
                  <a:pt x="4856479" y="5356098"/>
                </a:lnTo>
                <a:lnTo>
                  <a:pt x="4856479" y="28067"/>
                </a:lnTo>
                <a:lnTo>
                  <a:pt x="19050" y="28067"/>
                </a:lnTo>
                <a:lnTo>
                  <a:pt x="19050" y="5356098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reeform 298"> 
				</p:cNvPr>
          <p:cNvSpPr/>
          <p:nvPr/>
        </p:nvSpPr>
        <p:spPr>
          <a:xfrm>
            <a:off x="438150" y="1123950"/>
            <a:ext cx="4845050" cy="5353050"/>
          </a:xfrm>
          <a:custGeom>
            <a:avLst/>
            <a:gdLst>
              <a:gd name="connsiteX0" fmla="*/ 19050 w 4845050"/>
              <a:gd name="connsiteY0" fmla="*/ 5356098 h 5353050"/>
              <a:gd name="connsiteX1" fmla="*/ 4856479 w 4845050"/>
              <a:gd name="connsiteY1" fmla="*/ 5356098 h 5353050"/>
              <a:gd name="connsiteX2" fmla="*/ 4856479 w 4845050"/>
              <a:gd name="connsiteY2" fmla="*/ 28067 h 5353050"/>
              <a:gd name="connsiteX3" fmla="*/ 19050 w 4845050"/>
              <a:gd name="connsiteY3" fmla="*/ 28067 h 5353050"/>
              <a:gd name="connsiteX4" fmla="*/ 19050 w 4845050"/>
              <a:gd name="connsiteY4" fmla="*/ 5356098 h 535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5050" h="5353050">
                <a:moveTo>
                  <a:pt x="19050" y="5356098"/>
                </a:moveTo>
                <a:lnTo>
                  <a:pt x="4856479" y="5356098"/>
                </a:lnTo>
                <a:lnTo>
                  <a:pt x="4856479" y="28067"/>
                </a:lnTo>
                <a:lnTo>
                  <a:pt x="19050" y="28067"/>
                </a:lnTo>
                <a:lnTo>
                  <a:pt x="19050" y="535609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400">
            <a:solidFill>
              <a:srgbClr val="bd331e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0" name="Picture 30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" y="1356360"/>
            <a:ext cx="1493520" cy="4130040"/>
          </a:xfrm>
          <a:prstGeom prst="rect">
            <a:avLst/>
          </a:prstGeom>
        </p:spPr>
      </p:pic>
      <p:sp>
        <p:nvSpPr>
          <p:cNvPr id="300" name="Freeform 300"> 
				</p:cNvPr>
          <p:cNvSpPr/>
          <p:nvPr/>
        </p:nvSpPr>
        <p:spPr>
          <a:xfrm>
            <a:off x="3740150" y="4476750"/>
            <a:ext cx="895350" cy="857250"/>
          </a:xfrm>
          <a:custGeom>
            <a:avLst/>
            <a:gdLst>
              <a:gd name="connsiteX0" fmla="*/ 27178 w 895350"/>
              <a:gd name="connsiteY0" fmla="*/ 162179 h 857250"/>
              <a:gd name="connsiteX1" fmla="*/ 167894 w 895350"/>
              <a:gd name="connsiteY1" fmla="*/ 21463 h 857250"/>
              <a:gd name="connsiteX2" fmla="*/ 756920 w 895350"/>
              <a:gd name="connsiteY2" fmla="*/ 21463 h 857250"/>
              <a:gd name="connsiteX3" fmla="*/ 897635 w 895350"/>
              <a:gd name="connsiteY3" fmla="*/ 162179 h 857250"/>
              <a:gd name="connsiteX4" fmla="*/ 897635 w 895350"/>
              <a:gd name="connsiteY4" fmla="*/ 725297 h 857250"/>
              <a:gd name="connsiteX5" fmla="*/ 756920 w 895350"/>
              <a:gd name="connsiteY5" fmla="*/ 866013 h 857250"/>
              <a:gd name="connsiteX6" fmla="*/ 167894 w 895350"/>
              <a:gd name="connsiteY6" fmla="*/ 866013 h 857250"/>
              <a:gd name="connsiteX7" fmla="*/ 27178 w 895350"/>
              <a:gd name="connsiteY7" fmla="*/ 725297 h 857250"/>
              <a:gd name="connsiteX8" fmla="*/ 27178 w 895350"/>
              <a:gd name="connsiteY8" fmla="*/ 162179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857250">
                <a:moveTo>
                  <a:pt x="27178" y="162179"/>
                </a:moveTo>
                <a:cubicBezTo>
                  <a:pt x="27178" y="84455"/>
                  <a:pt x="90170" y="21463"/>
                  <a:pt x="167894" y="21463"/>
                </a:cubicBezTo>
                <a:lnTo>
                  <a:pt x="756920" y="21463"/>
                </a:lnTo>
                <a:cubicBezTo>
                  <a:pt x="834644" y="21463"/>
                  <a:pt x="897635" y="84455"/>
                  <a:pt x="897635" y="162179"/>
                </a:cubicBezTo>
                <a:lnTo>
                  <a:pt x="897635" y="725297"/>
                </a:lnTo>
                <a:cubicBezTo>
                  <a:pt x="897635" y="803021"/>
                  <a:pt x="834644" y="866013"/>
                  <a:pt x="756920" y="866013"/>
                </a:cubicBezTo>
                <a:lnTo>
                  <a:pt x="167894" y="866013"/>
                </a:lnTo>
                <a:cubicBezTo>
                  <a:pt x="90170" y="866013"/>
                  <a:pt x="27178" y="803021"/>
                  <a:pt x="27178" y="725297"/>
                </a:cubicBezTo>
                <a:lnTo>
                  <a:pt x="27178" y="162179"/>
                </a:lnTo>
                <a:close/>
              </a:path>
            </a:pathLst>
          </a:custGeom>
          <a:solidFill>
            <a:srgbClr val="f7831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2" name="Picture 302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20" y="1287780"/>
            <a:ext cx="1242060" cy="4137660"/>
          </a:xfrm>
          <a:prstGeom prst="rect">
            <a:avLst/>
          </a:prstGeom>
        </p:spPr>
      </p:pic>
      <p:pic>
        <p:nvPicPr>
          <p:cNvPr id="303" name="Picture 303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979" y="1112519"/>
            <a:ext cx="7018020" cy="5455920"/>
          </a:xfrm>
          <a:prstGeom prst="rect">
            <a:avLst/>
          </a:prstGeom>
        </p:spPr>
      </p:pic>
      <p:sp>
        <p:nvSpPr>
          <p:cNvPr id="303" name="TextBox 303"/>
          <p:cNvSpPr txBox="1"/>
          <p:nvPr/>
        </p:nvSpPr>
        <p:spPr>
          <a:xfrm>
            <a:off x="390448" y="181454"/>
            <a:ext cx="11592693" cy="707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5000"/>
              </a:lnSpc>
              <a:tabLst>
                <a:tab pos="11227892" algn="l"/>
              </a:tabLst>
            </a:pPr>
            <a:r>
              <a:rPr lang="zh-CN" altLang="en-US" sz="3200" spc="-5" b="1" u="sng" dirty="0">
                <a:solidFill>
                  <a:srgbClr val="000000"/>
                </a:solidFill>
                <a:uFill>
                  <a:solidFill>
                    <a:srgbClr val="d8d8d8"/>
                  </a:solidFill>
                </a:uFill>
                <a:latin typeface="宋体"/>
                <a:ea typeface="宋体"/>
              </a:rPr>
              <a:t>學生學習歷程檔案的服務</a:t>
            </a:r>
            <a:r>
              <a:rPr lang="zh-CN" altLang="en-US" sz="3200" spc="-35" b="1" u="sng" dirty="0">
                <a:solidFill>
                  <a:srgbClr val="000000"/>
                </a:solidFill>
                <a:uFill>
                  <a:solidFill>
                    <a:srgbClr val="d8d8d8"/>
                  </a:solidFill>
                </a:uFill>
                <a:latin typeface="宋体"/>
                <a:ea typeface="宋体"/>
              </a:rPr>
              <a:t>特色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22</a:t>
            </a:r>
          </a:p>
        </p:txBody>
      </p:sp>
      <p:sp>
        <p:nvSpPr>
          <p:cNvPr id="304" name="TextBox 304"/>
          <p:cNvSpPr txBox="1"/>
          <p:nvPr/>
        </p:nvSpPr>
        <p:spPr>
          <a:xfrm>
            <a:off x="7094219" y="1309161"/>
            <a:ext cx="4394454" cy="405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400" spc="-10" b="1" dirty="0">
                <a:solidFill>
                  <a:srgbClr val="fefefe"/>
                </a:solidFill>
                <a:latin typeface="宋体"/>
                <a:ea typeface="宋体"/>
              </a:rPr>
              <a:t>一步一腳印，累積學習</a:t>
            </a:r>
            <a:r>
              <a:rPr lang="zh-CN" altLang="en-US" sz="2400" spc="-10" b="1" dirty="0">
                <a:solidFill>
                  <a:srgbClr val="fefefe"/>
                </a:solidFill>
                <a:latin typeface="宋体"/>
                <a:ea typeface="宋体"/>
              </a:rPr>
              <a:t>歷程</a:t>
            </a:r>
            <a:r>
              <a:rPr lang="zh-CN" altLang="en-US" sz="2400" spc="-15" b="1" dirty="0">
                <a:solidFill>
                  <a:srgbClr val="fefefe"/>
                </a:solidFill>
                <a:latin typeface="宋体"/>
                <a:ea typeface="宋体"/>
              </a:rPr>
              <a:t>紀錄</a:t>
            </a:r>
          </a:p>
        </p:txBody>
      </p:sp>
      <p:sp>
        <p:nvSpPr>
          <p:cNvPr id="305" name="TextBox 305"/>
          <p:cNvSpPr txBox="1"/>
          <p:nvPr/>
        </p:nvSpPr>
        <p:spPr>
          <a:xfrm>
            <a:off x="790955" y="2583476"/>
            <a:ext cx="1794256" cy="3696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49858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115b81"/>
                </a:solidFill>
                <a:latin typeface="宋体"/>
                <a:ea typeface="宋体"/>
              </a:rPr>
              <a:t>提升</a:t>
            </a:r>
          </a:p>
          <a:p>
            <a:pPr>
              <a:lnSpc>
                <a:spcPts val="455"/>
              </a:lnSpc>
            </a:pPr>
            <a:endParaRPr lang="en-US" dirty="0" smtClean="0"/>
          </a:p>
          <a:p>
            <a:pPr marL="0" indent="140817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115b81"/>
                </a:solidFill>
                <a:latin typeface="宋体"/>
                <a:ea typeface="宋体"/>
              </a:rPr>
              <a:t>備</a:t>
            </a:r>
            <a:r>
              <a:rPr lang="zh-CN" altLang="en-US" sz="2000" spc="-5" b="1" dirty="0">
                <a:solidFill>
                  <a:srgbClr val="115b81"/>
                </a:solidFill>
                <a:latin typeface="宋体"/>
                <a:ea typeface="宋体"/>
              </a:rPr>
              <a:t>審資料品質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44"/>
              </a:lnSpc>
            </a:pPr>
            <a:endParaRPr lang="en-US" dirty="0" smtClean="0"/>
          </a:p>
          <a:p>
            <a:pPr marL="0" indent="126491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115b81"/>
                </a:solidFill>
                <a:latin typeface="宋体"/>
                <a:ea typeface="宋体"/>
              </a:rPr>
              <a:t>展</a:t>
            </a:r>
            <a:r>
              <a:rPr lang="zh-CN" altLang="en-US" sz="2000" spc="-5" b="1" dirty="0">
                <a:solidFill>
                  <a:srgbClr val="115b81"/>
                </a:solidFill>
                <a:latin typeface="宋体"/>
                <a:ea typeface="宋体"/>
              </a:rPr>
              <a:t>現個人特色</a:t>
            </a:r>
          </a:p>
          <a:p>
            <a:pPr>
              <a:lnSpc>
                <a:spcPts val="459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115b81"/>
                </a:solidFill>
                <a:latin typeface="宋体"/>
                <a:ea typeface="宋体"/>
              </a:rPr>
              <a:t>和</a:t>
            </a:r>
            <a:r>
              <a:rPr lang="zh-CN" altLang="en-US" sz="2000" spc="-5" b="1" dirty="0">
                <a:solidFill>
                  <a:srgbClr val="115b81"/>
                </a:solidFill>
                <a:latin typeface="宋体"/>
                <a:ea typeface="宋体"/>
              </a:rPr>
              <a:t>適性學習軌跡</a:t>
            </a:r>
          </a:p>
        </p:txBody>
      </p:sp>
      <p:sp>
        <p:nvSpPr>
          <p:cNvPr id="306" name="TextBox 306"/>
          <p:cNvSpPr txBox="1"/>
          <p:nvPr/>
        </p:nvSpPr>
        <p:spPr>
          <a:xfrm>
            <a:off x="3095244" y="2579158"/>
            <a:ext cx="1794561" cy="3715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6491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115b81"/>
                </a:solidFill>
                <a:latin typeface="宋体"/>
                <a:ea typeface="宋体"/>
              </a:rPr>
              <a:t>呈</a:t>
            </a:r>
            <a:r>
              <a:rPr lang="zh-CN" altLang="en-US" sz="2000" spc="-5" b="1" dirty="0">
                <a:solidFill>
                  <a:srgbClr val="115b81"/>
                </a:solidFill>
                <a:latin typeface="宋体"/>
                <a:ea typeface="宋体"/>
              </a:rPr>
              <a:t>現考試難以</a:t>
            </a:r>
          </a:p>
          <a:p>
            <a:pPr>
              <a:lnSpc>
                <a:spcPts val="455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115b81"/>
                </a:solidFill>
                <a:latin typeface="宋体"/>
                <a:ea typeface="宋体"/>
              </a:rPr>
              <a:t>評</a:t>
            </a:r>
            <a:r>
              <a:rPr lang="zh-CN" altLang="en-US" sz="2000" spc="-5" b="1" dirty="0">
                <a:solidFill>
                  <a:srgbClr val="115b81"/>
                </a:solidFill>
                <a:latin typeface="宋体"/>
                <a:ea typeface="宋体"/>
              </a:rPr>
              <a:t>量的學習成果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9"/>
              </a:lnSpc>
            </a:pPr>
            <a:endParaRPr lang="en-US" dirty="0" smtClean="0"/>
          </a:p>
          <a:p>
            <a:pPr marL="0" indent="126491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000000"/>
                </a:solidFill>
                <a:latin typeface="宋体"/>
                <a:ea typeface="宋体"/>
              </a:rPr>
              <a:t>協</a:t>
            </a:r>
            <a:r>
              <a:rPr lang="zh-CN" altLang="en-US" sz="2000" spc="-5" b="1" dirty="0">
                <a:solidFill>
                  <a:srgbClr val="000000"/>
                </a:solidFill>
                <a:latin typeface="宋体"/>
                <a:ea typeface="宋体"/>
              </a:rPr>
              <a:t>助學生生涯</a:t>
            </a:r>
          </a:p>
          <a:p>
            <a:pPr>
              <a:lnSpc>
                <a:spcPts val="455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000000"/>
                </a:solidFill>
                <a:latin typeface="宋体"/>
                <a:ea typeface="宋体"/>
              </a:rPr>
              <a:t>探</a:t>
            </a:r>
            <a:r>
              <a:rPr lang="zh-CN" altLang="en-US" sz="2000" spc="-5" b="1" dirty="0">
                <a:solidFill>
                  <a:srgbClr val="000000"/>
                </a:solidFill>
                <a:latin typeface="宋体"/>
                <a:ea typeface="宋体"/>
              </a:rPr>
              <a:t>索及定向參考</a:t>
            </a:r>
          </a:p>
        </p:txBody>
      </p:sp>
      <p:sp>
        <p:nvSpPr>
          <p:cNvPr id="307" name="TextBox 307"/>
          <p:cNvSpPr txBox="1"/>
          <p:nvPr/>
        </p:nvSpPr>
        <p:spPr>
          <a:xfrm>
            <a:off x="6986905" y="2022959"/>
            <a:ext cx="190997" cy="3249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650" b="1" dirty="0">
                <a:solidFill>
                  <a:srgbClr val="fefefe"/>
                </a:solidFill>
                <a:latin typeface="MS Gothic"/>
                <a:ea typeface="MS Gothic"/>
              </a:rPr>
              <a:t>１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650" b="1" dirty="0">
                <a:solidFill>
                  <a:srgbClr val="fefefe"/>
                </a:solidFill>
                <a:latin typeface="MS Gothic"/>
                <a:ea typeface="MS Gothic"/>
              </a:rPr>
              <a:t>２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650" b="1" dirty="0">
                <a:solidFill>
                  <a:srgbClr val="fefefe"/>
                </a:solidFill>
                <a:latin typeface="MS Gothic"/>
                <a:ea typeface="MS Gothic"/>
              </a:rPr>
              <a:t>３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650" b="1" dirty="0">
                <a:solidFill>
                  <a:srgbClr val="fefefe"/>
                </a:solidFill>
                <a:latin typeface="MS Gothic"/>
                <a:ea typeface="MS Gothic"/>
              </a:rPr>
              <a:t>４</a:t>
            </a:r>
          </a:p>
        </p:txBody>
      </p:sp>
      <p:sp>
        <p:nvSpPr>
          <p:cNvPr id="308" name="TextBox 308"/>
          <p:cNvSpPr txBox="1"/>
          <p:nvPr/>
        </p:nvSpPr>
        <p:spPr>
          <a:xfrm>
            <a:off x="7367269" y="1991026"/>
            <a:ext cx="4367770" cy="3731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432">
              <a:lnSpc>
                <a:spcPct val="100000"/>
              </a:lnSpc>
            </a:pPr>
            <a:r>
              <a:rPr lang="zh-CN" altLang="en-US" sz="2000" spc="-10" b="1" dirty="0">
                <a:solidFill>
                  <a:srgbClr val="495e21"/>
                </a:solidFill>
                <a:latin typeface="宋体"/>
                <a:ea typeface="宋体"/>
              </a:rPr>
              <a:t>提升備審</a:t>
            </a:r>
            <a:r>
              <a:rPr lang="zh-CN" altLang="en-US" sz="2000" b="1" dirty="0">
                <a:solidFill>
                  <a:srgbClr val="495e21"/>
                </a:solidFill>
                <a:latin typeface="宋体"/>
                <a:ea typeface="宋体"/>
              </a:rPr>
              <a:t>資料品質</a:t>
            </a:r>
          </a:p>
          <a:p>
            <a:pPr hangingPunct="0" marL="118872">
              <a:lnSpc>
                <a:spcPct val="101666"/>
              </a:lnSpc>
            </a:pPr>
            <a:r>
              <a:rPr lang="zh-CN" altLang="en-US" sz="1600" spc="-10" dirty="0">
                <a:solidFill>
                  <a:srgbClr val="000000"/>
                </a:solidFill>
                <a:latin typeface="宋体"/>
                <a:ea typeface="宋体"/>
              </a:rPr>
              <a:t>過去學生</a:t>
            </a: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通常在高三學測後，才開始準備備</a:t>
            </a:r>
            <a:br/>
            <a:r>
              <a:rPr lang="zh-CN" altLang="en-US" sz="1600" spc="-10" dirty="0">
                <a:solidFill>
                  <a:srgbClr val="000000"/>
                </a:solidFill>
                <a:latin typeface="宋体"/>
                <a:ea typeface="宋体"/>
              </a:rPr>
              <a:t>審資料，</a:t>
            </a: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鑒於時間匆促與資料佚失，許多備</a:t>
            </a:r>
            <a:br/>
            <a:r>
              <a:rPr lang="zh-CN" altLang="en-US" sz="1600" spc="-10" dirty="0">
                <a:solidFill>
                  <a:srgbClr val="000000"/>
                </a:solidFill>
                <a:latin typeface="宋体"/>
                <a:ea typeface="宋体"/>
              </a:rPr>
              <a:t>審資料往往失去</a:t>
            </a:r>
            <a:r>
              <a:rPr lang="zh-CN" altLang="en-US" sz="1600" dirty="0">
                <a:solidFill>
                  <a:srgbClr val="000000"/>
                </a:solidFill>
                <a:latin typeface="宋体"/>
                <a:ea typeface="宋体"/>
              </a:rPr>
              <a:t>真實性與準確性。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-10" b="1" dirty="0">
                <a:solidFill>
                  <a:srgbClr val="e26b08"/>
                </a:solidFill>
                <a:latin typeface="宋体"/>
                <a:ea typeface="宋体"/>
              </a:rPr>
              <a:t>呈現</a:t>
            </a:r>
            <a:r>
              <a:rPr lang="zh-CN" altLang="en-US" sz="2000" spc="-5" b="1" dirty="0">
                <a:solidFill>
                  <a:srgbClr val="e26b08"/>
                </a:solidFill>
                <a:latin typeface="宋体"/>
                <a:ea typeface="宋体"/>
              </a:rPr>
              <a:t>考試難以評量的學習成果</a:t>
            </a:r>
          </a:p>
          <a:p>
            <a:pPr marL="0" indent="9144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尊重個別差異，重</a:t>
            </a:r>
            <a:r>
              <a:rPr lang="zh-CN" altLang="en-US" sz="1600" dirty="0">
                <a:solidFill>
                  <a:srgbClr val="000000"/>
                </a:solidFill>
                <a:latin typeface="宋体"/>
                <a:ea typeface="宋体"/>
              </a:rPr>
              <a:t>視考試成績以外的學習歷程，</a:t>
            </a:r>
          </a:p>
          <a:p>
            <a:pPr marL="0" indent="9144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呈現</a:t>
            </a:r>
            <a:r>
              <a:rPr lang="zh-CN" altLang="en-US" sz="1600" spc="-10" dirty="0">
                <a:solidFill>
                  <a:srgbClr val="000000"/>
                </a:solidFill>
                <a:latin typeface="宋体"/>
                <a:ea typeface="宋体"/>
              </a:rPr>
              <a:t>學</a:t>
            </a: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生個人特色。</a:t>
            </a:r>
          </a:p>
          <a:p>
            <a:pPr marL="0" indent="12573">
              <a:lnSpc>
                <a:spcPct val="100000"/>
              </a:lnSpc>
              <a:spcBef>
                <a:spcPts val="150"/>
              </a:spcBef>
            </a:pPr>
            <a:r>
              <a:rPr lang="zh-CN" altLang="en-US" sz="2000" spc="-10" b="1" dirty="0">
                <a:solidFill>
                  <a:srgbClr val="bf0000"/>
                </a:solidFill>
                <a:latin typeface="宋体"/>
                <a:ea typeface="宋体"/>
              </a:rPr>
              <a:t>展現</a:t>
            </a:r>
            <a:r>
              <a:rPr lang="zh-CN" altLang="en-US" sz="2000" spc="-5" b="1" dirty="0">
                <a:solidFill>
                  <a:srgbClr val="bf0000"/>
                </a:solidFill>
                <a:latin typeface="宋体"/>
                <a:ea typeface="宋体"/>
              </a:rPr>
              <a:t>個人特色和適性學習軌跡</a:t>
            </a:r>
          </a:p>
          <a:p>
            <a:pPr hangingPunct="0" marL="104013">
              <a:lnSpc>
                <a:spcPct val="100416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鼓勵學生</a:t>
            </a: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定期記錄</a:t>
            </a:r>
            <a:r>
              <a:rPr lang="zh-CN" altLang="en-US" sz="1600" spc="-10" dirty="0">
                <a:solidFill>
                  <a:srgbClr val="000000"/>
                </a:solidFill>
                <a:latin typeface="宋体"/>
                <a:ea typeface="宋体"/>
              </a:rPr>
              <a:t>並整理自</a:t>
            </a: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己的學習表現，</a:t>
            </a:r>
            <a:br/>
            <a:r>
              <a:rPr lang="zh-CN" altLang="en-US" sz="1600" spc="-10" dirty="0">
                <a:solidFill>
                  <a:srgbClr val="000000"/>
                </a:solidFill>
                <a:latin typeface="宋体"/>
                <a:ea typeface="宋体"/>
              </a:rPr>
              <a:t>重質不重</a:t>
            </a: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量，展現個人學習表現的特色亮點</a:t>
            </a:r>
            <a:br/>
            <a:r>
              <a:rPr lang="zh-CN" altLang="en-US" sz="1600" spc="-10" dirty="0">
                <a:solidFill>
                  <a:srgbClr val="000000"/>
                </a:solidFill>
                <a:latin typeface="宋体"/>
                <a:ea typeface="宋体"/>
              </a:rPr>
              <a:t>與</a:t>
            </a: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學習軌跡。</a:t>
            </a:r>
          </a:p>
          <a:p>
            <a:pPr marL="0" indent="12573">
              <a:lnSpc>
                <a:spcPct val="100000"/>
              </a:lnSpc>
              <a:spcBef>
                <a:spcPts val="114"/>
              </a:spcBef>
            </a:pPr>
            <a:r>
              <a:rPr lang="zh-CN" altLang="en-US" sz="2000" spc="-10" b="1" dirty="0">
                <a:solidFill>
                  <a:srgbClr val="0000fe"/>
                </a:solidFill>
                <a:latin typeface="宋体"/>
                <a:ea typeface="宋体"/>
              </a:rPr>
              <a:t>協助</a:t>
            </a:r>
            <a:r>
              <a:rPr lang="zh-CN" altLang="en-US" sz="2000" spc="-5" b="1" dirty="0">
                <a:solidFill>
                  <a:srgbClr val="0000fe"/>
                </a:solidFill>
                <a:latin typeface="宋体"/>
                <a:ea typeface="宋体"/>
              </a:rPr>
              <a:t>學生生涯探索及定向參考</a:t>
            </a:r>
          </a:p>
          <a:p>
            <a:pPr marL="0" indent="104013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學生透過整理學習歷程檔案的過程</a:t>
            </a:r>
            <a:r>
              <a:rPr lang="zh-CN" altLang="en-US" sz="1600" dirty="0">
                <a:solidFill>
                  <a:srgbClr val="000000"/>
                </a:solidFill>
                <a:latin typeface="宋体"/>
                <a:ea typeface="宋体"/>
              </a:rPr>
              <a:t>中，可以</a:t>
            </a:r>
          </a:p>
          <a:p>
            <a:pPr marL="0" indent="104013">
              <a:lnSpc>
                <a:spcPct val="10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宋体"/>
                <a:ea typeface="宋体"/>
              </a:rPr>
              <a:t>及早思索自我興趣性向，逐步釐清生涯</a:t>
            </a:r>
            <a:r>
              <a:rPr lang="zh-CN" altLang="en-US" sz="1600" spc="-10" dirty="0">
                <a:solidFill>
                  <a:srgbClr val="000000"/>
                </a:solidFill>
                <a:latin typeface="宋体"/>
                <a:ea typeface="宋体"/>
              </a:rPr>
              <a:t>定向。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reeform 309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reeform 310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reeform 311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 312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 313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reeform 314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6" name="Picture 31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287780"/>
            <a:ext cx="2499360" cy="3261360"/>
          </a:xfrm>
          <a:prstGeom prst="rect">
            <a:avLst/>
          </a:prstGeom>
        </p:spPr>
      </p:pic>
      <p:pic>
        <p:nvPicPr>
          <p:cNvPr id="317" name="Picture 317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20" y="1287780"/>
            <a:ext cx="2484120" cy="3261360"/>
          </a:xfrm>
          <a:prstGeom prst="rect">
            <a:avLst/>
          </a:prstGeom>
        </p:spPr>
      </p:pic>
      <p:pic>
        <p:nvPicPr>
          <p:cNvPr id="318" name="Picture 318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720" y="1287780"/>
            <a:ext cx="2499360" cy="3261360"/>
          </a:xfrm>
          <a:prstGeom prst="rect">
            <a:avLst/>
          </a:prstGeom>
        </p:spPr>
      </p:pic>
      <p:pic>
        <p:nvPicPr>
          <p:cNvPr id="319" name="Picture 319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359" y="1287780"/>
            <a:ext cx="2484120" cy="3261360"/>
          </a:xfrm>
          <a:prstGeom prst="rect">
            <a:avLst/>
          </a:prstGeom>
        </p:spPr>
      </p:pic>
      <p:pic>
        <p:nvPicPr>
          <p:cNvPr id="320" name="Picture 320">
					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879" y="4579620"/>
            <a:ext cx="1143000" cy="1242060"/>
          </a:xfrm>
          <a:prstGeom prst="rect">
            <a:avLst/>
          </a:prstGeom>
        </p:spPr>
      </p:pic>
      <p:pic>
        <p:nvPicPr>
          <p:cNvPr id="321" name="Picture 321">
					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7059" y="4594860"/>
            <a:ext cx="1135380" cy="1363980"/>
          </a:xfrm>
          <a:prstGeom prst="rect">
            <a:avLst/>
          </a:prstGeom>
        </p:spPr>
      </p:pic>
      <p:pic>
        <p:nvPicPr>
          <p:cNvPr id="322" name="Picture 322">
					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0259" y="4579620"/>
            <a:ext cx="1135380" cy="1356360"/>
          </a:xfrm>
          <a:prstGeom prst="rect">
            <a:avLst/>
          </a:prstGeom>
        </p:spPr>
      </p:pic>
      <p:pic>
        <p:nvPicPr>
          <p:cNvPr id="323" name="Picture 323">
					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19" y="4564379"/>
            <a:ext cx="1127760" cy="1226820"/>
          </a:xfrm>
          <a:prstGeom prst="rect">
            <a:avLst/>
          </a:prstGeom>
        </p:spPr>
      </p:pic>
      <p:sp>
        <p:nvSpPr>
          <p:cNvPr id="323" name="TextBox 323"/>
          <p:cNvSpPr txBox="1"/>
          <p:nvPr/>
        </p:nvSpPr>
        <p:spPr>
          <a:xfrm>
            <a:off x="786993" y="263122"/>
            <a:ext cx="5708064" cy="1466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學生學習歷程檔案</a:t>
            </a:r>
            <a:r>
              <a:rPr lang="zh-CN" altLang="en-US" sz="3200" spc="-15" b="1" dirty="0">
                <a:solidFill>
                  <a:srgbClr val="000000"/>
                </a:solidFill>
                <a:latin typeface="宋体"/>
                <a:ea typeface="宋体"/>
              </a:rPr>
              <a:t>蒐</a:t>
            </a: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集資料項目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0"/>
              </a:lnSpc>
            </a:pPr>
            <a:endParaRPr lang="en-US" dirty="0" smtClean="0"/>
          </a:p>
          <a:p>
            <a:pPr marL="0" indent="491388">
              <a:lnSpc>
                <a:spcPct val="109583"/>
              </a:lnSpc>
              <a:tabLst>
                <a:tab pos="3295802" algn="l"/>
              </a:tabLst>
            </a:pPr>
            <a:r>
              <a:rPr lang="zh-CN" altLang="en-US" sz="1800" spc="-10" b="1" dirty="0">
                <a:solidFill>
                  <a:srgbClr val="000000"/>
                </a:solidFill>
                <a:latin typeface="宋体"/>
                <a:ea typeface="宋体"/>
              </a:rPr>
              <a:t>基本資料	</a:t>
            </a:r>
            <a:r>
              <a:rPr lang="zh-CN" altLang="en-US" sz="1800" spc="-20" b="1" dirty="0">
                <a:solidFill>
                  <a:srgbClr val="000000"/>
                </a:solidFill>
                <a:latin typeface="宋体"/>
                <a:ea typeface="宋体"/>
              </a:rPr>
              <a:t>修課紀錄</a:t>
            </a:r>
          </a:p>
        </p:txBody>
      </p:sp>
      <p:sp>
        <p:nvSpPr>
          <p:cNvPr id="324" name="TextBox 324"/>
          <p:cNvSpPr txBox="1"/>
          <p:nvPr/>
        </p:nvSpPr>
        <p:spPr>
          <a:xfrm>
            <a:off x="6705854" y="1428675"/>
            <a:ext cx="1384300" cy="300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800" spc="-15" b="1" dirty="0">
                <a:solidFill>
                  <a:srgbClr val="000000"/>
                </a:solidFill>
                <a:latin typeface="宋体"/>
                <a:ea typeface="宋体"/>
              </a:rPr>
              <a:t>課程學</a:t>
            </a:r>
            <a:r>
              <a:rPr lang="zh-CN" altLang="en-US" sz="1800" spc="-5" b="1" dirty="0">
                <a:solidFill>
                  <a:srgbClr val="000000"/>
                </a:solidFill>
                <a:latin typeface="宋体"/>
                <a:ea typeface="宋体"/>
              </a:rPr>
              <a:t>習成果</a:t>
            </a:r>
          </a:p>
        </p:txBody>
      </p:sp>
      <p:sp>
        <p:nvSpPr>
          <p:cNvPr id="325" name="TextBox 325"/>
          <p:cNvSpPr txBox="1"/>
          <p:nvPr/>
        </p:nvSpPr>
        <p:spPr>
          <a:xfrm>
            <a:off x="9785857" y="1428675"/>
            <a:ext cx="927100" cy="300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800" spc="-15" b="1" dirty="0">
                <a:solidFill>
                  <a:srgbClr val="000000"/>
                </a:solidFill>
                <a:latin typeface="宋体"/>
                <a:ea typeface="宋体"/>
              </a:rPr>
              <a:t>多元</a:t>
            </a:r>
            <a:r>
              <a:rPr lang="zh-CN" altLang="en-US" sz="1800" spc="-5" b="1" dirty="0">
                <a:solidFill>
                  <a:srgbClr val="000000"/>
                </a:solidFill>
                <a:latin typeface="宋体"/>
                <a:ea typeface="宋体"/>
              </a:rPr>
              <a:t>表現</a:t>
            </a:r>
          </a:p>
        </p:txBody>
      </p:sp>
      <p:sp>
        <p:nvSpPr>
          <p:cNvPr id="326" name="TextBox 326"/>
          <p:cNvSpPr txBox="1"/>
          <p:nvPr/>
        </p:nvSpPr>
        <p:spPr>
          <a:xfrm>
            <a:off x="11618341" y="181454"/>
            <a:ext cx="3648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23</a:t>
            </a:r>
          </a:p>
        </p:txBody>
      </p:sp>
      <p:sp>
        <p:nvSpPr>
          <p:cNvPr id="327" name="TextBox 327"/>
          <p:cNvSpPr txBox="1"/>
          <p:nvPr/>
        </p:nvSpPr>
        <p:spPr>
          <a:xfrm>
            <a:off x="1198473" y="3443190"/>
            <a:ext cx="1082547" cy="51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學生學籍</a:t>
            </a:r>
            <a:r>
              <a:rPr lang="zh-CN" altLang="en-US" sz="1400" b="1" dirty="0">
                <a:solidFill>
                  <a:srgbClr val="000000"/>
                </a:solidFill>
                <a:latin typeface="宋体"/>
                <a:ea typeface="宋体"/>
              </a:rPr>
              <a:t>資料</a:t>
            </a:r>
          </a:p>
          <a:p>
            <a:pPr marL="0" indent="25908">
              <a:lnSpc>
                <a:spcPct val="110833"/>
              </a:lnSpc>
              <a:spcBef>
                <a:spcPts val="320"/>
              </a:spcBef>
            </a:pPr>
            <a:r>
              <a:rPr lang="zh-CN" altLang="en-US" sz="1400" spc="-34" b="1" dirty="0">
                <a:solidFill>
                  <a:srgbClr val="000000"/>
                </a:solidFill>
                <a:latin typeface="宋体"/>
                <a:ea typeface="宋体"/>
              </a:rPr>
              <a:t>(</a:t>
            </a:r>
            <a:r>
              <a:rPr lang="zh-CN" altLang="en-US" sz="1400" spc="-75" b="1" dirty="0">
                <a:solidFill>
                  <a:srgbClr val="000000"/>
                </a:solidFill>
                <a:latin typeface="宋体"/>
                <a:ea typeface="宋体"/>
              </a:rPr>
              <a:t>含</a:t>
            </a:r>
            <a:r>
              <a:rPr lang="zh-CN" altLang="en-US" sz="1400" spc="-69" b="1" dirty="0">
                <a:solidFill>
                  <a:srgbClr val="000000"/>
                </a:solidFill>
                <a:latin typeface="宋体"/>
                <a:ea typeface="宋体"/>
              </a:rPr>
              <a:t>幹部</a:t>
            </a:r>
            <a:r>
              <a:rPr lang="zh-CN" altLang="en-US" sz="1400" spc="-75" b="1" dirty="0">
                <a:solidFill>
                  <a:srgbClr val="000000"/>
                </a:solidFill>
                <a:latin typeface="宋体"/>
                <a:ea typeface="宋体"/>
              </a:rPr>
              <a:t>紀錄</a:t>
            </a:r>
            <a:r>
              <a:rPr lang="zh-CN" altLang="en-US" sz="1400" spc="-40" b="1" dirty="0">
                <a:solidFill>
                  <a:srgbClr val="000000"/>
                </a:solidFill>
                <a:latin typeface="宋体"/>
                <a:ea typeface="宋体"/>
              </a:rPr>
              <a:t>)</a:t>
            </a:r>
          </a:p>
        </p:txBody>
      </p:sp>
      <p:sp>
        <p:nvSpPr>
          <p:cNvPr id="328" name="TextBox 328"/>
          <p:cNvSpPr txBox="1"/>
          <p:nvPr/>
        </p:nvSpPr>
        <p:spPr>
          <a:xfrm>
            <a:off x="3665854" y="3443190"/>
            <a:ext cx="1796034" cy="51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宋体"/>
                <a:ea typeface="宋体"/>
              </a:rPr>
              <a:t>修習科目學分數</a:t>
            </a:r>
            <a:r>
              <a:rPr lang="zh-CN" altLang="en-US" sz="1400" spc="-10" b="1" dirty="0">
                <a:solidFill>
                  <a:srgbClr val="000000"/>
                </a:solidFill>
                <a:latin typeface="宋体"/>
                <a:ea typeface="宋体"/>
              </a:rPr>
              <a:t>和學業</a:t>
            </a:r>
          </a:p>
          <a:p>
            <a:pPr marL="0" indent="89916">
              <a:lnSpc>
                <a:spcPct val="110833"/>
              </a:lnSpc>
              <a:spcBef>
                <a:spcPts val="32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宋体"/>
                <a:ea typeface="宋体"/>
              </a:rPr>
              <a:t>成績</a:t>
            </a: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、課程</a:t>
            </a: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諮詢</a:t>
            </a:r>
            <a:r>
              <a:rPr lang="zh-CN" altLang="en-US" sz="1400" b="1" dirty="0">
                <a:solidFill>
                  <a:srgbClr val="000000"/>
                </a:solidFill>
                <a:latin typeface="宋体"/>
                <a:ea typeface="宋体"/>
              </a:rPr>
              <a:t>紀錄</a:t>
            </a:r>
          </a:p>
        </p:txBody>
      </p:sp>
      <p:sp>
        <p:nvSpPr>
          <p:cNvPr id="329" name="TextBox 329"/>
          <p:cNvSpPr txBox="1"/>
          <p:nvPr/>
        </p:nvSpPr>
        <p:spPr>
          <a:xfrm>
            <a:off x="6590410" y="3443190"/>
            <a:ext cx="1618945" cy="554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25907">
              <a:lnSpc>
                <a:spcPct val="129583"/>
              </a:lnSpc>
            </a:pPr>
            <a:r>
              <a:rPr lang="zh-CN" altLang="en-US" sz="1400" spc="-50" b="1" dirty="0">
                <a:solidFill>
                  <a:srgbClr val="000000"/>
                </a:solidFill>
                <a:latin typeface="宋体"/>
                <a:ea typeface="宋体"/>
              </a:rPr>
              <a:t>修習科目</a:t>
            </a:r>
            <a:r>
              <a:rPr lang="zh-CN" altLang="en-US" sz="1400" spc="-25" b="1" dirty="0">
                <a:solidFill>
                  <a:srgbClr val="000000"/>
                </a:solidFill>
                <a:latin typeface="宋体"/>
                <a:ea typeface="宋体"/>
              </a:rPr>
              <a:t>(</a:t>
            </a:r>
            <a:r>
              <a:rPr lang="zh-CN" altLang="en-US" sz="1400" spc="-50" b="1" dirty="0">
                <a:solidFill>
                  <a:srgbClr val="000000"/>
                </a:solidFill>
                <a:latin typeface="宋体"/>
                <a:ea typeface="宋体"/>
              </a:rPr>
              <a:t>具學分數</a:t>
            </a:r>
            <a:r>
              <a:rPr lang="zh-CN" altLang="en-US" sz="1400" spc="-30" b="1" dirty="0">
                <a:solidFill>
                  <a:srgbClr val="000000"/>
                </a:solidFill>
                <a:latin typeface="宋体"/>
                <a:ea typeface="宋体"/>
              </a:rPr>
              <a:t>)</a:t>
            </a:r>
            <a:r>
              <a:rPr lang="zh-CN" altLang="en-US" sz="1400" spc="-10" b="1" dirty="0">
                <a:solidFill>
                  <a:srgbClr val="000000"/>
                </a:solidFill>
                <a:latin typeface="宋体"/>
                <a:ea typeface="宋体"/>
              </a:rPr>
              <a:t>作業作品</a:t>
            </a:r>
            <a:r>
              <a:rPr lang="zh-CN" altLang="en-US" sz="1400" spc="-10" b="1" dirty="0">
                <a:solidFill>
                  <a:srgbClr val="000000"/>
                </a:solidFill>
                <a:latin typeface="宋体"/>
                <a:ea typeface="宋体"/>
              </a:rPr>
              <a:t>或書</a:t>
            </a: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面報告</a:t>
            </a:r>
          </a:p>
        </p:txBody>
      </p:sp>
      <p:sp>
        <p:nvSpPr>
          <p:cNvPr id="330" name="TextBox 330"/>
          <p:cNvSpPr txBox="1"/>
          <p:nvPr/>
        </p:nvSpPr>
        <p:spPr>
          <a:xfrm>
            <a:off x="9442068" y="3443190"/>
            <a:ext cx="1617853" cy="554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29583"/>
              </a:lnSpc>
            </a:pP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彈性</a:t>
            </a:r>
            <a:r>
              <a:rPr lang="zh-CN" altLang="en-US" sz="1400" spc="-10" b="1" dirty="0">
                <a:solidFill>
                  <a:srgbClr val="000000"/>
                </a:solidFill>
                <a:latin typeface="宋体"/>
                <a:ea typeface="宋体"/>
              </a:rPr>
              <a:t>學習時間、</a:t>
            </a: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團體</a:t>
            </a:r>
            <a:r>
              <a:rPr lang="zh-CN" altLang="en-US" sz="1400" spc="-15" b="1" dirty="0">
                <a:solidFill>
                  <a:srgbClr val="000000"/>
                </a:solidFill>
                <a:latin typeface="宋体"/>
                <a:ea typeface="宋体"/>
              </a:rPr>
              <a:t>活動時間</a:t>
            </a: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及其他表現</a:t>
            </a:r>
          </a:p>
        </p:txBody>
      </p:sp>
      <p:sp>
        <p:nvSpPr>
          <p:cNvPr id="331" name="TextBox 331"/>
          <p:cNvSpPr txBox="1"/>
          <p:nvPr/>
        </p:nvSpPr>
        <p:spPr>
          <a:xfrm>
            <a:off x="1107338" y="5925510"/>
            <a:ext cx="9807420" cy="267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416"/>
              </a:lnSpc>
              <a:tabLst>
                <a:tab pos="2928467" algn="l"/>
                <a:tab pos="5870803" algn="l"/>
                <a:tab pos="8610574" algn="l"/>
              </a:tabLst>
            </a:pP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學校負責登錄	</a:t>
            </a: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學校負責登錄	</a:t>
            </a: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學生自己上傳	</a:t>
            </a:r>
            <a:r>
              <a:rPr lang="zh-CN" altLang="en-US" sz="1400" spc="-10" b="1" dirty="0">
                <a:solidFill>
                  <a:srgbClr val="000000"/>
                </a:solidFill>
                <a:latin typeface="宋体"/>
                <a:ea typeface="宋体"/>
              </a:rPr>
              <a:t>學生自己上傳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Freeform 332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Freeform 333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Freeform 334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reeform 335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Freeform 336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Freeform 337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Freeform 338"> 
				</p:cNvPr>
          <p:cNvSpPr/>
          <p:nvPr/>
        </p:nvSpPr>
        <p:spPr>
          <a:xfrm>
            <a:off x="298450" y="1009650"/>
            <a:ext cx="5988050" cy="463550"/>
          </a:xfrm>
          <a:custGeom>
            <a:avLst/>
            <a:gdLst>
              <a:gd name="connsiteX0" fmla="*/ 9372 w 5988050"/>
              <a:gd name="connsiteY0" fmla="*/ 473329 h 463550"/>
              <a:gd name="connsiteX1" fmla="*/ 5989040 w 5988050"/>
              <a:gd name="connsiteY1" fmla="*/ 473329 h 463550"/>
              <a:gd name="connsiteX2" fmla="*/ 5989040 w 5988050"/>
              <a:gd name="connsiteY2" fmla="*/ 16129 h 463550"/>
              <a:gd name="connsiteX3" fmla="*/ 9372 w 5988050"/>
              <a:gd name="connsiteY3" fmla="*/ 16129 h 463550"/>
              <a:gd name="connsiteX4" fmla="*/ 9372 w 5988050"/>
              <a:gd name="connsiteY4" fmla="*/ 473329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050" h="463550">
                <a:moveTo>
                  <a:pt x="9372" y="473329"/>
                </a:moveTo>
                <a:lnTo>
                  <a:pt x="5989040" y="473329"/>
                </a:lnTo>
                <a:lnTo>
                  <a:pt x="5989040" y="16129"/>
                </a:lnTo>
                <a:lnTo>
                  <a:pt x="9372" y="16129"/>
                </a:lnTo>
                <a:lnTo>
                  <a:pt x="9372" y="473329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Freeform 339"> 
				</p:cNvPr>
          <p:cNvSpPr/>
          <p:nvPr/>
        </p:nvSpPr>
        <p:spPr>
          <a:xfrm>
            <a:off x="6280150" y="1009650"/>
            <a:ext cx="565150" cy="463550"/>
          </a:xfrm>
          <a:custGeom>
            <a:avLst/>
            <a:gdLst>
              <a:gd name="connsiteX0" fmla="*/ 7365 w 565150"/>
              <a:gd name="connsiteY0" fmla="*/ 473329 h 463550"/>
              <a:gd name="connsiteX1" fmla="*/ 575881 w 565150"/>
              <a:gd name="connsiteY1" fmla="*/ 473329 h 463550"/>
              <a:gd name="connsiteX2" fmla="*/ 575881 w 565150"/>
              <a:gd name="connsiteY2" fmla="*/ 16129 h 463550"/>
              <a:gd name="connsiteX3" fmla="*/ 7365 w 565150"/>
              <a:gd name="connsiteY3" fmla="*/ 16129 h 463550"/>
              <a:gd name="connsiteX4" fmla="*/ 7365 w 565150"/>
              <a:gd name="connsiteY4" fmla="*/ 473329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50" h="463550">
                <a:moveTo>
                  <a:pt x="7365" y="473329"/>
                </a:moveTo>
                <a:lnTo>
                  <a:pt x="575881" y="473329"/>
                </a:lnTo>
                <a:lnTo>
                  <a:pt x="575881" y="16129"/>
                </a:lnTo>
                <a:lnTo>
                  <a:pt x="7365" y="16129"/>
                </a:lnTo>
                <a:lnTo>
                  <a:pt x="7365" y="473329"/>
                </a:lnTo>
                <a:close/>
              </a:path>
            </a:pathLst>
          </a:custGeom>
          <a:solidFill>
            <a:srgbClr val="e7f3f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Freeform 340"> 
				</p:cNvPr>
          <p:cNvSpPr/>
          <p:nvPr/>
        </p:nvSpPr>
        <p:spPr>
          <a:xfrm>
            <a:off x="6838950" y="1009650"/>
            <a:ext cx="5149850" cy="463550"/>
          </a:xfrm>
          <a:custGeom>
            <a:avLst/>
            <a:gdLst>
              <a:gd name="connsiteX0" fmla="*/ 17018 w 5149850"/>
              <a:gd name="connsiteY0" fmla="*/ 473329 h 463550"/>
              <a:gd name="connsiteX1" fmla="*/ 5153533 w 5149850"/>
              <a:gd name="connsiteY1" fmla="*/ 473329 h 463550"/>
              <a:gd name="connsiteX2" fmla="*/ 5153533 w 5149850"/>
              <a:gd name="connsiteY2" fmla="*/ 16129 h 463550"/>
              <a:gd name="connsiteX3" fmla="*/ 17018 w 5149850"/>
              <a:gd name="connsiteY3" fmla="*/ 16129 h 463550"/>
              <a:gd name="connsiteX4" fmla="*/ 17018 w 5149850"/>
              <a:gd name="connsiteY4" fmla="*/ 473329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9850" h="463550">
                <a:moveTo>
                  <a:pt x="17018" y="473329"/>
                </a:moveTo>
                <a:lnTo>
                  <a:pt x="5153533" y="473329"/>
                </a:lnTo>
                <a:lnTo>
                  <a:pt x="5153533" y="16129"/>
                </a:lnTo>
                <a:lnTo>
                  <a:pt x="17018" y="16129"/>
                </a:lnTo>
                <a:lnTo>
                  <a:pt x="17018" y="473329"/>
                </a:lnTo>
                <a:close/>
              </a:path>
            </a:pathLst>
          </a:custGeom>
          <a:solidFill>
            <a:srgbClr val="e26b0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Freeform 341"> 
				</p:cNvPr>
          <p:cNvSpPr/>
          <p:nvPr/>
        </p:nvSpPr>
        <p:spPr>
          <a:xfrm>
            <a:off x="298450" y="1466850"/>
            <a:ext cx="1212850" cy="400050"/>
          </a:xfrm>
          <a:custGeom>
            <a:avLst/>
            <a:gdLst>
              <a:gd name="connsiteX0" fmla="*/ 9372 w 1212850"/>
              <a:gd name="connsiteY0" fmla="*/ 412369 h 400050"/>
              <a:gd name="connsiteX1" fmla="*/ 1218958 w 1212850"/>
              <a:gd name="connsiteY1" fmla="*/ 412369 h 400050"/>
              <a:gd name="connsiteX2" fmla="*/ 1218958 w 1212850"/>
              <a:gd name="connsiteY2" fmla="*/ 16129 h 400050"/>
              <a:gd name="connsiteX3" fmla="*/ 9372 w 1212850"/>
              <a:gd name="connsiteY3" fmla="*/ 16129 h 400050"/>
              <a:gd name="connsiteX4" fmla="*/ 9372 w 1212850"/>
              <a:gd name="connsiteY4" fmla="*/ 41236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850" h="400050">
                <a:moveTo>
                  <a:pt x="9372" y="412369"/>
                </a:moveTo>
                <a:lnTo>
                  <a:pt x="1218958" y="412369"/>
                </a:lnTo>
                <a:lnTo>
                  <a:pt x="1218958" y="16129"/>
                </a:lnTo>
                <a:lnTo>
                  <a:pt x="9372" y="16129"/>
                </a:lnTo>
                <a:lnTo>
                  <a:pt x="9372" y="412369"/>
                </a:lnTo>
                <a:close/>
              </a:path>
            </a:pathLst>
          </a:custGeom>
          <a:solidFill>
            <a:srgbClr val="fcdc9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Freeform 342"> 
				</p:cNvPr>
          <p:cNvSpPr/>
          <p:nvPr/>
        </p:nvSpPr>
        <p:spPr>
          <a:xfrm>
            <a:off x="1504950" y="1466850"/>
            <a:ext cx="4781550" cy="400050"/>
          </a:xfrm>
          <a:custGeom>
            <a:avLst/>
            <a:gdLst>
              <a:gd name="connsiteX0" fmla="*/ 12446 w 4781550"/>
              <a:gd name="connsiteY0" fmla="*/ 412369 h 400050"/>
              <a:gd name="connsiteX1" fmla="*/ 4782566 w 4781550"/>
              <a:gd name="connsiteY1" fmla="*/ 412369 h 400050"/>
              <a:gd name="connsiteX2" fmla="*/ 4782566 w 4781550"/>
              <a:gd name="connsiteY2" fmla="*/ 16129 h 400050"/>
              <a:gd name="connsiteX3" fmla="*/ 12446 w 4781550"/>
              <a:gd name="connsiteY3" fmla="*/ 16129 h 400050"/>
              <a:gd name="connsiteX4" fmla="*/ 12446 w 4781550"/>
              <a:gd name="connsiteY4" fmla="*/ 41236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400050">
                <a:moveTo>
                  <a:pt x="12446" y="412369"/>
                </a:moveTo>
                <a:lnTo>
                  <a:pt x="4782566" y="412369"/>
                </a:lnTo>
                <a:lnTo>
                  <a:pt x="4782566" y="16129"/>
                </a:lnTo>
                <a:lnTo>
                  <a:pt x="12446" y="16129"/>
                </a:lnTo>
                <a:lnTo>
                  <a:pt x="12446" y="412369"/>
                </a:lnTo>
                <a:close/>
              </a:path>
            </a:pathLst>
          </a:custGeom>
          <a:solidFill>
            <a:srgbClr val="fcdc9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Freeform 343"> 
				</p:cNvPr>
          <p:cNvSpPr/>
          <p:nvPr/>
        </p:nvSpPr>
        <p:spPr>
          <a:xfrm>
            <a:off x="6280150" y="1466850"/>
            <a:ext cx="565150" cy="400050"/>
          </a:xfrm>
          <a:custGeom>
            <a:avLst/>
            <a:gdLst>
              <a:gd name="connsiteX0" fmla="*/ 7365 w 565150"/>
              <a:gd name="connsiteY0" fmla="*/ 412369 h 400050"/>
              <a:gd name="connsiteX1" fmla="*/ 575881 w 565150"/>
              <a:gd name="connsiteY1" fmla="*/ 412369 h 400050"/>
              <a:gd name="connsiteX2" fmla="*/ 575881 w 565150"/>
              <a:gd name="connsiteY2" fmla="*/ 16129 h 400050"/>
              <a:gd name="connsiteX3" fmla="*/ 7365 w 565150"/>
              <a:gd name="connsiteY3" fmla="*/ 16129 h 400050"/>
              <a:gd name="connsiteX4" fmla="*/ 7365 w 565150"/>
              <a:gd name="connsiteY4" fmla="*/ 41236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50" h="400050">
                <a:moveTo>
                  <a:pt x="7365" y="412369"/>
                </a:moveTo>
                <a:lnTo>
                  <a:pt x="575881" y="412369"/>
                </a:lnTo>
                <a:lnTo>
                  <a:pt x="575881" y="16129"/>
                </a:lnTo>
                <a:lnTo>
                  <a:pt x="7365" y="16129"/>
                </a:lnTo>
                <a:lnTo>
                  <a:pt x="7365" y="412369"/>
                </a:lnTo>
                <a:close/>
              </a:path>
            </a:pathLst>
          </a:custGeom>
          <a:solidFill>
            <a:srgbClr val="e7f3f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Freeform 344"> 
				</p:cNvPr>
          <p:cNvSpPr/>
          <p:nvPr/>
        </p:nvSpPr>
        <p:spPr>
          <a:xfrm>
            <a:off x="6838950" y="1466850"/>
            <a:ext cx="1238250" cy="400050"/>
          </a:xfrm>
          <a:custGeom>
            <a:avLst/>
            <a:gdLst>
              <a:gd name="connsiteX0" fmla="*/ 17018 w 1238250"/>
              <a:gd name="connsiteY0" fmla="*/ 412369 h 400050"/>
              <a:gd name="connsiteX1" fmla="*/ 1249464 w 1238250"/>
              <a:gd name="connsiteY1" fmla="*/ 412369 h 400050"/>
              <a:gd name="connsiteX2" fmla="*/ 1249464 w 1238250"/>
              <a:gd name="connsiteY2" fmla="*/ 16129 h 400050"/>
              <a:gd name="connsiteX3" fmla="*/ 17018 w 1238250"/>
              <a:gd name="connsiteY3" fmla="*/ 16129 h 400050"/>
              <a:gd name="connsiteX4" fmla="*/ 17018 w 1238250"/>
              <a:gd name="connsiteY4" fmla="*/ 41236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0" h="400050">
                <a:moveTo>
                  <a:pt x="17018" y="412369"/>
                </a:moveTo>
                <a:lnTo>
                  <a:pt x="1249464" y="412369"/>
                </a:lnTo>
                <a:lnTo>
                  <a:pt x="1249464" y="16129"/>
                </a:lnTo>
                <a:lnTo>
                  <a:pt x="17018" y="16129"/>
                </a:lnTo>
                <a:lnTo>
                  <a:pt x="17018" y="412369"/>
                </a:lnTo>
                <a:close/>
              </a:path>
            </a:pathLst>
          </a:custGeom>
          <a:solidFill>
            <a:srgbClr val="fcdc9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Freeform 345"> 
				</p:cNvPr>
          <p:cNvSpPr/>
          <p:nvPr/>
        </p:nvSpPr>
        <p:spPr>
          <a:xfrm>
            <a:off x="8070850" y="1466850"/>
            <a:ext cx="3917950" cy="400050"/>
          </a:xfrm>
          <a:custGeom>
            <a:avLst/>
            <a:gdLst>
              <a:gd name="connsiteX0" fmla="*/ 17653 w 3917950"/>
              <a:gd name="connsiteY0" fmla="*/ 412369 h 400050"/>
              <a:gd name="connsiteX1" fmla="*/ 3921760 w 3917950"/>
              <a:gd name="connsiteY1" fmla="*/ 412369 h 400050"/>
              <a:gd name="connsiteX2" fmla="*/ 3921760 w 3917950"/>
              <a:gd name="connsiteY2" fmla="*/ 16129 h 400050"/>
              <a:gd name="connsiteX3" fmla="*/ 17653 w 3917950"/>
              <a:gd name="connsiteY3" fmla="*/ 16129 h 400050"/>
              <a:gd name="connsiteX4" fmla="*/ 17653 w 3917950"/>
              <a:gd name="connsiteY4" fmla="*/ 41236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7950" h="400050">
                <a:moveTo>
                  <a:pt x="17653" y="412369"/>
                </a:moveTo>
                <a:lnTo>
                  <a:pt x="3921760" y="412369"/>
                </a:lnTo>
                <a:lnTo>
                  <a:pt x="3921760" y="16129"/>
                </a:lnTo>
                <a:lnTo>
                  <a:pt x="17653" y="16129"/>
                </a:lnTo>
                <a:lnTo>
                  <a:pt x="17653" y="412369"/>
                </a:lnTo>
                <a:close/>
              </a:path>
            </a:pathLst>
          </a:custGeom>
          <a:solidFill>
            <a:srgbClr val="fcdc9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Freeform 346"> 
				</p:cNvPr>
          <p:cNvSpPr/>
          <p:nvPr/>
        </p:nvSpPr>
        <p:spPr>
          <a:xfrm>
            <a:off x="298450" y="1860550"/>
            <a:ext cx="1212850" cy="730250"/>
          </a:xfrm>
          <a:custGeom>
            <a:avLst/>
            <a:gdLst>
              <a:gd name="connsiteX0" fmla="*/ 9372 w 1212850"/>
              <a:gd name="connsiteY0" fmla="*/ 737489 h 730250"/>
              <a:gd name="connsiteX1" fmla="*/ 1218958 w 1212850"/>
              <a:gd name="connsiteY1" fmla="*/ 737489 h 730250"/>
              <a:gd name="connsiteX2" fmla="*/ 1218958 w 1212850"/>
              <a:gd name="connsiteY2" fmla="*/ 18580 h 730250"/>
              <a:gd name="connsiteX3" fmla="*/ 9372 w 1212850"/>
              <a:gd name="connsiteY3" fmla="*/ 18580 h 730250"/>
              <a:gd name="connsiteX4" fmla="*/ 9372 w 1212850"/>
              <a:gd name="connsiteY4" fmla="*/ 737489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850" h="730250">
                <a:moveTo>
                  <a:pt x="9372" y="737489"/>
                </a:moveTo>
                <a:lnTo>
                  <a:pt x="1218958" y="737489"/>
                </a:lnTo>
                <a:lnTo>
                  <a:pt x="1218958" y="18580"/>
                </a:lnTo>
                <a:lnTo>
                  <a:pt x="9372" y="18580"/>
                </a:lnTo>
                <a:lnTo>
                  <a:pt x="9372" y="737489"/>
                </a:lnTo>
                <a:close/>
              </a:path>
            </a:pathLst>
          </a:custGeom>
          <a:solidFill>
            <a:srgbClr val="e9f0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347"> 
				</p:cNvPr>
          <p:cNvSpPr/>
          <p:nvPr/>
        </p:nvSpPr>
        <p:spPr>
          <a:xfrm>
            <a:off x="1504950" y="1860550"/>
            <a:ext cx="4781550" cy="730250"/>
          </a:xfrm>
          <a:custGeom>
            <a:avLst/>
            <a:gdLst>
              <a:gd name="connsiteX0" fmla="*/ 12446 w 4781550"/>
              <a:gd name="connsiteY0" fmla="*/ 737489 h 730250"/>
              <a:gd name="connsiteX1" fmla="*/ 4782566 w 4781550"/>
              <a:gd name="connsiteY1" fmla="*/ 737489 h 730250"/>
              <a:gd name="connsiteX2" fmla="*/ 4782566 w 4781550"/>
              <a:gd name="connsiteY2" fmla="*/ 18580 h 730250"/>
              <a:gd name="connsiteX3" fmla="*/ 12446 w 4781550"/>
              <a:gd name="connsiteY3" fmla="*/ 18580 h 730250"/>
              <a:gd name="connsiteX4" fmla="*/ 12446 w 4781550"/>
              <a:gd name="connsiteY4" fmla="*/ 737489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730250">
                <a:moveTo>
                  <a:pt x="12446" y="737489"/>
                </a:moveTo>
                <a:lnTo>
                  <a:pt x="4782566" y="737489"/>
                </a:lnTo>
                <a:lnTo>
                  <a:pt x="4782566" y="18580"/>
                </a:lnTo>
                <a:lnTo>
                  <a:pt x="12446" y="18580"/>
                </a:lnTo>
                <a:lnTo>
                  <a:pt x="12446" y="737489"/>
                </a:lnTo>
                <a:close/>
              </a:path>
            </a:pathLst>
          </a:custGeom>
          <a:solidFill>
            <a:srgbClr val="e9f0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Freeform 348"> 
				</p:cNvPr>
          <p:cNvSpPr/>
          <p:nvPr/>
        </p:nvSpPr>
        <p:spPr>
          <a:xfrm>
            <a:off x="6280150" y="1860550"/>
            <a:ext cx="565150" cy="730250"/>
          </a:xfrm>
          <a:custGeom>
            <a:avLst/>
            <a:gdLst>
              <a:gd name="connsiteX0" fmla="*/ 7365 w 565150"/>
              <a:gd name="connsiteY0" fmla="*/ 737489 h 730250"/>
              <a:gd name="connsiteX1" fmla="*/ 575881 w 565150"/>
              <a:gd name="connsiteY1" fmla="*/ 737489 h 730250"/>
              <a:gd name="connsiteX2" fmla="*/ 575881 w 565150"/>
              <a:gd name="connsiteY2" fmla="*/ 18580 h 730250"/>
              <a:gd name="connsiteX3" fmla="*/ 7365 w 565150"/>
              <a:gd name="connsiteY3" fmla="*/ 18580 h 730250"/>
              <a:gd name="connsiteX4" fmla="*/ 7365 w 565150"/>
              <a:gd name="connsiteY4" fmla="*/ 737489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50" h="730250">
                <a:moveTo>
                  <a:pt x="7365" y="737489"/>
                </a:moveTo>
                <a:lnTo>
                  <a:pt x="575881" y="737489"/>
                </a:lnTo>
                <a:lnTo>
                  <a:pt x="575881" y="18580"/>
                </a:lnTo>
                <a:lnTo>
                  <a:pt x="7365" y="18580"/>
                </a:lnTo>
                <a:lnTo>
                  <a:pt x="7365" y="737489"/>
                </a:lnTo>
                <a:close/>
              </a:path>
            </a:pathLst>
          </a:custGeom>
          <a:solidFill>
            <a:srgbClr val="e9f0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Freeform 349"> 
				</p:cNvPr>
          <p:cNvSpPr/>
          <p:nvPr/>
        </p:nvSpPr>
        <p:spPr>
          <a:xfrm>
            <a:off x="6838950" y="1860550"/>
            <a:ext cx="1238250" cy="730250"/>
          </a:xfrm>
          <a:custGeom>
            <a:avLst/>
            <a:gdLst>
              <a:gd name="connsiteX0" fmla="*/ 17018 w 1238250"/>
              <a:gd name="connsiteY0" fmla="*/ 737489 h 730250"/>
              <a:gd name="connsiteX1" fmla="*/ 1249464 w 1238250"/>
              <a:gd name="connsiteY1" fmla="*/ 737489 h 730250"/>
              <a:gd name="connsiteX2" fmla="*/ 1249464 w 1238250"/>
              <a:gd name="connsiteY2" fmla="*/ 18580 h 730250"/>
              <a:gd name="connsiteX3" fmla="*/ 17018 w 1238250"/>
              <a:gd name="connsiteY3" fmla="*/ 18580 h 730250"/>
              <a:gd name="connsiteX4" fmla="*/ 17018 w 1238250"/>
              <a:gd name="connsiteY4" fmla="*/ 737489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0" h="730250">
                <a:moveTo>
                  <a:pt x="17018" y="737489"/>
                </a:moveTo>
                <a:lnTo>
                  <a:pt x="1249464" y="737489"/>
                </a:lnTo>
                <a:lnTo>
                  <a:pt x="1249464" y="18580"/>
                </a:lnTo>
                <a:lnTo>
                  <a:pt x="17018" y="18580"/>
                </a:lnTo>
                <a:lnTo>
                  <a:pt x="17018" y="737489"/>
                </a:lnTo>
                <a:close/>
              </a:path>
            </a:pathLst>
          </a:custGeom>
          <a:solidFill>
            <a:srgbClr val="e9f0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Freeform 350"> 
				</p:cNvPr>
          <p:cNvSpPr/>
          <p:nvPr/>
        </p:nvSpPr>
        <p:spPr>
          <a:xfrm>
            <a:off x="8070850" y="1860550"/>
            <a:ext cx="3917950" cy="730250"/>
          </a:xfrm>
          <a:custGeom>
            <a:avLst/>
            <a:gdLst>
              <a:gd name="connsiteX0" fmla="*/ 17653 w 3917950"/>
              <a:gd name="connsiteY0" fmla="*/ 737489 h 730250"/>
              <a:gd name="connsiteX1" fmla="*/ 3921760 w 3917950"/>
              <a:gd name="connsiteY1" fmla="*/ 737489 h 730250"/>
              <a:gd name="connsiteX2" fmla="*/ 3921760 w 3917950"/>
              <a:gd name="connsiteY2" fmla="*/ 18580 h 730250"/>
              <a:gd name="connsiteX3" fmla="*/ 17653 w 3917950"/>
              <a:gd name="connsiteY3" fmla="*/ 18580 h 730250"/>
              <a:gd name="connsiteX4" fmla="*/ 17653 w 3917950"/>
              <a:gd name="connsiteY4" fmla="*/ 737489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7950" h="730250">
                <a:moveTo>
                  <a:pt x="17653" y="737489"/>
                </a:moveTo>
                <a:lnTo>
                  <a:pt x="3921760" y="737489"/>
                </a:lnTo>
                <a:lnTo>
                  <a:pt x="3921760" y="18580"/>
                </a:lnTo>
                <a:lnTo>
                  <a:pt x="17653" y="18580"/>
                </a:lnTo>
                <a:lnTo>
                  <a:pt x="17653" y="737489"/>
                </a:lnTo>
                <a:close/>
              </a:path>
            </a:pathLst>
          </a:custGeom>
          <a:solidFill>
            <a:srgbClr val="e9f0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Freeform 351"> 
				</p:cNvPr>
          <p:cNvSpPr/>
          <p:nvPr/>
        </p:nvSpPr>
        <p:spPr>
          <a:xfrm>
            <a:off x="298450" y="2584450"/>
            <a:ext cx="1212850" cy="1060450"/>
          </a:xfrm>
          <a:custGeom>
            <a:avLst/>
            <a:gdLst>
              <a:gd name="connsiteX0" fmla="*/ 9372 w 1212850"/>
              <a:gd name="connsiteY0" fmla="*/ 1071499 h 1060450"/>
              <a:gd name="connsiteX1" fmla="*/ 1218958 w 1212850"/>
              <a:gd name="connsiteY1" fmla="*/ 1071499 h 1060450"/>
              <a:gd name="connsiteX2" fmla="*/ 1218958 w 1212850"/>
              <a:gd name="connsiteY2" fmla="*/ 13589 h 1060450"/>
              <a:gd name="connsiteX3" fmla="*/ 9372 w 1212850"/>
              <a:gd name="connsiteY3" fmla="*/ 13589 h 1060450"/>
              <a:gd name="connsiteX4" fmla="*/ 9372 w 1212850"/>
              <a:gd name="connsiteY4" fmla="*/ 1071499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850" h="1060450">
                <a:moveTo>
                  <a:pt x="9372" y="1071499"/>
                </a:moveTo>
                <a:lnTo>
                  <a:pt x="1218958" y="1071499"/>
                </a:lnTo>
                <a:lnTo>
                  <a:pt x="1218958" y="13589"/>
                </a:lnTo>
                <a:lnTo>
                  <a:pt x="9372" y="13589"/>
                </a:lnTo>
                <a:lnTo>
                  <a:pt x="9372" y="1071499"/>
                </a:lnTo>
                <a:close/>
              </a:path>
            </a:pathLst>
          </a:custGeom>
          <a:solidFill>
            <a:srgbClr val="d3e2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Freeform 352"> 
				</p:cNvPr>
          <p:cNvSpPr/>
          <p:nvPr/>
        </p:nvSpPr>
        <p:spPr>
          <a:xfrm>
            <a:off x="1504950" y="2584450"/>
            <a:ext cx="4781550" cy="1060450"/>
          </a:xfrm>
          <a:custGeom>
            <a:avLst/>
            <a:gdLst>
              <a:gd name="connsiteX0" fmla="*/ 12446 w 4781550"/>
              <a:gd name="connsiteY0" fmla="*/ 1071499 h 1060450"/>
              <a:gd name="connsiteX1" fmla="*/ 4782566 w 4781550"/>
              <a:gd name="connsiteY1" fmla="*/ 1071499 h 1060450"/>
              <a:gd name="connsiteX2" fmla="*/ 4782566 w 4781550"/>
              <a:gd name="connsiteY2" fmla="*/ 13589 h 1060450"/>
              <a:gd name="connsiteX3" fmla="*/ 12446 w 4781550"/>
              <a:gd name="connsiteY3" fmla="*/ 13589 h 1060450"/>
              <a:gd name="connsiteX4" fmla="*/ 12446 w 4781550"/>
              <a:gd name="connsiteY4" fmla="*/ 1071499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060450">
                <a:moveTo>
                  <a:pt x="12446" y="1071499"/>
                </a:moveTo>
                <a:lnTo>
                  <a:pt x="4782566" y="1071499"/>
                </a:lnTo>
                <a:lnTo>
                  <a:pt x="4782566" y="13589"/>
                </a:lnTo>
                <a:lnTo>
                  <a:pt x="12446" y="13589"/>
                </a:lnTo>
                <a:lnTo>
                  <a:pt x="12446" y="1071499"/>
                </a:lnTo>
                <a:close/>
              </a:path>
            </a:pathLst>
          </a:custGeom>
          <a:solidFill>
            <a:srgbClr val="d3e2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Freeform 353"> 
				</p:cNvPr>
          <p:cNvSpPr/>
          <p:nvPr/>
        </p:nvSpPr>
        <p:spPr>
          <a:xfrm>
            <a:off x="6280150" y="2584450"/>
            <a:ext cx="565150" cy="1060450"/>
          </a:xfrm>
          <a:custGeom>
            <a:avLst/>
            <a:gdLst>
              <a:gd name="connsiteX0" fmla="*/ 7365 w 565150"/>
              <a:gd name="connsiteY0" fmla="*/ 1071499 h 1060450"/>
              <a:gd name="connsiteX1" fmla="*/ 575881 w 565150"/>
              <a:gd name="connsiteY1" fmla="*/ 1071499 h 1060450"/>
              <a:gd name="connsiteX2" fmla="*/ 575881 w 565150"/>
              <a:gd name="connsiteY2" fmla="*/ 13589 h 1060450"/>
              <a:gd name="connsiteX3" fmla="*/ 7365 w 565150"/>
              <a:gd name="connsiteY3" fmla="*/ 13589 h 1060450"/>
              <a:gd name="connsiteX4" fmla="*/ 7365 w 565150"/>
              <a:gd name="connsiteY4" fmla="*/ 1071499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50" h="1060450">
                <a:moveTo>
                  <a:pt x="7365" y="1071499"/>
                </a:moveTo>
                <a:lnTo>
                  <a:pt x="575881" y="1071499"/>
                </a:lnTo>
                <a:lnTo>
                  <a:pt x="575881" y="13589"/>
                </a:lnTo>
                <a:lnTo>
                  <a:pt x="7365" y="13589"/>
                </a:lnTo>
                <a:lnTo>
                  <a:pt x="7365" y="1071499"/>
                </a:lnTo>
                <a:close/>
              </a:path>
            </a:pathLst>
          </a:custGeom>
          <a:solidFill>
            <a:srgbClr val="d3e2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Freeform 354"> 
				</p:cNvPr>
          <p:cNvSpPr/>
          <p:nvPr/>
        </p:nvSpPr>
        <p:spPr>
          <a:xfrm>
            <a:off x="6838950" y="2584450"/>
            <a:ext cx="1238250" cy="1060450"/>
          </a:xfrm>
          <a:custGeom>
            <a:avLst/>
            <a:gdLst>
              <a:gd name="connsiteX0" fmla="*/ 17018 w 1238250"/>
              <a:gd name="connsiteY0" fmla="*/ 1071499 h 1060450"/>
              <a:gd name="connsiteX1" fmla="*/ 1249464 w 1238250"/>
              <a:gd name="connsiteY1" fmla="*/ 1071499 h 1060450"/>
              <a:gd name="connsiteX2" fmla="*/ 1249464 w 1238250"/>
              <a:gd name="connsiteY2" fmla="*/ 13589 h 1060450"/>
              <a:gd name="connsiteX3" fmla="*/ 17018 w 1238250"/>
              <a:gd name="connsiteY3" fmla="*/ 13589 h 1060450"/>
              <a:gd name="connsiteX4" fmla="*/ 17018 w 1238250"/>
              <a:gd name="connsiteY4" fmla="*/ 1071499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0" h="1060450">
                <a:moveTo>
                  <a:pt x="17018" y="1071499"/>
                </a:moveTo>
                <a:lnTo>
                  <a:pt x="1249464" y="1071499"/>
                </a:lnTo>
                <a:lnTo>
                  <a:pt x="1249464" y="13589"/>
                </a:lnTo>
                <a:lnTo>
                  <a:pt x="17018" y="13589"/>
                </a:lnTo>
                <a:lnTo>
                  <a:pt x="17018" y="1071499"/>
                </a:lnTo>
                <a:close/>
              </a:path>
            </a:pathLst>
          </a:custGeom>
          <a:solidFill>
            <a:srgbClr val="d3e2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Freeform 355"> 
				</p:cNvPr>
          <p:cNvSpPr/>
          <p:nvPr/>
        </p:nvSpPr>
        <p:spPr>
          <a:xfrm>
            <a:off x="8070850" y="2584450"/>
            <a:ext cx="3917950" cy="1060450"/>
          </a:xfrm>
          <a:custGeom>
            <a:avLst/>
            <a:gdLst>
              <a:gd name="connsiteX0" fmla="*/ 17653 w 3917950"/>
              <a:gd name="connsiteY0" fmla="*/ 1071499 h 1060450"/>
              <a:gd name="connsiteX1" fmla="*/ 3921760 w 3917950"/>
              <a:gd name="connsiteY1" fmla="*/ 1071499 h 1060450"/>
              <a:gd name="connsiteX2" fmla="*/ 3921760 w 3917950"/>
              <a:gd name="connsiteY2" fmla="*/ 13589 h 1060450"/>
              <a:gd name="connsiteX3" fmla="*/ 17653 w 3917950"/>
              <a:gd name="connsiteY3" fmla="*/ 13589 h 1060450"/>
              <a:gd name="connsiteX4" fmla="*/ 17653 w 3917950"/>
              <a:gd name="connsiteY4" fmla="*/ 1071499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7950" h="1060450">
                <a:moveTo>
                  <a:pt x="17653" y="1071499"/>
                </a:moveTo>
                <a:lnTo>
                  <a:pt x="3921760" y="1071499"/>
                </a:lnTo>
                <a:lnTo>
                  <a:pt x="3921760" y="13589"/>
                </a:lnTo>
                <a:lnTo>
                  <a:pt x="17653" y="13589"/>
                </a:lnTo>
                <a:lnTo>
                  <a:pt x="17653" y="1071499"/>
                </a:lnTo>
                <a:close/>
              </a:path>
            </a:pathLst>
          </a:custGeom>
          <a:solidFill>
            <a:srgbClr val="d3e2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Freeform 356"> 
				</p:cNvPr>
          <p:cNvSpPr/>
          <p:nvPr/>
        </p:nvSpPr>
        <p:spPr>
          <a:xfrm>
            <a:off x="298450" y="3638550"/>
            <a:ext cx="1212850" cy="1670050"/>
          </a:xfrm>
          <a:custGeom>
            <a:avLst/>
            <a:gdLst>
              <a:gd name="connsiteX0" fmla="*/ 9372 w 1212850"/>
              <a:gd name="connsiteY0" fmla="*/ 1671447 h 1670050"/>
              <a:gd name="connsiteX1" fmla="*/ 1218958 w 1212850"/>
              <a:gd name="connsiteY1" fmla="*/ 1671447 h 1670050"/>
              <a:gd name="connsiteX2" fmla="*/ 1218958 w 1212850"/>
              <a:gd name="connsiteY2" fmla="*/ 17399 h 1670050"/>
              <a:gd name="connsiteX3" fmla="*/ 9372 w 1212850"/>
              <a:gd name="connsiteY3" fmla="*/ 17399 h 1670050"/>
              <a:gd name="connsiteX4" fmla="*/ 9372 w 1212850"/>
              <a:gd name="connsiteY4" fmla="*/ 1671447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850" h="1670050">
                <a:moveTo>
                  <a:pt x="9372" y="1671447"/>
                </a:moveTo>
                <a:lnTo>
                  <a:pt x="1218958" y="1671447"/>
                </a:lnTo>
                <a:lnTo>
                  <a:pt x="1218958" y="17399"/>
                </a:lnTo>
                <a:lnTo>
                  <a:pt x="9372" y="17399"/>
                </a:lnTo>
                <a:lnTo>
                  <a:pt x="9372" y="1671447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Freeform 357"> 
				</p:cNvPr>
          <p:cNvSpPr/>
          <p:nvPr/>
        </p:nvSpPr>
        <p:spPr>
          <a:xfrm>
            <a:off x="1504950" y="3638550"/>
            <a:ext cx="4781550" cy="1670050"/>
          </a:xfrm>
          <a:custGeom>
            <a:avLst/>
            <a:gdLst>
              <a:gd name="connsiteX0" fmla="*/ 12446 w 4781550"/>
              <a:gd name="connsiteY0" fmla="*/ 1671447 h 1670050"/>
              <a:gd name="connsiteX1" fmla="*/ 4782566 w 4781550"/>
              <a:gd name="connsiteY1" fmla="*/ 1671447 h 1670050"/>
              <a:gd name="connsiteX2" fmla="*/ 4782566 w 4781550"/>
              <a:gd name="connsiteY2" fmla="*/ 17399 h 1670050"/>
              <a:gd name="connsiteX3" fmla="*/ 12446 w 4781550"/>
              <a:gd name="connsiteY3" fmla="*/ 17399 h 1670050"/>
              <a:gd name="connsiteX4" fmla="*/ 12446 w 4781550"/>
              <a:gd name="connsiteY4" fmla="*/ 1671447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670050">
                <a:moveTo>
                  <a:pt x="12446" y="1671447"/>
                </a:moveTo>
                <a:lnTo>
                  <a:pt x="4782566" y="1671447"/>
                </a:lnTo>
                <a:lnTo>
                  <a:pt x="4782566" y="17399"/>
                </a:lnTo>
                <a:lnTo>
                  <a:pt x="12446" y="17399"/>
                </a:lnTo>
                <a:lnTo>
                  <a:pt x="12446" y="1671447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8"> 
				</p:cNvPr>
          <p:cNvSpPr/>
          <p:nvPr/>
        </p:nvSpPr>
        <p:spPr>
          <a:xfrm>
            <a:off x="6280150" y="3638550"/>
            <a:ext cx="565150" cy="1670050"/>
          </a:xfrm>
          <a:custGeom>
            <a:avLst/>
            <a:gdLst>
              <a:gd name="connsiteX0" fmla="*/ 7365 w 565150"/>
              <a:gd name="connsiteY0" fmla="*/ 1671447 h 1670050"/>
              <a:gd name="connsiteX1" fmla="*/ 575881 w 565150"/>
              <a:gd name="connsiteY1" fmla="*/ 1671447 h 1670050"/>
              <a:gd name="connsiteX2" fmla="*/ 575881 w 565150"/>
              <a:gd name="connsiteY2" fmla="*/ 17399 h 1670050"/>
              <a:gd name="connsiteX3" fmla="*/ 7365 w 565150"/>
              <a:gd name="connsiteY3" fmla="*/ 17399 h 1670050"/>
              <a:gd name="connsiteX4" fmla="*/ 7365 w 565150"/>
              <a:gd name="connsiteY4" fmla="*/ 1671447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50" h="1670050">
                <a:moveTo>
                  <a:pt x="7365" y="1671447"/>
                </a:moveTo>
                <a:lnTo>
                  <a:pt x="575881" y="1671447"/>
                </a:lnTo>
                <a:lnTo>
                  <a:pt x="575881" y="17399"/>
                </a:lnTo>
                <a:lnTo>
                  <a:pt x="7365" y="17399"/>
                </a:lnTo>
                <a:lnTo>
                  <a:pt x="7365" y="1671447"/>
                </a:lnTo>
                <a:close/>
              </a:path>
            </a:pathLst>
          </a:custGeom>
          <a:solidFill>
            <a:srgbClr val="e7f3f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9"> 
				</p:cNvPr>
          <p:cNvSpPr/>
          <p:nvPr/>
        </p:nvSpPr>
        <p:spPr>
          <a:xfrm>
            <a:off x="6838950" y="3638550"/>
            <a:ext cx="1238250" cy="1670050"/>
          </a:xfrm>
          <a:custGeom>
            <a:avLst/>
            <a:gdLst>
              <a:gd name="connsiteX0" fmla="*/ 17018 w 1238250"/>
              <a:gd name="connsiteY0" fmla="*/ 1671447 h 1670050"/>
              <a:gd name="connsiteX1" fmla="*/ 1249464 w 1238250"/>
              <a:gd name="connsiteY1" fmla="*/ 1671447 h 1670050"/>
              <a:gd name="connsiteX2" fmla="*/ 1249464 w 1238250"/>
              <a:gd name="connsiteY2" fmla="*/ 17399 h 1670050"/>
              <a:gd name="connsiteX3" fmla="*/ 17018 w 1238250"/>
              <a:gd name="connsiteY3" fmla="*/ 17399 h 1670050"/>
              <a:gd name="connsiteX4" fmla="*/ 17018 w 1238250"/>
              <a:gd name="connsiteY4" fmla="*/ 1671447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0" h="1670050">
                <a:moveTo>
                  <a:pt x="17018" y="1671447"/>
                </a:moveTo>
                <a:lnTo>
                  <a:pt x="1249464" y="1671447"/>
                </a:lnTo>
                <a:lnTo>
                  <a:pt x="1249464" y="17399"/>
                </a:lnTo>
                <a:lnTo>
                  <a:pt x="17018" y="17399"/>
                </a:lnTo>
                <a:lnTo>
                  <a:pt x="17018" y="1671447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Freeform 360"> 
				</p:cNvPr>
          <p:cNvSpPr/>
          <p:nvPr/>
        </p:nvSpPr>
        <p:spPr>
          <a:xfrm>
            <a:off x="8070850" y="3638550"/>
            <a:ext cx="3917950" cy="1670050"/>
          </a:xfrm>
          <a:custGeom>
            <a:avLst/>
            <a:gdLst>
              <a:gd name="connsiteX0" fmla="*/ 17653 w 3917950"/>
              <a:gd name="connsiteY0" fmla="*/ 1671447 h 1670050"/>
              <a:gd name="connsiteX1" fmla="*/ 3921760 w 3917950"/>
              <a:gd name="connsiteY1" fmla="*/ 1671447 h 1670050"/>
              <a:gd name="connsiteX2" fmla="*/ 3921760 w 3917950"/>
              <a:gd name="connsiteY2" fmla="*/ 17399 h 1670050"/>
              <a:gd name="connsiteX3" fmla="*/ 17653 w 3917950"/>
              <a:gd name="connsiteY3" fmla="*/ 17399 h 1670050"/>
              <a:gd name="connsiteX4" fmla="*/ 17653 w 3917950"/>
              <a:gd name="connsiteY4" fmla="*/ 1671447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7950" h="1670050">
                <a:moveTo>
                  <a:pt x="17653" y="1671447"/>
                </a:moveTo>
                <a:lnTo>
                  <a:pt x="3921760" y="1671447"/>
                </a:lnTo>
                <a:lnTo>
                  <a:pt x="3921760" y="17399"/>
                </a:lnTo>
                <a:lnTo>
                  <a:pt x="17653" y="17399"/>
                </a:lnTo>
                <a:lnTo>
                  <a:pt x="17653" y="1671447"/>
                </a:lnTo>
                <a:close/>
              </a:path>
            </a:pathLst>
          </a:custGeom>
          <a:solidFill>
            <a:srgbClr val="f3e7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Freeform 361"> 
				</p:cNvPr>
          <p:cNvSpPr/>
          <p:nvPr/>
        </p:nvSpPr>
        <p:spPr>
          <a:xfrm>
            <a:off x="298450" y="5302250"/>
            <a:ext cx="1212850" cy="1454150"/>
          </a:xfrm>
          <a:custGeom>
            <a:avLst/>
            <a:gdLst>
              <a:gd name="connsiteX0" fmla="*/ 9372 w 1212850"/>
              <a:gd name="connsiteY0" fmla="*/ 1461806 h 1454150"/>
              <a:gd name="connsiteX1" fmla="*/ 1218958 w 1212850"/>
              <a:gd name="connsiteY1" fmla="*/ 1461806 h 1454150"/>
              <a:gd name="connsiteX2" fmla="*/ 1218958 w 1212850"/>
              <a:gd name="connsiteY2" fmla="*/ 7784 h 1454150"/>
              <a:gd name="connsiteX3" fmla="*/ 9372 w 1212850"/>
              <a:gd name="connsiteY3" fmla="*/ 7784 h 1454150"/>
              <a:gd name="connsiteX4" fmla="*/ 9372 w 1212850"/>
              <a:gd name="connsiteY4" fmla="*/ 1461806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850" h="1454150">
                <a:moveTo>
                  <a:pt x="9372" y="1461806"/>
                </a:moveTo>
                <a:lnTo>
                  <a:pt x="1218958" y="1461806"/>
                </a:lnTo>
                <a:lnTo>
                  <a:pt x="1218958" y="7784"/>
                </a:lnTo>
                <a:lnTo>
                  <a:pt x="9372" y="7784"/>
                </a:lnTo>
                <a:lnTo>
                  <a:pt x="9372" y="1461806"/>
                </a:lnTo>
                <a:close/>
              </a:path>
            </a:pathLst>
          </a:custGeom>
          <a:solidFill>
            <a:srgbClr val="f6d1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Freeform 362"> 
				</p:cNvPr>
          <p:cNvSpPr/>
          <p:nvPr/>
        </p:nvSpPr>
        <p:spPr>
          <a:xfrm>
            <a:off x="1504950" y="5302250"/>
            <a:ext cx="4781550" cy="1454150"/>
          </a:xfrm>
          <a:custGeom>
            <a:avLst/>
            <a:gdLst>
              <a:gd name="connsiteX0" fmla="*/ 12446 w 4781550"/>
              <a:gd name="connsiteY0" fmla="*/ 1461806 h 1454150"/>
              <a:gd name="connsiteX1" fmla="*/ 4782566 w 4781550"/>
              <a:gd name="connsiteY1" fmla="*/ 1461806 h 1454150"/>
              <a:gd name="connsiteX2" fmla="*/ 4782566 w 4781550"/>
              <a:gd name="connsiteY2" fmla="*/ 7784 h 1454150"/>
              <a:gd name="connsiteX3" fmla="*/ 12446 w 4781550"/>
              <a:gd name="connsiteY3" fmla="*/ 7784 h 1454150"/>
              <a:gd name="connsiteX4" fmla="*/ 12446 w 4781550"/>
              <a:gd name="connsiteY4" fmla="*/ 1461806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454150">
                <a:moveTo>
                  <a:pt x="12446" y="1461806"/>
                </a:moveTo>
                <a:lnTo>
                  <a:pt x="4782566" y="1461806"/>
                </a:lnTo>
                <a:lnTo>
                  <a:pt x="4782566" y="7784"/>
                </a:lnTo>
                <a:lnTo>
                  <a:pt x="12446" y="7784"/>
                </a:lnTo>
                <a:lnTo>
                  <a:pt x="12446" y="1461806"/>
                </a:lnTo>
                <a:close/>
              </a:path>
            </a:pathLst>
          </a:custGeom>
          <a:solidFill>
            <a:srgbClr val="f6d1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Freeform 363"> 
				</p:cNvPr>
          <p:cNvSpPr/>
          <p:nvPr/>
        </p:nvSpPr>
        <p:spPr>
          <a:xfrm>
            <a:off x="6280150" y="5302250"/>
            <a:ext cx="565150" cy="1454150"/>
          </a:xfrm>
          <a:custGeom>
            <a:avLst/>
            <a:gdLst>
              <a:gd name="connsiteX0" fmla="*/ 7365 w 565150"/>
              <a:gd name="connsiteY0" fmla="*/ 1461806 h 1454150"/>
              <a:gd name="connsiteX1" fmla="*/ 575881 w 565150"/>
              <a:gd name="connsiteY1" fmla="*/ 1461806 h 1454150"/>
              <a:gd name="connsiteX2" fmla="*/ 575881 w 565150"/>
              <a:gd name="connsiteY2" fmla="*/ 7784 h 1454150"/>
              <a:gd name="connsiteX3" fmla="*/ 7365 w 565150"/>
              <a:gd name="connsiteY3" fmla="*/ 7784 h 1454150"/>
              <a:gd name="connsiteX4" fmla="*/ 7365 w 565150"/>
              <a:gd name="connsiteY4" fmla="*/ 1461806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50" h="1454150">
                <a:moveTo>
                  <a:pt x="7365" y="1461806"/>
                </a:moveTo>
                <a:lnTo>
                  <a:pt x="575881" y="1461806"/>
                </a:lnTo>
                <a:lnTo>
                  <a:pt x="575881" y="7784"/>
                </a:lnTo>
                <a:lnTo>
                  <a:pt x="7365" y="7784"/>
                </a:lnTo>
                <a:lnTo>
                  <a:pt x="7365" y="1461806"/>
                </a:lnTo>
                <a:close/>
              </a:path>
            </a:pathLst>
          </a:custGeom>
          <a:solidFill>
            <a:srgbClr val="f6d1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Freeform 364"> 
				</p:cNvPr>
          <p:cNvSpPr/>
          <p:nvPr/>
        </p:nvSpPr>
        <p:spPr>
          <a:xfrm>
            <a:off x="6838950" y="5302250"/>
            <a:ext cx="1238250" cy="1454150"/>
          </a:xfrm>
          <a:custGeom>
            <a:avLst/>
            <a:gdLst>
              <a:gd name="connsiteX0" fmla="*/ 17018 w 1238250"/>
              <a:gd name="connsiteY0" fmla="*/ 1461806 h 1454150"/>
              <a:gd name="connsiteX1" fmla="*/ 1249464 w 1238250"/>
              <a:gd name="connsiteY1" fmla="*/ 1461806 h 1454150"/>
              <a:gd name="connsiteX2" fmla="*/ 1249464 w 1238250"/>
              <a:gd name="connsiteY2" fmla="*/ 7784 h 1454150"/>
              <a:gd name="connsiteX3" fmla="*/ 17018 w 1238250"/>
              <a:gd name="connsiteY3" fmla="*/ 7784 h 1454150"/>
              <a:gd name="connsiteX4" fmla="*/ 17018 w 1238250"/>
              <a:gd name="connsiteY4" fmla="*/ 1461806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0" h="1454150">
                <a:moveTo>
                  <a:pt x="17018" y="1461806"/>
                </a:moveTo>
                <a:lnTo>
                  <a:pt x="1249464" y="1461806"/>
                </a:lnTo>
                <a:lnTo>
                  <a:pt x="1249464" y="7784"/>
                </a:lnTo>
                <a:lnTo>
                  <a:pt x="17018" y="7784"/>
                </a:lnTo>
                <a:lnTo>
                  <a:pt x="17018" y="1461806"/>
                </a:lnTo>
                <a:close/>
              </a:path>
            </a:pathLst>
          </a:custGeom>
          <a:solidFill>
            <a:srgbClr val="f6d1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Freeform 365"> 
				</p:cNvPr>
          <p:cNvSpPr/>
          <p:nvPr/>
        </p:nvSpPr>
        <p:spPr>
          <a:xfrm>
            <a:off x="8070850" y="5302250"/>
            <a:ext cx="3917950" cy="1454150"/>
          </a:xfrm>
          <a:custGeom>
            <a:avLst/>
            <a:gdLst>
              <a:gd name="connsiteX0" fmla="*/ 17653 w 3917950"/>
              <a:gd name="connsiteY0" fmla="*/ 1461806 h 1454150"/>
              <a:gd name="connsiteX1" fmla="*/ 3921760 w 3917950"/>
              <a:gd name="connsiteY1" fmla="*/ 1461806 h 1454150"/>
              <a:gd name="connsiteX2" fmla="*/ 3921760 w 3917950"/>
              <a:gd name="connsiteY2" fmla="*/ 7784 h 1454150"/>
              <a:gd name="connsiteX3" fmla="*/ 17653 w 3917950"/>
              <a:gd name="connsiteY3" fmla="*/ 7784 h 1454150"/>
              <a:gd name="connsiteX4" fmla="*/ 17653 w 3917950"/>
              <a:gd name="connsiteY4" fmla="*/ 1461806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7950" h="1454150">
                <a:moveTo>
                  <a:pt x="17653" y="1461806"/>
                </a:moveTo>
                <a:lnTo>
                  <a:pt x="3921760" y="1461806"/>
                </a:lnTo>
                <a:lnTo>
                  <a:pt x="3921760" y="7784"/>
                </a:lnTo>
                <a:lnTo>
                  <a:pt x="17653" y="7784"/>
                </a:lnTo>
                <a:lnTo>
                  <a:pt x="17653" y="1461806"/>
                </a:lnTo>
                <a:close/>
              </a:path>
            </a:pathLst>
          </a:custGeom>
          <a:solidFill>
            <a:srgbClr val="f6d1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 366"> 
				</p:cNvPr>
          <p:cNvSpPr/>
          <p:nvPr/>
        </p:nvSpPr>
        <p:spPr>
          <a:xfrm>
            <a:off x="1504950" y="1454150"/>
            <a:ext cx="19050" cy="5314950"/>
          </a:xfrm>
          <a:custGeom>
            <a:avLst/>
            <a:gdLst>
              <a:gd name="connsiteX0" fmla="*/ 12446 w 19050"/>
              <a:gd name="connsiteY0" fmla="*/ 9779 h 5314950"/>
              <a:gd name="connsiteX1" fmla="*/ 12446 w 19050"/>
              <a:gd name="connsiteY1" fmla="*/ 5316256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314950">
                <a:moveTo>
                  <a:pt x="12446" y="9779"/>
                </a:moveTo>
                <a:lnTo>
                  <a:pt x="12446" y="531625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reeform 367"> 
				</p:cNvPr>
          <p:cNvSpPr/>
          <p:nvPr/>
        </p:nvSpPr>
        <p:spPr>
          <a:xfrm>
            <a:off x="6280150" y="1009650"/>
            <a:ext cx="19050" cy="5759450"/>
          </a:xfrm>
          <a:custGeom>
            <a:avLst/>
            <a:gdLst>
              <a:gd name="connsiteX0" fmla="*/ 7365 w 19050"/>
              <a:gd name="connsiteY0" fmla="*/ 9779 h 5759450"/>
              <a:gd name="connsiteX1" fmla="*/ 7365 w 19050"/>
              <a:gd name="connsiteY1" fmla="*/ 5760756 h 57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759450">
                <a:moveTo>
                  <a:pt x="7365" y="9779"/>
                </a:moveTo>
                <a:lnTo>
                  <a:pt x="7365" y="576075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Freeform 368"> 
				</p:cNvPr>
          <p:cNvSpPr/>
          <p:nvPr/>
        </p:nvSpPr>
        <p:spPr>
          <a:xfrm>
            <a:off x="6838950" y="1009650"/>
            <a:ext cx="19050" cy="5759450"/>
          </a:xfrm>
          <a:custGeom>
            <a:avLst/>
            <a:gdLst>
              <a:gd name="connsiteX0" fmla="*/ 17018 w 19050"/>
              <a:gd name="connsiteY0" fmla="*/ 9779 h 5759450"/>
              <a:gd name="connsiteX1" fmla="*/ 17018 w 19050"/>
              <a:gd name="connsiteY1" fmla="*/ 5760756 h 57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759450">
                <a:moveTo>
                  <a:pt x="17018" y="9779"/>
                </a:moveTo>
                <a:lnTo>
                  <a:pt x="17018" y="576075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Freeform 369"> 
				</p:cNvPr>
          <p:cNvSpPr/>
          <p:nvPr/>
        </p:nvSpPr>
        <p:spPr>
          <a:xfrm>
            <a:off x="8070850" y="1454150"/>
            <a:ext cx="19050" cy="5314950"/>
          </a:xfrm>
          <a:custGeom>
            <a:avLst/>
            <a:gdLst>
              <a:gd name="connsiteX0" fmla="*/ 17653 w 19050"/>
              <a:gd name="connsiteY0" fmla="*/ 9779 h 5314950"/>
              <a:gd name="connsiteX1" fmla="*/ 17653 w 19050"/>
              <a:gd name="connsiteY1" fmla="*/ 5316256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314950">
                <a:moveTo>
                  <a:pt x="17653" y="9779"/>
                </a:moveTo>
                <a:lnTo>
                  <a:pt x="17653" y="531625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Freeform 370"> 
				</p:cNvPr>
          <p:cNvSpPr/>
          <p:nvPr/>
        </p:nvSpPr>
        <p:spPr>
          <a:xfrm>
            <a:off x="273050" y="1454150"/>
            <a:ext cx="11715750" cy="57150"/>
          </a:xfrm>
          <a:custGeom>
            <a:avLst/>
            <a:gdLst>
              <a:gd name="connsiteX0" fmla="*/ 28422 w 11715750"/>
              <a:gd name="connsiteY0" fmla="*/ 28829 h 57150"/>
              <a:gd name="connsiteX1" fmla="*/ 11725909 w 11715750"/>
              <a:gd name="connsiteY1" fmla="*/ 28829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15750" h="57150">
                <a:moveTo>
                  <a:pt x="28422" y="28829"/>
                </a:moveTo>
                <a:lnTo>
                  <a:pt x="11725909" y="28829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Freeform 371"> 
				</p:cNvPr>
          <p:cNvSpPr/>
          <p:nvPr/>
        </p:nvSpPr>
        <p:spPr>
          <a:xfrm>
            <a:off x="273050" y="1847850"/>
            <a:ext cx="11715750" cy="31750"/>
          </a:xfrm>
          <a:custGeom>
            <a:avLst/>
            <a:gdLst>
              <a:gd name="connsiteX0" fmla="*/ 28422 w 11715750"/>
              <a:gd name="connsiteY0" fmla="*/ 31369 h 31750"/>
              <a:gd name="connsiteX1" fmla="*/ 11725909 w 11715750"/>
              <a:gd name="connsiteY1" fmla="*/ 3136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15750" h="31750">
                <a:moveTo>
                  <a:pt x="28422" y="31369"/>
                </a:moveTo>
                <a:lnTo>
                  <a:pt x="11725909" y="3136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Freeform 372"> 
				</p:cNvPr>
          <p:cNvSpPr/>
          <p:nvPr/>
        </p:nvSpPr>
        <p:spPr>
          <a:xfrm>
            <a:off x="273050" y="2571750"/>
            <a:ext cx="11715750" cy="31750"/>
          </a:xfrm>
          <a:custGeom>
            <a:avLst/>
            <a:gdLst>
              <a:gd name="connsiteX0" fmla="*/ 28422 w 11715750"/>
              <a:gd name="connsiteY0" fmla="*/ 26289 h 31750"/>
              <a:gd name="connsiteX1" fmla="*/ 11725909 w 11715750"/>
              <a:gd name="connsiteY1" fmla="*/ 2628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15750" h="31750">
                <a:moveTo>
                  <a:pt x="28422" y="26289"/>
                </a:moveTo>
                <a:lnTo>
                  <a:pt x="11725909" y="2628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Freeform 373"> 
				</p:cNvPr>
          <p:cNvSpPr/>
          <p:nvPr/>
        </p:nvSpPr>
        <p:spPr>
          <a:xfrm>
            <a:off x="273050" y="3625850"/>
            <a:ext cx="11715750" cy="31750"/>
          </a:xfrm>
          <a:custGeom>
            <a:avLst/>
            <a:gdLst>
              <a:gd name="connsiteX0" fmla="*/ 28422 w 11715750"/>
              <a:gd name="connsiteY0" fmla="*/ 30099 h 31750"/>
              <a:gd name="connsiteX1" fmla="*/ 11725909 w 11715750"/>
              <a:gd name="connsiteY1" fmla="*/ 3009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15750" h="31750">
                <a:moveTo>
                  <a:pt x="28422" y="30099"/>
                </a:moveTo>
                <a:lnTo>
                  <a:pt x="11725909" y="3009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Freeform 374"> 
				</p:cNvPr>
          <p:cNvSpPr/>
          <p:nvPr/>
        </p:nvSpPr>
        <p:spPr>
          <a:xfrm>
            <a:off x="273050" y="5289550"/>
            <a:ext cx="11715750" cy="31750"/>
          </a:xfrm>
          <a:custGeom>
            <a:avLst/>
            <a:gdLst>
              <a:gd name="connsiteX0" fmla="*/ 28422 w 11715750"/>
              <a:gd name="connsiteY0" fmla="*/ 20447 h 31750"/>
              <a:gd name="connsiteX1" fmla="*/ 11725909 w 11715750"/>
              <a:gd name="connsiteY1" fmla="*/ 2044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15750" h="31750">
                <a:moveTo>
                  <a:pt x="28422" y="20447"/>
                </a:moveTo>
                <a:lnTo>
                  <a:pt x="11725909" y="2044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Freeform 375"> 
				</p:cNvPr>
          <p:cNvSpPr/>
          <p:nvPr/>
        </p:nvSpPr>
        <p:spPr>
          <a:xfrm>
            <a:off x="285750" y="996950"/>
            <a:ext cx="31750" cy="5772150"/>
          </a:xfrm>
          <a:custGeom>
            <a:avLst/>
            <a:gdLst>
              <a:gd name="connsiteX0" fmla="*/ 22072 w 31750"/>
              <a:gd name="connsiteY0" fmla="*/ 22479 h 5772150"/>
              <a:gd name="connsiteX1" fmla="*/ 22072 w 31750"/>
              <a:gd name="connsiteY1" fmla="*/ 5773456 h 57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772150">
                <a:moveTo>
                  <a:pt x="22072" y="22479"/>
                </a:moveTo>
                <a:lnTo>
                  <a:pt x="22072" y="577345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Freeform 376"> 
				</p:cNvPr>
          <p:cNvSpPr/>
          <p:nvPr/>
        </p:nvSpPr>
        <p:spPr>
          <a:xfrm>
            <a:off x="11969750" y="996950"/>
            <a:ext cx="31750" cy="5772150"/>
          </a:xfrm>
          <a:custGeom>
            <a:avLst/>
            <a:gdLst>
              <a:gd name="connsiteX0" fmla="*/ 22859 w 31750"/>
              <a:gd name="connsiteY0" fmla="*/ 22479 h 5772150"/>
              <a:gd name="connsiteX1" fmla="*/ 22859 w 31750"/>
              <a:gd name="connsiteY1" fmla="*/ 5773456 h 57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772150">
                <a:moveTo>
                  <a:pt x="22859" y="22479"/>
                </a:moveTo>
                <a:lnTo>
                  <a:pt x="22859" y="577345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Freeform 377"> 
				</p:cNvPr>
          <p:cNvSpPr/>
          <p:nvPr/>
        </p:nvSpPr>
        <p:spPr>
          <a:xfrm>
            <a:off x="273050" y="996950"/>
            <a:ext cx="11715750" cy="31750"/>
          </a:xfrm>
          <a:custGeom>
            <a:avLst/>
            <a:gdLst>
              <a:gd name="connsiteX0" fmla="*/ 28422 w 11715750"/>
              <a:gd name="connsiteY0" fmla="*/ 28829 h 31750"/>
              <a:gd name="connsiteX1" fmla="*/ 11725909 w 11715750"/>
              <a:gd name="connsiteY1" fmla="*/ 2882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15750" h="31750">
                <a:moveTo>
                  <a:pt x="28422" y="28829"/>
                </a:moveTo>
                <a:lnTo>
                  <a:pt x="11725909" y="2882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Freeform 378"> 
				</p:cNvPr>
          <p:cNvSpPr/>
          <p:nvPr/>
        </p:nvSpPr>
        <p:spPr>
          <a:xfrm>
            <a:off x="273050" y="6737350"/>
            <a:ext cx="11715750" cy="31750"/>
          </a:xfrm>
          <a:custGeom>
            <a:avLst/>
            <a:gdLst>
              <a:gd name="connsiteX0" fmla="*/ 28422 w 11715750"/>
              <a:gd name="connsiteY0" fmla="*/ 26706 h 31750"/>
              <a:gd name="connsiteX1" fmla="*/ 11725909 w 11715750"/>
              <a:gd name="connsiteY1" fmla="*/ 2670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15750" h="31750">
                <a:moveTo>
                  <a:pt x="28422" y="26706"/>
                </a:moveTo>
                <a:lnTo>
                  <a:pt x="11725909" y="2670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Freeform 379"> 
				</p:cNvPr>
          <p:cNvSpPr/>
          <p:nvPr/>
        </p:nvSpPr>
        <p:spPr>
          <a:xfrm>
            <a:off x="1670050" y="3968750"/>
            <a:ext cx="1555750" cy="31750"/>
          </a:xfrm>
          <a:custGeom>
            <a:avLst/>
            <a:gdLst>
              <a:gd name="connsiteX0" fmla="*/ 28701 w 1555750"/>
              <a:gd name="connsiteY0" fmla="*/ 22479 h 31750"/>
              <a:gd name="connsiteX1" fmla="*/ 792226 w 1555750"/>
              <a:gd name="connsiteY1" fmla="*/ 22479 h 31750"/>
              <a:gd name="connsiteX2" fmla="*/ 1555750 w 1555750"/>
              <a:gd name="connsiteY2" fmla="*/ 22479 h 31750"/>
              <a:gd name="connsiteX3" fmla="*/ 1555750 w 1555750"/>
              <a:gd name="connsiteY3" fmla="*/ 37719 h 31750"/>
              <a:gd name="connsiteX4" fmla="*/ 792226 w 1555750"/>
              <a:gd name="connsiteY4" fmla="*/ 37719 h 31750"/>
              <a:gd name="connsiteX5" fmla="*/ 28701 w 1555750"/>
              <a:gd name="connsiteY5" fmla="*/ 37719 h 31750"/>
              <a:gd name="connsiteX6" fmla="*/ 28701 w 1555750"/>
              <a:gd name="connsiteY6" fmla="*/ 2247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750" h="31750">
                <a:moveTo>
                  <a:pt x="28701" y="22479"/>
                </a:moveTo>
                <a:lnTo>
                  <a:pt x="792226" y="22479"/>
                </a:lnTo>
                <a:lnTo>
                  <a:pt x="1555750" y="22479"/>
                </a:lnTo>
                <a:lnTo>
                  <a:pt x="1555750" y="37719"/>
                </a:lnTo>
                <a:lnTo>
                  <a:pt x="792226" y="37719"/>
                </a:lnTo>
                <a:lnTo>
                  <a:pt x="28701" y="37719"/>
                </a:lnTo>
                <a:lnTo>
                  <a:pt x="28701" y="22479"/>
                </a:lnTo>
                <a:close/>
              </a:path>
            </a:pathLst>
          </a:custGeom>
          <a:solidFill>
            <a:srgbClr val="0000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1" name="Picture 38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80" y="1912620"/>
            <a:ext cx="1181100" cy="1455420"/>
          </a:xfrm>
          <a:prstGeom prst="rect">
            <a:avLst/>
          </a:prstGeom>
        </p:spPr>
      </p:pic>
      <p:pic>
        <p:nvPicPr>
          <p:cNvPr id="382" name="Picture 382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280" y="4640579"/>
            <a:ext cx="1219200" cy="1432560"/>
          </a:xfrm>
          <a:prstGeom prst="rect">
            <a:avLst/>
          </a:prstGeom>
        </p:spPr>
      </p:pic>
      <p:sp>
        <p:nvSpPr>
          <p:cNvPr id="382" name="Freeform 382"> 
				</p:cNvPr>
          <p:cNvSpPr/>
          <p:nvPr/>
        </p:nvSpPr>
        <p:spPr>
          <a:xfrm>
            <a:off x="1809750" y="4578350"/>
            <a:ext cx="4375150" cy="349250"/>
          </a:xfrm>
          <a:custGeom>
            <a:avLst/>
            <a:gdLst>
              <a:gd name="connsiteX0" fmla="*/ 25780 w 4375150"/>
              <a:gd name="connsiteY0" fmla="*/ 75438 h 349250"/>
              <a:gd name="connsiteX1" fmla="*/ 80645 w 4375150"/>
              <a:gd name="connsiteY1" fmla="*/ 20574 h 349250"/>
              <a:gd name="connsiteX2" fmla="*/ 4325239 w 4375150"/>
              <a:gd name="connsiteY2" fmla="*/ 20574 h 349250"/>
              <a:gd name="connsiteX3" fmla="*/ 4380229 w 4375150"/>
              <a:gd name="connsiteY3" fmla="*/ 75438 h 349250"/>
              <a:gd name="connsiteX4" fmla="*/ 4380229 w 4375150"/>
              <a:gd name="connsiteY4" fmla="*/ 295148 h 349250"/>
              <a:gd name="connsiteX5" fmla="*/ 4325239 w 4375150"/>
              <a:gd name="connsiteY5" fmla="*/ 350012 h 349250"/>
              <a:gd name="connsiteX6" fmla="*/ 80645 w 4375150"/>
              <a:gd name="connsiteY6" fmla="*/ 350012 h 349250"/>
              <a:gd name="connsiteX7" fmla="*/ 25780 w 4375150"/>
              <a:gd name="connsiteY7" fmla="*/ 295148 h 349250"/>
              <a:gd name="connsiteX8" fmla="*/ 25780 w 4375150"/>
              <a:gd name="connsiteY8" fmla="*/ 75438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5150" h="349250">
                <a:moveTo>
                  <a:pt x="25780" y="75438"/>
                </a:moveTo>
                <a:cubicBezTo>
                  <a:pt x="25780" y="45085"/>
                  <a:pt x="50419" y="20574"/>
                  <a:pt x="80645" y="20574"/>
                </a:cubicBezTo>
                <a:lnTo>
                  <a:pt x="4325239" y="20574"/>
                </a:lnTo>
                <a:cubicBezTo>
                  <a:pt x="4355591" y="20574"/>
                  <a:pt x="4380229" y="45085"/>
                  <a:pt x="4380229" y="75438"/>
                </a:cubicBezTo>
                <a:lnTo>
                  <a:pt x="4380229" y="295148"/>
                </a:lnTo>
                <a:cubicBezTo>
                  <a:pt x="4380229" y="325374"/>
                  <a:pt x="4355591" y="350012"/>
                  <a:pt x="4325239" y="350012"/>
                </a:cubicBezTo>
                <a:lnTo>
                  <a:pt x="80645" y="350012"/>
                </a:lnTo>
                <a:cubicBezTo>
                  <a:pt x="50419" y="350012"/>
                  <a:pt x="25780" y="325374"/>
                  <a:pt x="25780" y="295148"/>
                </a:cubicBezTo>
                <a:lnTo>
                  <a:pt x="25780" y="7543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Freeform 383"> 
				</p:cNvPr>
          <p:cNvSpPr/>
          <p:nvPr/>
        </p:nvSpPr>
        <p:spPr>
          <a:xfrm>
            <a:off x="1644650" y="5924550"/>
            <a:ext cx="4375150" cy="666750"/>
          </a:xfrm>
          <a:custGeom>
            <a:avLst/>
            <a:gdLst>
              <a:gd name="connsiteX0" fmla="*/ 27304 w 4375150"/>
              <a:gd name="connsiteY0" fmla="*/ 132600 h 666750"/>
              <a:gd name="connsiteX1" fmla="*/ 136398 w 4375150"/>
              <a:gd name="connsiteY1" fmla="*/ 23533 h 666750"/>
              <a:gd name="connsiteX2" fmla="*/ 4272660 w 4375150"/>
              <a:gd name="connsiteY2" fmla="*/ 23533 h 666750"/>
              <a:gd name="connsiteX3" fmla="*/ 4381627 w 4375150"/>
              <a:gd name="connsiteY3" fmla="*/ 132600 h 666750"/>
              <a:gd name="connsiteX4" fmla="*/ 4381627 w 4375150"/>
              <a:gd name="connsiteY4" fmla="*/ 568884 h 666750"/>
              <a:gd name="connsiteX5" fmla="*/ 4272660 w 4375150"/>
              <a:gd name="connsiteY5" fmla="*/ 677951 h 666750"/>
              <a:gd name="connsiteX6" fmla="*/ 136398 w 4375150"/>
              <a:gd name="connsiteY6" fmla="*/ 677951 h 666750"/>
              <a:gd name="connsiteX7" fmla="*/ 27304 w 4375150"/>
              <a:gd name="connsiteY7" fmla="*/ 568884 h 666750"/>
              <a:gd name="connsiteX8" fmla="*/ 27304 w 4375150"/>
              <a:gd name="connsiteY8" fmla="*/ 13260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5150" h="666750">
                <a:moveTo>
                  <a:pt x="27304" y="132600"/>
                </a:moveTo>
                <a:cubicBezTo>
                  <a:pt x="27304" y="72364"/>
                  <a:pt x="76073" y="23533"/>
                  <a:pt x="136398" y="23533"/>
                </a:cubicBezTo>
                <a:lnTo>
                  <a:pt x="4272660" y="23533"/>
                </a:lnTo>
                <a:cubicBezTo>
                  <a:pt x="4332859" y="23533"/>
                  <a:pt x="4381627" y="72364"/>
                  <a:pt x="4381627" y="132600"/>
                </a:cubicBezTo>
                <a:lnTo>
                  <a:pt x="4381627" y="568884"/>
                </a:lnTo>
                <a:cubicBezTo>
                  <a:pt x="4381627" y="629120"/>
                  <a:pt x="4332859" y="677951"/>
                  <a:pt x="4272660" y="677951"/>
                </a:cubicBezTo>
                <a:lnTo>
                  <a:pt x="136398" y="677951"/>
                </a:lnTo>
                <a:cubicBezTo>
                  <a:pt x="76073" y="677951"/>
                  <a:pt x="27304" y="629120"/>
                  <a:pt x="27304" y="568884"/>
                </a:cubicBezTo>
                <a:lnTo>
                  <a:pt x="27304" y="132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Freeform 384"> 
				</p:cNvPr>
          <p:cNvSpPr/>
          <p:nvPr/>
        </p:nvSpPr>
        <p:spPr>
          <a:xfrm>
            <a:off x="10433050" y="4273550"/>
            <a:ext cx="1504950" cy="349250"/>
          </a:xfrm>
          <a:custGeom>
            <a:avLst/>
            <a:gdLst>
              <a:gd name="connsiteX0" fmla="*/ 22097 w 1504950"/>
              <a:gd name="connsiteY0" fmla="*/ 82169 h 349250"/>
              <a:gd name="connsiteX1" fmla="*/ 76961 w 1504950"/>
              <a:gd name="connsiteY1" fmla="*/ 27305 h 349250"/>
              <a:gd name="connsiteX2" fmla="*/ 1459738 w 1504950"/>
              <a:gd name="connsiteY2" fmla="*/ 27305 h 349250"/>
              <a:gd name="connsiteX3" fmla="*/ 1514602 w 1504950"/>
              <a:gd name="connsiteY3" fmla="*/ 82169 h 349250"/>
              <a:gd name="connsiteX4" fmla="*/ 1514602 w 1504950"/>
              <a:gd name="connsiteY4" fmla="*/ 301752 h 349250"/>
              <a:gd name="connsiteX5" fmla="*/ 1459738 w 1504950"/>
              <a:gd name="connsiteY5" fmla="*/ 356743 h 349250"/>
              <a:gd name="connsiteX6" fmla="*/ 76961 w 1504950"/>
              <a:gd name="connsiteY6" fmla="*/ 356743 h 349250"/>
              <a:gd name="connsiteX7" fmla="*/ 22097 w 1504950"/>
              <a:gd name="connsiteY7" fmla="*/ 301752 h 349250"/>
              <a:gd name="connsiteX8" fmla="*/ 22097 w 1504950"/>
              <a:gd name="connsiteY8" fmla="*/ 82169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4950" h="349250">
                <a:moveTo>
                  <a:pt x="22097" y="82169"/>
                </a:moveTo>
                <a:cubicBezTo>
                  <a:pt x="22097" y="51816"/>
                  <a:pt x="46608" y="27305"/>
                  <a:pt x="76961" y="27305"/>
                </a:cubicBezTo>
                <a:lnTo>
                  <a:pt x="1459738" y="27305"/>
                </a:lnTo>
                <a:cubicBezTo>
                  <a:pt x="1490091" y="27305"/>
                  <a:pt x="1514602" y="51816"/>
                  <a:pt x="1514602" y="82169"/>
                </a:cubicBezTo>
                <a:lnTo>
                  <a:pt x="1514602" y="301752"/>
                </a:lnTo>
                <a:cubicBezTo>
                  <a:pt x="1514602" y="332105"/>
                  <a:pt x="1490091" y="356743"/>
                  <a:pt x="1459738" y="356743"/>
                </a:cubicBezTo>
                <a:lnTo>
                  <a:pt x="76961" y="356743"/>
                </a:lnTo>
                <a:cubicBezTo>
                  <a:pt x="46608" y="356743"/>
                  <a:pt x="22097" y="332105"/>
                  <a:pt x="22097" y="301752"/>
                </a:cubicBezTo>
                <a:lnTo>
                  <a:pt x="22097" y="8216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Freeform 385"> 
				</p:cNvPr>
          <p:cNvSpPr/>
          <p:nvPr/>
        </p:nvSpPr>
        <p:spPr>
          <a:xfrm>
            <a:off x="9912350" y="5924550"/>
            <a:ext cx="1631950" cy="349250"/>
          </a:xfrm>
          <a:custGeom>
            <a:avLst/>
            <a:gdLst>
              <a:gd name="connsiteX0" fmla="*/ 29464 w 1631950"/>
              <a:gd name="connsiteY0" fmla="*/ 80683 h 349250"/>
              <a:gd name="connsiteX1" fmla="*/ 84455 w 1631950"/>
              <a:gd name="connsiteY1" fmla="*/ 25781 h 349250"/>
              <a:gd name="connsiteX2" fmla="*/ 1577085 w 1631950"/>
              <a:gd name="connsiteY2" fmla="*/ 25781 h 349250"/>
              <a:gd name="connsiteX3" fmla="*/ 1631950 w 1631950"/>
              <a:gd name="connsiteY3" fmla="*/ 80683 h 349250"/>
              <a:gd name="connsiteX4" fmla="*/ 1631950 w 1631950"/>
              <a:gd name="connsiteY4" fmla="*/ 300317 h 349250"/>
              <a:gd name="connsiteX5" fmla="*/ 1577085 w 1631950"/>
              <a:gd name="connsiteY5" fmla="*/ 355231 h 349250"/>
              <a:gd name="connsiteX6" fmla="*/ 84455 w 1631950"/>
              <a:gd name="connsiteY6" fmla="*/ 355231 h 349250"/>
              <a:gd name="connsiteX7" fmla="*/ 29464 w 1631950"/>
              <a:gd name="connsiteY7" fmla="*/ 300317 h 349250"/>
              <a:gd name="connsiteX8" fmla="*/ 29464 w 1631950"/>
              <a:gd name="connsiteY8" fmla="*/ 80683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1950" h="349250">
                <a:moveTo>
                  <a:pt x="29464" y="80683"/>
                </a:moveTo>
                <a:cubicBezTo>
                  <a:pt x="29464" y="50355"/>
                  <a:pt x="54102" y="25781"/>
                  <a:pt x="84455" y="25781"/>
                </a:cubicBezTo>
                <a:lnTo>
                  <a:pt x="1577085" y="25781"/>
                </a:lnTo>
                <a:cubicBezTo>
                  <a:pt x="1607311" y="25781"/>
                  <a:pt x="1631950" y="50355"/>
                  <a:pt x="1631950" y="80683"/>
                </a:cubicBezTo>
                <a:lnTo>
                  <a:pt x="1631950" y="300317"/>
                </a:lnTo>
                <a:cubicBezTo>
                  <a:pt x="1631950" y="330644"/>
                  <a:pt x="1607311" y="355231"/>
                  <a:pt x="1577085" y="355231"/>
                </a:cubicBezTo>
                <a:lnTo>
                  <a:pt x="84455" y="355231"/>
                </a:lnTo>
                <a:cubicBezTo>
                  <a:pt x="54102" y="355231"/>
                  <a:pt x="29464" y="330644"/>
                  <a:pt x="29464" y="300317"/>
                </a:cubicBezTo>
                <a:lnTo>
                  <a:pt x="29464" y="8068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Freeform 386"> 
				</p:cNvPr>
          <p:cNvSpPr/>
          <p:nvPr/>
        </p:nvSpPr>
        <p:spPr>
          <a:xfrm>
            <a:off x="1555750" y="3651250"/>
            <a:ext cx="1797050" cy="361950"/>
          </a:xfrm>
          <a:custGeom>
            <a:avLst/>
            <a:gdLst>
              <a:gd name="connsiteX0" fmla="*/ 26542 w 1797050"/>
              <a:gd name="connsiteY0" fmla="*/ 87376 h 361950"/>
              <a:gd name="connsiteX1" fmla="*/ 82930 w 1797050"/>
              <a:gd name="connsiteY1" fmla="*/ 30988 h 361950"/>
              <a:gd name="connsiteX2" fmla="*/ 1742947 w 1797050"/>
              <a:gd name="connsiteY2" fmla="*/ 30988 h 361950"/>
              <a:gd name="connsiteX3" fmla="*/ 1799335 w 1797050"/>
              <a:gd name="connsiteY3" fmla="*/ 87376 h 361950"/>
              <a:gd name="connsiteX4" fmla="*/ 1799335 w 1797050"/>
              <a:gd name="connsiteY4" fmla="*/ 313055 h 361950"/>
              <a:gd name="connsiteX5" fmla="*/ 1742947 w 1797050"/>
              <a:gd name="connsiteY5" fmla="*/ 369443 h 361950"/>
              <a:gd name="connsiteX6" fmla="*/ 82930 w 1797050"/>
              <a:gd name="connsiteY6" fmla="*/ 369443 h 361950"/>
              <a:gd name="connsiteX7" fmla="*/ 26542 w 1797050"/>
              <a:gd name="connsiteY7" fmla="*/ 313055 h 361950"/>
              <a:gd name="connsiteX8" fmla="*/ 26542 w 1797050"/>
              <a:gd name="connsiteY8" fmla="*/ 87376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7050" h="361950">
                <a:moveTo>
                  <a:pt x="26542" y="87376"/>
                </a:moveTo>
                <a:cubicBezTo>
                  <a:pt x="26542" y="56261"/>
                  <a:pt x="51816" y="30988"/>
                  <a:pt x="82930" y="30988"/>
                </a:cubicBezTo>
                <a:lnTo>
                  <a:pt x="1742947" y="30988"/>
                </a:lnTo>
                <a:cubicBezTo>
                  <a:pt x="1774063" y="30988"/>
                  <a:pt x="1799335" y="56261"/>
                  <a:pt x="1799335" y="87376"/>
                </a:cubicBezTo>
                <a:lnTo>
                  <a:pt x="1799335" y="313055"/>
                </a:lnTo>
                <a:cubicBezTo>
                  <a:pt x="1799335" y="344170"/>
                  <a:pt x="1774063" y="369443"/>
                  <a:pt x="1742947" y="369443"/>
                </a:cubicBezTo>
                <a:lnTo>
                  <a:pt x="82930" y="369443"/>
                </a:lnTo>
                <a:cubicBezTo>
                  <a:pt x="51816" y="369443"/>
                  <a:pt x="26542" y="344170"/>
                  <a:pt x="26542" y="313055"/>
                </a:cubicBezTo>
                <a:lnTo>
                  <a:pt x="26542" y="8737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extBox 387"/>
          <p:cNvSpPr txBox="1"/>
          <p:nvPr/>
        </p:nvSpPr>
        <p:spPr>
          <a:xfrm>
            <a:off x="786993" y="181454"/>
            <a:ext cx="11196149" cy="617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6666"/>
              </a:lnSpc>
              <a:tabLst>
                <a:tab pos="10831347" algn="l"/>
              </a:tabLst>
            </a:pP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學生學習歷程檔案</a:t>
            </a:r>
            <a:r>
              <a:rPr lang="zh-CN" altLang="en-US" sz="3200" spc="-15" b="1" dirty="0">
                <a:solidFill>
                  <a:srgbClr val="1979ac"/>
                </a:solidFill>
                <a:latin typeface="宋体"/>
                <a:ea typeface="宋体"/>
              </a:rPr>
              <a:t>蒐集項目詳細內容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24</a:t>
            </a:r>
          </a:p>
        </p:txBody>
      </p:sp>
      <p:sp>
        <p:nvSpPr>
          <p:cNvPr id="388" name="TextBox 388"/>
          <p:cNvSpPr txBox="1"/>
          <p:nvPr/>
        </p:nvSpPr>
        <p:spPr>
          <a:xfrm>
            <a:off x="2077847" y="1043247"/>
            <a:ext cx="8846058" cy="400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  <a:tabLst>
                <a:tab pos="5975858" algn="l"/>
              </a:tabLst>
            </a:pPr>
            <a:r>
              <a:rPr lang="zh-CN" altLang="en-US" sz="2400" spc="-10" b="1" dirty="0">
                <a:solidFill>
                  <a:srgbClr val="fefefe"/>
                </a:solidFill>
                <a:latin typeface="宋体"/>
                <a:ea typeface="宋体"/>
              </a:rPr>
              <a:t>學習歷程學校平臺	</a:t>
            </a:r>
            <a:r>
              <a:rPr lang="zh-CN" altLang="en-US" sz="2400" spc="-15" b="1" dirty="0">
                <a:solidFill>
                  <a:srgbClr val="fefefe"/>
                </a:solidFill>
                <a:latin typeface="宋体"/>
                <a:ea typeface="宋体"/>
              </a:rPr>
              <a:t>學習歷程中央資料庫</a:t>
            </a:r>
          </a:p>
        </p:txBody>
      </p:sp>
      <p:sp>
        <p:nvSpPr>
          <p:cNvPr id="389" name="TextBox 389"/>
          <p:cNvSpPr txBox="1"/>
          <p:nvPr/>
        </p:nvSpPr>
        <p:spPr>
          <a:xfrm>
            <a:off x="657453" y="1504952"/>
            <a:ext cx="9766248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  <a:tabLst>
                <a:tab pos="2991256" algn="l"/>
                <a:tab pos="6560845" algn="l"/>
                <a:tab pos="9129927" algn="l"/>
              </a:tabLst>
            </a:pP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項目	</a:t>
            </a: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內容	</a:t>
            </a: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項目	</a:t>
            </a:r>
            <a:r>
              <a:rPr lang="zh-CN" altLang="en-US" sz="2000" spc="-15" dirty="0">
                <a:solidFill>
                  <a:srgbClr val="000000"/>
                </a:solidFill>
                <a:latin typeface="宋体"/>
                <a:ea typeface="宋体"/>
              </a:rPr>
              <a:t>內容</a:t>
            </a:r>
          </a:p>
        </p:txBody>
      </p:sp>
      <p:sp>
        <p:nvSpPr>
          <p:cNvPr id="390" name="TextBox 390"/>
          <p:cNvSpPr txBox="1"/>
          <p:nvPr/>
        </p:nvSpPr>
        <p:spPr>
          <a:xfrm>
            <a:off x="399288" y="2058203"/>
            <a:ext cx="1031036" cy="4137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bd331e"/>
                </a:solidFill>
                <a:latin typeface="宋体"/>
                <a:ea typeface="宋体"/>
              </a:rPr>
              <a:t>基本</a:t>
            </a:r>
            <a:r>
              <a:rPr lang="zh-CN" altLang="en-US" sz="2000" spc="-5" b="1" dirty="0">
                <a:solidFill>
                  <a:srgbClr val="bd331e"/>
                </a:solidFill>
                <a:latin typeface="宋体"/>
                <a:ea typeface="宋体"/>
              </a:rPr>
              <a:t>資料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5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bd331e"/>
                </a:solidFill>
                <a:latin typeface="宋体"/>
                <a:ea typeface="宋体"/>
              </a:rPr>
              <a:t>修課</a:t>
            </a:r>
            <a:r>
              <a:rPr lang="zh-CN" altLang="en-US" sz="2000" spc="-5" b="1" dirty="0">
                <a:solidFill>
                  <a:srgbClr val="bd331e"/>
                </a:solidFill>
                <a:latin typeface="宋体"/>
                <a:ea typeface="宋体"/>
              </a:rPr>
              <a:t>紀錄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2000" spc="-10" b="1" dirty="0">
                <a:solidFill>
                  <a:srgbClr val="bd331e"/>
                </a:solidFill>
                <a:latin typeface="宋体"/>
                <a:ea typeface="宋体"/>
              </a:rPr>
              <a:t>課</a:t>
            </a:r>
            <a:r>
              <a:rPr lang="zh-CN" altLang="en-US" sz="2000" spc="-5" b="1" dirty="0">
                <a:solidFill>
                  <a:srgbClr val="bd331e"/>
                </a:solidFill>
                <a:latin typeface="宋体"/>
                <a:ea typeface="宋体"/>
              </a:rPr>
              <a:t>程學習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-10" b="1" dirty="0">
                <a:solidFill>
                  <a:srgbClr val="bd331e"/>
                </a:solidFill>
                <a:latin typeface="宋体"/>
                <a:ea typeface="宋体"/>
              </a:rPr>
              <a:t>成果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bd331e"/>
                </a:solidFill>
                <a:latin typeface="宋体"/>
                <a:ea typeface="宋体"/>
              </a:rPr>
              <a:t>多</a:t>
            </a:r>
            <a:r>
              <a:rPr lang="zh-CN" altLang="en-US" sz="2000" spc="-5" b="1" dirty="0">
                <a:solidFill>
                  <a:srgbClr val="bd331e"/>
                </a:solidFill>
                <a:latin typeface="宋体"/>
                <a:ea typeface="宋体"/>
              </a:rPr>
              <a:t>元表現</a:t>
            </a:r>
          </a:p>
        </p:txBody>
      </p:sp>
      <p:sp>
        <p:nvSpPr>
          <p:cNvPr id="391" name="TextBox 391"/>
          <p:cNvSpPr txBox="1"/>
          <p:nvPr/>
        </p:nvSpPr>
        <p:spPr>
          <a:xfrm>
            <a:off x="1609089" y="1915422"/>
            <a:ext cx="4590084" cy="4665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學生學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籍資料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-25" dirty="0">
                <a:solidFill>
                  <a:srgbClr val="000000"/>
                </a:solidFill>
                <a:latin typeface="宋体"/>
                <a:ea typeface="宋体"/>
              </a:rPr>
              <a:t>(</a:t>
            </a:r>
            <a:r>
              <a:rPr lang="zh-CN" altLang="en-US" sz="2000" spc="-50" dirty="0">
                <a:solidFill>
                  <a:srgbClr val="000000"/>
                </a:solidFill>
                <a:latin typeface="宋体"/>
                <a:ea typeface="宋体"/>
              </a:rPr>
              <a:t>含校級、班級及</a:t>
            </a:r>
            <a:r>
              <a:rPr lang="zh-CN" altLang="en-US" sz="2000" spc="-50" dirty="0">
                <a:solidFill>
                  <a:srgbClr val="000000"/>
                </a:solidFill>
                <a:latin typeface="宋体"/>
                <a:ea typeface="宋体"/>
              </a:rPr>
              <a:t>社團幹部紀錄</a:t>
            </a:r>
            <a:r>
              <a:rPr lang="zh-CN" altLang="en-US" sz="2000" spc="-15" dirty="0">
                <a:solidFill>
                  <a:srgbClr val="000000"/>
                </a:solidFill>
                <a:latin typeface="宋体"/>
                <a:ea typeface="宋体"/>
              </a:rPr>
              <a:t>)</a:t>
            </a:r>
          </a:p>
          <a:p>
            <a:pPr>
              <a:lnSpc>
                <a:spcPts val="835"/>
              </a:lnSpc>
            </a:pPr>
            <a:endParaRPr lang="en-US" dirty="0" smtClean="0"/>
          </a:p>
          <a:p>
            <a:pPr hangingPunct="0" marL="0">
              <a:lnSpc>
                <a:spcPct val="101250"/>
              </a:lnSpc>
            </a:pPr>
            <a:r>
              <a:rPr lang="zh-CN" altLang="en-US" sz="2000" spc="94" dirty="0">
                <a:solidFill>
                  <a:srgbClr val="000000"/>
                </a:solidFill>
                <a:latin typeface="宋体"/>
                <a:ea typeface="宋体"/>
              </a:rPr>
              <a:t>學校報經各</a:t>
            </a:r>
            <a:r>
              <a:rPr lang="zh-CN" altLang="en-US" sz="2000" spc="89" dirty="0">
                <a:solidFill>
                  <a:srgbClr val="000000"/>
                </a:solidFill>
                <a:latin typeface="宋体"/>
                <a:ea typeface="宋体"/>
              </a:rPr>
              <a:t>該主管機關備查之課程計畫</a:t>
            </a:r>
            <a:r>
              <a:rPr lang="zh-CN" altLang="en-US" sz="2000" spc="85" dirty="0">
                <a:solidFill>
                  <a:srgbClr val="000000"/>
                </a:solidFill>
                <a:latin typeface="宋体"/>
                <a:ea typeface="宋体"/>
              </a:rPr>
              <a:t>所開設</a:t>
            </a:r>
            <a:r>
              <a:rPr lang="zh-CN" altLang="en-US" sz="2000" spc="85" dirty="0">
                <a:solidFill>
                  <a:srgbClr val="000000"/>
                </a:solidFill>
                <a:latin typeface="宋体"/>
                <a:ea typeface="宋体"/>
              </a:rPr>
              <a:t>、有採計學分之</a:t>
            </a:r>
            <a:r>
              <a:rPr lang="zh-CN" altLang="en-US" sz="2000" spc="100" dirty="0">
                <a:solidFill>
                  <a:srgbClr val="000000"/>
                </a:solidFill>
                <a:latin typeface="宋体"/>
                <a:ea typeface="宋体"/>
              </a:rPr>
              <a:t>科目</a:t>
            </a:r>
            <a:r>
              <a:rPr lang="zh-CN" altLang="en-US" sz="2000" spc="50" dirty="0">
                <a:solidFill>
                  <a:srgbClr val="000000"/>
                </a:solidFill>
                <a:latin typeface="宋体"/>
                <a:ea typeface="宋体"/>
              </a:rPr>
              <a:t>/</a:t>
            </a:r>
            <a:r>
              <a:rPr lang="zh-CN" altLang="en-US" sz="2000" spc="85" dirty="0">
                <a:solidFill>
                  <a:srgbClr val="000000"/>
                </a:solidFill>
                <a:latin typeface="宋体"/>
                <a:ea typeface="宋体"/>
              </a:rPr>
              <a:t>課程</a:t>
            </a:r>
            <a:r>
              <a:rPr lang="zh-CN" altLang="en-US" sz="2000" spc="89" dirty="0">
                <a:solidFill>
                  <a:srgbClr val="000000"/>
                </a:solidFill>
                <a:latin typeface="宋体"/>
                <a:ea typeface="宋体"/>
              </a:rPr>
              <a:t>學業</a:t>
            </a:r>
            <a:r>
              <a:rPr lang="zh-CN" altLang="en-US" sz="2000" spc="80" dirty="0">
                <a:solidFill>
                  <a:srgbClr val="000000"/>
                </a:solidFill>
                <a:latin typeface="宋体"/>
                <a:ea typeface="宋体"/>
              </a:rPr>
              <a:t>成績及</a:t>
            </a:r>
            <a:r>
              <a:rPr lang="zh-CN" altLang="en-US" sz="2000" spc="85" b="1" dirty="0">
                <a:solidFill>
                  <a:srgbClr val="6e2e9e"/>
                </a:solidFill>
                <a:latin typeface="宋体"/>
                <a:ea typeface="宋体"/>
              </a:rPr>
              <a:t>課程</a:t>
            </a:r>
            <a:r>
              <a:rPr lang="zh-CN" altLang="en-US" sz="2000" spc="90" b="1" dirty="0">
                <a:solidFill>
                  <a:srgbClr val="6e2e9e"/>
                </a:solidFill>
                <a:latin typeface="宋体"/>
                <a:ea typeface="宋体"/>
              </a:rPr>
              <a:t>諮</a:t>
            </a:r>
            <a:r>
              <a:rPr lang="zh-CN" altLang="en-US" sz="2000" spc="85" b="1" dirty="0">
                <a:solidFill>
                  <a:srgbClr val="6e2e9e"/>
                </a:solidFill>
                <a:latin typeface="宋体"/>
                <a:ea typeface="宋体"/>
              </a:rPr>
              <a:t>詢紀錄</a:t>
            </a:r>
          </a:p>
          <a:p>
            <a:pPr>
              <a:lnSpc>
                <a:spcPts val="10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2000" spc="-45" b="1" dirty="0">
                <a:solidFill>
                  <a:srgbClr val="001e5e"/>
                </a:solidFill>
                <a:latin typeface="宋体"/>
                <a:ea typeface="宋体"/>
              </a:rPr>
              <a:t>(</a:t>
            </a:r>
            <a:r>
              <a:rPr lang="zh-CN" altLang="en-US" sz="2000" spc="-90" b="1" dirty="0">
                <a:solidFill>
                  <a:srgbClr val="0000fe"/>
                </a:solidFill>
                <a:latin typeface="宋体"/>
                <a:ea typeface="宋体"/>
                <a:hlinkClick r:id="rId4"/>
              </a:rPr>
              <a:t>任</a:t>
            </a:r>
            <a:r>
              <a:rPr lang="zh-CN" altLang="en-US" sz="2000" spc="-90" b="1" dirty="0">
                <a:solidFill>
                  <a:srgbClr val="0000fe"/>
                </a:solidFill>
                <a:latin typeface="宋体"/>
                <a:ea typeface="宋体"/>
                <a:hlinkClick r:id="rId3"/>
              </a:rPr>
              <a:t>課教師</a:t>
            </a:r>
            <a:r>
              <a:rPr lang="zh-CN" altLang="en-US" sz="2000" spc="-90" b="1" dirty="0">
                <a:solidFill>
                  <a:srgbClr val="0000fe"/>
                </a:solidFill>
                <a:latin typeface="宋体"/>
                <a:ea typeface="宋体"/>
              </a:rPr>
              <a:t>認證</a:t>
            </a:r>
            <a:r>
              <a:rPr lang="zh-CN" altLang="en-US" sz="2000" spc="-45" b="1" dirty="0">
                <a:solidFill>
                  <a:srgbClr val="001e5e"/>
                </a:solidFill>
                <a:latin typeface="宋体"/>
                <a:ea typeface="宋体"/>
              </a:rPr>
              <a:t>)</a:t>
            </a:r>
          </a:p>
          <a:p>
            <a:pPr hangingPunct="0" marL="0">
              <a:lnSpc>
                <a:spcPct val="100000"/>
              </a:lnSpc>
            </a:pPr>
            <a:r>
              <a:rPr lang="zh-CN" altLang="en-US" sz="2000" spc="-30" dirty="0">
                <a:solidFill>
                  <a:srgbClr val="000000"/>
                </a:solidFill>
                <a:latin typeface="宋体"/>
                <a:ea typeface="宋体"/>
              </a:rPr>
              <a:t>前款</a:t>
            </a:r>
            <a:r>
              <a:rPr lang="zh-CN" altLang="en-US" sz="2000" spc="-30" dirty="0">
                <a:solidFill>
                  <a:srgbClr val="000000"/>
                </a:solidFill>
                <a:latin typeface="宋体"/>
                <a:ea typeface="宋体"/>
              </a:rPr>
              <a:t>科目</a:t>
            </a:r>
            <a:r>
              <a:rPr lang="zh-CN" altLang="en-US" sz="2000" spc="-15" dirty="0">
                <a:solidFill>
                  <a:srgbClr val="000000"/>
                </a:solidFill>
                <a:latin typeface="宋体"/>
                <a:ea typeface="宋体"/>
              </a:rPr>
              <a:t>/</a:t>
            </a:r>
            <a:r>
              <a:rPr lang="zh-CN" altLang="en-US" sz="2000" spc="-30" dirty="0">
                <a:solidFill>
                  <a:srgbClr val="000000"/>
                </a:solidFill>
                <a:latin typeface="宋体"/>
                <a:ea typeface="宋体"/>
              </a:rPr>
              <a:t>課程產出</a:t>
            </a:r>
            <a:r>
              <a:rPr lang="zh-CN" altLang="en-US" sz="2000" spc="-34" dirty="0">
                <a:solidFill>
                  <a:srgbClr val="000000"/>
                </a:solidFill>
                <a:latin typeface="宋体"/>
                <a:ea typeface="宋体"/>
              </a:rPr>
              <a:t>之作業、作</a:t>
            </a:r>
            <a:r>
              <a:rPr lang="zh-CN" altLang="en-US" sz="2000" spc="-25" dirty="0">
                <a:solidFill>
                  <a:srgbClr val="000000"/>
                </a:solidFill>
                <a:latin typeface="宋体"/>
                <a:ea typeface="宋体"/>
              </a:rPr>
              <a:t>品及其他</a:t>
            </a:r>
            <a:r>
              <a:rPr lang="zh-CN" altLang="en-US" sz="2000" spc="80" dirty="0">
                <a:solidFill>
                  <a:srgbClr val="000000"/>
                </a:solidFill>
                <a:latin typeface="宋体"/>
                <a:ea typeface="宋体"/>
              </a:rPr>
              <a:t>學習</a:t>
            </a:r>
            <a:r>
              <a:rPr lang="zh-CN" altLang="en-US" sz="2000" spc="69" dirty="0">
                <a:solidFill>
                  <a:srgbClr val="000000"/>
                </a:solidFill>
                <a:latin typeface="宋体"/>
                <a:ea typeface="宋体"/>
              </a:rPr>
              <a:t>成果</a:t>
            </a:r>
          </a:p>
          <a:p>
            <a:pPr hangingPunct="0" marL="190500" indent="-190500">
              <a:lnSpc>
                <a:spcPct val="100000"/>
              </a:lnSpc>
            </a:pPr>
            <a:r>
              <a:rPr lang="zh-CN" altLang="en-US" sz="2000" spc="-10" dirty="0">
                <a:solidFill>
                  <a:srgbClr val="000000"/>
                </a:solidFill>
                <a:latin typeface="宋体"/>
                <a:ea typeface="宋体"/>
              </a:rPr>
              <a:t>●</a:t>
            </a:r>
            <a:r>
              <a:rPr lang="zh-CN" altLang="en-US" sz="2000" spc="-5" b="1" dirty="0">
                <a:solidFill>
                  <a:srgbClr val="bd331e"/>
                </a:solidFill>
                <a:latin typeface="宋体"/>
                <a:ea typeface="宋体"/>
              </a:rPr>
              <a:t>每學期</a:t>
            </a:r>
            <a:r>
              <a:rPr lang="zh-CN" altLang="en-US" sz="2000" spc="-10" b="1" dirty="0">
                <a:solidFill>
                  <a:srgbClr val="00ae4f"/>
                </a:solidFill>
                <a:latin typeface="宋体"/>
                <a:ea typeface="宋体"/>
              </a:rPr>
              <a:t>學生上傳時間及件</a:t>
            </a:r>
            <a:r>
              <a:rPr lang="zh-CN" altLang="en-US" sz="2000" spc="-5" b="1" dirty="0">
                <a:solidFill>
                  <a:srgbClr val="00ae4f"/>
                </a:solidFill>
                <a:latin typeface="宋体"/>
                <a:ea typeface="宋体"/>
              </a:rPr>
              <a:t>數由學校</a:t>
            </a:r>
            <a:r>
              <a:rPr lang="zh-CN" altLang="en-US" sz="2000" spc="-10" b="1" dirty="0">
                <a:solidFill>
                  <a:srgbClr val="00ae4f"/>
                </a:solidFill>
                <a:latin typeface="宋体"/>
                <a:ea typeface="宋体"/>
              </a:rPr>
              <a:t>自訂</a:t>
            </a:r>
            <a:r>
              <a:rPr lang="zh-CN" altLang="en-US" sz="2000" spc="-20" b="1" dirty="0">
                <a:solidFill>
                  <a:srgbClr val="1979ac"/>
                </a:solidFill>
                <a:latin typeface="宋体"/>
                <a:ea typeface="宋体"/>
              </a:rPr>
              <a:t>(</a:t>
            </a:r>
            <a:r>
              <a:rPr lang="zh-CN" altLang="en-US" sz="2000" spc="-45" b="1" dirty="0">
                <a:solidFill>
                  <a:srgbClr val="1979ac"/>
                </a:solidFill>
                <a:latin typeface="宋体"/>
                <a:ea typeface="宋体"/>
              </a:rPr>
              <a:t>每學期上傳當學期之</a:t>
            </a:r>
            <a:r>
              <a:rPr lang="zh-CN" altLang="en-US" sz="2000" spc="-40" b="1" dirty="0">
                <a:solidFill>
                  <a:srgbClr val="1979ac"/>
                </a:solidFill>
                <a:latin typeface="宋体"/>
                <a:ea typeface="宋体"/>
              </a:rPr>
              <a:t>課程學習成果</a:t>
            </a:r>
            <a:r>
              <a:rPr lang="zh-CN" altLang="en-US" sz="2000" spc="-35" b="1" dirty="0">
                <a:solidFill>
                  <a:srgbClr val="1979ac"/>
                </a:solidFill>
                <a:latin typeface="宋体"/>
                <a:ea typeface="宋体"/>
              </a:rPr>
              <a:t>)</a:t>
            </a:r>
          </a:p>
          <a:p>
            <a:pPr>
              <a:lnSpc>
                <a:spcPts val="985"/>
              </a:lnSpc>
            </a:pPr>
            <a:endParaRPr lang="en-US" dirty="0" smtClean="0"/>
          </a:p>
          <a:p>
            <a:pPr hangingPunct="0" marL="0">
              <a:lnSpc>
                <a:spcPct val="100416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彈性學習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時間</a:t>
            </a:r>
            <a:r>
              <a:rPr lang="zh-CN" altLang="en-US" sz="2000" spc="-5" dirty="0">
                <a:solidFill>
                  <a:srgbClr val="000000"/>
                </a:solidFill>
                <a:latin typeface="宋体"/>
                <a:ea typeface="宋体"/>
              </a:rPr>
              <a:t>、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團體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活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動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時間及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其他</a:t>
            </a:r>
            <a:r>
              <a:rPr lang="zh-CN" altLang="en-US" sz="2000" spc="-5" dirty="0">
                <a:solidFill>
                  <a:srgbClr val="000000"/>
                </a:solidFill>
                <a:latin typeface="宋体"/>
                <a:ea typeface="宋体"/>
              </a:rPr>
              <a:t>表現</a:t>
            </a:r>
            <a:r>
              <a:rPr lang="zh-CN" altLang="en-US" sz="2000" spc="-5" dirty="0">
                <a:solidFill>
                  <a:srgbClr val="000000"/>
                </a:solidFill>
                <a:latin typeface="宋体"/>
                <a:ea typeface="宋体"/>
              </a:rPr>
              <a:t>●</a:t>
            </a:r>
            <a:r>
              <a:rPr lang="zh-CN" altLang="en-US" sz="2000" spc="-5" b="1" dirty="0">
                <a:solidFill>
                  <a:srgbClr val="00ae4f"/>
                </a:solidFill>
                <a:latin typeface="宋体"/>
                <a:ea typeface="宋体"/>
              </a:rPr>
              <a:t>學生</a:t>
            </a:r>
            <a:r>
              <a:rPr lang="zh-CN" altLang="en-US" sz="2000" spc="-10" b="1" dirty="0">
                <a:solidFill>
                  <a:srgbClr val="00ae4f"/>
                </a:solidFill>
                <a:latin typeface="宋体"/>
                <a:ea typeface="宋体"/>
              </a:rPr>
              <a:t>上傳時</a:t>
            </a:r>
            <a:r>
              <a:rPr lang="zh-CN" altLang="en-US" sz="2000" spc="-5" b="1" dirty="0">
                <a:solidFill>
                  <a:srgbClr val="00ae4f"/>
                </a:solidFill>
                <a:latin typeface="宋体"/>
                <a:ea typeface="宋体"/>
              </a:rPr>
              <a:t>間及件數由學校自訂</a:t>
            </a:r>
          </a:p>
          <a:p>
            <a:pPr marL="0" indent="114300">
              <a:lnSpc>
                <a:spcPct val="100000"/>
              </a:lnSpc>
            </a:pPr>
            <a:r>
              <a:rPr lang="zh-CN" altLang="en-US" sz="2000" spc="-10" b="1" dirty="0">
                <a:solidFill>
                  <a:srgbClr val="1979ac"/>
                </a:solidFill>
                <a:latin typeface="宋体"/>
                <a:ea typeface="宋体"/>
              </a:rPr>
              <a:t>(</a:t>
            </a:r>
            <a:r>
              <a:rPr lang="zh-CN" altLang="en-US" sz="2000" spc="-25" b="1" dirty="0">
                <a:solidFill>
                  <a:srgbClr val="1979ac"/>
                </a:solidFill>
                <a:latin typeface="宋体"/>
                <a:ea typeface="宋体"/>
              </a:rPr>
              <a:t>限學生高中就學期間取得之多</a:t>
            </a:r>
            <a:r>
              <a:rPr lang="zh-CN" altLang="en-US" sz="2000" spc="-20" b="1" dirty="0">
                <a:solidFill>
                  <a:srgbClr val="1979ac"/>
                </a:solidFill>
                <a:latin typeface="宋体"/>
                <a:ea typeface="宋体"/>
              </a:rPr>
              <a:t>元表現，</a:t>
            </a:r>
          </a:p>
          <a:p>
            <a:pPr marL="0" indent="178308">
              <a:lnSpc>
                <a:spcPct val="100000"/>
              </a:lnSpc>
            </a:pPr>
            <a:r>
              <a:rPr lang="zh-CN" altLang="en-US" sz="2000" spc="-45" b="1" dirty="0">
                <a:solidFill>
                  <a:srgbClr val="1979ac"/>
                </a:solidFill>
                <a:latin typeface="宋体"/>
                <a:ea typeface="宋体"/>
              </a:rPr>
              <a:t>不限上傳學年度</a:t>
            </a:r>
            <a:r>
              <a:rPr lang="zh-CN" altLang="en-US" sz="2000" spc="-25" b="1" dirty="0">
                <a:solidFill>
                  <a:srgbClr val="1979ac"/>
                </a:solidFill>
                <a:latin typeface="宋体"/>
                <a:ea typeface="宋体"/>
              </a:rPr>
              <a:t>)</a:t>
            </a:r>
          </a:p>
        </p:txBody>
      </p:sp>
      <p:sp>
        <p:nvSpPr>
          <p:cNvPr id="392" name="TextBox 392"/>
          <p:cNvSpPr txBox="1"/>
          <p:nvPr/>
        </p:nvSpPr>
        <p:spPr>
          <a:xfrm>
            <a:off x="6207252" y="2334962"/>
            <a:ext cx="730250" cy="3276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800" spc="-15" b="1" dirty="0">
                <a:solidFill>
                  <a:srgbClr val="bf0000"/>
                </a:solidFill>
                <a:latin typeface="宋体"/>
                <a:ea typeface="宋体"/>
              </a:rPr>
              <a:t>每學期</a:t>
            </a:r>
          </a:p>
          <a:p>
            <a:pPr marL="0" indent="114300">
              <a:lnSpc>
                <a:spcPct val="100000"/>
              </a:lnSpc>
            </a:pPr>
            <a:r>
              <a:rPr lang="zh-CN" altLang="en-US" sz="1800" spc="-15" b="1" dirty="0">
                <a:solidFill>
                  <a:srgbClr val="bf0000"/>
                </a:solidFill>
                <a:latin typeface="宋体"/>
                <a:ea typeface="宋体"/>
              </a:rPr>
              <a:t>提交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marL="0" indent="31750">
              <a:lnSpc>
                <a:spcPct val="100000"/>
              </a:lnSpc>
            </a:pPr>
            <a:r>
              <a:rPr lang="zh-CN" altLang="en-US" sz="1800" spc="-25" b="1" dirty="0">
                <a:solidFill>
                  <a:srgbClr val="fefefe"/>
                </a:solidFill>
                <a:latin typeface="宋体"/>
                <a:ea typeface="宋体"/>
              </a:rPr>
              <a:t>每學年</a:t>
            </a:r>
          </a:p>
          <a:p>
            <a:pPr marL="0" indent="146050">
              <a:lnSpc>
                <a:spcPct val="100000"/>
              </a:lnSpc>
            </a:pPr>
            <a:r>
              <a:rPr lang="zh-CN" altLang="en-US" sz="1800" spc="-15" b="1" dirty="0">
                <a:solidFill>
                  <a:srgbClr val="fefefe"/>
                </a:solidFill>
                <a:latin typeface="宋体"/>
                <a:ea typeface="宋体"/>
              </a:rPr>
              <a:t>提交</a:t>
            </a:r>
          </a:p>
        </p:txBody>
      </p:sp>
      <p:sp>
        <p:nvSpPr>
          <p:cNvPr id="393" name="TextBox 393"/>
          <p:cNvSpPr txBox="1"/>
          <p:nvPr/>
        </p:nvSpPr>
        <p:spPr>
          <a:xfrm>
            <a:off x="6948551" y="2058203"/>
            <a:ext cx="1031036" cy="4137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e26b08"/>
                </a:solidFill>
                <a:latin typeface="宋体"/>
                <a:ea typeface="宋体"/>
              </a:rPr>
              <a:t>基本</a:t>
            </a:r>
            <a:r>
              <a:rPr lang="zh-CN" altLang="en-US" sz="2000" spc="-5" b="1" dirty="0">
                <a:solidFill>
                  <a:srgbClr val="e26b08"/>
                </a:solidFill>
                <a:latin typeface="宋体"/>
                <a:ea typeface="宋体"/>
              </a:rPr>
              <a:t>資料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5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e26b08"/>
                </a:solidFill>
                <a:latin typeface="宋体"/>
                <a:ea typeface="宋体"/>
              </a:rPr>
              <a:t>修課</a:t>
            </a:r>
            <a:r>
              <a:rPr lang="zh-CN" altLang="en-US" sz="2000" spc="-5" b="1" dirty="0">
                <a:solidFill>
                  <a:srgbClr val="e26b08"/>
                </a:solidFill>
                <a:latin typeface="宋体"/>
                <a:ea typeface="宋体"/>
              </a:rPr>
              <a:t>紀錄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2000" spc="-10" b="1" dirty="0">
                <a:solidFill>
                  <a:srgbClr val="e26b08"/>
                </a:solidFill>
                <a:latin typeface="宋体"/>
                <a:ea typeface="宋体"/>
              </a:rPr>
              <a:t>課</a:t>
            </a:r>
            <a:r>
              <a:rPr lang="zh-CN" altLang="en-US" sz="2000" spc="-5" b="1" dirty="0">
                <a:solidFill>
                  <a:srgbClr val="e26b08"/>
                </a:solidFill>
                <a:latin typeface="宋体"/>
                <a:ea typeface="宋体"/>
              </a:rPr>
              <a:t>程學習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-10" b="1" dirty="0">
                <a:solidFill>
                  <a:srgbClr val="e26b08"/>
                </a:solidFill>
                <a:latin typeface="宋体"/>
                <a:ea typeface="宋体"/>
              </a:rPr>
              <a:t>成果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e26b08"/>
                </a:solidFill>
                <a:latin typeface="宋体"/>
                <a:ea typeface="宋体"/>
              </a:rPr>
              <a:t>多</a:t>
            </a:r>
            <a:r>
              <a:rPr lang="zh-CN" altLang="en-US" sz="2000" spc="-5" b="1" dirty="0">
                <a:solidFill>
                  <a:srgbClr val="e26b08"/>
                </a:solidFill>
                <a:latin typeface="宋体"/>
                <a:ea typeface="宋体"/>
              </a:rPr>
              <a:t>元表現</a:t>
            </a:r>
          </a:p>
        </p:txBody>
      </p:sp>
      <p:sp>
        <p:nvSpPr>
          <p:cNvPr id="394" name="TextBox 394"/>
          <p:cNvSpPr txBox="1"/>
          <p:nvPr/>
        </p:nvSpPr>
        <p:spPr>
          <a:xfrm>
            <a:off x="8181085" y="1913898"/>
            <a:ext cx="3714877" cy="4668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02499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同學習歷程學校平臺之</a:t>
            </a:r>
            <a:r>
              <a:rPr lang="zh-CN" altLang="en-US" sz="2000" spc="-10" dirty="0">
                <a:solidFill>
                  <a:srgbClr val="000000"/>
                </a:solidFill>
                <a:latin typeface="宋体"/>
                <a:ea typeface="宋体"/>
              </a:rPr>
              <a:t>資料</a:t>
            </a:r>
            <a:br/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●</a:t>
            </a:r>
            <a:r>
              <a:rPr lang="zh-CN" altLang="en-US" sz="2000" spc="-5" dirty="0">
                <a:solidFill>
                  <a:srgbClr val="3232fe"/>
                </a:solidFill>
                <a:latin typeface="宋体"/>
                <a:ea typeface="宋体"/>
              </a:rPr>
              <a:t>學校</a:t>
            </a:r>
            <a:r>
              <a:rPr lang="zh-CN" altLang="en-US" sz="2000" spc="-5" b="1" dirty="0">
                <a:solidFill>
                  <a:srgbClr val="3232fe"/>
                </a:solidFill>
                <a:latin typeface="宋体"/>
                <a:ea typeface="宋体"/>
              </a:rPr>
              <a:t>每學</a:t>
            </a:r>
            <a:r>
              <a:rPr lang="zh-CN" altLang="en-US" sz="2000" b="1" dirty="0">
                <a:solidFill>
                  <a:srgbClr val="3232fe"/>
                </a:solidFill>
                <a:latin typeface="宋体"/>
                <a:ea typeface="宋体"/>
              </a:rPr>
              <a:t>期提交</a:t>
            </a:r>
          </a:p>
          <a:p>
            <a:pPr>
              <a:lnSpc>
                <a:spcPts val="780"/>
              </a:lnSpc>
            </a:pPr>
            <a:endParaRPr lang="en-US" dirty="0" smtClean="0"/>
          </a:p>
          <a:p>
            <a:pPr hangingPunct="0" marL="0">
              <a:lnSpc>
                <a:spcPct val="10125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同學習歷程學校平臺之資料</a:t>
            </a:r>
            <a:r>
              <a:rPr lang="zh-CN" altLang="en-US" sz="2000" spc="-10" dirty="0">
                <a:solidFill>
                  <a:srgbClr val="000000"/>
                </a:solidFill>
                <a:latin typeface="宋体"/>
                <a:ea typeface="宋体"/>
              </a:rPr>
              <a:t>；</a:t>
            </a:r>
            <a:br/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不</a:t>
            </a:r>
            <a:r>
              <a:rPr lang="zh-CN" altLang="en-US" sz="2000" spc="-5" dirty="0">
                <a:solidFill>
                  <a:srgbClr val="000000"/>
                </a:solidFill>
                <a:latin typeface="宋体"/>
                <a:ea typeface="宋体"/>
              </a:rPr>
              <a:t>包括</a:t>
            </a:r>
            <a:r>
              <a:rPr lang="zh-CN" altLang="en-US" sz="2000" b="1" dirty="0">
                <a:solidFill>
                  <a:srgbClr val="6e2e9e"/>
                </a:solidFill>
                <a:latin typeface="宋体"/>
                <a:ea typeface="宋体"/>
              </a:rPr>
              <a:t>課程諮詢</a:t>
            </a:r>
            <a:r>
              <a:rPr lang="zh-CN" altLang="en-US" sz="2000" spc="-10" b="1" dirty="0">
                <a:solidFill>
                  <a:srgbClr val="6e2e9e"/>
                </a:solidFill>
                <a:latin typeface="宋体"/>
                <a:ea typeface="宋体"/>
              </a:rPr>
              <a:t>紀錄</a:t>
            </a:r>
          </a:p>
          <a:p>
            <a:pPr marL="0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●</a:t>
            </a:r>
            <a:r>
              <a:rPr lang="zh-CN" altLang="en-US" sz="2000" spc="-5" dirty="0">
                <a:solidFill>
                  <a:srgbClr val="3232fe"/>
                </a:solidFill>
                <a:latin typeface="宋体"/>
                <a:ea typeface="宋体"/>
              </a:rPr>
              <a:t>學校</a:t>
            </a:r>
            <a:r>
              <a:rPr lang="zh-CN" altLang="en-US" sz="2000" spc="-5" b="1" dirty="0">
                <a:solidFill>
                  <a:srgbClr val="3232fe"/>
                </a:solidFill>
                <a:latin typeface="宋体"/>
                <a:ea typeface="宋体"/>
              </a:rPr>
              <a:t>每學</a:t>
            </a:r>
            <a:r>
              <a:rPr lang="zh-CN" altLang="en-US" sz="2000" b="1" dirty="0">
                <a:solidFill>
                  <a:srgbClr val="3232fe"/>
                </a:solidFill>
                <a:latin typeface="宋体"/>
                <a:ea typeface="宋体"/>
              </a:rPr>
              <a:t>期提交</a:t>
            </a:r>
          </a:p>
          <a:p>
            <a:pPr>
              <a:lnSpc>
                <a:spcPts val="10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同學習歷程學校平臺之</a:t>
            </a:r>
            <a:r>
              <a:rPr lang="zh-CN" altLang="en-US" sz="2000" spc="10" dirty="0">
                <a:solidFill>
                  <a:srgbClr val="000000"/>
                </a:solidFill>
                <a:latin typeface="宋体"/>
                <a:ea typeface="宋体"/>
              </a:rPr>
              <a:t>資料</a:t>
            </a:r>
          </a:p>
          <a:p>
            <a:pPr hangingPunct="0" marL="271271" indent="-271271">
              <a:lnSpc>
                <a:spcPct val="100416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●</a:t>
            </a:r>
            <a:r>
              <a:rPr lang="zh-CN" altLang="en-US" sz="2000" spc="5" dirty="0">
                <a:solidFill>
                  <a:srgbClr val="3232fe"/>
                </a:solidFill>
                <a:latin typeface="宋体"/>
                <a:ea typeface="宋体"/>
              </a:rPr>
              <a:t>學生</a:t>
            </a:r>
            <a:r>
              <a:rPr lang="zh-CN" altLang="en-US" sz="2000" dirty="0">
                <a:solidFill>
                  <a:srgbClr val="3232fe"/>
                </a:solidFill>
                <a:latin typeface="宋体"/>
                <a:ea typeface="宋体"/>
              </a:rPr>
              <a:t>自該學年上傳至學校平</a:t>
            </a:r>
            <a:r>
              <a:rPr lang="zh-CN" altLang="en-US" sz="2000" spc="44" dirty="0">
                <a:solidFill>
                  <a:srgbClr val="3232fe"/>
                </a:solidFill>
                <a:latin typeface="宋体"/>
                <a:ea typeface="宋体"/>
              </a:rPr>
              <a:t>臺</a:t>
            </a:r>
            <a:r>
              <a:rPr lang="zh-CN" altLang="en-US" sz="2000" spc="-5" dirty="0">
                <a:solidFill>
                  <a:srgbClr val="3232fe"/>
                </a:solidFill>
                <a:latin typeface="宋体"/>
                <a:ea typeface="宋体"/>
              </a:rPr>
              <a:t>之課程學習成果</a:t>
            </a:r>
            <a:r>
              <a:rPr lang="zh-CN" altLang="en-US" sz="2000" dirty="0">
                <a:solidFill>
                  <a:srgbClr val="3232fe"/>
                </a:solidFill>
                <a:latin typeface="宋体"/>
                <a:ea typeface="宋体"/>
              </a:rPr>
              <a:t>，</a:t>
            </a:r>
            <a:r>
              <a:rPr lang="zh-CN" altLang="en-US" sz="2000" dirty="0">
                <a:solidFill>
                  <a:srgbClr val="3232fe"/>
                </a:solidFill>
                <a:latin typeface="宋体"/>
                <a:ea typeface="宋体"/>
              </a:rPr>
              <a:t>勾選至多</a:t>
            </a:r>
            <a:r>
              <a:rPr lang="en-US" altLang="zh-CN" sz="2000" spc="-5" b="1" dirty="0">
                <a:solidFill>
                  <a:srgbClr val="fe0000"/>
                </a:solidFill>
                <a:latin typeface="Times New Roman"/>
                <a:ea typeface="Times New Roman"/>
              </a:rPr>
              <a:t>6</a:t>
            </a:r>
            <a:r>
              <a:rPr lang="zh-CN" altLang="en-US" sz="2000" spc="-5" b="1" dirty="0">
                <a:solidFill>
                  <a:srgbClr val="fe0000"/>
                </a:solidFill>
                <a:latin typeface="宋体"/>
                <a:ea typeface="宋体"/>
              </a:rPr>
              <a:t>件</a:t>
            </a:r>
            <a:r>
              <a:rPr lang="zh-CN" altLang="en-US" sz="2000" dirty="0">
                <a:solidFill>
                  <a:srgbClr val="3232fe"/>
                </a:solidFill>
                <a:latin typeface="宋体"/>
                <a:ea typeface="宋体"/>
              </a:rPr>
              <a:t>由學</a:t>
            </a:r>
            <a:r>
              <a:rPr lang="zh-CN" altLang="en-US" sz="2000" spc="-5" dirty="0">
                <a:solidFill>
                  <a:srgbClr val="3232fe"/>
                </a:solidFill>
                <a:latin typeface="宋体"/>
                <a:ea typeface="宋体"/>
              </a:rPr>
              <a:t>校</a:t>
            </a:r>
            <a:r>
              <a:rPr lang="zh-CN" altLang="en-US" sz="2000" b="1" dirty="0">
                <a:solidFill>
                  <a:srgbClr val="bd331e"/>
                </a:solidFill>
                <a:latin typeface="宋体"/>
                <a:ea typeface="宋体"/>
              </a:rPr>
              <a:t>每學年</a:t>
            </a:r>
            <a:r>
              <a:rPr lang="zh-CN" altLang="en-US" sz="2000" spc="-10" b="1" dirty="0">
                <a:solidFill>
                  <a:srgbClr val="bd331e"/>
                </a:solidFill>
                <a:latin typeface="宋体"/>
                <a:ea typeface="宋体"/>
              </a:rPr>
              <a:t>提交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75"/>
              </a:lnSpc>
            </a:pPr>
            <a:endParaRPr lang="en-US" dirty="0" smtClean="0"/>
          </a:p>
          <a:p>
            <a:pPr hangingPunct="0" marL="0">
              <a:lnSpc>
                <a:spcPct val="100416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同學習歷程學校平臺之</a:t>
            </a:r>
            <a:r>
              <a:rPr lang="zh-CN" altLang="en-US" sz="2000" spc="20" dirty="0">
                <a:solidFill>
                  <a:srgbClr val="000000"/>
                </a:solidFill>
                <a:latin typeface="宋体"/>
                <a:ea typeface="宋体"/>
              </a:rPr>
              <a:t>資料</a:t>
            </a:r>
            <a:br/>
            <a:r>
              <a:rPr lang="zh-CN" altLang="en-US" sz="2000" spc="-10" dirty="0">
                <a:solidFill>
                  <a:srgbClr val="000000"/>
                </a:solidFill>
                <a:latin typeface="宋体"/>
                <a:ea typeface="宋体"/>
              </a:rPr>
              <a:t>●</a:t>
            </a:r>
            <a:r>
              <a:rPr lang="zh-CN" altLang="en-US" sz="2000" spc="-10" dirty="0">
                <a:solidFill>
                  <a:srgbClr val="3232fe"/>
                </a:solidFill>
                <a:latin typeface="宋体"/>
                <a:ea typeface="宋体"/>
              </a:rPr>
              <a:t>學生</a:t>
            </a:r>
            <a:r>
              <a:rPr lang="zh-CN" altLang="en-US" sz="2000" spc="-10" dirty="0">
                <a:solidFill>
                  <a:srgbClr val="3232fe"/>
                </a:solidFill>
                <a:latin typeface="宋体"/>
                <a:ea typeface="宋体"/>
              </a:rPr>
              <a:t>自該學年上傳至學校平</a:t>
            </a:r>
            <a:r>
              <a:rPr lang="zh-CN" altLang="en-US" sz="2000" spc="-5" dirty="0">
                <a:solidFill>
                  <a:srgbClr val="3232fe"/>
                </a:solidFill>
                <a:latin typeface="宋体"/>
                <a:ea typeface="宋体"/>
              </a:rPr>
              <a:t>臺</a:t>
            </a:r>
          </a:p>
          <a:p>
            <a:pPr hangingPunct="0" marL="271271">
              <a:lnSpc>
                <a:spcPct val="100416"/>
              </a:lnSpc>
            </a:pPr>
            <a:r>
              <a:rPr lang="zh-CN" altLang="en-US" sz="2000" spc="-30" dirty="0">
                <a:solidFill>
                  <a:srgbClr val="3232fe"/>
                </a:solidFill>
                <a:latin typeface="宋体"/>
                <a:ea typeface="宋体"/>
              </a:rPr>
              <a:t>之多元表現</a:t>
            </a:r>
            <a:r>
              <a:rPr lang="zh-CN" altLang="en-US" sz="2000" spc="-15" dirty="0">
                <a:solidFill>
                  <a:srgbClr val="3232fe"/>
                </a:solidFill>
                <a:latin typeface="宋体"/>
                <a:ea typeface="宋体"/>
              </a:rPr>
              <a:t>，</a:t>
            </a:r>
            <a:r>
              <a:rPr lang="zh-CN" altLang="en-US" sz="2000" spc="-30" dirty="0">
                <a:solidFill>
                  <a:srgbClr val="3232fe"/>
                </a:solidFill>
                <a:latin typeface="宋体"/>
                <a:ea typeface="宋体"/>
              </a:rPr>
              <a:t>勾選至多</a:t>
            </a:r>
            <a:r>
              <a:rPr lang="en-US" altLang="zh-CN" sz="2000" spc="-10" b="1" dirty="0">
                <a:solidFill>
                  <a:srgbClr val="fe0000"/>
                </a:solidFill>
                <a:latin typeface="Times New Roman"/>
                <a:ea typeface="Times New Roman"/>
              </a:rPr>
              <a:t>10</a:t>
            </a:r>
            <a:r>
              <a:rPr lang="zh-CN" altLang="en-US" sz="2000" spc="-30" b="1" dirty="0">
                <a:solidFill>
                  <a:srgbClr val="fe0000"/>
                </a:solidFill>
                <a:latin typeface="宋体"/>
                <a:ea typeface="宋体"/>
              </a:rPr>
              <a:t>件</a:t>
            </a:r>
            <a:r>
              <a:rPr lang="zh-CN" altLang="en-US" sz="2000" spc="-30" dirty="0">
                <a:solidFill>
                  <a:srgbClr val="3232fe"/>
                </a:solidFill>
                <a:latin typeface="宋体"/>
                <a:ea typeface="宋体"/>
              </a:rPr>
              <a:t>，</a:t>
            </a:r>
            <a:r>
              <a:rPr lang="zh-CN" altLang="en-US" sz="2000" dirty="0">
                <a:solidFill>
                  <a:srgbClr val="3232fe"/>
                </a:solidFill>
                <a:latin typeface="宋体"/>
                <a:ea typeface="宋体"/>
              </a:rPr>
              <a:t>由</a:t>
            </a:r>
            <a:r>
              <a:rPr lang="zh-CN" altLang="en-US" sz="2000" spc="-5" dirty="0">
                <a:solidFill>
                  <a:srgbClr val="3232fe"/>
                </a:solidFill>
                <a:latin typeface="宋体"/>
                <a:ea typeface="宋体"/>
              </a:rPr>
              <a:t>學校</a:t>
            </a:r>
            <a:r>
              <a:rPr lang="zh-CN" altLang="en-US" sz="2000" b="1" dirty="0">
                <a:solidFill>
                  <a:srgbClr val="bd331e"/>
                </a:solidFill>
                <a:latin typeface="宋体"/>
                <a:ea typeface="宋体"/>
              </a:rPr>
              <a:t>每學年</a:t>
            </a:r>
            <a:r>
              <a:rPr lang="zh-CN" altLang="en-US" sz="2000" spc="-5" b="1" dirty="0">
                <a:solidFill>
                  <a:srgbClr val="bd331e"/>
                </a:solidFill>
                <a:latin typeface="宋体"/>
                <a:ea typeface="宋体"/>
              </a:rPr>
              <a:t>提交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Freeform 395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Freeform 396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Freeform 397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Freeform 398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Freeform 399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Freeform 400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2" name="Picture 40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5875020"/>
            <a:ext cx="784860" cy="731520"/>
          </a:xfrm>
          <a:prstGeom prst="rect">
            <a:avLst/>
          </a:prstGeom>
        </p:spPr>
      </p:pic>
      <p:pic>
        <p:nvPicPr>
          <p:cNvPr id="403" name="Picture 403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2278380"/>
            <a:ext cx="2141220" cy="2369820"/>
          </a:xfrm>
          <a:prstGeom prst="rect">
            <a:avLst/>
          </a:prstGeom>
        </p:spPr>
      </p:pic>
      <p:pic>
        <p:nvPicPr>
          <p:cNvPr id="404" name="Picture 404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" y="1173480"/>
            <a:ext cx="6545580" cy="4594860"/>
          </a:xfrm>
          <a:prstGeom prst="rect">
            <a:avLst/>
          </a:prstGeom>
        </p:spPr>
      </p:pic>
      <p:pic>
        <p:nvPicPr>
          <p:cNvPr id="405" name="Picture 405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359" y="1188719"/>
            <a:ext cx="1767839" cy="4069079"/>
          </a:xfrm>
          <a:prstGeom prst="rect">
            <a:avLst/>
          </a:prstGeom>
        </p:spPr>
      </p:pic>
      <p:sp>
        <p:nvSpPr>
          <p:cNvPr id="405" name="TextBox 405"/>
          <p:cNvSpPr txBox="1"/>
          <p:nvPr/>
        </p:nvSpPr>
        <p:spPr>
          <a:xfrm>
            <a:off x="786993" y="181454"/>
            <a:ext cx="11196149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  <a:tabLst>
                <a:tab pos="10831347" algn="l"/>
              </a:tabLst>
            </a:pPr>
            <a:r>
              <a:rPr lang="zh-CN" altLang="en-US" sz="3200" spc="-5" b="1" dirty="0">
                <a:solidFill>
                  <a:srgbClr val="000000"/>
                </a:solidFill>
                <a:latin typeface="宋体"/>
                <a:ea typeface="宋体"/>
              </a:rPr>
              <a:t>學生學習歷程檔案</a:t>
            </a:r>
            <a:r>
              <a:rPr lang="zh-CN" altLang="en-US" sz="3200" spc="-20" b="1" dirty="0">
                <a:solidFill>
                  <a:srgbClr val="000000"/>
                </a:solidFill>
                <a:latin typeface="宋体"/>
                <a:ea typeface="宋体"/>
              </a:rPr>
              <a:t>蒐集方式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25</a:t>
            </a:r>
          </a:p>
        </p:txBody>
      </p:sp>
      <p:sp>
        <p:nvSpPr>
          <p:cNvPr id="406" name="TextBox 406"/>
          <p:cNvSpPr txBox="1"/>
          <p:nvPr/>
        </p:nvSpPr>
        <p:spPr>
          <a:xfrm>
            <a:off x="2668270" y="1411785"/>
            <a:ext cx="2407412" cy="249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083"/>
              </a:lnSpc>
              <a:tabLst>
                <a:tab pos="1567179" algn="l"/>
              </a:tabLst>
            </a:pPr>
            <a:r>
              <a:rPr lang="zh-CN" altLang="en-US" sz="1400" spc="-5" b="1" dirty="0">
                <a:solidFill>
                  <a:srgbClr val="0c3c55"/>
                </a:solidFill>
                <a:latin typeface="宋体"/>
                <a:ea typeface="宋体"/>
              </a:rPr>
              <a:t>基本資料	</a:t>
            </a:r>
            <a:r>
              <a:rPr lang="zh-CN" altLang="en-US" sz="1400" spc="-10" b="1" dirty="0">
                <a:solidFill>
                  <a:srgbClr val="0c3c55"/>
                </a:solidFill>
                <a:latin typeface="宋体"/>
                <a:ea typeface="宋体"/>
              </a:rPr>
              <a:t>修</a:t>
            </a:r>
            <a:r>
              <a:rPr lang="zh-CN" altLang="en-US" sz="1400" spc="-15" b="1" dirty="0">
                <a:solidFill>
                  <a:srgbClr val="0c3c55"/>
                </a:solidFill>
                <a:latin typeface="宋体"/>
                <a:ea typeface="宋体"/>
              </a:rPr>
              <a:t>課紀錄</a:t>
            </a:r>
          </a:p>
        </p:txBody>
      </p:sp>
      <p:sp>
        <p:nvSpPr>
          <p:cNvPr id="407" name="TextBox 407"/>
          <p:cNvSpPr txBox="1"/>
          <p:nvPr/>
        </p:nvSpPr>
        <p:spPr>
          <a:xfrm>
            <a:off x="2639567" y="2138623"/>
            <a:ext cx="1121537" cy="33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114" dirty="0">
                <a:solidFill>
                  <a:srgbClr val="fefefe"/>
                </a:solidFill>
                <a:latin typeface="宋体"/>
                <a:ea typeface="宋体"/>
              </a:rPr>
              <a:t>1</a:t>
            </a:r>
            <a:r>
              <a:rPr lang="zh-CN" altLang="en-US" sz="2000" spc="114" dirty="0">
                <a:solidFill>
                  <a:srgbClr val="fefefe"/>
                </a:solidFill>
                <a:latin typeface="宋体"/>
                <a:cs typeface="宋体"/>
              </a:rPr>
              <a:t>  </a:t>
            </a:r>
            <a:r>
              <a:rPr lang="zh-CN" altLang="en-US" sz="2000" spc="234" dirty="0">
                <a:solidFill>
                  <a:srgbClr val="000000"/>
                </a:solidFill>
                <a:latin typeface="宋体"/>
                <a:ea typeface="宋体"/>
              </a:rPr>
              <a:t>登錄</a:t>
            </a:r>
          </a:p>
        </p:txBody>
      </p:sp>
      <p:sp>
        <p:nvSpPr>
          <p:cNvPr id="408" name="TextBox 408"/>
          <p:cNvSpPr txBox="1"/>
          <p:nvPr/>
        </p:nvSpPr>
        <p:spPr>
          <a:xfrm>
            <a:off x="7470013" y="2916117"/>
            <a:ext cx="1082547" cy="368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0833"/>
              </a:lnSpc>
            </a:pPr>
            <a:r>
              <a:rPr lang="zh-CN" altLang="en-US" sz="2000" dirty="0">
                <a:solidFill>
                  <a:srgbClr val="fefefe"/>
                </a:solidFill>
                <a:latin typeface="宋体"/>
                <a:ea typeface="宋体"/>
              </a:rPr>
              <a:t>4</a:t>
            </a:r>
            <a:r>
              <a:rPr lang="zh-CN" altLang="en-US" sz="2000" spc="254" dirty="0">
                <a:solidFill>
                  <a:srgbClr val="fefefe"/>
                </a:solidFill>
                <a:latin typeface="宋体"/>
                <a:cs typeface="宋体"/>
              </a:rPr>
              <a:t>  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提交</a:t>
            </a:r>
          </a:p>
        </p:txBody>
      </p:sp>
      <p:sp>
        <p:nvSpPr>
          <p:cNvPr id="409" name="TextBox 409"/>
          <p:cNvSpPr txBox="1"/>
          <p:nvPr/>
        </p:nvSpPr>
        <p:spPr>
          <a:xfrm>
            <a:off x="1271650" y="5156953"/>
            <a:ext cx="1400691" cy="43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400" spc="-5" b="1" dirty="0">
                <a:solidFill>
                  <a:srgbClr val="fe0000"/>
                </a:solidFill>
                <a:latin typeface="宋体"/>
                <a:ea typeface="宋体"/>
              </a:rPr>
              <a:t>課程</a:t>
            </a:r>
            <a:r>
              <a:rPr lang="zh-CN" altLang="en-US" sz="1400" b="1" dirty="0">
                <a:solidFill>
                  <a:srgbClr val="fe0000"/>
                </a:solidFill>
                <a:latin typeface="宋体"/>
                <a:ea typeface="宋体"/>
              </a:rPr>
              <a:t>學習</a:t>
            </a:r>
            <a:r>
              <a:rPr lang="zh-CN" altLang="en-US" sz="1400" spc="-5" b="1" dirty="0">
                <a:solidFill>
                  <a:srgbClr val="fe0000"/>
                </a:solidFill>
                <a:latin typeface="宋体"/>
                <a:ea typeface="宋体"/>
              </a:rPr>
              <a:t>成果</a:t>
            </a:r>
          </a:p>
          <a:p>
            <a:pPr marL="0">
              <a:lnSpc>
                <a:spcPct val="100000"/>
              </a:lnSpc>
            </a:pPr>
            <a:r>
              <a:rPr lang="zh-CN" altLang="en-US" sz="1400" spc="-20" b="1" dirty="0">
                <a:solidFill>
                  <a:srgbClr val="0c3c55"/>
                </a:solidFill>
                <a:latin typeface="宋体"/>
                <a:ea typeface="宋体"/>
              </a:rPr>
              <a:t>(</a:t>
            </a:r>
            <a:r>
              <a:rPr lang="zh-CN" altLang="en-US" sz="1400" spc="-40" b="1" dirty="0">
                <a:solidFill>
                  <a:srgbClr val="0c3c55"/>
                </a:solidFill>
                <a:latin typeface="宋体"/>
                <a:ea typeface="宋体"/>
              </a:rPr>
              <a:t>經任課教師認證</a:t>
            </a:r>
            <a:r>
              <a:rPr lang="zh-CN" altLang="en-US" sz="1400" spc="-30" b="1" dirty="0">
                <a:solidFill>
                  <a:srgbClr val="0c3c55"/>
                </a:solidFill>
                <a:latin typeface="宋体"/>
                <a:ea typeface="宋体"/>
              </a:rPr>
              <a:t>)</a:t>
            </a:r>
          </a:p>
        </p:txBody>
      </p:sp>
      <p:sp>
        <p:nvSpPr>
          <p:cNvPr id="410" name="TextBox 410"/>
          <p:cNvSpPr txBox="1"/>
          <p:nvPr/>
        </p:nvSpPr>
        <p:spPr>
          <a:xfrm>
            <a:off x="2907538" y="3494094"/>
            <a:ext cx="2177208" cy="2460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2500"/>
              </a:lnSpc>
            </a:pPr>
            <a:r>
              <a:rPr lang="zh-CN" altLang="en-US" sz="2000" spc="100" dirty="0">
                <a:solidFill>
                  <a:srgbClr val="fefefe"/>
                </a:solidFill>
                <a:latin typeface="宋体"/>
                <a:ea typeface="宋体"/>
              </a:rPr>
              <a:t>2</a:t>
            </a:r>
            <a:r>
              <a:rPr lang="zh-CN" altLang="en-US" sz="2000" spc="100" dirty="0">
                <a:solidFill>
                  <a:srgbClr val="fefefe"/>
                </a:solidFill>
                <a:latin typeface="宋体"/>
                <a:cs typeface="宋体"/>
              </a:rPr>
              <a:t>  </a:t>
            </a:r>
            <a:r>
              <a:rPr lang="zh-CN" altLang="en-US" sz="2000" spc="200" dirty="0">
                <a:solidFill>
                  <a:srgbClr val="000000"/>
                </a:solidFill>
                <a:latin typeface="宋体"/>
                <a:ea typeface="宋体"/>
              </a:rPr>
              <a:t>上傳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39"/>
              </a:lnSpc>
            </a:pPr>
            <a:endParaRPr lang="en-US" dirty="0" smtClean="0"/>
          </a:p>
          <a:p>
            <a:pPr marL="0" indent="324611">
              <a:lnSpc>
                <a:spcPct val="115833"/>
              </a:lnSpc>
            </a:pPr>
            <a:r>
              <a:rPr lang="zh-CN" altLang="en-US" sz="2000" spc="139" dirty="0">
                <a:solidFill>
                  <a:srgbClr val="fefefe"/>
                </a:solidFill>
                <a:latin typeface="宋体"/>
                <a:ea typeface="宋体"/>
              </a:rPr>
              <a:t>3</a:t>
            </a:r>
            <a:r>
              <a:rPr lang="zh-CN" altLang="en-US" sz="2000" spc="139" dirty="0">
                <a:solidFill>
                  <a:srgbClr val="fefefe"/>
                </a:solidFill>
                <a:latin typeface="宋体"/>
                <a:cs typeface="宋体"/>
              </a:rPr>
              <a:t>  </a:t>
            </a:r>
            <a:r>
              <a:rPr lang="zh-CN" altLang="en-US" sz="2000" spc="284" dirty="0">
                <a:solidFill>
                  <a:srgbClr val="000000"/>
                </a:solidFill>
                <a:latin typeface="宋体"/>
                <a:ea typeface="宋体"/>
              </a:rPr>
              <a:t>勾</a:t>
            </a:r>
            <a:r>
              <a:rPr lang="zh-CN" altLang="en-US" sz="2000" spc="290" dirty="0">
                <a:solidFill>
                  <a:srgbClr val="000000"/>
                </a:solidFill>
                <a:latin typeface="宋体"/>
                <a:ea typeface="宋体"/>
              </a:rPr>
              <a:t>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 indent="26416">
              <a:lnSpc>
                <a:spcPct val="110000"/>
              </a:lnSpc>
            </a:pPr>
            <a:r>
              <a:rPr lang="zh-CN" altLang="en-US" sz="1400" b="1" dirty="0">
                <a:solidFill>
                  <a:srgbClr val="115b81"/>
                </a:solidFill>
                <a:latin typeface="宋体"/>
                <a:ea typeface="宋体"/>
              </a:rPr>
              <a:t>學校</a:t>
            </a:r>
            <a:r>
              <a:rPr lang="zh-CN" altLang="en-US" sz="1400" spc="-5" b="1" dirty="0">
                <a:solidFill>
                  <a:srgbClr val="115b81"/>
                </a:solidFill>
                <a:latin typeface="宋体"/>
                <a:ea typeface="宋体"/>
              </a:rPr>
              <a:t>在</a:t>
            </a:r>
            <a:r>
              <a:rPr lang="zh-CN" altLang="en-US" sz="1400" spc="-5" b="1" dirty="0">
                <a:solidFill>
                  <a:srgbClr val="fe0000"/>
                </a:solidFill>
                <a:latin typeface="宋体"/>
                <a:ea typeface="宋体"/>
              </a:rPr>
              <a:t>每學年</a:t>
            </a:r>
            <a:r>
              <a:rPr lang="zh-CN" altLang="en-US" sz="1400" b="1" dirty="0">
                <a:solidFill>
                  <a:srgbClr val="fe0000"/>
                </a:solidFill>
                <a:latin typeface="宋体"/>
                <a:ea typeface="宋体"/>
              </a:rPr>
              <a:t>提交</a:t>
            </a:r>
            <a:r>
              <a:rPr lang="zh-CN" altLang="en-US" sz="1400" spc="-5" b="1" dirty="0">
                <a:solidFill>
                  <a:srgbClr val="115b81"/>
                </a:solidFill>
                <a:latin typeface="宋体"/>
                <a:ea typeface="宋体"/>
              </a:rPr>
              <a:t>前，</a:t>
            </a:r>
          </a:p>
          <a:p>
            <a:pPr marL="0" indent="26416">
              <a:lnSpc>
                <a:spcPct val="110000"/>
              </a:lnSpc>
              <a:spcBef>
                <a:spcPts val="334"/>
              </a:spcBef>
            </a:pPr>
            <a:r>
              <a:rPr lang="zh-CN" altLang="en-US" sz="1400" spc="-5" b="1" dirty="0">
                <a:solidFill>
                  <a:srgbClr val="115b81"/>
                </a:solidFill>
                <a:latin typeface="宋体"/>
                <a:ea typeface="宋体"/>
              </a:rPr>
              <a:t>會</a:t>
            </a:r>
            <a:r>
              <a:rPr lang="zh-CN" altLang="en-US" sz="1400" spc="-5" b="1" dirty="0">
                <a:solidFill>
                  <a:srgbClr val="115b81"/>
                </a:solidFill>
                <a:latin typeface="宋体"/>
                <a:ea typeface="宋体"/>
              </a:rPr>
              <a:t>請同學勾選要提交</a:t>
            </a:r>
            <a:r>
              <a:rPr lang="zh-CN" altLang="en-US" sz="1400" b="1" dirty="0">
                <a:solidFill>
                  <a:srgbClr val="115b81"/>
                </a:solidFill>
                <a:latin typeface="宋体"/>
                <a:ea typeface="宋体"/>
              </a:rPr>
              <a:t>的檔案</a:t>
            </a:r>
          </a:p>
        </p:txBody>
      </p:sp>
      <p:sp>
        <p:nvSpPr>
          <p:cNvPr id="411" name="TextBox 411"/>
          <p:cNvSpPr txBox="1"/>
          <p:nvPr/>
        </p:nvSpPr>
        <p:spPr>
          <a:xfrm>
            <a:off x="5362702" y="3565400"/>
            <a:ext cx="1612900" cy="20668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5871">
              <a:lnSpc>
                <a:spcPct val="110000"/>
              </a:lnSpc>
            </a:pP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學習</a:t>
            </a:r>
            <a:r>
              <a:rPr lang="zh-CN" altLang="en-US" sz="2000" b="1" dirty="0">
                <a:solidFill>
                  <a:srgbClr val="fefefe"/>
                </a:solidFill>
                <a:latin typeface="宋体"/>
                <a:ea typeface="宋体"/>
              </a:rPr>
              <a:t>歷程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0" indent="245871">
              <a:lnSpc>
                <a:spcPct val="110000"/>
              </a:lnSpc>
            </a:pP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學校</a:t>
            </a:r>
            <a:r>
              <a:rPr lang="zh-CN" altLang="en-US" sz="2000" b="1" dirty="0">
                <a:solidFill>
                  <a:srgbClr val="fefefe"/>
                </a:solidFill>
                <a:latin typeface="宋体"/>
                <a:ea typeface="宋体"/>
              </a:rPr>
              <a:t>平臺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4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1800" spc="-15" b="1" dirty="0">
                <a:solidFill>
                  <a:srgbClr val="fe0000"/>
                </a:solidFill>
                <a:latin typeface="宋体"/>
                <a:ea typeface="宋体"/>
              </a:rPr>
              <a:t>學校建</a:t>
            </a:r>
            <a:r>
              <a:rPr lang="zh-CN" altLang="en-US" sz="1800" spc="-5" b="1" dirty="0">
                <a:solidFill>
                  <a:srgbClr val="fe0000"/>
                </a:solidFill>
                <a:latin typeface="宋体"/>
                <a:ea typeface="宋体"/>
              </a:rPr>
              <a:t>置的平臺</a:t>
            </a:r>
          </a:p>
        </p:txBody>
      </p:sp>
      <p:sp>
        <p:nvSpPr>
          <p:cNvPr id="412" name="TextBox 412"/>
          <p:cNvSpPr txBox="1"/>
          <p:nvPr/>
        </p:nvSpPr>
        <p:spPr>
          <a:xfrm>
            <a:off x="7564246" y="4700635"/>
            <a:ext cx="1084378" cy="512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由學</a:t>
            </a:r>
            <a:r>
              <a:rPr lang="zh-CN" altLang="en-US" sz="1400" b="1" dirty="0">
                <a:solidFill>
                  <a:srgbClr val="000000"/>
                </a:solidFill>
                <a:latin typeface="宋体"/>
                <a:ea typeface="宋体"/>
              </a:rPr>
              <a:t>校在規定</a:t>
            </a:r>
          </a:p>
          <a:p>
            <a:pPr marL="0">
              <a:lnSpc>
                <a:spcPct val="110000"/>
              </a:lnSpc>
              <a:spcBef>
                <a:spcPts val="329"/>
              </a:spcBef>
            </a:pP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的時</a:t>
            </a:r>
            <a:r>
              <a:rPr lang="zh-CN" altLang="en-US" sz="1400" b="1" dirty="0">
                <a:solidFill>
                  <a:srgbClr val="000000"/>
                </a:solidFill>
                <a:latin typeface="宋体"/>
                <a:ea typeface="宋体"/>
              </a:rPr>
              <a:t>間內提交</a:t>
            </a:r>
          </a:p>
        </p:txBody>
      </p:sp>
      <p:sp>
        <p:nvSpPr>
          <p:cNvPr id="413" name="TextBox 413"/>
          <p:cNvSpPr txBox="1"/>
          <p:nvPr/>
        </p:nvSpPr>
        <p:spPr>
          <a:xfrm>
            <a:off x="9337802" y="3542159"/>
            <a:ext cx="1841500" cy="20901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31291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學習</a:t>
            </a: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歷程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0" indent="303276">
              <a:lnSpc>
                <a:spcPct val="110000"/>
              </a:lnSpc>
            </a:pP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中央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資料庫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0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1800" spc="-10" b="1" dirty="0">
                <a:solidFill>
                  <a:srgbClr val="fe0000"/>
                </a:solidFill>
                <a:latin typeface="宋体"/>
                <a:ea typeface="宋体"/>
              </a:rPr>
              <a:t>教育部建置的</a:t>
            </a:r>
            <a:r>
              <a:rPr lang="zh-CN" altLang="en-US" sz="1800" spc="-5" b="1" dirty="0">
                <a:solidFill>
                  <a:srgbClr val="fe0000"/>
                </a:solidFill>
                <a:latin typeface="宋体"/>
                <a:ea typeface="宋体"/>
              </a:rPr>
              <a:t>平臺</a:t>
            </a:r>
          </a:p>
        </p:txBody>
      </p:sp>
      <p:sp>
        <p:nvSpPr>
          <p:cNvPr id="414" name="TextBox 414"/>
          <p:cNvSpPr txBox="1"/>
          <p:nvPr/>
        </p:nvSpPr>
        <p:spPr>
          <a:xfrm>
            <a:off x="1291082" y="6106365"/>
            <a:ext cx="840231" cy="234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400" spc="-10" b="1" dirty="0">
                <a:solidFill>
                  <a:srgbClr val="fe0000"/>
                </a:solidFill>
                <a:latin typeface="宋体"/>
                <a:ea typeface="宋体"/>
              </a:rPr>
              <a:t>多元</a:t>
            </a:r>
            <a:r>
              <a:rPr lang="zh-CN" altLang="en-US" sz="1400" b="1" dirty="0">
                <a:solidFill>
                  <a:srgbClr val="fe0000"/>
                </a:solidFill>
                <a:latin typeface="宋体"/>
                <a:ea typeface="宋体"/>
              </a:rPr>
              <a:t>表現</a:t>
            </a:r>
          </a:p>
        </p:txBody>
      </p:sp>
      <p:sp>
        <p:nvSpPr>
          <p:cNvPr id="415" name="TextBox 415"/>
          <p:cNvSpPr txBox="1"/>
          <p:nvPr/>
        </p:nvSpPr>
        <p:spPr>
          <a:xfrm>
            <a:off x="5278246" y="6070008"/>
            <a:ext cx="3391408" cy="623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1400" spc="-5" b="1" dirty="0">
                <a:solidFill>
                  <a:srgbClr val="bd331e"/>
                </a:solidFill>
                <a:latin typeface="宋体"/>
                <a:ea typeface="宋体"/>
              </a:rPr>
              <a:t>【</a:t>
            </a:r>
            <a:r>
              <a:rPr lang="zh-CN" altLang="en-US" sz="1400" spc="-5" b="1" dirty="0">
                <a:solidFill>
                  <a:srgbClr val="bd331e"/>
                </a:solidFill>
                <a:latin typeface="宋体"/>
                <a:ea typeface="宋体"/>
              </a:rPr>
              <a:t>註</a:t>
            </a:r>
            <a:r>
              <a:rPr lang="zh-CN" altLang="en-US" sz="1400" b="1" dirty="0">
                <a:solidFill>
                  <a:srgbClr val="bd331e"/>
                </a:solidFill>
                <a:latin typeface="宋体"/>
                <a:ea typeface="宋体"/>
              </a:rPr>
              <a:t>】</a:t>
            </a:r>
            <a:r>
              <a:rPr lang="zh-CN" altLang="en-US" sz="1400" spc="-5" b="1" dirty="0">
                <a:solidFill>
                  <a:srgbClr val="000000"/>
                </a:solidFill>
                <a:latin typeface="宋体"/>
                <a:ea typeface="宋体"/>
              </a:rPr>
              <a:t>學習歷程學校平臺可能形</a:t>
            </a:r>
            <a:r>
              <a:rPr lang="zh-CN" altLang="en-US" sz="1400" b="1" dirty="0">
                <a:solidFill>
                  <a:srgbClr val="000000"/>
                </a:solidFill>
                <a:latin typeface="宋体"/>
                <a:ea typeface="宋体"/>
              </a:rPr>
              <a:t>式：</a:t>
            </a:r>
          </a:p>
          <a:p>
            <a:pPr marL="0" indent="266700">
              <a:lnSpc>
                <a:spcPct val="95833"/>
              </a:lnSpc>
            </a:pPr>
            <a:r>
              <a:rPr lang="en-US" altLang="zh-CN" sz="1400" dirty="0">
                <a:solidFill>
                  <a:srgbClr val="1979ac"/>
                </a:solidFill>
                <a:latin typeface="Wingdings"/>
                <a:ea typeface="Wingdings"/>
              </a:rPr>
              <a:t></a:t>
            </a:r>
            <a:r>
              <a:rPr lang="zh-CN" altLang="en-US" sz="1200" b="1" dirty="0">
                <a:solidFill>
                  <a:srgbClr val="1979ac"/>
                </a:solidFill>
                <a:latin typeface="宋体"/>
                <a:ea typeface="宋体"/>
              </a:rPr>
              <a:t>校務行政系統</a:t>
            </a:r>
            <a:r>
              <a:rPr lang="zh-CN" altLang="en-US" sz="1200" b="1" dirty="0">
                <a:solidFill>
                  <a:srgbClr val="1979ac"/>
                </a:solidFill>
                <a:latin typeface="宋体"/>
                <a:cs typeface="宋体"/>
              </a:rPr>
              <a:t> </a:t>
            </a:r>
            <a:r>
              <a:rPr lang="zh-CN" altLang="en-US" sz="1200" b="1" dirty="0">
                <a:solidFill>
                  <a:srgbClr val="1979ac"/>
                </a:solidFill>
                <a:latin typeface="宋体"/>
                <a:ea typeface="宋体"/>
              </a:rPr>
              <a:t>+</a:t>
            </a:r>
            <a:r>
              <a:rPr lang="zh-CN" altLang="en-US" sz="1200" spc="-50" b="1" dirty="0">
                <a:solidFill>
                  <a:srgbClr val="1979ac"/>
                </a:solidFill>
                <a:latin typeface="宋体"/>
                <a:cs typeface="宋体"/>
              </a:rPr>
              <a:t> </a:t>
            </a:r>
            <a:r>
              <a:rPr lang="zh-CN" altLang="en-US" sz="1200" b="1" dirty="0">
                <a:solidFill>
                  <a:srgbClr val="1979ac"/>
                </a:solidFill>
                <a:latin typeface="宋体"/>
                <a:ea typeface="宋体"/>
              </a:rPr>
              <a:t>校內學生學習歷程紀錄模組</a:t>
            </a:r>
          </a:p>
          <a:p>
            <a:pPr marL="0" indent="266700">
              <a:lnSpc>
                <a:spcPct val="100000"/>
              </a:lnSpc>
            </a:pPr>
            <a:r>
              <a:rPr lang="en-US" altLang="zh-CN" sz="1200" spc="15" dirty="0">
                <a:solidFill>
                  <a:srgbClr val="1979ac"/>
                </a:solidFill>
                <a:latin typeface="Wingdings"/>
                <a:ea typeface="Wingdings"/>
              </a:rPr>
              <a:t></a:t>
            </a:r>
            <a:r>
              <a:rPr lang="zh-CN" altLang="en-US" sz="1200" spc="25" b="1" dirty="0">
                <a:solidFill>
                  <a:srgbClr val="1979ac"/>
                </a:solidFill>
                <a:latin typeface="宋体"/>
                <a:ea typeface="宋体"/>
              </a:rPr>
              <a:t>直接</a:t>
            </a:r>
            <a:r>
              <a:rPr lang="zh-CN" altLang="en-US" sz="1200" spc="20" b="1" dirty="0">
                <a:solidFill>
                  <a:srgbClr val="1979ac"/>
                </a:solidFill>
                <a:latin typeface="宋体"/>
                <a:ea typeface="宋体"/>
              </a:rPr>
              <a:t>整合於校務行政系統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Freeform 416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Freeform 417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Freeform 418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Freeform 419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Freeform 420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Freeform 421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Freeform 422"> 
				</p:cNvPr>
          <p:cNvSpPr/>
          <p:nvPr/>
        </p:nvSpPr>
        <p:spPr>
          <a:xfrm>
            <a:off x="3536950" y="3181350"/>
            <a:ext cx="3130550" cy="425450"/>
          </a:xfrm>
          <a:custGeom>
            <a:avLst/>
            <a:gdLst>
              <a:gd name="connsiteX0" fmla="*/ 15240 w 3130550"/>
              <a:gd name="connsiteY0" fmla="*/ 433578 h 425450"/>
              <a:gd name="connsiteX1" fmla="*/ 50672 w 3130550"/>
              <a:gd name="connsiteY1" fmla="*/ 221361 h 425450"/>
              <a:gd name="connsiteX2" fmla="*/ 1449323 w 3130550"/>
              <a:gd name="connsiteY2" fmla="*/ 221361 h 425450"/>
              <a:gd name="connsiteX3" fmla="*/ 1484629 w 3130550"/>
              <a:gd name="connsiteY3" fmla="*/ 9144 h 425450"/>
              <a:gd name="connsiteX4" fmla="*/ 1520063 w 3130550"/>
              <a:gd name="connsiteY4" fmla="*/ 221361 h 425450"/>
              <a:gd name="connsiteX5" fmla="*/ 3096894 w 3130550"/>
              <a:gd name="connsiteY5" fmla="*/ 221361 h 425450"/>
              <a:gd name="connsiteX6" fmla="*/ 3132328 w 3130550"/>
              <a:gd name="connsiteY6" fmla="*/ 433578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550" h="425450">
                <a:moveTo>
                  <a:pt x="15240" y="433578"/>
                </a:moveTo>
                <a:cubicBezTo>
                  <a:pt x="15240" y="316357"/>
                  <a:pt x="31115" y="221361"/>
                  <a:pt x="50672" y="221361"/>
                </a:cubicBezTo>
                <a:lnTo>
                  <a:pt x="1449323" y="221361"/>
                </a:lnTo>
                <a:cubicBezTo>
                  <a:pt x="1468754" y="221361"/>
                  <a:pt x="1484629" y="126365"/>
                  <a:pt x="1484629" y="9144"/>
                </a:cubicBezTo>
                <a:cubicBezTo>
                  <a:pt x="1484629" y="126365"/>
                  <a:pt x="1500504" y="221361"/>
                  <a:pt x="1520063" y="221361"/>
                </a:cubicBezTo>
                <a:lnTo>
                  <a:pt x="3096894" y="221361"/>
                </a:lnTo>
                <a:cubicBezTo>
                  <a:pt x="3116453" y="221361"/>
                  <a:pt x="3132328" y="316357"/>
                  <a:pt x="3132328" y="433578"/>
                </a:cubicBezTo>
              </a:path>
            </a:pathLst>
          </a:custGeom>
          <a:ln w="12700">
            <a:solidFill>
              <a:srgbClr val="bd2e1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Freeform 423"> 
				</p:cNvPr>
          <p:cNvSpPr/>
          <p:nvPr/>
        </p:nvSpPr>
        <p:spPr>
          <a:xfrm>
            <a:off x="6794500" y="5143500"/>
            <a:ext cx="4000500" cy="393700"/>
          </a:xfrm>
          <a:custGeom>
            <a:avLst/>
            <a:gdLst>
              <a:gd name="connsiteX0" fmla="*/ 4009008 w 4000500"/>
              <a:gd name="connsiteY0" fmla="*/ 17653 h 393700"/>
              <a:gd name="connsiteX1" fmla="*/ 3977513 w 4000500"/>
              <a:gd name="connsiteY1" fmla="*/ 207264 h 393700"/>
              <a:gd name="connsiteX2" fmla="*/ 2041652 w 4000500"/>
              <a:gd name="connsiteY2" fmla="*/ 207264 h 393700"/>
              <a:gd name="connsiteX3" fmla="*/ 2010029 w 4000500"/>
              <a:gd name="connsiteY3" fmla="*/ 396875 h 393700"/>
              <a:gd name="connsiteX4" fmla="*/ 1978532 w 4000500"/>
              <a:gd name="connsiteY4" fmla="*/ 207264 h 393700"/>
              <a:gd name="connsiteX5" fmla="*/ 46608 w 4000500"/>
              <a:gd name="connsiteY5" fmla="*/ 207264 h 393700"/>
              <a:gd name="connsiteX6" fmla="*/ 14985 w 4000500"/>
              <a:gd name="connsiteY6" fmla="*/ 17653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0500" h="393700">
                <a:moveTo>
                  <a:pt x="4009008" y="17653"/>
                </a:moveTo>
                <a:cubicBezTo>
                  <a:pt x="4009008" y="122301"/>
                  <a:pt x="3994911" y="207264"/>
                  <a:pt x="3977513" y="207264"/>
                </a:cubicBezTo>
                <a:lnTo>
                  <a:pt x="2041652" y="207264"/>
                </a:lnTo>
                <a:cubicBezTo>
                  <a:pt x="2024253" y="207264"/>
                  <a:pt x="2010029" y="292100"/>
                  <a:pt x="2010029" y="396875"/>
                </a:cubicBezTo>
                <a:cubicBezTo>
                  <a:pt x="2010029" y="292100"/>
                  <a:pt x="1995931" y="207264"/>
                  <a:pt x="1978532" y="207264"/>
                </a:cubicBezTo>
                <a:lnTo>
                  <a:pt x="46608" y="207264"/>
                </a:lnTo>
                <a:cubicBezTo>
                  <a:pt x="29209" y="207264"/>
                  <a:pt x="14985" y="122301"/>
                  <a:pt x="14985" y="17653"/>
                </a:cubicBezTo>
              </a:path>
            </a:pathLst>
          </a:custGeom>
          <a:ln w="25400">
            <a:solidFill>
              <a:srgbClr val="bd2e1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Freeform 424"> 
				</p:cNvPr>
          <p:cNvSpPr/>
          <p:nvPr/>
        </p:nvSpPr>
        <p:spPr>
          <a:xfrm>
            <a:off x="4508500" y="2235200"/>
            <a:ext cx="2755900" cy="419100"/>
          </a:xfrm>
          <a:custGeom>
            <a:avLst/>
            <a:gdLst>
              <a:gd name="connsiteX0" fmla="*/ 24257 w 2755900"/>
              <a:gd name="connsiteY0" fmla="*/ 430784 h 419100"/>
              <a:gd name="connsiteX1" fmla="*/ 58546 w 2755900"/>
              <a:gd name="connsiteY1" fmla="*/ 225171 h 419100"/>
              <a:gd name="connsiteX2" fmla="*/ 1328928 w 2755900"/>
              <a:gd name="connsiteY2" fmla="*/ 225171 h 419100"/>
              <a:gd name="connsiteX3" fmla="*/ 1363217 w 2755900"/>
              <a:gd name="connsiteY3" fmla="*/ 19431 h 419100"/>
              <a:gd name="connsiteX4" fmla="*/ 1397380 w 2755900"/>
              <a:gd name="connsiteY4" fmla="*/ 225171 h 419100"/>
              <a:gd name="connsiteX5" fmla="*/ 2733293 w 2755900"/>
              <a:gd name="connsiteY5" fmla="*/ 225171 h 419100"/>
              <a:gd name="connsiteX6" fmla="*/ 2767456 w 2755900"/>
              <a:gd name="connsiteY6" fmla="*/ 430784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5900" h="419100">
                <a:moveTo>
                  <a:pt x="24257" y="430784"/>
                </a:moveTo>
                <a:cubicBezTo>
                  <a:pt x="24257" y="317246"/>
                  <a:pt x="39623" y="225171"/>
                  <a:pt x="58546" y="225171"/>
                </a:cubicBezTo>
                <a:lnTo>
                  <a:pt x="1328928" y="225171"/>
                </a:lnTo>
                <a:cubicBezTo>
                  <a:pt x="1347851" y="225171"/>
                  <a:pt x="1363217" y="133096"/>
                  <a:pt x="1363217" y="19431"/>
                </a:cubicBezTo>
                <a:cubicBezTo>
                  <a:pt x="1363217" y="133096"/>
                  <a:pt x="1378458" y="225171"/>
                  <a:pt x="1397380" y="225171"/>
                </a:cubicBezTo>
                <a:lnTo>
                  <a:pt x="2733293" y="225171"/>
                </a:lnTo>
                <a:cubicBezTo>
                  <a:pt x="2752217" y="225171"/>
                  <a:pt x="2767456" y="317246"/>
                  <a:pt x="2767456" y="430784"/>
                </a:cubicBezTo>
              </a:path>
            </a:pathLst>
          </a:custGeom>
          <a:ln w="19050">
            <a:solidFill>
              <a:srgbClr val="bd2e1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Freeform 425"> 
				</p:cNvPr>
          <p:cNvSpPr/>
          <p:nvPr/>
        </p:nvSpPr>
        <p:spPr>
          <a:xfrm>
            <a:off x="2781300" y="4610100"/>
            <a:ext cx="4279900" cy="431800"/>
          </a:xfrm>
          <a:custGeom>
            <a:avLst/>
            <a:gdLst>
              <a:gd name="connsiteX0" fmla="*/ 4285488 w 4279900"/>
              <a:gd name="connsiteY0" fmla="*/ 17145 h 431800"/>
              <a:gd name="connsiteX1" fmla="*/ 4250690 w 4279900"/>
              <a:gd name="connsiteY1" fmla="*/ 226187 h 431800"/>
              <a:gd name="connsiteX2" fmla="*/ 1855342 w 4279900"/>
              <a:gd name="connsiteY2" fmla="*/ 226187 h 431800"/>
              <a:gd name="connsiteX3" fmla="*/ 1820545 w 4279900"/>
              <a:gd name="connsiteY3" fmla="*/ 435229 h 431800"/>
              <a:gd name="connsiteX4" fmla="*/ 1785746 w 4279900"/>
              <a:gd name="connsiteY4" fmla="*/ 226187 h 431800"/>
              <a:gd name="connsiteX5" fmla="*/ 51435 w 4279900"/>
              <a:gd name="connsiteY5" fmla="*/ 226187 h 431800"/>
              <a:gd name="connsiteX6" fmla="*/ 16636 w 4279900"/>
              <a:gd name="connsiteY6" fmla="*/ 17018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9900" h="431800">
                <a:moveTo>
                  <a:pt x="4285488" y="17145"/>
                </a:moveTo>
                <a:cubicBezTo>
                  <a:pt x="4285488" y="132588"/>
                  <a:pt x="4269867" y="226187"/>
                  <a:pt x="4250690" y="226187"/>
                </a:cubicBezTo>
                <a:lnTo>
                  <a:pt x="1855342" y="226187"/>
                </a:lnTo>
                <a:cubicBezTo>
                  <a:pt x="1836165" y="226187"/>
                  <a:pt x="1820545" y="319659"/>
                  <a:pt x="1820545" y="435229"/>
                </a:cubicBezTo>
                <a:cubicBezTo>
                  <a:pt x="1820545" y="319659"/>
                  <a:pt x="1804923" y="226187"/>
                  <a:pt x="1785746" y="226187"/>
                </a:cubicBezTo>
                <a:lnTo>
                  <a:pt x="51435" y="226187"/>
                </a:lnTo>
                <a:cubicBezTo>
                  <a:pt x="32257" y="226187"/>
                  <a:pt x="16636" y="132588"/>
                  <a:pt x="16636" y="17018"/>
                </a:cubicBezTo>
              </a:path>
            </a:pathLst>
          </a:custGeom>
          <a:ln w="19050">
            <a:solidFill>
              <a:srgbClr val="bd2e1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Freeform 426"> 
				</p:cNvPr>
          <p:cNvSpPr/>
          <p:nvPr/>
        </p:nvSpPr>
        <p:spPr>
          <a:xfrm>
            <a:off x="6792912" y="1662112"/>
            <a:ext cx="4065587" cy="395287"/>
          </a:xfrm>
          <a:custGeom>
            <a:avLst/>
            <a:gdLst>
              <a:gd name="connsiteX0" fmla="*/ 16573 w 4065587"/>
              <a:gd name="connsiteY0" fmla="*/ 399859 h 395287"/>
              <a:gd name="connsiteX1" fmla="*/ 48196 w 4065587"/>
              <a:gd name="connsiteY1" fmla="*/ 210248 h 395287"/>
              <a:gd name="connsiteX2" fmla="*/ 2047684 w 4065587"/>
              <a:gd name="connsiteY2" fmla="*/ 210248 h 395287"/>
              <a:gd name="connsiteX3" fmla="*/ 2079307 w 4065587"/>
              <a:gd name="connsiteY3" fmla="*/ 20637 h 395287"/>
              <a:gd name="connsiteX4" fmla="*/ 2110803 w 4065587"/>
              <a:gd name="connsiteY4" fmla="*/ 210248 h 395287"/>
              <a:gd name="connsiteX5" fmla="*/ 4045521 w 4065587"/>
              <a:gd name="connsiteY5" fmla="*/ 210248 h 395287"/>
              <a:gd name="connsiteX6" fmla="*/ 4077144 w 4065587"/>
              <a:gd name="connsiteY6" fmla="*/ 399859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5587" h="395287">
                <a:moveTo>
                  <a:pt x="16573" y="399859"/>
                </a:moveTo>
                <a:cubicBezTo>
                  <a:pt x="16573" y="295211"/>
                  <a:pt x="30797" y="210248"/>
                  <a:pt x="48196" y="210248"/>
                </a:cubicBezTo>
                <a:lnTo>
                  <a:pt x="2047684" y="210248"/>
                </a:lnTo>
                <a:cubicBezTo>
                  <a:pt x="2065083" y="210248"/>
                  <a:pt x="2079307" y="125412"/>
                  <a:pt x="2079307" y="20637"/>
                </a:cubicBezTo>
                <a:cubicBezTo>
                  <a:pt x="2079307" y="125412"/>
                  <a:pt x="2093404" y="210248"/>
                  <a:pt x="2110803" y="210248"/>
                </a:cubicBezTo>
                <a:lnTo>
                  <a:pt x="4045521" y="210248"/>
                </a:lnTo>
                <a:cubicBezTo>
                  <a:pt x="4063047" y="210248"/>
                  <a:pt x="4077144" y="295211"/>
                  <a:pt x="4077144" y="399859"/>
                </a:cubicBezTo>
              </a:path>
            </a:pathLst>
          </a:custGeom>
          <a:ln w="28575">
            <a:solidFill>
              <a:srgbClr val="bd2e1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Freeform 427"> 
				</p:cNvPr>
          <p:cNvSpPr/>
          <p:nvPr/>
        </p:nvSpPr>
        <p:spPr>
          <a:xfrm>
            <a:off x="671512" y="3490912"/>
            <a:ext cx="10720387" cy="1233487"/>
          </a:xfrm>
          <a:custGeom>
            <a:avLst/>
            <a:gdLst>
              <a:gd name="connsiteX0" fmla="*/ 23888 w 10720387"/>
              <a:gd name="connsiteY0" fmla="*/ 629475 h 1233487"/>
              <a:gd name="connsiteX1" fmla="*/ 627824 w 10720387"/>
              <a:gd name="connsiteY1" fmla="*/ 25591 h 1233487"/>
              <a:gd name="connsiteX2" fmla="*/ 627824 w 10720387"/>
              <a:gd name="connsiteY2" fmla="*/ 327596 h 1233487"/>
              <a:gd name="connsiteX3" fmla="*/ 10126281 w 10720387"/>
              <a:gd name="connsiteY3" fmla="*/ 327596 h 1233487"/>
              <a:gd name="connsiteX4" fmla="*/ 10126281 w 10720387"/>
              <a:gd name="connsiteY4" fmla="*/ 25591 h 1233487"/>
              <a:gd name="connsiteX5" fmla="*/ 10730293 w 10720387"/>
              <a:gd name="connsiteY5" fmla="*/ 629475 h 1233487"/>
              <a:gd name="connsiteX6" fmla="*/ 10126281 w 10720387"/>
              <a:gd name="connsiteY6" fmla="*/ 1233487 h 1233487"/>
              <a:gd name="connsiteX7" fmla="*/ 10126281 w 10720387"/>
              <a:gd name="connsiteY7" fmla="*/ 931481 h 1233487"/>
              <a:gd name="connsiteX8" fmla="*/ 627824 w 10720387"/>
              <a:gd name="connsiteY8" fmla="*/ 931481 h 1233487"/>
              <a:gd name="connsiteX9" fmla="*/ 627824 w 10720387"/>
              <a:gd name="connsiteY9" fmla="*/ 1233487 h 1233487"/>
              <a:gd name="connsiteX10" fmla="*/ 23888 w 10720387"/>
              <a:gd name="connsiteY10" fmla="*/ 629475 h 12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20387" h="1233487">
                <a:moveTo>
                  <a:pt x="23888" y="629475"/>
                </a:moveTo>
                <a:lnTo>
                  <a:pt x="627824" y="25591"/>
                </a:lnTo>
                <a:lnTo>
                  <a:pt x="627824" y="327596"/>
                </a:lnTo>
                <a:lnTo>
                  <a:pt x="10126281" y="327596"/>
                </a:lnTo>
                <a:lnTo>
                  <a:pt x="10126281" y="25591"/>
                </a:lnTo>
                <a:lnTo>
                  <a:pt x="10730293" y="629475"/>
                </a:lnTo>
                <a:lnTo>
                  <a:pt x="10126281" y="1233487"/>
                </a:lnTo>
                <a:lnTo>
                  <a:pt x="10126281" y="931481"/>
                </a:lnTo>
                <a:lnTo>
                  <a:pt x="627824" y="931481"/>
                </a:lnTo>
                <a:lnTo>
                  <a:pt x="627824" y="1233487"/>
                </a:lnTo>
                <a:lnTo>
                  <a:pt x="23888" y="629475"/>
                </a:lnTo>
                <a:close/>
              </a:path>
            </a:pathLst>
          </a:custGeom>
          <a:solidFill>
            <a:srgbClr val="f6944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TextBox 428"/>
          <p:cNvSpPr txBox="1"/>
          <p:nvPr/>
        </p:nvSpPr>
        <p:spPr>
          <a:xfrm>
            <a:off x="786993" y="181454"/>
            <a:ext cx="11196149" cy="54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666"/>
              </a:lnSpc>
              <a:tabLst>
                <a:tab pos="10831347" algn="l"/>
              </a:tabLst>
            </a:pPr>
            <a:r>
              <a:rPr lang="zh-CN" altLang="en-US" sz="3200" spc="-5" b="1" dirty="0">
                <a:solidFill>
                  <a:srgbClr val="000000"/>
                </a:solidFill>
                <a:latin typeface="宋体"/>
                <a:ea typeface="宋体"/>
              </a:rPr>
              <a:t>課程學習成果</a:t>
            </a:r>
            <a:r>
              <a:rPr lang="zh-CN" altLang="en-US" sz="3200" spc="-15" b="1" dirty="0">
                <a:solidFill>
                  <a:srgbClr val="1979ac"/>
                </a:solidFill>
                <a:latin typeface="宋体"/>
                <a:ea typeface="宋体"/>
              </a:rPr>
              <a:t>呈現</a:t>
            </a:r>
            <a:r>
              <a:rPr lang="zh-CN" altLang="en-US" sz="3200" spc="-15" b="1" dirty="0">
                <a:solidFill>
                  <a:srgbClr val="1979ac"/>
                </a:solidFill>
                <a:latin typeface="宋体"/>
                <a:ea typeface="宋体"/>
              </a:rPr>
              <a:t>形式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26</a:t>
            </a:r>
          </a:p>
        </p:txBody>
      </p:sp>
      <p:sp>
        <p:nvSpPr>
          <p:cNvPr id="429" name="TextBox 429"/>
          <p:cNvSpPr txBox="1"/>
          <p:nvPr/>
        </p:nvSpPr>
        <p:spPr>
          <a:xfrm>
            <a:off x="6701028" y="1206715"/>
            <a:ext cx="4424548" cy="43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600" spc="-10" b="1" dirty="0">
                <a:solidFill>
                  <a:srgbClr val="000000"/>
                </a:solidFill>
                <a:latin typeface="宋体"/>
                <a:ea typeface="宋体"/>
              </a:rPr>
              <a:t>學期綜整學習</a:t>
            </a:r>
            <a:r>
              <a:rPr lang="zh-CN" altLang="en-US" sz="2600" spc="-10" b="1" dirty="0">
                <a:solidFill>
                  <a:srgbClr val="000000"/>
                </a:solidFill>
                <a:latin typeface="宋体"/>
                <a:ea typeface="宋体"/>
              </a:rPr>
              <a:t>成果、</a:t>
            </a:r>
            <a:r>
              <a:rPr lang="zh-CN" altLang="en-US" sz="2600" spc="-5" b="1" dirty="0">
                <a:solidFill>
                  <a:srgbClr val="000000"/>
                </a:solidFill>
                <a:latin typeface="宋体"/>
                <a:ea typeface="宋体"/>
              </a:rPr>
              <a:t>專題報告</a:t>
            </a:r>
          </a:p>
        </p:txBody>
      </p:sp>
      <p:sp>
        <p:nvSpPr>
          <p:cNvPr id="430" name="TextBox 430"/>
          <p:cNvSpPr txBox="1"/>
          <p:nvPr/>
        </p:nvSpPr>
        <p:spPr>
          <a:xfrm>
            <a:off x="5148707" y="1772480"/>
            <a:ext cx="1547367" cy="467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2800" spc="-10" dirty="0">
                <a:solidFill>
                  <a:srgbClr val="000000"/>
                </a:solidFill>
                <a:latin typeface="宋体"/>
                <a:ea typeface="宋体"/>
              </a:rPr>
              <a:t>上課</a:t>
            </a:r>
            <a:r>
              <a:rPr lang="zh-CN" altLang="en-US" sz="2800" spc="-5" dirty="0">
                <a:solidFill>
                  <a:srgbClr val="000000"/>
                </a:solidFill>
                <a:latin typeface="宋体"/>
                <a:ea typeface="宋体"/>
              </a:rPr>
              <a:t>筆記</a:t>
            </a:r>
          </a:p>
        </p:txBody>
      </p:sp>
      <p:sp>
        <p:nvSpPr>
          <p:cNvPr id="431" name="TextBox 431"/>
          <p:cNvSpPr txBox="1"/>
          <p:nvPr/>
        </p:nvSpPr>
        <p:spPr>
          <a:xfrm>
            <a:off x="834237" y="2711264"/>
            <a:ext cx="5731915" cy="650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52499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</a:rPr>
              <a:t>考試卷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cs typeface="宋体"/>
              </a:rPr>
              <a:t>  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</a:rPr>
              <a:t>講義</a:t>
            </a:r>
            <a:r>
              <a:rPr lang="zh-CN" altLang="en-US" sz="2800" spc="240" dirty="0">
                <a:solidFill>
                  <a:srgbClr val="000000"/>
                </a:solidFill>
                <a:latin typeface="宋体"/>
                <a:cs typeface="宋体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</a:rPr>
              <a:t>圖片、照片、影片</a:t>
            </a:r>
          </a:p>
        </p:txBody>
      </p:sp>
      <p:sp>
        <p:nvSpPr>
          <p:cNvPr id="432" name="TextBox 432"/>
          <p:cNvSpPr txBox="1"/>
          <p:nvPr/>
        </p:nvSpPr>
        <p:spPr>
          <a:xfrm>
            <a:off x="4971288" y="3963087"/>
            <a:ext cx="1955800" cy="300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800" spc="259" dirty="0">
                <a:solidFill>
                  <a:srgbClr val="bf0000"/>
                </a:solidFill>
                <a:latin typeface="宋体"/>
                <a:ea typeface="宋体"/>
              </a:rPr>
              <a:t>展</a:t>
            </a:r>
            <a:r>
              <a:rPr lang="zh-CN" altLang="en-US" sz="1800" spc="254" dirty="0">
                <a:solidFill>
                  <a:srgbClr val="bf0000"/>
                </a:solidFill>
                <a:latin typeface="宋体"/>
                <a:ea typeface="宋体"/>
              </a:rPr>
              <a:t>現學習的特色</a:t>
            </a:r>
          </a:p>
        </p:txBody>
      </p:sp>
      <p:sp>
        <p:nvSpPr>
          <p:cNvPr id="433" name="TextBox 433"/>
          <p:cNvSpPr txBox="1"/>
          <p:nvPr/>
        </p:nvSpPr>
        <p:spPr>
          <a:xfrm>
            <a:off x="1599946" y="4590356"/>
            <a:ext cx="837183" cy="467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2800" spc="-10" dirty="0">
                <a:solidFill>
                  <a:srgbClr val="000000"/>
                </a:solidFill>
                <a:latin typeface="宋体"/>
                <a:ea typeface="宋体"/>
              </a:rPr>
              <a:t>習作</a:t>
            </a:r>
          </a:p>
        </p:txBody>
      </p:sp>
      <p:sp>
        <p:nvSpPr>
          <p:cNvPr id="434" name="TextBox 434"/>
          <p:cNvSpPr txBox="1"/>
          <p:nvPr/>
        </p:nvSpPr>
        <p:spPr>
          <a:xfrm>
            <a:off x="3181857" y="5110040"/>
            <a:ext cx="2967990" cy="467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2800" spc="-5" dirty="0">
                <a:solidFill>
                  <a:srgbClr val="000000"/>
                </a:solidFill>
                <a:latin typeface="宋体"/>
                <a:ea typeface="宋体"/>
              </a:rPr>
              <a:t>學習</a:t>
            </a:r>
            <a:r>
              <a:rPr lang="zh-CN" altLang="en-US" sz="2800" spc="-5" dirty="0">
                <a:solidFill>
                  <a:srgbClr val="000000"/>
                </a:solidFill>
                <a:latin typeface="宋体"/>
                <a:ea typeface="宋体"/>
              </a:rPr>
              <a:t>單、報告</a:t>
            </a:r>
            <a:r>
              <a:rPr lang="zh-CN" altLang="en-US" sz="2800" spc="-5" dirty="0">
                <a:solidFill>
                  <a:srgbClr val="000000"/>
                </a:solidFill>
                <a:latin typeface="宋体"/>
                <a:ea typeface="宋体"/>
              </a:rPr>
              <a:t>簡報</a:t>
            </a:r>
          </a:p>
        </p:txBody>
      </p:sp>
      <p:sp>
        <p:nvSpPr>
          <p:cNvPr id="435" name="TextBox 435"/>
          <p:cNvSpPr txBox="1"/>
          <p:nvPr/>
        </p:nvSpPr>
        <p:spPr>
          <a:xfrm>
            <a:off x="7011034" y="5635738"/>
            <a:ext cx="3765040" cy="43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600" spc="-5" b="1" dirty="0">
                <a:solidFill>
                  <a:srgbClr val="000000"/>
                </a:solidFill>
                <a:latin typeface="宋体"/>
                <a:ea typeface="宋体"/>
              </a:rPr>
              <a:t>有特色的作業</a:t>
            </a:r>
            <a:r>
              <a:rPr lang="zh-CN" altLang="en-US" sz="2600" spc="-15" b="1" dirty="0">
                <a:solidFill>
                  <a:srgbClr val="000000"/>
                </a:solidFill>
                <a:latin typeface="宋体"/>
                <a:ea typeface="宋体"/>
              </a:rPr>
              <a:t>或成果</a:t>
            </a:r>
            <a:r>
              <a:rPr lang="zh-CN" altLang="en-US" sz="2600" spc="-5" b="1" dirty="0">
                <a:solidFill>
                  <a:srgbClr val="000000"/>
                </a:solidFill>
                <a:latin typeface="宋体"/>
                <a:ea typeface="宋体"/>
              </a:rPr>
              <a:t>報告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Freeform 436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Freeform 437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Freeform 438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Freeform 439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Freeform 440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Freeform 441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Freeform 442"> 
				</p:cNvPr>
          <p:cNvSpPr/>
          <p:nvPr/>
        </p:nvSpPr>
        <p:spPr>
          <a:xfrm>
            <a:off x="2597150" y="1847850"/>
            <a:ext cx="1847850" cy="1263650"/>
          </a:xfrm>
          <a:custGeom>
            <a:avLst/>
            <a:gdLst>
              <a:gd name="connsiteX0" fmla="*/ 11557 w 1847850"/>
              <a:gd name="connsiteY0" fmla="*/ 18161 h 1263650"/>
              <a:gd name="connsiteX1" fmla="*/ 1235455 w 1847850"/>
              <a:gd name="connsiteY1" fmla="*/ 18161 h 1263650"/>
              <a:gd name="connsiteX2" fmla="*/ 1860169 w 1847850"/>
              <a:gd name="connsiteY2" fmla="*/ 642874 h 1263650"/>
              <a:gd name="connsiteX3" fmla="*/ 1235455 w 1847850"/>
              <a:gd name="connsiteY3" fmla="*/ 1267587 h 1263650"/>
              <a:gd name="connsiteX4" fmla="*/ 11557 w 1847850"/>
              <a:gd name="connsiteY4" fmla="*/ 1267587 h 1263650"/>
              <a:gd name="connsiteX5" fmla="*/ 11557 w 1847850"/>
              <a:gd name="connsiteY5" fmla="*/ 18161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7850" h="1263650">
                <a:moveTo>
                  <a:pt x="11557" y="18161"/>
                </a:moveTo>
                <a:lnTo>
                  <a:pt x="1235455" y="18161"/>
                </a:lnTo>
                <a:lnTo>
                  <a:pt x="1860169" y="642874"/>
                </a:lnTo>
                <a:lnTo>
                  <a:pt x="1235455" y="1267587"/>
                </a:lnTo>
                <a:lnTo>
                  <a:pt x="11557" y="1267587"/>
                </a:lnTo>
                <a:lnTo>
                  <a:pt x="11557" y="18161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Freeform 443"> 
				</p:cNvPr>
          <p:cNvSpPr/>
          <p:nvPr/>
        </p:nvSpPr>
        <p:spPr>
          <a:xfrm>
            <a:off x="4438650" y="1847850"/>
            <a:ext cx="1860550" cy="1263650"/>
          </a:xfrm>
          <a:custGeom>
            <a:avLst/>
            <a:gdLst>
              <a:gd name="connsiteX0" fmla="*/ 18669 w 1860550"/>
              <a:gd name="connsiteY0" fmla="*/ 18161 h 1263650"/>
              <a:gd name="connsiteX1" fmla="*/ 1242567 w 1860550"/>
              <a:gd name="connsiteY1" fmla="*/ 18161 h 1263650"/>
              <a:gd name="connsiteX2" fmla="*/ 1867280 w 1860550"/>
              <a:gd name="connsiteY2" fmla="*/ 642874 h 1263650"/>
              <a:gd name="connsiteX3" fmla="*/ 1242567 w 1860550"/>
              <a:gd name="connsiteY3" fmla="*/ 1267587 h 1263650"/>
              <a:gd name="connsiteX4" fmla="*/ 18669 w 1860550"/>
              <a:gd name="connsiteY4" fmla="*/ 1267587 h 1263650"/>
              <a:gd name="connsiteX5" fmla="*/ 18669 w 1860550"/>
              <a:gd name="connsiteY5" fmla="*/ 18161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550" h="1263650">
                <a:moveTo>
                  <a:pt x="18669" y="18161"/>
                </a:moveTo>
                <a:lnTo>
                  <a:pt x="1242567" y="18161"/>
                </a:lnTo>
                <a:lnTo>
                  <a:pt x="1867280" y="642874"/>
                </a:lnTo>
                <a:lnTo>
                  <a:pt x="1242567" y="1267587"/>
                </a:lnTo>
                <a:lnTo>
                  <a:pt x="18669" y="1267587"/>
                </a:lnTo>
                <a:lnTo>
                  <a:pt x="18669" y="18161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5" name="Picture 44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780" y="1821180"/>
            <a:ext cx="1981200" cy="1371600"/>
          </a:xfrm>
          <a:prstGeom prst="rect">
            <a:avLst/>
          </a:prstGeom>
        </p:spPr>
      </p:pic>
      <p:sp>
        <p:nvSpPr>
          <p:cNvPr id="445" name="Freeform 445"> 
				</p:cNvPr>
          <p:cNvSpPr/>
          <p:nvPr/>
        </p:nvSpPr>
        <p:spPr>
          <a:xfrm>
            <a:off x="8147050" y="1847850"/>
            <a:ext cx="1847850" cy="1263650"/>
          </a:xfrm>
          <a:custGeom>
            <a:avLst/>
            <a:gdLst>
              <a:gd name="connsiteX0" fmla="*/ 7493 w 1847850"/>
              <a:gd name="connsiteY0" fmla="*/ 18161 h 1263650"/>
              <a:gd name="connsiteX1" fmla="*/ 1231392 w 1847850"/>
              <a:gd name="connsiteY1" fmla="*/ 18161 h 1263650"/>
              <a:gd name="connsiteX2" fmla="*/ 1856105 w 1847850"/>
              <a:gd name="connsiteY2" fmla="*/ 642874 h 1263650"/>
              <a:gd name="connsiteX3" fmla="*/ 1231392 w 1847850"/>
              <a:gd name="connsiteY3" fmla="*/ 1267587 h 1263650"/>
              <a:gd name="connsiteX4" fmla="*/ 7493 w 1847850"/>
              <a:gd name="connsiteY4" fmla="*/ 1267587 h 1263650"/>
              <a:gd name="connsiteX5" fmla="*/ 7493 w 1847850"/>
              <a:gd name="connsiteY5" fmla="*/ 18161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7850" h="1263650">
                <a:moveTo>
                  <a:pt x="7493" y="18161"/>
                </a:moveTo>
                <a:lnTo>
                  <a:pt x="1231392" y="18161"/>
                </a:lnTo>
                <a:lnTo>
                  <a:pt x="1856105" y="642874"/>
                </a:lnTo>
                <a:lnTo>
                  <a:pt x="1231392" y="1267587"/>
                </a:lnTo>
                <a:lnTo>
                  <a:pt x="7493" y="1267587"/>
                </a:lnTo>
                <a:lnTo>
                  <a:pt x="7493" y="18161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7" name="Picture 447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480" y="1821180"/>
            <a:ext cx="1981200" cy="1371600"/>
          </a:xfrm>
          <a:prstGeom prst="rect">
            <a:avLst/>
          </a:prstGeom>
        </p:spPr>
      </p:pic>
      <p:pic>
        <p:nvPicPr>
          <p:cNvPr id="448" name="Picture 448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" y="1569720"/>
            <a:ext cx="1821180" cy="1889760"/>
          </a:xfrm>
          <a:prstGeom prst="rect">
            <a:avLst/>
          </a:prstGeom>
        </p:spPr>
      </p:pic>
      <p:pic>
        <p:nvPicPr>
          <p:cNvPr id="449" name="Picture 449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" y="4297679"/>
            <a:ext cx="1737360" cy="2042160"/>
          </a:xfrm>
          <a:prstGeom prst="rect">
            <a:avLst/>
          </a:prstGeom>
        </p:spPr>
      </p:pic>
      <p:sp>
        <p:nvSpPr>
          <p:cNvPr id="449" name="Freeform 449"> 
				</p:cNvPr>
          <p:cNvSpPr/>
          <p:nvPr/>
        </p:nvSpPr>
        <p:spPr>
          <a:xfrm>
            <a:off x="2673350" y="4464050"/>
            <a:ext cx="1847850" cy="1263650"/>
          </a:xfrm>
          <a:custGeom>
            <a:avLst/>
            <a:gdLst>
              <a:gd name="connsiteX0" fmla="*/ 8508 w 1847850"/>
              <a:gd name="connsiteY0" fmla="*/ 14605 h 1263650"/>
              <a:gd name="connsiteX1" fmla="*/ 1232534 w 1847850"/>
              <a:gd name="connsiteY1" fmla="*/ 14605 h 1263650"/>
              <a:gd name="connsiteX2" fmla="*/ 1857247 w 1847850"/>
              <a:gd name="connsiteY2" fmla="*/ 639318 h 1263650"/>
              <a:gd name="connsiteX3" fmla="*/ 1232534 w 1847850"/>
              <a:gd name="connsiteY3" fmla="*/ 1264031 h 1263650"/>
              <a:gd name="connsiteX4" fmla="*/ 8508 w 1847850"/>
              <a:gd name="connsiteY4" fmla="*/ 1264031 h 1263650"/>
              <a:gd name="connsiteX5" fmla="*/ 8508 w 1847850"/>
              <a:gd name="connsiteY5" fmla="*/ 14605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7850" h="1263650">
                <a:moveTo>
                  <a:pt x="8508" y="14605"/>
                </a:moveTo>
                <a:lnTo>
                  <a:pt x="1232534" y="14605"/>
                </a:lnTo>
                <a:lnTo>
                  <a:pt x="1857247" y="639318"/>
                </a:lnTo>
                <a:lnTo>
                  <a:pt x="1232534" y="1264031"/>
                </a:lnTo>
                <a:lnTo>
                  <a:pt x="8508" y="1264031"/>
                </a:lnTo>
                <a:lnTo>
                  <a:pt x="8508" y="14605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Freeform 450"> 
				</p:cNvPr>
          <p:cNvSpPr/>
          <p:nvPr/>
        </p:nvSpPr>
        <p:spPr>
          <a:xfrm>
            <a:off x="4514850" y="4464050"/>
            <a:ext cx="1860550" cy="1263650"/>
          </a:xfrm>
          <a:custGeom>
            <a:avLst/>
            <a:gdLst>
              <a:gd name="connsiteX0" fmla="*/ 15747 w 1860550"/>
              <a:gd name="connsiteY0" fmla="*/ 14605 h 1263650"/>
              <a:gd name="connsiteX1" fmla="*/ 1239646 w 1860550"/>
              <a:gd name="connsiteY1" fmla="*/ 14605 h 1263650"/>
              <a:gd name="connsiteX2" fmla="*/ 1864359 w 1860550"/>
              <a:gd name="connsiteY2" fmla="*/ 639318 h 1263650"/>
              <a:gd name="connsiteX3" fmla="*/ 1239646 w 1860550"/>
              <a:gd name="connsiteY3" fmla="*/ 1264031 h 1263650"/>
              <a:gd name="connsiteX4" fmla="*/ 15747 w 1860550"/>
              <a:gd name="connsiteY4" fmla="*/ 1264031 h 1263650"/>
              <a:gd name="connsiteX5" fmla="*/ 15747 w 1860550"/>
              <a:gd name="connsiteY5" fmla="*/ 14605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550" h="1263650">
                <a:moveTo>
                  <a:pt x="15747" y="14605"/>
                </a:moveTo>
                <a:lnTo>
                  <a:pt x="1239646" y="14605"/>
                </a:lnTo>
                <a:lnTo>
                  <a:pt x="1864359" y="639318"/>
                </a:lnTo>
                <a:lnTo>
                  <a:pt x="1239646" y="1264031"/>
                </a:lnTo>
                <a:lnTo>
                  <a:pt x="15747" y="1264031"/>
                </a:lnTo>
                <a:lnTo>
                  <a:pt x="15747" y="14605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Freeform 451"> 
				</p:cNvPr>
          <p:cNvSpPr/>
          <p:nvPr/>
        </p:nvSpPr>
        <p:spPr>
          <a:xfrm>
            <a:off x="6369050" y="4464050"/>
            <a:ext cx="1847850" cy="1263650"/>
          </a:xfrm>
          <a:custGeom>
            <a:avLst/>
            <a:gdLst>
              <a:gd name="connsiteX0" fmla="*/ 10159 w 1847850"/>
              <a:gd name="connsiteY0" fmla="*/ 14605 h 1263650"/>
              <a:gd name="connsiteX1" fmla="*/ 1234058 w 1847850"/>
              <a:gd name="connsiteY1" fmla="*/ 14605 h 1263650"/>
              <a:gd name="connsiteX2" fmla="*/ 1858771 w 1847850"/>
              <a:gd name="connsiteY2" fmla="*/ 639318 h 1263650"/>
              <a:gd name="connsiteX3" fmla="*/ 1234058 w 1847850"/>
              <a:gd name="connsiteY3" fmla="*/ 1264031 h 1263650"/>
              <a:gd name="connsiteX4" fmla="*/ 10159 w 1847850"/>
              <a:gd name="connsiteY4" fmla="*/ 1264031 h 1263650"/>
              <a:gd name="connsiteX5" fmla="*/ 10159 w 1847850"/>
              <a:gd name="connsiteY5" fmla="*/ 14605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7850" h="1263650">
                <a:moveTo>
                  <a:pt x="10159" y="14605"/>
                </a:moveTo>
                <a:lnTo>
                  <a:pt x="1234058" y="14605"/>
                </a:lnTo>
                <a:lnTo>
                  <a:pt x="1858771" y="639318"/>
                </a:lnTo>
                <a:lnTo>
                  <a:pt x="1234058" y="1264031"/>
                </a:lnTo>
                <a:lnTo>
                  <a:pt x="10159" y="1264031"/>
                </a:lnTo>
                <a:lnTo>
                  <a:pt x="10159" y="14605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3" name="Picture 453">
					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020" y="4442460"/>
            <a:ext cx="1973580" cy="1363980"/>
          </a:xfrm>
          <a:prstGeom prst="rect">
            <a:avLst/>
          </a:prstGeom>
        </p:spPr>
      </p:pic>
      <p:sp>
        <p:nvSpPr>
          <p:cNvPr id="453" name="Freeform 453"> 
				</p:cNvPr>
          <p:cNvSpPr/>
          <p:nvPr/>
        </p:nvSpPr>
        <p:spPr>
          <a:xfrm>
            <a:off x="2673350" y="3194050"/>
            <a:ext cx="4984750" cy="438150"/>
          </a:xfrm>
          <a:custGeom>
            <a:avLst/>
            <a:gdLst>
              <a:gd name="connsiteX0" fmla="*/ 4997195 w 4984750"/>
              <a:gd name="connsiteY0" fmla="*/ 17653 h 438150"/>
              <a:gd name="connsiteX1" fmla="*/ 4961763 w 4984750"/>
              <a:gd name="connsiteY1" fmla="*/ 230378 h 438150"/>
              <a:gd name="connsiteX2" fmla="*/ 2538348 w 4984750"/>
              <a:gd name="connsiteY2" fmla="*/ 230378 h 438150"/>
              <a:gd name="connsiteX3" fmla="*/ 2502915 w 4984750"/>
              <a:gd name="connsiteY3" fmla="*/ 443230 h 438150"/>
              <a:gd name="connsiteX4" fmla="*/ 2467483 w 4984750"/>
              <a:gd name="connsiteY4" fmla="*/ 230378 h 438150"/>
              <a:gd name="connsiteX5" fmla="*/ 44069 w 4984750"/>
              <a:gd name="connsiteY5" fmla="*/ 230378 h 438150"/>
              <a:gd name="connsiteX6" fmla="*/ 8508 w 4984750"/>
              <a:gd name="connsiteY6" fmla="*/ 17653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4750" h="438150">
                <a:moveTo>
                  <a:pt x="4997195" y="17653"/>
                </a:moveTo>
                <a:cubicBezTo>
                  <a:pt x="4997195" y="135128"/>
                  <a:pt x="4981320" y="230378"/>
                  <a:pt x="4961763" y="230378"/>
                </a:cubicBezTo>
                <a:lnTo>
                  <a:pt x="2538348" y="230378"/>
                </a:lnTo>
                <a:cubicBezTo>
                  <a:pt x="2518790" y="230378"/>
                  <a:pt x="2502915" y="325628"/>
                  <a:pt x="2502915" y="443230"/>
                </a:cubicBezTo>
                <a:cubicBezTo>
                  <a:pt x="2502915" y="325628"/>
                  <a:pt x="2487040" y="230378"/>
                  <a:pt x="2467483" y="230378"/>
                </a:cubicBezTo>
                <a:lnTo>
                  <a:pt x="44069" y="230378"/>
                </a:lnTo>
                <a:cubicBezTo>
                  <a:pt x="24383" y="230378"/>
                  <a:pt x="8508" y="135128"/>
                  <a:pt x="8508" y="17653"/>
                </a:cubicBezTo>
              </a:path>
            </a:pathLst>
          </a:custGeom>
          <a:ln w="9525">
            <a:solidFill>
              <a:srgbClr val="bd2e1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Freeform 454"> 
				</p:cNvPr>
          <p:cNvSpPr/>
          <p:nvPr/>
        </p:nvSpPr>
        <p:spPr>
          <a:xfrm>
            <a:off x="2711450" y="5899150"/>
            <a:ext cx="7245350" cy="425450"/>
          </a:xfrm>
          <a:custGeom>
            <a:avLst/>
            <a:gdLst>
              <a:gd name="connsiteX0" fmla="*/ 7254875 w 7245350"/>
              <a:gd name="connsiteY0" fmla="*/ 8559 h 425450"/>
              <a:gd name="connsiteX1" fmla="*/ 7219442 w 7245350"/>
              <a:gd name="connsiteY1" fmla="*/ 221323 h 425450"/>
              <a:gd name="connsiteX2" fmla="*/ 3668903 w 7245350"/>
              <a:gd name="connsiteY2" fmla="*/ 221323 h 425450"/>
              <a:gd name="connsiteX3" fmla="*/ 3633470 w 7245350"/>
              <a:gd name="connsiteY3" fmla="*/ 434073 h 425450"/>
              <a:gd name="connsiteX4" fmla="*/ 3598036 w 7245350"/>
              <a:gd name="connsiteY4" fmla="*/ 221323 h 425450"/>
              <a:gd name="connsiteX5" fmla="*/ 47498 w 7245350"/>
              <a:gd name="connsiteY5" fmla="*/ 221323 h 425450"/>
              <a:gd name="connsiteX6" fmla="*/ 12064 w 7245350"/>
              <a:gd name="connsiteY6" fmla="*/ 8559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5350" h="425450">
                <a:moveTo>
                  <a:pt x="7254875" y="8559"/>
                </a:moveTo>
                <a:cubicBezTo>
                  <a:pt x="7254875" y="126060"/>
                  <a:pt x="7239000" y="221323"/>
                  <a:pt x="7219442" y="221323"/>
                </a:cubicBezTo>
                <a:lnTo>
                  <a:pt x="3668903" y="221323"/>
                </a:lnTo>
                <a:cubicBezTo>
                  <a:pt x="3649345" y="221323"/>
                  <a:pt x="3633470" y="316573"/>
                  <a:pt x="3633470" y="434073"/>
                </a:cubicBezTo>
                <a:cubicBezTo>
                  <a:pt x="3633470" y="316573"/>
                  <a:pt x="3617595" y="221323"/>
                  <a:pt x="3598036" y="221323"/>
                </a:cubicBezTo>
                <a:lnTo>
                  <a:pt x="47498" y="221323"/>
                </a:lnTo>
                <a:cubicBezTo>
                  <a:pt x="27939" y="221323"/>
                  <a:pt x="12064" y="126060"/>
                  <a:pt x="12064" y="8559"/>
                </a:cubicBezTo>
              </a:path>
            </a:pathLst>
          </a:custGeom>
          <a:ln w="9525">
            <a:solidFill>
              <a:srgbClr val="bd2e1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Freeform 455"> 
				</p:cNvPr>
          <p:cNvSpPr/>
          <p:nvPr/>
        </p:nvSpPr>
        <p:spPr>
          <a:xfrm>
            <a:off x="8147050" y="3181350"/>
            <a:ext cx="3613150" cy="438150"/>
          </a:xfrm>
          <a:custGeom>
            <a:avLst/>
            <a:gdLst>
              <a:gd name="connsiteX0" fmla="*/ 3625468 w 3613150"/>
              <a:gd name="connsiteY0" fmla="*/ 17018 h 438150"/>
              <a:gd name="connsiteX1" fmla="*/ 3590035 w 3613150"/>
              <a:gd name="connsiteY1" fmla="*/ 229743 h 438150"/>
              <a:gd name="connsiteX2" fmla="*/ 1851914 w 3613150"/>
              <a:gd name="connsiteY2" fmla="*/ 229743 h 438150"/>
              <a:gd name="connsiteX3" fmla="*/ 1816481 w 3613150"/>
              <a:gd name="connsiteY3" fmla="*/ 442468 h 438150"/>
              <a:gd name="connsiteX4" fmla="*/ 1781047 w 3613150"/>
              <a:gd name="connsiteY4" fmla="*/ 229743 h 438150"/>
              <a:gd name="connsiteX5" fmla="*/ 42926 w 3613150"/>
              <a:gd name="connsiteY5" fmla="*/ 229743 h 438150"/>
              <a:gd name="connsiteX6" fmla="*/ 7493 w 3613150"/>
              <a:gd name="connsiteY6" fmla="*/ 17018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3150" h="438150">
                <a:moveTo>
                  <a:pt x="3625468" y="17018"/>
                </a:moveTo>
                <a:cubicBezTo>
                  <a:pt x="3625468" y="134493"/>
                  <a:pt x="3609593" y="229743"/>
                  <a:pt x="3590035" y="229743"/>
                </a:cubicBezTo>
                <a:lnTo>
                  <a:pt x="1851914" y="229743"/>
                </a:lnTo>
                <a:cubicBezTo>
                  <a:pt x="1832356" y="229743"/>
                  <a:pt x="1816481" y="324993"/>
                  <a:pt x="1816481" y="442468"/>
                </a:cubicBezTo>
                <a:cubicBezTo>
                  <a:pt x="1816481" y="324993"/>
                  <a:pt x="1800606" y="229743"/>
                  <a:pt x="1781047" y="229743"/>
                </a:cubicBezTo>
                <a:lnTo>
                  <a:pt x="42926" y="229743"/>
                </a:lnTo>
                <a:cubicBezTo>
                  <a:pt x="23368" y="229743"/>
                  <a:pt x="7493" y="134493"/>
                  <a:pt x="7493" y="17018"/>
                </a:cubicBezTo>
              </a:path>
            </a:pathLst>
          </a:custGeom>
          <a:ln w="9525">
            <a:solidFill>
              <a:srgbClr val="bd2e1a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Freeform 456"> 
				</p:cNvPr>
          <p:cNvSpPr/>
          <p:nvPr/>
        </p:nvSpPr>
        <p:spPr>
          <a:xfrm>
            <a:off x="6407150" y="933450"/>
            <a:ext cx="463550" cy="336550"/>
          </a:xfrm>
          <a:custGeom>
            <a:avLst/>
            <a:gdLst>
              <a:gd name="connsiteX0" fmla="*/ 10795 w 463550"/>
              <a:gd name="connsiteY0" fmla="*/ 13208 h 336550"/>
              <a:gd name="connsiteX1" fmla="*/ 308229 w 463550"/>
              <a:gd name="connsiteY1" fmla="*/ 13208 h 336550"/>
              <a:gd name="connsiteX2" fmla="*/ 472693 w 463550"/>
              <a:gd name="connsiteY2" fmla="*/ 177673 h 336550"/>
              <a:gd name="connsiteX3" fmla="*/ 308229 w 463550"/>
              <a:gd name="connsiteY3" fmla="*/ 342265 h 336550"/>
              <a:gd name="connsiteX4" fmla="*/ 10795 w 463550"/>
              <a:gd name="connsiteY4" fmla="*/ 342265 h 336550"/>
              <a:gd name="connsiteX5" fmla="*/ 10795 w 463550"/>
              <a:gd name="connsiteY5" fmla="*/ 13208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550" h="336550">
                <a:moveTo>
                  <a:pt x="10795" y="13208"/>
                </a:moveTo>
                <a:lnTo>
                  <a:pt x="308229" y="13208"/>
                </a:lnTo>
                <a:lnTo>
                  <a:pt x="472693" y="177673"/>
                </a:lnTo>
                <a:lnTo>
                  <a:pt x="308229" y="342265"/>
                </a:lnTo>
                <a:lnTo>
                  <a:pt x="10795" y="342265"/>
                </a:lnTo>
                <a:lnTo>
                  <a:pt x="10795" y="13208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8" name="Picture 458">
					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9120" y="883919"/>
            <a:ext cx="579120" cy="449580"/>
          </a:xfrm>
          <a:prstGeom prst="rect">
            <a:avLst/>
          </a:prstGeom>
        </p:spPr>
      </p:pic>
      <p:pic>
        <p:nvPicPr>
          <p:cNvPr id="459" name="Picture 459">
					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8860" y="868680"/>
            <a:ext cx="579120" cy="457200"/>
          </a:xfrm>
          <a:prstGeom prst="rect">
            <a:avLst/>
          </a:prstGeom>
        </p:spPr>
      </p:pic>
      <p:sp>
        <p:nvSpPr>
          <p:cNvPr id="459" name="TextBox 459"/>
          <p:cNvSpPr txBox="1"/>
          <p:nvPr/>
        </p:nvSpPr>
        <p:spPr>
          <a:xfrm>
            <a:off x="786993" y="181454"/>
            <a:ext cx="11196149" cy="617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6666"/>
              </a:lnSpc>
              <a:tabLst>
                <a:tab pos="10831347" algn="l"/>
              </a:tabLst>
            </a:pPr>
            <a:r>
              <a:rPr lang="zh-CN" altLang="en-US" sz="3200" spc="-5" b="1" dirty="0">
                <a:solidFill>
                  <a:srgbClr val="000000"/>
                </a:solidFill>
                <a:latin typeface="宋体"/>
                <a:ea typeface="宋体"/>
              </a:rPr>
              <a:t>學生學習歷程檔案</a:t>
            </a:r>
            <a:r>
              <a:rPr lang="zh-CN" altLang="en-US" sz="3200" spc="-20" b="1" dirty="0">
                <a:solidFill>
                  <a:srgbClr val="000000"/>
                </a:solidFill>
                <a:latin typeface="宋体"/>
                <a:ea typeface="宋体"/>
              </a:rPr>
              <a:t>蒐集資料項目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27</a:t>
            </a:r>
          </a:p>
        </p:txBody>
      </p:sp>
      <p:sp>
        <p:nvSpPr>
          <p:cNvPr id="460" name="TextBox 460"/>
          <p:cNvSpPr txBox="1"/>
          <p:nvPr/>
        </p:nvSpPr>
        <p:spPr>
          <a:xfrm>
            <a:off x="6972300" y="917245"/>
            <a:ext cx="4599685" cy="330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0416"/>
              </a:lnSpc>
              <a:tabLst>
                <a:tab pos="1837055" algn="l"/>
                <a:tab pos="3558285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學生負責	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教師負責	</a:t>
            </a:r>
            <a:r>
              <a:rPr lang="zh-CN" altLang="en-US" sz="1800" spc="-15" dirty="0">
                <a:solidFill>
                  <a:srgbClr val="000000"/>
                </a:solidFill>
                <a:latin typeface="宋体"/>
                <a:ea typeface="宋体"/>
              </a:rPr>
              <a:t>行政負責</a:t>
            </a:r>
          </a:p>
        </p:txBody>
      </p:sp>
      <p:sp>
        <p:nvSpPr>
          <p:cNvPr id="461" name="TextBox 461"/>
          <p:cNvSpPr txBox="1"/>
          <p:nvPr/>
        </p:nvSpPr>
        <p:spPr>
          <a:xfrm>
            <a:off x="3072638" y="2287525"/>
            <a:ext cx="8132622" cy="402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  <a:tabLst>
                <a:tab pos="1848992" algn="l"/>
                <a:tab pos="3697858" algn="l"/>
                <a:tab pos="5546852" algn="l"/>
                <a:tab pos="7395718" algn="l"/>
              </a:tabLst>
            </a:pP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整理	</a:t>
            </a: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上傳	</a:t>
            </a: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認證	</a:t>
            </a: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勾選	</a:t>
            </a:r>
            <a:r>
              <a:rPr lang="zh-CN" altLang="en-US" sz="2400" spc="-20" dirty="0">
                <a:solidFill>
                  <a:srgbClr val="fefefe"/>
                </a:solidFill>
                <a:latin typeface="宋体"/>
                <a:ea typeface="宋体"/>
              </a:rPr>
              <a:t>提交</a:t>
            </a:r>
          </a:p>
        </p:txBody>
      </p:sp>
      <p:sp>
        <p:nvSpPr>
          <p:cNvPr id="462" name="TextBox 462"/>
          <p:cNvSpPr txBox="1"/>
          <p:nvPr/>
        </p:nvSpPr>
        <p:spPr>
          <a:xfrm>
            <a:off x="882396" y="2946002"/>
            <a:ext cx="1500428" cy="30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800" spc="5" dirty="0">
                <a:solidFill>
                  <a:srgbClr val="000000"/>
                </a:solidFill>
                <a:latin typeface="宋体"/>
                <a:ea typeface="宋体"/>
              </a:rPr>
              <a:t>課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程學習成果</a:t>
            </a:r>
          </a:p>
        </p:txBody>
      </p:sp>
      <p:sp>
        <p:nvSpPr>
          <p:cNvPr id="463" name="TextBox 463"/>
          <p:cNvSpPr txBox="1"/>
          <p:nvPr/>
        </p:nvSpPr>
        <p:spPr>
          <a:xfrm>
            <a:off x="4622546" y="3640017"/>
            <a:ext cx="6103570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  <a:tabLst>
                <a:tab pos="470281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每學期完成	</a:t>
            </a:r>
            <a:r>
              <a:rPr lang="zh-CN" altLang="en-US" sz="2000" spc="-5" dirty="0">
                <a:solidFill>
                  <a:srgbClr val="000000"/>
                </a:solidFill>
                <a:latin typeface="宋体"/>
                <a:ea typeface="宋体"/>
              </a:rPr>
              <a:t>每學年完成</a:t>
            </a:r>
          </a:p>
        </p:txBody>
      </p:sp>
      <p:sp>
        <p:nvSpPr>
          <p:cNvPr id="464" name="TextBox 464"/>
          <p:cNvSpPr txBox="1"/>
          <p:nvPr/>
        </p:nvSpPr>
        <p:spPr>
          <a:xfrm>
            <a:off x="3146170" y="4900803"/>
            <a:ext cx="6283376" cy="402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  <a:tabLst>
                <a:tab pos="1848866" algn="l"/>
                <a:tab pos="3697478" algn="l"/>
                <a:tab pos="5546471" algn="l"/>
              </a:tabLst>
            </a:pP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整理	</a:t>
            </a: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上傳	</a:t>
            </a:r>
            <a:r>
              <a:rPr lang="zh-CN" altLang="en-US" sz="2400" dirty="0">
                <a:solidFill>
                  <a:srgbClr val="fefefe"/>
                </a:solidFill>
                <a:latin typeface="宋体"/>
                <a:ea typeface="宋体"/>
              </a:rPr>
              <a:t>勾選	</a:t>
            </a:r>
            <a:r>
              <a:rPr lang="zh-CN" altLang="en-US" sz="2400" spc="-20" dirty="0">
                <a:solidFill>
                  <a:srgbClr val="fefefe"/>
                </a:solidFill>
                <a:latin typeface="宋体"/>
                <a:ea typeface="宋体"/>
              </a:rPr>
              <a:t>提交</a:t>
            </a:r>
          </a:p>
        </p:txBody>
      </p:sp>
      <p:sp>
        <p:nvSpPr>
          <p:cNvPr id="465" name="TextBox 465"/>
          <p:cNvSpPr txBox="1"/>
          <p:nvPr/>
        </p:nvSpPr>
        <p:spPr>
          <a:xfrm>
            <a:off x="1178966" y="5821808"/>
            <a:ext cx="1041400" cy="300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800" spc="-5" dirty="0">
                <a:solidFill>
                  <a:srgbClr val="000000"/>
                </a:solidFill>
                <a:latin typeface="宋体"/>
                <a:ea typeface="宋体"/>
              </a:rPr>
              <a:t>多元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表現</a:t>
            </a:r>
          </a:p>
        </p:txBody>
      </p:sp>
      <p:sp>
        <p:nvSpPr>
          <p:cNvPr id="466" name="TextBox 466"/>
          <p:cNvSpPr txBox="1"/>
          <p:nvPr/>
        </p:nvSpPr>
        <p:spPr>
          <a:xfrm>
            <a:off x="5737859" y="6411919"/>
            <a:ext cx="1399540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每學年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完成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Freeform 467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Freeform 468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Freeform 469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Freeform 470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Freeform 471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Freeform 472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Freeform 473"> 
				</p:cNvPr>
          <p:cNvSpPr/>
          <p:nvPr/>
        </p:nvSpPr>
        <p:spPr>
          <a:xfrm>
            <a:off x="4514850" y="1644650"/>
            <a:ext cx="7207250" cy="3714750"/>
          </a:xfrm>
          <a:custGeom>
            <a:avLst/>
            <a:gdLst>
              <a:gd name="connsiteX0" fmla="*/ 10286 w 7207250"/>
              <a:gd name="connsiteY0" fmla="*/ 3720338 h 3714750"/>
              <a:gd name="connsiteX1" fmla="*/ 7214743 w 7207250"/>
              <a:gd name="connsiteY1" fmla="*/ 3720338 h 3714750"/>
              <a:gd name="connsiteX2" fmla="*/ 7214743 w 7207250"/>
              <a:gd name="connsiteY2" fmla="*/ 17018 h 3714750"/>
              <a:gd name="connsiteX3" fmla="*/ 10286 w 7207250"/>
              <a:gd name="connsiteY3" fmla="*/ 17018 h 3714750"/>
              <a:gd name="connsiteX4" fmla="*/ 10286 w 7207250"/>
              <a:gd name="connsiteY4" fmla="*/ 3720338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50" h="3714750">
                <a:moveTo>
                  <a:pt x="10286" y="3720338"/>
                </a:moveTo>
                <a:lnTo>
                  <a:pt x="7214743" y="3720338"/>
                </a:lnTo>
                <a:lnTo>
                  <a:pt x="7214743" y="17018"/>
                </a:lnTo>
                <a:lnTo>
                  <a:pt x="10286" y="17018"/>
                </a:lnTo>
                <a:lnTo>
                  <a:pt x="10286" y="3720338"/>
                </a:lnTo>
                <a:close/>
              </a:path>
            </a:pathLst>
          </a:custGeom>
          <a:solidFill>
            <a:srgbClr val="c7e6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Freeform 474"> 
				</p:cNvPr>
          <p:cNvSpPr/>
          <p:nvPr/>
        </p:nvSpPr>
        <p:spPr>
          <a:xfrm>
            <a:off x="3181350" y="2584450"/>
            <a:ext cx="1301750" cy="1187450"/>
          </a:xfrm>
          <a:custGeom>
            <a:avLst/>
            <a:gdLst>
              <a:gd name="connsiteX0" fmla="*/ 1311909 w 1301750"/>
              <a:gd name="connsiteY0" fmla="*/ 603123 h 1187450"/>
              <a:gd name="connsiteX1" fmla="*/ 719963 w 1301750"/>
              <a:gd name="connsiteY1" fmla="*/ 11303 h 1187450"/>
              <a:gd name="connsiteX2" fmla="*/ 719963 w 1301750"/>
              <a:gd name="connsiteY2" fmla="*/ 307213 h 1187450"/>
              <a:gd name="connsiteX3" fmla="*/ 6350 w 1301750"/>
              <a:gd name="connsiteY3" fmla="*/ 307213 h 1187450"/>
              <a:gd name="connsiteX4" fmla="*/ 6350 w 1301750"/>
              <a:gd name="connsiteY4" fmla="*/ 899033 h 1187450"/>
              <a:gd name="connsiteX5" fmla="*/ 719963 w 1301750"/>
              <a:gd name="connsiteY5" fmla="*/ 899033 h 1187450"/>
              <a:gd name="connsiteX6" fmla="*/ 719963 w 1301750"/>
              <a:gd name="connsiteY6" fmla="*/ 1195070 h 1187450"/>
              <a:gd name="connsiteX7" fmla="*/ 1311909 w 1301750"/>
              <a:gd name="connsiteY7" fmla="*/ 603123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750" h="1187450">
                <a:moveTo>
                  <a:pt x="1311909" y="603123"/>
                </a:moveTo>
                <a:lnTo>
                  <a:pt x="719963" y="11303"/>
                </a:lnTo>
                <a:lnTo>
                  <a:pt x="719963" y="307213"/>
                </a:lnTo>
                <a:lnTo>
                  <a:pt x="6350" y="307213"/>
                </a:lnTo>
                <a:lnTo>
                  <a:pt x="6350" y="899033"/>
                </a:lnTo>
                <a:lnTo>
                  <a:pt x="719963" y="899033"/>
                </a:lnTo>
                <a:lnTo>
                  <a:pt x="719963" y="1195070"/>
                </a:lnTo>
                <a:lnTo>
                  <a:pt x="1311909" y="603123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Freeform 475"> 
				</p:cNvPr>
          <p:cNvSpPr/>
          <p:nvPr/>
        </p:nvSpPr>
        <p:spPr>
          <a:xfrm>
            <a:off x="546100" y="2082800"/>
            <a:ext cx="2463800" cy="2019300"/>
          </a:xfrm>
          <a:custGeom>
            <a:avLst/>
            <a:gdLst>
              <a:gd name="connsiteX0" fmla="*/ 23113 w 2463800"/>
              <a:gd name="connsiteY0" fmla="*/ 2022475 h 2019300"/>
              <a:gd name="connsiteX1" fmla="*/ 2473833 w 2463800"/>
              <a:gd name="connsiteY1" fmla="*/ 2022475 h 2019300"/>
              <a:gd name="connsiteX2" fmla="*/ 2473833 w 2463800"/>
              <a:gd name="connsiteY2" fmla="*/ 18795 h 2019300"/>
              <a:gd name="connsiteX3" fmla="*/ 23113 w 2463800"/>
              <a:gd name="connsiteY3" fmla="*/ 18795 h 2019300"/>
              <a:gd name="connsiteX4" fmla="*/ 23113 w 2463800"/>
              <a:gd name="connsiteY4" fmla="*/ 2022475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800" h="2019300">
                <a:moveTo>
                  <a:pt x="23113" y="2022475"/>
                </a:moveTo>
                <a:lnTo>
                  <a:pt x="2473833" y="2022475"/>
                </a:lnTo>
                <a:lnTo>
                  <a:pt x="2473833" y="18795"/>
                </a:lnTo>
                <a:lnTo>
                  <a:pt x="23113" y="18795"/>
                </a:lnTo>
                <a:lnTo>
                  <a:pt x="23113" y="2022475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400">
            <a:solidFill>
              <a:srgbClr val="1979a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Freeform 476"> 
				</p:cNvPr>
          <p:cNvSpPr/>
          <p:nvPr/>
        </p:nvSpPr>
        <p:spPr>
          <a:xfrm>
            <a:off x="419100" y="1955800"/>
            <a:ext cx="2717800" cy="3251200"/>
          </a:xfrm>
          <a:custGeom>
            <a:avLst/>
            <a:gdLst>
              <a:gd name="connsiteX0" fmla="*/ 18503 w 2717800"/>
              <a:gd name="connsiteY0" fmla="*/ 195199 h 3251200"/>
              <a:gd name="connsiteX1" fmla="*/ 195694 w 2717800"/>
              <a:gd name="connsiteY1" fmla="*/ 18034 h 3251200"/>
              <a:gd name="connsiteX2" fmla="*/ 2545333 w 2717800"/>
              <a:gd name="connsiteY2" fmla="*/ 18034 h 3251200"/>
              <a:gd name="connsiteX3" fmla="*/ 2722498 w 2717800"/>
              <a:gd name="connsiteY3" fmla="*/ 195199 h 3251200"/>
              <a:gd name="connsiteX4" fmla="*/ 2722498 w 2717800"/>
              <a:gd name="connsiteY4" fmla="*/ 3085592 h 3251200"/>
              <a:gd name="connsiteX5" fmla="*/ 2545333 w 2717800"/>
              <a:gd name="connsiteY5" fmla="*/ 3262757 h 3251200"/>
              <a:gd name="connsiteX6" fmla="*/ 195694 w 2717800"/>
              <a:gd name="connsiteY6" fmla="*/ 3262757 h 3251200"/>
              <a:gd name="connsiteX7" fmla="*/ 18503 w 2717800"/>
              <a:gd name="connsiteY7" fmla="*/ 3085592 h 3251200"/>
              <a:gd name="connsiteX8" fmla="*/ 18503 w 2717800"/>
              <a:gd name="connsiteY8" fmla="*/ 195199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7800" h="3251200">
                <a:moveTo>
                  <a:pt x="18503" y="195199"/>
                </a:moveTo>
                <a:cubicBezTo>
                  <a:pt x="18503" y="97409"/>
                  <a:pt x="97840" y="18034"/>
                  <a:pt x="195694" y="18034"/>
                </a:cubicBezTo>
                <a:lnTo>
                  <a:pt x="2545333" y="18034"/>
                </a:lnTo>
                <a:cubicBezTo>
                  <a:pt x="2643123" y="18034"/>
                  <a:pt x="2722498" y="97409"/>
                  <a:pt x="2722498" y="195199"/>
                </a:cubicBezTo>
                <a:lnTo>
                  <a:pt x="2722498" y="3085592"/>
                </a:lnTo>
                <a:cubicBezTo>
                  <a:pt x="2722498" y="3183509"/>
                  <a:pt x="2643123" y="3262757"/>
                  <a:pt x="2545333" y="3262757"/>
                </a:cubicBezTo>
                <a:lnTo>
                  <a:pt x="195694" y="3262757"/>
                </a:lnTo>
                <a:cubicBezTo>
                  <a:pt x="97840" y="3262757"/>
                  <a:pt x="18503" y="3183509"/>
                  <a:pt x="18503" y="3085592"/>
                </a:cubicBezTo>
                <a:lnTo>
                  <a:pt x="18503" y="195199"/>
                </a:lnTo>
                <a:close/>
              </a:path>
            </a:pathLst>
          </a:custGeom>
          <a:solidFill>
            <a:srgbClr val="0000c0">
              <a:alpha val="0"/>
            </a:srgbClr>
          </a:solidFill>
          <a:ln w="254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TextBox 477"/>
          <p:cNvSpPr txBox="1"/>
          <p:nvPr/>
        </p:nvSpPr>
        <p:spPr>
          <a:xfrm>
            <a:off x="786993" y="181454"/>
            <a:ext cx="11196149" cy="54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666"/>
              </a:lnSpc>
              <a:tabLst>
                <a:tab pos="10831347" algn="l"/>
              </a:tabLst>
            </a:pPr>
            <a:r>
              <a:rPr lang="zh-CN" altLang="en-US" sz="3200" spc="-5" b="1" dirty="0">
                <a:solidFill>
                  <a:srgbClr val="000000"/>
                </a:solidFill>
                <a:latin typeface="宋体"/>
                <a:ea typeface="宋体"/>
              </a:rPr>
              <a:t>課程學習成果</a:t>
            </a:r>
            <a:r>
              <a:rPr lang="zh-CN" altLang="en-US" sz="3200" spc="-15" b="1" dirty="0">
                <a:solidFill>
                  <a:srgbClr val="1979ac"/>
                </a:solidFill>
                <a:latin typeface="宋体"/>
                <a:ea typeface="宋体"/>
              </a:rPr>
              <a:t>教師認證</a:t>
            </a:r>
            <a:r>
              <a:rPr lang="zh-CN" altLang="en-US" sz="3200" spc="-15" b="1" dirty="0">
                <a:solidFill>
                  <a:srgbClr val="1979ac"/>
                </a:solidFill>
                <a:latin typeface="宋体"/>
                <a:ea typeface="宋体"/>
              </a:rPr>
              <a:t>注意事項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28</a:t>
            </a:r>
          </a:p>
        </p:txBody>
      </p:sp>
      <p:sp>
        <p:nvSpPr>
          <p:cNvPr id="478" name="TextBox 478"/>
          <p:cNvSpPr txBox="1"/>
          <p:nvPr/>
        </p:nvSpPr>
        <p:spPr>
          <a:xfrm>
            <a:off x="533704" y="2176698"/>
            <a:ext cx="2522727" cy="28785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6453">
              <a:lnSpc>
                <a:spcPct val="111249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</a:rPr>
              <a:t>任</a:t>
            </a:r>
            <a:r>
              <a:rPr lang="zh-CN" altLang="en-US" sz="2400" spc="-5" dirty="0">
                <a:solidFill>
                  <a:srgbClr val="000000"/>
                </a:solidFill>
                <a:latin typeface="宋体"/>
                <a:ea typeface="宋体"/>
              </a:rPr>
              <a:t>課教師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</a:rPr>
              <a:t>確認</a:t>
            </a:r>
            <a:r>
              <a:rPr lang="zh-CN" altLang="en-US" sz="2400" spc="-5" b="1" dirty="0">
                <a:solidFill>
                  <a:srgbClr val="000000"/>
                </a:solidFill>
                <a:latin typeface="宋体"/>
                <a:ea typeface="宋体"/>
              </a:rPr>
              <a:t>：</a:t>
            </a:r>
          </a:p>
          <a:p>
            <a:pPr>
              <a:lnSpc>
                <a:spcPts val="1050"/>
              </a:lnSpc>
            </a:pPr>
            <a:endParaRPr lang="en-US" dirty="0" smtClean="0"/>
          </a:p>
          <a:p>
            <a:pPr marL="0" indent="127101">
              <a:lnSpc>
                <a:spcPct val="100000"/>
              </a:lnSpc>
            </a:pPr>
            <a:r>
              <a:rPr lang="en-US" altLang="zh-CN" sz="2800" dirty="0">
                <a:solidFill>
                  <a:srgbClr val="bf0000"/>
                </a:solidFill>
                <a:latin typeface="Wingdings"/>
                <a:ea typeface="Wingdings"/>
              </a:rPr>
              <a:t></a:t>
            </a:r>
            <a:r>
              <a:rPr lang="zh-CN" altLang="en-US" sz="2400" spc="-5" dirty="0">
                <a:solidFill>
                  <a:srgbClr val="1979ac"/>
                </a:solidFill>
                <a:latin typeface="宋体"/>
                <a:ea typeface="宋体"/>
              </a:rPr>
              <a:t>學生本</a:t>
            </a:r>
            <a:r>
              <a:rPr lang="zh-CN" altLang="en-US" sz="2400" spc="-5" dirty="0">
                <a:solidFill>
                  <a:srgbClr val="1979ac"/>
                </a:solidFill>
                <a:latin typeface="宋体"/>
                <a:ea typeface="宋体"/>
              </a:rPr>
              <a:t>人</a:t>
            </a:r>
          </a:p>
          <a:p>
            <a:pPr hangingPunct="0" marL="398373" indent="-271271">
              <a:lnSpc>
                <a:spcPct val="105416"/>
              </a:lnSpc>
              <a:spcBef>
                <a:spcPts val="365"/>
              </a:spcBef>
            </a:pPr>
            <a:r>
              <a:rPr lang="en-US" altLang="zh-CN" sz="2800" spc="-10" dirty="0">
                <a:solidFill>
                  <a:srgbClr val="bf0000"/>
                </a:solidFill>
                <a:latin typeface="Wingdings"/>
                <a:ea typeface="Wingdings"/>
              </a:rPr>
              <a:t></a:t>
            </a:r>
            <a:r>
              <a:rPr lang="zh-CN" altLang="en-US" sz="2400" spc="-5" dirty="0">
                <a:solidFill>
                  <a:srgbClr val="1979ac"/>
                </a:solidFill>
                <a:latin typeface="宋体"/>
                <a:ea typeface="宋体"/>
              </a:rPr>
              <a:t>課程</a:t>
            </a:r>
            <a:r>
              <a:rPr lang="zh-CN" altLang="en-US" sz="2400" spc="-10" dirty="0">
                <a:solidFill>
                  <a:srgbClr val="1979ac"/>
                </a:solidFill>
                <a:latin typeface="宋体"/>
                <a:ea typeface="宋体"/>
              </a:rPr>
              <a:t>學習</a:t>
            </a:r>
            <a:r>
              <a:rPr lang="zh-CN" altLang="en-US" sz="2400" spc="-10" dirty="0">
                <a:solidFill>
                  <a:srgbClr val="1979ac"/>
                </a:solidFill>
                <a:latin typeface="宋体"/>
                <a:ea typeface="宋体"/>
              </a:rPr>
              <a:t>所</a:t>
            </a:r>
            <a:br/>
            <a:r>
              <a:rPr lang="zh-CN" altLang="en-US" sz="2400" dirty="0">
                <a:solidFill>
                  <a:srgbClr val="1979ac"/>
                </a:solidFill>
                <a:latin typeface="宋体"/>
                <a:ea typeface="宋体"/>
              </a:rPr>
              <a:t>產出之</a:t>
            </a:r>
            <a:r>
              <a:rPr lang="zh-CN" altLang="en-US" sz="2400" spc="-10" dirty="0">
                <a:solidFill>
                  <a:srgbClr val="1979ac"/>
                </a:solidFill>
                <a:latin typeface="宋体"/>
                <a:ea typeface="宋体"/>
              </a:rPr>
              <a:t>成果</a:t>
            </a:r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0">
              <a:lnSpc>
                <a:spcPct val="110416"/>
              </a:lnSpc>
            </a:pPr>
            <a:r>
              <a:rPr lang="zh-CN" altLang="en-US" sz="2200" spc="-20" b="1" dirty="0">
                <a:solidFill>
                  <a:srgbClr val="fe0000"/>
                </a:solidFill>
                <a:latin typeface="宋体"/>
                <a:ea typeface="宋体"/>
              </a:rPr>
              <a:t>此成果是</a:t>
            </a:r>
            <a:r>
              <a:rPr lang="zh-CN" altLang="en-US" sz="2200" spc="-10" b="1" dirty="0">
                <a:solidFill>
                  <a:srgbClr val="fe0000"/>
                </a:solidFill>
                <a:latin typeface="宋体"/>
                <a:ea typeface="宋体"/>
              </a:rPr>
              <a:t>學生自課程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140208">
              <a:lnSpc>
                <a:spcPct val="110416"/>
              </a:lnSpc>
            </a:pPr>
            <a:r>
              <a:rPr lang="zh-CN" altLang="en-US" sz="2200" spc="-20" b="1" dirty="0">
                <a:solidFill>
                  <a:srgbClr val="fe0000"/>
                </a:solidFill>
                <a:latin typeface="宋体"/>
                <a:ea typeface="宋体"/>
              </a:rPr>
              <a:t>內容學習</a:t>
            </a:r>
            <a:r>
              <a:rPr lang="zh-CN" altLang="en-US" sz="2200" spc="-10" b="1" dirty="0">
                <a:solidFill>
                  <a:srgbClr val="fe0000"/>
                </a:solidFill>
                <a:latin typeface="宋体"/>
                <a:ea typeface="宋体"/>
              </a:rPr>
              <a:t>所產出的</a:t>
            </a:r>
          </a:p>
        </p:txBody>
      </p:sp>
      <p:sp>
        <p:nvSpPr>
          <p:cNvPr id="479" name="TextBox 479"/>
          <p:cNvSpPr txBox="1"/>
          <p:nvPr/>
        </p:nvSpPr>
        <p:spPr>
          <a:xfrm>
            <a:off x="3388486" y="2975357"/>
            <a:ext cx="622604" cy="402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400" spc="-5" dirty="0">
                <a:solidFill>
                  <a:srgbClr val="fefefe"/>
                </a:solidFill>
                <a:latin typeface="宋体"/>
                <a:ea typeface="宋体"/>
              </a:rPr>
              <a:t>認證</a:t>
            </a:r>
          </a:p>
        </p:txBody>
      </p:sp>
      <p:sp>
        <p:nvSpPr>
          <p:cNvPr id="480" name="TextBox 480"/>
          <p:cNvSpPr txBox="1"/>
          <p:nvPr/>
        </p:nvSpPr>
        <p:spPr>
          <a:xfrm>
            <a:off x="4617084" y="1798563"/>
            <a:ext cx="6980801" cy="3254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8140">
              <a:lnSpc>
                <a:spcPct val="110833"/>
              </a:lnSpc>
            </a:pPr>
            <a:r>
              <a:rPr lang="zh-CN" altLang="en-US" sz="2600" spc="-10" b="1" dirty="0">
                <a:solidFill>
                  <a:srgbClr val="000000"/>
                </a:solidFill>
                <a:latin typeface="宋体"/>
                <a:ea typeface="宋体"/>
              </a:rPr>
              <a:t>教師得適當輔導學生提升課程學習成</a:t>
            </a:r>
            <a:r>
              <a:rPr lang="zh-CN" altLang="en-US" sz="2600" spc="-5" b="1" dirty="0">
                <a:solidFill>
                  <a:srgbClr val="000000"/>
                </a:solidFill>
                <a:latin typeface="宋体"/>
                <a:ea typeface="宋体"/>
              </a:rPr>
              <a:t>果品質，</a:t>
            </a:r>
          </a:p>
          <a:p>
            <a:pPr>
              <a:lnSpc>
                <a:spcPts val="1219"/>
              </a:lnSpc>
            </a:pPr>
            <a:endParaRPr lang="en-US" dirty="0" smtClean="0"/>
          </a:p>
          <a:p>
            <a:pPr marL="0" indent="358140">
              <a:lnSpc>
                <a:spcPct val="110833"/>
              </a:lnSpc>
            </a:pPr>
            <a:r>
              <a:rPr lang="zh-CN" altLang="en-US" sz="2600" spc="-10" b="1" dirty="0">
                <a:solidFill>
                  <a:srgbClr val="000000"/>
                </a:solidFill>
                <a:latin typeface="宋体"/>
                <a:ea typeface="宋体"/>
              </a:rPr>
              <a:t>惟應避免下列</a:t>
            </a:r>
            <a:r>
              <a:rPr lang="zh-CN" altLang="en-US" sz="2600" spc="-5" b="1" dirty="0">
                <a:solidFill>
                  <a:srgbClr val="000000"/>
                </a:solidFill>
                <a:latin typeface="宋体"/>
                <a:ea typeface="宋体"/>
              </a:rPr>
              <a:t>不當方式：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2600" spc="25" dirty="0">
                <a:solidFill>
                  <a:srgbClr val="fe0000"/>
                </a:solidFill>
                <a:latin typeface="Wingdings"/>
                <a:ea typeface="Wingdings"/>
              </a:rPr>
              <a:t></a:t>
            </a:r>
            <a:r>
              <a:rPr lang="zh-CN" altLang="en-US" sz="2600" spc="34" b="1" dirty="0">
                <a:solidFill>
                  <a:srgbClr val="fe0000"/>
                </a:solidFill>
                <a:latin typeface="宋体"/>
                <a:ea typeface="宋体"/>
              </a:rPr>
              <a:t>不得以成績及格</a:t>
            </a:r>
            <a:r>
              <a:rPr lang="zh-CN" altLang="en-US" sz="2600" spc="40" b="1" dirty="0">
                <a:solidFill>
                  <a:srgbClr val="000000"/>
                </a:solidFill>
                <a:latin typeface="宋体"/>
                <a:ea typeface="宋体"/>
              </a:rPr>
              <a:t>，做為認證通過</a:t>
            </a:r>
            <a:r>
              <a:rPr lang="zh-CN" altLang="en-US" sz="2600" spc="34" b="1" dirty="0">
                <a:solidFill>
                  <a:srgbClr val="000000"/>
                </a:solidFill>
                <a:latin typeface="宋体"/>
                <a:ea typeface="宋体"/>
              </a:rPr>
              <a:t>條件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5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2600" spc="20" dirty="0">
                <a:solidFill>
                  <a:srgbClr val="fe0000"/>
                </a:solidFill>
                <a:latin typeface="Wingdings"/>
                <a:ea typeface="Wingdings"/>
              </a:rPr>
              <a:t></a:t>
            </a:r>
            <a:r>
              <a:rPr lang="zh-CN" altLang="en-US" sz="2600" spc="25" b="1" dirty="0">
                <a:solidFill>
                  <a:srgbClr val="fe0000"/>
                </a:solidFill>
                <a:latin typeface="宋体"/>
                <a:ea typeface="宋体"/>
              </a:rPr>
              <a:t>不得以課程學習成果品質</a:t>
            </a:r>
            <a:r>
              <a:rPr lang="zh-CN" altLang="en-US" sz="2600" spc="35" b="1" dirty="0">
                <a:solidFill>
                  <a:srgbClr val="000000"/>
                </a:solidFill>
                <a:latin typeface="宋体"/>
                <a:ea typeface="宋体"/>
              </a:rPr>
              <a:t>，做為認</a:t>
            </a:r>
            <a:r>
              <a:rPr lang="zh-CN" altLang="en-US" sz="2600" spc="30" b="1" dirty="0">
                <a:solidFill>
                  <a:srgbClr val="000000"/>
                </a:solidFill>
                <a:latin typeface="宋体"/>
                <a:ea typeface="宋体"/>
              </a:rPr>
              <a:t>證通過條件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0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en-US" altLang="zh-CN" sz="2600" spc="44" dirty="0">
                <a:solidFill>
                  <a:srgbClr val="fe0000"/>
                </a:solidFill>
                <a:latin typeface="Wingdings"/>
                <a:ea typeface="Wingdings"/>
              </a:rPr>
              <a:t></a:t>
            </a:r>
            <a:r>
              <a:rPr lang="zh-CN" altLang="en-US" sz="2600" spc="60" b="1" dirty="0">
                <a:solidFill>
                  <a:srgbClr val="fe0000"/>
                </a:solidFill>
                <a:latin typeface="宋体"/>
                <a:ea typeface="宋体"/>
              </a:rPr>
              <a:t>不得限定特</a:t>
            </a:r>
            <a:r>
              <a:rPr lang="zh-CN" altLang="en-US" sz="2600" spc="55" b="1" dirty="0">
                <a:solidFill>
                  <a:srgbClr val="fe0000"/>
                </a:solidFill>
                <a:latin typeface="宋体"/>
                <a:ea typeface="宋体"/>
              </a:rPr>
              <a:t>定作業或單元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Freeform 481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Freeform 482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Freeform 483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Freeform 484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Freeform 485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Freeform 486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Freeform 487"> 
				</p:cNvPr>
          <p:cNvSpPr/>
          <p:nvPr/>
        </p:nvSpPr>
        <p:spPr>
          <a:xfrm>
            <a:off x="7124700" y="698500"/>
            <a:ext cx="3771900" cy="1524000"/>
          </a:xfrm>
          <a:custGeom>
            <a:avLst/>
            <a:gdLst>
              <a:gd name="connsiteX0" fmla="*/ 3471798 w 3771900"/>
              <a:gd name="connsiteY0" fmla="*/ 510794 h 1524000"/>
              <a:gd name="connsiteX1" fmla="*/ 2948940 w 3771900"/>
              <a:gd name="connsiteY1" fmla="*/ 140716 h 1524000"/>
              <a:gd name="connsiteX2" fmla="*/ 2557906 w 3771900"/>
              <a:gd name="connsiteY2" fmla="*/ 182753 h 1524000"/>
              <a:gd name="connsiteX3" fmla="*/ 1905634 w 3771900"/>
              <a:gd name="connsiteY3" fmla="*/ 75184 h 1524000"/>
              <a:gd name="connsiteX4" fmla="*/ 1793620 w 3771900"/>
              <a:gd name="connsiteY4" fmla="*/ 119507 h 1524000"/>
              <a:gd name="connsiteX5" fmla="*/ 1264031 w 3771900"/>
              <a:gd name="connsiteY5" fmla="*/ 24003 h 1524000"/>
              <a:gd name="connsiteX6" fmla="*/ 1126363 w 3771900"/>
              <a:gd name="connsiteY6" fmla="*/ 85471 h 1524000"/>
              <a:gd name="connsiteX7" fmla="*/ 507238 w 3771900"/>
              <a:gd name="connsiteY7" fmla="*/ 58039 h 1524000"/>
              <a:gd name="connsiteX8" fmla="*/ 359029 w 3771900"/>
              <a:gd name="connsiteY8" fmla="*/ 196215 h 1524000"/>
              <a:gd name="connsiteX9" fmla="*/ 20319 w 3771900"/>
              <a:gd name="connsiteY9" fmla="*/ 515620 h 1524000"/>
              <a:gd name="connsiteX10" fmla="*/ 42418 w 3771900"/>
              <a:gd name="connsiteY10" fmla="*/ 549783 h 1524000"/>
              <a:gd name="connsiteX11" fmla="*/ 155067 w 3771900"/>
              <a:gd name="connsiteY11" fmla="*/ 1012444 h 1524000"/>
              <a:gd name="connsiteX12" fmla="*/ 441579 w 3771900"/>
              <a:gd name="connsiteY12" fmla="*/ 1077341 h 1524000"/>
              <a:gd name="connsiteX13" fmla="*/ 969009 w 3771900"/>
              <a:gd name="connsiteY13" fmla="*/ 1356487 h 1524000"/>
              <a:gd name="connsiteX14" fmla="*/ 1241932 w 3771900"/>
              <a:gd name="connsiteY14" fmla="*/ 1313815 h 1524000"/>
              <a:gd name="connsiteX15" fmla="*/ 2003297 w 3771900"/>
              <a:gd name="connsiteY15" fmla="*/ 1533906 h 1524000"/>
              <a:gd name="connsiteX16" fmla="*/ 2334006 w 3771900"/>
              <a:gd name="connsiteY16" fmla="*/ 1401572 h 1524000"/>
              <a:gd name="connsiteX17" fmla="*/ 3292220 w 3771900"/>
              <a:gd name="connsiteY17" fmla="*/ 1272540 h 1524000"/>
              <a:gd name="connsiteX18" fmla="*/ 3299586 w 3771900"/>
              <a:gd name="connsiteY18" fmla="*/ 1265809 h 1524000"/>
              <a:gd name="connsiteX19" fmla="*/ 3737102 w 3771900"/>
              <a:gd name="connsiteY19" fmla="*/ 1080135 h 1524000"/>
              <a:gd name="connsiteX20" fmla="*/ 3633469 w 3771900"/>
              <a:gd name="connsiteY20" fmla="*/ 910717 h 1524000"/>
              <a:gd name="connsiteX21" fmla="*/ 3773931 w 3771900"/>
              <a:gd name="connsiteY21" fmla="*/ 619760 h 1524000"/>
              <a:gd name="connsiteX22" fmla="*/ 3475101 w 3771900"/>
              <a:gd name="connsiteY22" fmla="*/ 515620 h 1524000"/>
              <a:gd name="connsiteX23" fmla="*/ 3471798 w 3771900"/>
              <a:gd name="connsiteY23" fmla="*/ 510794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71900" h="1524000">
                <a:moveTo>
                  <a:pt x="3471798" y="510794"/>
                </a:moveTo>
                <a:cubicBezTo>
                  <a:pt x="3517265" y="330835"/>
                  <a:pt x="3283204" y="165100"/>
                  <a:pt x="2948940" y="140716"/>
                </a:cubicBezTo>
                <a:cubicBezTo>
                  <a:pt x="2813557" y="130810"/>
                  <a:pt x="2675890" y="145542"/>
                  <a:pt x="2557906" y="182753"/>
                </a:cubicBezTo>
                <a:cubicBezTo>
                  <a:pt x="2432939" y="56007"/>
                  <a:pt x="2140966" y="7747"/>
                  <a:pt x="1905634" y="75184"/>
                </a:cubicBezTo>
                <a:cubicBezTo>
                  <a:pt x="1864486" y="86868"/>
                  <a:pt x="1826768" y="101854"/>
                  <a:pt x="1793620" y="119507"/>
                </a:cubicBezTo>
                <a:cubicBezTo>
                  <a:pt x="1696211" y="14351"/>
                  <a:pt x="1459230" y="-28320"/>
                  <a:pt x="1264031" y="24003"/>
                </a:cubicBezTo>
                <a:cubicBezTo>
                  <a:pt x="1210056" y="38608"/>
                  <a:pt x="1162939" y="59563"/>
                  <a:pt x="1126363" y="85471"/>
                </a:cubicBezTo>
                <a:cubicBezTo>
                  <a:pt x="969518" y="-13969"/>
                  <a:pt x="692277" y="-26288"/>
                  <a:pt x="507238" y="58039"/>
                </a:cubicBezTo>
                <a:cubicBezTo>
                  <a:pt x="429514" y="93472"/>
                  <a:pt x="377063" y="142240"/>
                  <a:pt x="359029" y="196215"/>
                </a:cubicBezTo>
                <a:cubicBezTo>
                  <a:pt x="101981" y="233934"/>
                  <a:pt x="-49656" y="376936"/>
                  <a:pt x="20319" y="515620"/>
                </a:cubicBezTo>
                <a:cubicBezTo>
                  <a:pt x="26161" y="527304"/>
                  <a:pt x="33528" y="538734"/>
                  <a:pt x="42418" y="549783"/>
                </a:cubicBezTo>
                <a:cubicBezTo>
                  <a:pt x="-163703" y="694309"/>
                  <a:pt x="-113283" y="901446"/>
                  <a:pt x="155067" y="1012444"/>
                </a:cubicBezTo>
                <a:cubicBezTo>
                  <a:pt x="238632" y="1046988"/>
                  <a:pt x="337311" y="1069340"/>
                  <a:pt x="441579" y="1077341"/>
                </a:cubicBezTo>
                <a:cubicBezTo>
                  <a:pt x="443992" y="1232789"/>
                  <a:pt x="680084" y="1357757"/>
                  <a:pt x="969009" y="1356487"/>
                </a:cubicBezTo>
                <a:cubicBezTo>
                  <a:pt x="1065530" y="1356106"/>
                  <a:pt x="1160018" y="1341374"/>
                  <a:pt x="1241932" y="1313815"/>
                </a:cubicBezTo>
                <a:cubicBezTo>
                  <a:pt x="1339595" y="1488059"/>
                  <a:pt x="1680464" y="1586611"/>
                  <a:pt x="2003297" y="1533906"/>
                </a:cubicBezTo>
                <a:cubicBezTo>
                  <a:pt x="2138553" y="1511681"/>
                  <a:pt x="2255519" y="1464945"/>
                  <a:pt x="2334006" y="1401572"/>
                </a:cubicBezTo>
                <a:cubicBezTo>
                  <a:pt x="2664586" y="1508887"/>
                  <a:pt x="3093466" y="1451102"/>
                  <a:pt x="3292220" y="1272540"/>
                </a:cubicBezTo>
                <a:cubicBezTo>
                  <a:pt x="3294633" y="1270381"/>
                  <a:pt x="3297173" y="1268095"/>
                  <a:pt x="3299586" y="1265809"/>
                </a:cubicBezTo>
                <a:cubicBezTo>
                  <a:pt x="3515868" y="1279398"/>
                  <a:pt x="3711829" y="1196340"/>
                  <a:pt x="3737102" y="1080135"/>
                </a:cubicBezTo>
                <a:cubicBezTo>
                  <a:pt x="3750691" y="1018286"/>
                  <a:pt x="3712718" y="956310"/>
                  <a:pt x="3633469" y="910717"/>
                </a:cubicBezTo>
                <a:cubicBezTo>
                  <a:pt x="3820668" y="851408"/>
                  <a:pt x="3883659" y="721106"/>
                  <a:pt x="3773931" y="619760"/>
                </a:cubicBezTo>
                <a:cubicBezTo>
                  <a:pt x="3710685" y="561213"/>
                  <a:pt x="3599688" y="522605"/>
                  <a:pt x="3475101" y="515620"/>
                </a:cubicBezTo>
                <a:lnTo>
                  <a:pt x="3471798" y="510794"/>
                </a:lnTo>
                <a:close/>
              </a:path>
            </a:pathLst>
          </a:custGeom>
          <a:solidFill>
            <a:srgbClr val="daec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Freeform 488"> 
				</p:cNvPr>
          <p:cNvSpPr/>
          <p:nvPr/>
        </p:nvSpPr>
        <p:spPr>
          <a:xfrm>
            <a:off x="7124700" y="698500"/>
            <a:ext cx="3771900" cy="1524000"/>
          </a:xfrm>
          <a:custGeom>
            <a:avLst/>
            <a:gdLst>
              <a:gd name="connsiteX0" fmla="*/ 3471798 w 3771900"/>
              <a:gd name="connsiteY0" fmla="*/ 510794 h 1524000"/>
              <a:gd name="connsiteX1" fmla="*/ 2948940 w 3771900"/>
              <a:gd name="connsiteY1" fmla="*/ 140716 h 1524000"/>
              <a:gd name="connsiteX2" fmla="*/ 2557906 w 3771900"/>
              <a:gd name="connsiteY2" fmla="*/ 182753 h 1524000"/>
              <a:gd name="connsiteX3" fmla="*/ 1905634 w 3771900"/>
              <a:gd name="connsiteY3" fmla="*/ 75184 h 1524000"/>
              <a:gd name="connsiteX4" fmla="*/ 1793620 w 3771900"/>
              <a:gd name="connsiteY4" fmla="*/ 119507 h 1524000"/>
              <a:gd name="connsiteX5" fmla="*/ 1264031 w 3771900"/>
              <a:gd name="connsiteY5" fmla="*/ 24003 h 1524000"/>
              <a:gd name="connsiteX6" fmla="*/ 1126363 w 3771900"/>
              <a:gd name="connsiteY6" fmla="*/ 85471 h 1524000"/>
              <a:gd name="connsiteX7" fmla="*/ 507238 w 3771900"/>
              <a:gd name="connsiteY7" fmla="*/ 58039 h 1524000"/>
              <a:gd name="connsiteX8" fmla="*/ 359029 w 3771900"/>
              <a:gd name="connsiteY8" fmla="*/ 196215 h 1524000"/>
              <a:gd name="connsiteX9" fmla="*/ 20319 w 3771900"/>
              <a:gd name="connsiteY9" fmla="*/ 515620 h 1524000"/>
              <a:gd name="connsiteX10" fmla="*/ 42418 w 3771900"/>
              <a:gd name="connsiteY10" fmla="*/ 549783 h 1524000"/>
              <a:gd name="connsiteX11" fmla="*/ 155067 w 3771900"/>
              <a:gd name="connsiteY11" fmla="*/ 1012444 h 1524000"/>
              <a:gd name="connsiteX12" fmla="*/ 441579 w 3771900"/>
              <a:gd name="connsiteY12" fmla="*/ 1077341 h 1524000"/>
              <a:gd name="connsiteX13" fmla="*/ 969009 w 3771900"/>
              <a:gd name="connsiteY13" fmla="*/ 1356487 h 1524000"/>
              <a:gd name="connsiteX14" fmla="*/ 1241932 w 3771900"/>
              <a:gd name="connsiteY14" fmla="*/ 1313815 h 1524000"/>
              <a:gd name="connsiteX15" fmla="*/ 2003297 w 3771900"/>
              <a:gd name="connsiteY15" fmla="*/ 1533906 h 1524000"/>
              <a:gd name="connsiteX16" fmla="*/ 2334006 w 3771900"/>
              <a:gd name="connsiteY16" fmla="*/ 1401572 h 1524000"/>
              <a:gd name="connsiteX17" fmla="*/ 3292220 w 3771900"/>
              <a:gd name="connsiteY17" fmla="*/ 1272540 h 1524000"/>
              <a:gd name="connsiteX18" fmla="*/ 3299586 w 3771900"/>
              <a:gd name="connsiteY18" fmla="*/ 1265809 h 1524000"/>
              <a:gd name="connsiteX19" fmla="*/ 3737102 w 3771900"/>
              <a:gd name="connsiteY19" fmla="*/ 1080135 h 1524000"/>
              <a:gd name="connsiteX20" fmla="*/ 3633469 w 3771900"/>
              <a:gd name="connsiteY20" fmla="*/ 910717 h 1524000"/>
              <a:gd name="connsiteX21" fmla="*/ 3773931 w 3771900"/>
              <a:gd name="connsiteY21" fmla="*/ 619760 h 1524000"/>
              <a:gd name="connsiteX22" fmla="*/ 3475101 w 3771900"/>
              <a:gd name="connsiteY22" fmla="*/ 515620 h 1524000"/>
              <a:gd name="connsiteX23" fmla="*/ 3471798 w 3771900"/>
              <a:gd name="connsiteY23" fmla="*/ 510794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71900" h="1524000">
                <a:moveTo>
                  <a:pt x="3471798" y="510794"/>
                </a:moveTo>
                <a:cubicBezTo>
                  <a:pt x="3517265" y="330835"/>
                  <a:pt x="3283204" y="165100"/>
                  <a:pt x="2948940" y="140716"/>
                </a:cubicBezTo>
                <a:cubicBezTo>
                  <a:pt x="2813557" y="130810"/>
                  <a:pt x="2675890" y="145542"/>
                  <a:pt x="2557906" y="182753"/>
                </a:cubicBezTo>
                <a:cubicBezTo>
                  <a:pt x="2432939" y="56007"/>
                  <a:pt x="2140966" y="7747"/>
                  <a:pt x="1905634" y="75184"/>
                </a:cubicBezTo>
                <a:cubicBezTo>
                  <a:pt x="1864486" y="86868"/>
                  <a:pt x="1826768" y="101854"/>
                  <a:pt x="1793620" y="119507"/>
                </a:cubicBezTo>
                <a:cubicBezTo>
                  <a:pt x="1696211" y="14351"/>
                  <a:pt x="1459230" y="-28320"/>
                  <a:pt x="1264031" y="24003"/>
                </a:cubicBezTo>
                <a:cubicBezTo>
                  <a:pt x="1210056" y="38608"/>
                  <a:pt x="1162939" y="59563"/>
                  <a:pt x="1126363" y="85471"/>
                </a:cubicBezTo>
                <a:cubicBezTo>
                  <a:pt x="969518" y="-13969"/>
                  <a:pt x="692277" y="-26288"/>
                  <a:pt x="507238" y="58039"/>
                </a:cubicBezTo>
                <a:cubicBezTo>
                  <a:pt x="429514" y="93472"/>
                  <a:pt x="377063" y="142240"/>
                  <a:pt x="359029" y="196215"/>
                </a:cubicBezTo>
                <a:cubicBezTo>
                  <a:pt x="101981" y="233934"/>
                  <a:pt x="-49656" y="376936"/>
                  <a:pt x="20319" y="515620"/>
                </a:cubicBezTo>
                <a:cubicBezTo>
                  <a:pt x="26161" y="527304"/>
                  <a:pt x="33528" y="538734"/>
                  <a:pt x="42418" y="549783"/>
                </a:cubicBezTo>
                <a:cubicBezTo>
                  <a:pt x="-163703" y="694309"/>
                  <a:pt x="-113283" y="901446"/>
                  <a:pt x="155067" y="1012444"/>
                </a:cubicBezTo>
                <a:cubicBezTo>
                  <a:pt x="238632" y="1046988"/>
                  <a:pt x="337311" y="1069340"/>
                  <a:pt x="441579" y="1077341"/>
                </a:cubicBezTo>
                <a:cubicBezTo>
                  <a:pt x="443992" y="1232789"/>
                  <a:pt x="680084" y="1357757"/>
                  <a:pt x="969009" y="1356487"/>
                </a:cubicBezTo>
                <a:cubicBezTo>
                  <a:pt x="1065530" y="1356106"/>
                  <a:pt x="1160018" y="1341374"/>
                  <a:pt x="1241932" y="1313815"/>
                </a:cubicBezTo>
                <a:cubicBezTo>
                  <a:pt x="1339595" y="1488059"/>
                  <a:pt x="1680464" y="1586611"/>
                  <a:pt x="2003297" y="1533906"/>
                </a:cubicBezTo>
                <a:cubicBezTo>
                  <a:pt x="2138553" y="1511681"/>
                  <a:pt x="2255519" y="1464945"/>
                  <a:pt x="2334006" y="1401572"/>
                </a:cubicBezTo>
                <a:cubicBezTo>
                  <a:pt x="2664586" y="1508887"/>
                  <a:pt x="3093466" y="1451102"/>
                  <a:pt x="3292220" y="1272540"/>
                </a:cubicBezTo>
                <a:cubicBezTo>
                  <a:pt x="3294633" y="1270381"/>
                  <a:pt x="3297173" y="1268095"/>
                  <a:pt x="3299586" y="1265809"/>
                </a:cubicBezTo>
                <a:cubicBezTo>
                  <a:pt x="3515868" y="1279398"/>
                  <a:pt x="3711829" y="1196340"/>
                  <a:pt x="3737102" y="1080135"/>
                </a:cubicBezTo>
                <a:cubicBezTo>
                  <a:pt x="3750691" y="1018286"/>
                  <a:pt x="3712718" y="956310"/>
                  <a:pt x="3633469" y="910717"/>
                </a:cubicBezTo>
                <a:cubicBezTo>
                  <a:pt x="3820668" y="851408"/>
                  <a:pt x="3883659" y="721106"/>
                  <a:pt x="3773931" y="619760"/>
                </a:cubicBezTo>
                <a:cubicBezTo>
                  <a:pt x="3710685" y="561213"/>
                  <a:pt x="3599688" y="522605"/>
                  <a:pt x="3475101" y="515620"/>
                </a:cubicBezTo>
                <a:lnTo>
                  <a:pt x="3471798" y="51079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Freeform 489"> 
				</p:cNvPr>
          <p:cNvSpPr/>
          <p:nvPr/>
        </p:nvSpPr>
        <p:spPr>
          <a:xfrm>
            <a:off x="7150100" y="1219200"/>
            <a:ext cx="139700" cy="114300"/>
          </a:xfrm>
          <a:custGeom>
            <a:avLst/>
            <a:gdLst>
              <a:gd name="connsiteX0" fmla="*/ 18795 w 139700"/>
              <a:gd name="connsiteY0" fmla="*/ 25273 h 114300"/>
              <a:gd name="connsiteX1" fmla="*/ 149732 w 139700"/>
              <a:gd name="connsiteY1" fmla="*/ 121031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700" h="114300">
                <a:moveTo>
                  <a:pt x="18795" y="25273"/>
                </a:moveTo>
                <a:cubicBezTo>
                  <a:pt x="48259" y="62230"/>
                  <a:pt x="92964" y="94996"/>
                  <a:pt x="149732" y="121031"/>
                </a:cubicBezTo>
              </a:path>
            </a:pathLst>
          </a:custGeom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Freeform 490"> 
				</p:cNvPr>
          <p:cNvSpPr/>
          <p:nvPr/>
        </p:nvSpPr>
        <p:spPr>
          <a:xfrm>
            <a:off x="7454900" y="876300"/>
            <a:ext cx="25400" cy="50800"/>
          </a:xfrm>
          <a:custGeom>
            <a:avLst/>
            <a:gdLst>
              <a:gd name="connsiteX0" fmla="*/ 28193 w 25400"/>
              <a:gd name="connsiteY0" fmla="*/ 12954 h 50800"/>
              <a:gd name="connsiteX1" fmla="*/ 21335 w 25400"/>
              <a:gd name="connsiteY1" fmla="*/ 58166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" h="50800">
                <a:moveTo>
                  <a:pt x="28193" y="12954"/>
                </a:moveTo>
                <a:cubicBezTo>
                  <a:pt x="23241" y="27940"/>
                  <a:pt x="20955" y="43053"/>
                  <a:pt x="21335" y="58166"/>
                </a:cubicBezTo>
              </a:path>
            </a:pathLst>
          </a:custGeom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reeform 491"> 
				</p:cNvPr>
          <p:cNvSpPr/>
          <p:nvPr/>
        </p:nvSpPr>
        <p:spPr>
          <a:xfrm>
            <a:off x="7543800" y="1498600"/>
            <a:ext cx="317500" cy="266700"/>
          </a:xfrm>
          <a:custGeom>
            <a:avLst/>
            <a:gdLst>
              <a:gd name="connsiteX0" fmla="*/ 318769 w 317500"/>
              <a:gd name="connsiteY0" fmla="*/ 17907 h 266700"/>
              <a:gd name="connsiteX1" fmla="*/ 24638 w 317500"/>
              <a:gd name="connsiteY1" fmla="*/ 273177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0" h="266700">
                <a:moveTo>
                  <a:pt x="318769" y="17907"/>
                </a:moveTo>
                <a:cubicBezTo>
                  <a:pt x="137414" y="65405"/>
                  <a:pt x="23114" y="164719"/>
                  <a:pt x="24638" y="273177"/>
                </a:cubicBezTo>
              </a:path>
            </a:pathLst>
          </a:custGeom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Freeform 492"> 
				</p:cNvPr>
          <p:cNvSpPr/>
          <p:nvPr/>
        </p:nvSpPr>
        <p:spPr>
          <a:xfrm>
            <a:off x="8229600" y="762000"/>
            <a:ext cx="88900" cy="63500"/>
          </a:xfrm>
          <a:custGeom>
            <a:avLst/>
            <a:gdLst>
              <a:gd name="connsiteX0" fmla="*/ 89789 w 88900"/>
              <a:gd name="connsiteY0" fmla="*/ 74549 h 63500"/>
              <a:gd name="connsiteX1" fmla="*/ 22732 w 88900"/>
              <a:gd name="connsiteY1" fmla="*/ 16891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" h="63500">
                <a:moveTo>
                  <a:pt x="89789" y="74549"/>
                </a:moveTo>
                <a:cubicBezTo>
                  <a:pt x="72770" y="53721"/>
                  <a:pt x="50165" y="34290"/>
                  <a:pt x="22732" y="16891"/>
                </a:cubicBezTo>
              </a:path>
            </a:pathLst>
          </a:custGeom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Freeform 493"> 
				</p:cNvPr>
          <p:cNvSpPr/>
          <p:nvPr/>
        </p:nvSpPr>
        <p:spPr>
          <a:xfrm>
            <a:off x="8318500" y="1917700"/>
            <a:ext cx="38100" cy="88900"/>
          </a:xfrm>
          <a:custGeom>
            <a:avLst/>
            <a:gdLst>
              <a:gd name="connsiteX0" fmla="*/ 23621 w 38100"/>
              <a:gd name="connsiteY0" fmla="*/ 20828 h 88900"/>
              <a:gd name="connsiteX1" fmla="*/ 47752 w 38100"/>
              <a:gd name="connsiteY1" fmla="*/ 89154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88900">
                <a:moveTo>
                  <a:pt x="23621" y="20828"/>
                </a:moveTo>
                <a:cubicBezTo>
                  <a:pt x="27178" y="44069"/>
                  <a:pt x="35179" y="66929"/>
                  <a:pt x="47752" y="89154"/>
                </a:cubicBezTo>
              </a:path>
            </a:pathLst>
          </a:custGeom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Freeform 494"> 
				</p:cNvPr>
          <p:cNvSpPr/>
          <p:nvPr/>
        </p:nvSpPr>
        <p:spPr>
          <a:xfrm>
            <a:off x="8890000" y="800100"/>
            <a:ext cx="50800" cy="63500"/>
          </a:xfrm>
          <a:custGeom>
            <a:avLst/>
            <a:gdLst>
              <a:gd name="connsiteX0" fmla="*/ 56768 w 50800"/>
              <a:gd name="connsiteY0" fmla="*/ 63881 h 63500"/>
              <a:gd name="connsiteX1" fmla="*/ 24256 w 50800"/>
              <a:gd name="connsiteY1" fmla="*/ 14224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63500">
                <a:moveTo>
                  <a:pt x="56768" y="63881"/>
                </a:moveTo>
                <a:cubicBezTo>
                  <a:pt x="49783" y="46736"/>
                  <a:pt x="38861" y="29972"/>
                  <a:pt x="24256" y="14224"/>
                </a:cubicBezTo>
              </a:path>
            </a:pathLst>
          </a:custGeom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Freeform 495"> 
				</p:cNvPr>
          <p:cNvSpPr/>
          <p:nvPr/>
        </p:nvSpPr>
        <p:spPr>
          <a:xfrm>
            <a:off x="9436100" y="2006600"/>
            <a:ext cx="76200" cy="76200"/>
          </a:xfrm>
          <a:custGeom>
            <a:avLst/>
            <a:gdLst>
              <a:gd name="connsiteX0" fmla="*/ 22859 w 76200"/>
              <a:gd name="connsiteY0" fmla="*/ 87249 h 76200"/>
              <a:gd name="connsiteX1" fmla="*/ 83184 w 76200"/>
              <a:gd name="connsiteY1" fmla="*/ 24892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76200">
                <a:moveTo>
                  <a:pt x="22859" y="87249"/>
                </a:moveTo>
                <a:cubicBezTo>
                  <a:pt x="46990" y="67691"/>
                  <a:pt x="67309" y="46736"/>
                  <a:pt x="83184" y="24892"/>
                </a:cubicBezTo>
              </a:path>
            </a:pathLst>
          </a:custGeom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Freeform 496"> 
				</p:cNvPr>
          <p:cNvSpPr/>
          <p:nvPr/>
        </p:nvSpPr>
        <p:spPr>
          <a:xfrm>
            <a:off x="9550400" y="863600"/>
            <a:ext cx="127000" cy="63500"/>
          </a:xfrm>
          <a:custGeom>
            <a:avLst/>
            <a:gdLst>
              <a:gd name="connsiteX0" fmla="*/ 132715 w 127000"/>
              <a:gd name="connsiteY0" fmla="*/ 17272 h 63500"/>
              <a:gd name="connsiteX1" fmla="*/ 15113 w 127000"/>
              <a:gd name="connsiteY1" fmla="*/ 65532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0" h="63500">
                <a:moveTo>
                  <a:pt x="132715" y="17272"/>
                </a:moveTo>
                <a:cubicBezTo>
                  <a:pt x="90043" y="30734"/>
                  <a:pt x="50545" y="46990"/>
                  <a:pt x="15113" y="65532"/>
                </a:cubicBezTo>
              </a:path>
            </a:pathLst>
          </a:custGeom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Freeform 497"> 
				</p:cNvPr>
          <p:cNvSpPr/>
          <p:nvPr/>
        </p:nvSpPr>
        <p:spPr>
          <a:xfrm>
            <a:off x="10299700" y="1930400"/>
            <a:ext cx="114300" cy="25400"/>
          </a:xfrm>
          <a:custGeom>
            <a:avLst/>
            <a:gdLst>
              <a:gd name="connsiteX0" fmla="*/ 22986 w 114300"/>
              <a:gd name="connsiteY0" fmla="*/ 13462 h 25400"/>
              <a:gd name="connsiteX1" fmla="*/ 123190 w 114300"/>
              <a:gd name="connsiteY1" fmla="*/ 27051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" h="25400">
                <a:moveTo>
                  <a:pt x="22986" y="13462"/>
                </a:moveTo>
                <a:cubicBezTo>
                  <a:pt x="55118" y="20320"/>
                  <a:pt x="88772" y="24892"/>
                  <a:pt x="123190" y="27051"/>
                </a:cubicBezTo>
              </a:path>
            </a:pathLst>
          </a:custGeom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Freeform 498"> 
				</p:cNvPr>
          <p:cNvSpPr/>
          <p:nvPr/>
        </p:nvSpPr>
        <p:spPr>
          <a:xfrm>
            <a:off x="10502900" y="1587500"/>
            <a:ext cx="241300" cy="38100"/>
          </a:xfrm>
          <a:custGeom>
            <a:avLst/>
            <a:gdLst>
              <a:gd name="connsiteX0" fmla="*/ 21970 w 241300"/>
              <a:gd name="connsiteY0" fmla="*/ 44323 h 38100"/>
              <a:gd name="connsiteX1" fmla="*/ 251079 w 241300"/>
              <a:gd name="connsiteY1" fmla="*/ 15748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300" h="38100">
                <a:moveTo>
                  <a:pt x="21970" y="44323"/>
                </a:moveTo>
                <a:cubicBezTo>
                  <a:pt x="101854" y="47625"/>
                  <a:pt x="181864" y="37719"/>
                  <a:pt x="251079" y="15748"/>
                </a:cubicBezTo>
              </a:path>
            </a:pathLst>
          </a:custGeom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Freeform 499"> 
				</p:cNvPr>
          <p:cNvSpPr/>
          <p:nvPr/>
        </p:nvSpPr>
        <p:spPr>
          <a:xfrm>
            <a:off x="10553700" y="1193800"/>
            <a:ext cx="38100" cy="63500"/>
          </a:xfrm>
          <a:custGeom>
            <a:avLst/>
            <a:gdLst>
              <a:gd name="connsiteX0" fmla="*/ 22352 w 38100"/>
              <a:gd name="connsiteY0" fmla="*/ 66294 h 63500"/>
              <a:gd name="connsiteX1" fmla="*/ 42798 w 38100"/>
              <a:gd name="connsiteY1" fmla="*/ 15494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63500">
                <a:moveTo>
                  <a:pt x="22352" y="66294"/>
                </a:moveTo>
                <a:cubicBezTo>
                  <a:pt x="31622" y="49657"/>
                  <a:pt x="38481" y="32766"/>
                  <a:pt x="42798" y="15494"/>
                </a:cubicBezTo>
              </a:path>
            </a:pathLst>
          </a:custGeom>
          <a:ln w="25400">
            <a:solidFill>
              <a:srgbClr val="91ccd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Freeform 500"> 
				</p:cNvPr>
          <p:cNvSpPr/>
          <p:nvPr/>
        </p:nvSpPr>
        <p:spPr>
          <a:xfrm>
            <a:off x="7632700" y="3200400"/>
            <a:ext cx="1905000" cy="1257300"/>
          </a:xfrm>
          <a:custGeom>
            <a:avLst/>
            <a:gdLst>
              <a:gd name="connsiteX0" fmla="*/ 1913890 w 1905000"/>
              <a:gd name="connsiteY0" fmla="*/ 645287 h 1257300"/>
              <a:gd name="connsiteX1" fmla="*/ 1301622 w 1905000"/>
              <a:gd name="connsiteY1" fmla="*/ 24765 h 1257300"/>
              <a:gd name="connsiteX2" fmla="*/ 1301622 w 1905000"/>
              <a:gd name="connsiteY2" fmla="*/ 260731 h 1257300"/>
              <a:gd name="connsiteX3" fmla="*/ 20193 w 1905000"/>
              <a:gd name="connsiteY3" fmla="*/ 260731 h 1257300"/>
              <a:gd name="connsiteX4" fmla="*/ 20193 w 1905000"/>
              <a:gd name="connsiteY4" fmla="*/ 1029970 h 1257300"/>
              <a:gd name="connsiteX5" fmla="*/ 1301622 w 1905000"/>
              <a:gd name="connsiteY5" fmla="*/ 1029970 h 1257300"/>
              <a:gd name="connsiteX6" fmla="*/ 1301622 w 1905000"/>
              <a:gd name="connsiteY6" fmla="*/ 1265936 h 1257300"/>
              <a:gd name="connsiteX7" fmla="*/ 1913890 w 1905000"/>
              <a:gd name="connsiteY7" fmla="*/ 645287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00" h="1257300">
                <a:moveTo>
                  <a:pt x="1913890" y="645287"/>
                </a:moveTo>
                <a:lnTo>
                  <a:pt x="1301622" y="24765"/>
                </a:lnTo>
                <a:lnTo>
                  <a:pt x="1301622" y="260731"/>
                </a:lnTo>
                <a:lnTo>
                  <a:pt x="20193" y="260731"/>
                </a:lnTo>
                <a:lnTo>
                  <a:pt x="20193" y="1029970"/>
                </a:lnTo>
                <a:lnTo>
                  <a:pt x="1301622" y="1029970"/>
                </a:lnTo>
                <a:lnTo>
                  <a:pt x="1301622" y="1265936"/>
                </a:lnTo>
                <a:lnTo>
                  <a:pt x="1913890" y="645287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2" name="Picture 50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20" y="1516380"/>
            <a:ext cx="4236720" cy="5128260"/>
          </a:xfrm>
          <a:prstGeom prst="rect">
            <a:avLst/>
          </a:prstGeom>
        </p:spPr>
      </p:pic>
      <p:pic>
        <p:nvPicPr>
          <p:cNvPr id="503" name="Picture 503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2522220"/>
            <a:ext cx="2293620" cy="2689860"/>
          </a:xfrm>
          <a:prstGeom prst="rect">
            <a:avLst/>
          </a:prstGeom>
        </p:spPr>
      </p:pic>
      <p:sp>
        <p:nvSpPr>
          <p:cNvPr id="503" name="Freeform 503"> 
				</p:cNvPr>
          <p:cNvSpPr/>
          <p:nvPr/>
        </p:nvSpPr>
        <p:spPr>
          <a:xfrm>
            <a:off x="349250" y="4108450"/>
            <a:ext cx="2635250" cy="1898650"/>
          </a:xfrm>
          <a:custGeom>
            <a:avLst/>
            <a:gdLst>
              <a:gd name="connsiteX0" fmla="*/ 239814 w 2635250"/>
              <a:gd name="connsiteY0" fmla="*/ 633349 h 1898650"/>
              <a:gd name="connsiteX1" fmla="*/ 604304 w 2635250"/>
              <a:gd name="connsiteY1" fmla="*/ 175006 h 1898650"/>
              <a:gd name="connsiteX2" fmla="*/ 876922 w 2635250"/>
              <a:gd name="connsiteY2" fmla="*/ 227076 h 1898650"/>
              <a:gd name="connsiteX3" fmla="*/ 1331595 w 2635250"/>
              <a:gd name="connsiteY3" fmla="*/ 93853 h 1898650"/>
              <a:gd name="connsiteX4" fmla="*/ 1409700 w 2635250"/>
              <a:gd name="connsiteY4" fmla="*/ 148717 h 1898650"/>
              <a:gd name="connsiteX5" fmla="*/ 1778889 w 2635250"/>
              <a:gd name="connsiteY5" fmla="*/ 30607 h 1898650"/>
              <a:gd name="connsiteX6" fmla="*/ 1874901 w 2635250"/>
              <a:gd name="connsiteY6" fmla="*/ 106553 h 1898650"/>
              <a:gd name="connsiteX7" fmla="*/ 2306447 w 2635250"/>
              <a:gd name="connsiteY7" fmla="*/ 72517 h 1898650"/>
              <a:gd name="connsiteX8" fmla="*/ 2409825 w 2635250"/>
              <a:gd name="connsiteY8" fmla="*/ 243713 h 1898650"/>
              <a:gd name="connsiteX9" fmla="*/ 2645917 w 2635250"/>
              <a:gd name="connsiteY9" fmla="*/ 639191 h 1898650"/>
              <a:gd name="connsiteX10" fmla="*/ 2630551 w 2635250"/>
              <a:gd name="connsiteY10" fmla="*/ 681609 h 1898650"/>
              <a:gd name="connsiteX11" fmla="*/ 2551938 w 2635250"/>
              <a:gd name="connsiteY11" fmla="*/ 1254379 h 1898650"/>
              <a:gd name="connsiteX12" fmla="*/ 2352167 w 2635250"/>
              <a:gd name="connsiteY12" fmla="*/ 1334770 h 1898650"/>
              <a:gd name="connsiteX13" fmla="*/ 1984501 w 2635250"/>
              <a:gd name="connsiteY13" fmla="*/ 1680527 h 1898650"/>
              <a:gd name="connsiteX14" fmla="*/ 1794382 w 2635250"/>
              <a:gd name="connsiteY14" fmla="*/ 1627657 h 1898650"/>
              <a:gd name="connsiteX15" fmla="*/ 1263522 w 2635250"/>
              <a:gd name="connsiteY15" fmla="*/ 1900097 h 1898650"/>
              <a:gd name="connsiteX16" fmla="*/ 1033017 w 2635250"/>
              <a:gd name="connsiteY16" fmla="*/ 1736242 h 1898650"/>
              <a:gd name="connsiteX17" fmla="*/ 365061 w 2635250"/>
              <a:gd name="connsiteY17" fmla="*/ 1576552 h 1898650"/>
              <a:gd name="connsiteX18" fmla="*/ 359918 w 2635250"/>
              <a:gd name="connsiteY18" fmla="*/ 1568145 h 1898650"/>
              <a:gd name="connsiteX19" fmla="*/ 54851 w 2635250"/>
              <a:gd name="connsiteY19" fmla="*/ 1338326 h 1898650"/>
              <a:gd name="connsiteX20" fmla="*/ 127177 w 2635250"/>
              <a:gd name="connsiteY20" fmla="*/ 1128522 h 1898650"/>
              <a:gd name="connsiteX21" fmla="*/ 29222 w 2635250"/>
              <a:gd name="connsiteY21" fmla="*/ 768096 h 1898650"/>
              <a:gd name="connsiteX22" fmla="*/ 237515 w 2635250"/>
              <a:gd name="connsiteY22" fmla="*/ 639318 h 1898650"/>
              <a:gd name="connsiteX23" fmla="*/ 239814 w 2635250"/>
              <a:gd name="connsiteY23" fmla="*/ 633349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35250" h="1898650">
                <a:moveTo>
                  <a:pt x="239814" y="633349"/>
                </a:moveTo>
                <a:cubicBezTo>
                  <a:pt x="208114" y="410464"/>
                  <a:pt x="371309" y="205232"/>
                  <a:pt x="604304" y="175006"/>
                </a:cubicBezTo>
                <a:cubicBezTo>
                  <a:pt x="698715" y="162687"/>
                  <a:pt x="794715" y="181102"/>
                  <a:pt x="876922" y="227076"/>
                </a:cubicBezTo>
                <a:cubicBezTo>
                  <a:pt x="964057" y="70104"/>
                  <a:pt x="1167638" y="10414"/>
                  <a:pt x="1331595" y="93853"/>
                </a:cubicBezTo>
                <a:cubicBezTo>
                  <a:pt x="1360297" y="108331"/>
                  <a:pt x="1386585" y="126873"/>
                  <a:pt x="1409700" y="148717"/>
                </a:cubicBezTo>
                <a:cubicBezTo>
                  <a:pt x="1477645" y="18542"/>
                  <a:pt x="1642872" y="-34416"/>
                  <a:pt x="1778889" y="30607"/>
                </a:cubicBezTo>
                <a:cubicBezTo>
                  <a:pt x="1816480" y="48514"/>
                  <a:pt x="1849373" y="74549"/>
                  <a:pt x="1874901" y="106553"/>
                </a:cubicBezTo>
                <a:cubicBezTo>
                  <a:pt x="1984248" y="-16509"/>
                  <a:pt x="2177414" y="-31749"/>
                  <a:pt x="2306447" y="72517"/>
                </a:cubicBezTo>
                <a:cubicBezTo>
                  <a:pt x="2360676" y="116459"/>
                  <a:pt x="2397251" y="176911"/>
                  <a:pt x="2409825" y="243713"/>
                </a:cubicBezTo>
                <a:cubicBezTo>
                  <a:pt x="2589022" y="290449"/>
                  <a:pt x="2694685" y="467487"/>
                  <a:pt x="2645917" y="639191"/>
                </a:cubicBezTo>
                <a:cubicBezTo>
                  <a:pt x="2641854" y="653669"/>
                  <a:pt x="2636647" y="667766"/>
                  <a:pt x="2630551" y="681609"/>
                </a:cubicBezTo>
                <a:cubicBezTo>
                  <a:pt x="2774188" y="860552"/>
                  <a:pt x="2739008" y="1116965"/>
                  <a:pt x="2551938" y="1254379"/>
                </a:cubicBezTo>
                <a:cubicBezTo>
                  <a:pt x="2493645" y="1297178"/>
                  <a:pt x="2424938" y="1324864"/>
                  <a:pt x="2352167" y="1334770"/>
                </a:cubicBezTo>
                <a:cubicBezTo>
                  <a:pt x="2350642" y="1527276"/>
                  <a:pt x="2185923" y="1682077"/>
                  <a:pt x="1984501" y="1680527"/>
                </a:cubicBezTo>
                <a:cubicBezTo>
                  <a:pt x="1917319" y="1680019"/>
                  <a:pt x="1851405" y="1661719"/>
                  <a:pt x="1794382" y="1627657"/>
                </a:cubicBezTo>
                <a:cubicBezTo>
                  <a:pt x="1726183" y="1843468"/>
                  <a:pt x="1488567" y="1965439"/>
                  <a:pt x="1263522" y="1900097"/>
                </a:cubicBezTo>
                <a:cubicBezTo>
                  <a:pt x="1169288" y="1872716"/>
                  <a:pt x="1087755" y="1814804"/>
                  <a:pt x="1033017" y="1736242"/>
                </a:cubicBezTo>
                <a:cubicBezTo>
                  <a:pt x="802601" y="1869160"/>
                  <a:pt x="503555" y="1797659"/>
                  <a:pt x="365061" y="1576552"/>
                </a:cubicBezTo>
                <a:cubicBezTo>
                  <a:pt x="363321" y="1573771"/>
                  <a:pt x="361607" y="1570964"/>
                  <a:pt x="359918" y="1568145"/>
                </a:cubicBezTo>
                <a:cubicBezTo>
                  <a:pt x="209130" y="1585023"/>
                  <a:pt x="72555" y="1482115"/>
                  <a:pt x="54851" y="1338326"/>
                </a:cubicBezTo>
                <a:cubicBezTo>
                  <a:pt x="45427" y="1261618"/>
                  <a:pt x="71881" y="1184910"/>
                  <a:pt x="127177" y="1128522"/>
                </a:cubicBezTo>
                <a:cubicBezTo>
                  <a:pt x="-3378" y="1054989"/>
                  <a:pt x="-47231" y="893699"/>
                  <a:pt x="29222" y="768096"/>
                </a:cubicBezTo>
                <a:cubicBezTo>
                  <a:pt x="73329" y="695706"/>
                  <a:pt x="150698" y="647827"/>
                  <a:pt x="237515" y="639318"/>
                </a:cubicBezTo>
                <a:lnTo>
                  <a:pt x="239814" y="633349"/>
                </a:lnTo>
                <a:close/>
              </a:path>
            </a:pathLst>
          </a:custGeom>
          <a:solidFill>
            <a:srgbClr val="d3e2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Freeform 504"> 
				</p:cNvPr>
          <p:cNvSpPr/>
          <p:nvPr/>
        </p:nvSpPr>
        <p:spPr>
          <a:xfrm>
            <a:off x="3524250" y="5353050"/>
            <a:ext cx="133350" cy="120650"/>
          </a:xfrm>
          <a:custGeom>
            <a:avLst/>
            <a:gdLst>
              <a:gd name="connsiteX0" fmla="*/ 134746 w 133350"/>
              <a:gd name="connsiteY0" fmla="*/ 77216 h 120650"/>
              <a:gd name="connsiteX1" fmla="*/ 81534 w 133350"/>
              <a:gd name="connsiteY1" fmla="*/ 130302 h 120650"/>
              <a:gd name="connsiteX2" fmla="*/ 28447 w 133350"/>
              <a:gd name="connsiteY2" fmla="*/ 77216 h 120650"/>
              <a:gd name="connsiteX3" fmla="*/ 81534 w 133350"/>
              <a:gd name="connsiteY3" fmla="*/ 24003 h 120650"/>
              <a:gd name="connsiteX4" fmla="*/ 134746 w 133350"/>
              <a:gd name="connsiteY4" fmla="*/ 77216 h 120650"/>
              <a:gd name="connsiteX5" fmla="*/ 134746 w 133350"/>
              <a:gd name="connsiteY5" fmla="*/ 77216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50" h="120650">
                <a:moveTo>
                  <a:pt x="134746" y="77216"/>
                </a:moveTo>
                <a:cubicBezTo>
                  <a:pt x="134746" y="106553"/>
                  <a:pt x="110997" y="130302"/>
                  <a:pt x="81534" y="130302"/>
                </a:cubicBezTo>
                <a:cubicBezTo>
                  <a:pt x="52196" y="130302"/>
                  <a:pt x="28447" y="106553"/>
                  <a:pt x="28447" y="77216"/>
                </a:cubicBezTo>
                <a:cubicBezTo>
                  <a:pt x="28447" y="47752"/>
                  <a:pt x="52196" y="24003"/>
                  <a:pt x="81534" y="24003"/>
                </a:cubicBezTo>
                <a:cubicBezTo>
                  <a:pt x="110997" y="24003"/>
                  <a:pt x="134746" y="47752"/>
                  <a:pt x="134746" y="77216"/>
                </a:cubicBezTo>
                <a:lnTo>
                  <a:pt x="134746" y="77216"/>
                </a:lnTo>
                <a:close/>
              </a:path>
            </a:pathLst>
          </a:custGeom>
          <a:solidFill>
            <a:srgbClr val="d3e2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Freeform 505"> 
				</p:cNvPr>
          <p:cNvSpPr/>
          <p:nvPr/>
        </p:nvSpPr>
        <p:spPr>
          <a:xfrm>
            <a:off x="3308350" y="5264150"/>
            <a:ext cx="234950" cy="234950"/>
          </a:xfrm>
          <a:custGeom>
            <a:avLst/>
            <a:gdLst>
              <a:gd name="connsiteX0" fmla="*/ 242570 w 234950"/>
              <a:gd name="connsiteY0" fmla="*/ 134874 h 234950"/>
              <a:gd name="connsiteX1" fmla="*/ 136271 w 234950"/>
              <a:gd name="connsiteY1" fmla="*/ 241173 h 234950"/>
              <a:gd name="connsiteX2" fmla="*/ 29971 w 234950"/>
              <a:gd name="connsiteY2" fmla="*/ 134874 h 234950"/>
              <a:gd name="connsiteX3" fmla="*/ 136271 w 234950"/>
              <a:gd name="connsiteY3" fmla="*/ 28575 h 234950"/>
              <a:gd name="connsiteX4" fmla="*/ 242570 w 234950"/>
              <a:gd name="connsiteY4" fmla="*/ 134874 h 234950"/>
              <a:gd name="connsiteX5" fmla="*/ 242570 w 234950"/>
              <a:gd name="connsiteY5" fmla="*/ 134874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950" h="234950">
                <a:moveTo>
                  <a:pt x="242570" y="134874"/>
                </a:moveTo>
                <a:cubicBezTo>
                  <a:pt x="242570" y="193548"/>
                  <a:pt x="195071" y="241173"/>
                  <a:pt x="136271" y="241173"/>
                </a:cubicBezTo>
                <a:cubicBezTo>
                  <a:pt x="77596" y="241173"/>
                  <a:pt x="29971" y="193548"/>
                  <a:pt x="29971" y="134874"/>
                </a:cubicBezTo>
                <a:cubicBezTo>
                  <a:pt x="29971" y="76073"/>
                  <a:pt x="77596" y="28575"/>
                  <a:pt x="136271" y="28575"/>
                </a:cubicBezTo>
                <a:cubicBezTo>
                  <a:pt x="195071" y="28575"/>
                  <a:pt x="242570" y="76073"/>
                  <a:pt x="242570" y="134874"/>
                </a:cubicBezTo>
                <a:lnTo>
                  <a:pt x="242570" y="134874"/>
                </a:lnTo>
                <a:close/>
              </a:path>
            </a:pathLst>
          </a:custGeom>
          <a:solidFill>
            <a:srgbClr val="d3e2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Freeform 506"> 
				</p:cNvPr>
          <p:cNvSpPr/>
          <p:nvPr/>
        </p:nvSpPr>
        <p:spPr>
          <a:xfrm>
            <a:off x="2990850" y="5162550"/>
            <a:ext cx="336550" cy="336550"/>
          </a:xfrm>
          <a:custGeom>
            <a:avLst/>
            <a:gdLst>
              <a:gd name="connsiteX0" fmla="*/ 347726 w 336550"/>
              <a:gd name="connsiteY0" fmla="*/ 185039 h 336550"/>
              <a:gd name="connsiteX1" fmla="*/ 188214 w 336550"/>
              <a:gd name="connsiteY1" fmla="*/ 344551 h 336550"/>
              <a:gd name="connsiteX2" fmla="*/ 28701 w 336550"/>
              <a:gd name="connsiteY2" fmla="*/ 185039 h 336550"/>
              <a:gd name="connsiteX3" fmla="*/ 188214 w 336550"/>
              <a:gd name="connsiteY3" fmla="*/ 25527 h 336550"/>
              <a:gd name="connsiteX4" fmla="*/ 347726 w 336550"/>
              <a:gd name="connsiteY4" fmla="*/ 185039 h 336550"/>
              <a:gd name="connsiteX5" fmla="*/ 347726 w 336550"/>
              <a:gd name="connsiteY5" fmla="*/ 185039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50" h="336550">
                <a:moveTo>
                  <a:pt x="347726" y="185039"/>
                </a:moveTo>
                <a:cubicBezTo>
                  <a:pt x="347726" y="273050"/>
                  <a:pt x="276352" y="344551"/>
                  <a:pt x="188214" y="344551"/>
                </a:cubicBezTo>
                <a:cubicBezTo>
                  <a:pt x="100202" y="344551"/>
                  <a:pt x="28701" y="273050"/>
                  <a:pt x="28701" y="185039"/>
                </a:cubicBezTo>
                <a:cubicBezTo>
                  <a:pt x="28701" y="96901"/>
                  <a:pt x="100202" y="25527"/>
                  <a:pt x="188214" y="25527"/>
                </a:cubicBezTo>
                <a:cubicBezTo>
                  <a:pt x="276352" y="25527"/>
                  <a:pt x="347726" y="96901"/>
                  <a:pt x="347726" y="185039"/>
                </a:cubicBezTo>
                <a:lnTo>
                  <a:pt x="347726" y="185039"/>
                </a:lnTo>
                <a:close/>
              </a:path>
            </a:pathLst>
          </a:custGeom>
          <a:solidFill>
            <a:srgbClr val="d3e2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Freeform 507"> 
				</p:cNvPr>
          <p:cNvSpPr/>
          <p:nvPr/>
        </p:nvSpPr>
        <p:spPr>
          <a:xfrm>
            <a:off x="349250" y="4108450"/>
            <a:ext cx="2635250" cy="1898650"/>
          </a:xfrm>
          <a:custGeom>
            <a:avLst/>
            <a:gdLst>
              <a:gd name="connsiteX0" fmla="*/ 239814 w 2635250"/>
              <a:gd name="connsiteY0" fmla="*/ 633349 h 1898650"/>
              <a:gd name="connsiteX1" fmla="*/ 604304 w 2635250"/>
              <a:gd name="connsiteY1" fmla="*/ 175006 h 1898650"/>
              <a:gd name="connsiteX2" fmla="*/ 876922 w 2635250"/>
              <a:gd name="connsiteY2" fmla="*/ 227076 h 1898650"/>
              <a:gd name="connsiteX3" fmla="*/ 1331595 w 2635250"/>
              <a:gd name="connsiteY3" fmla="*/ 93853 h 1898650"/>
              <a:gd name="connsiteX4" fmla="*/ 1409700 w 2635250"/>
              <a:gd name="connsiteY4" fmla="*/ 148717 h 1898650"/>
              <a:gd name="connsiteX5" fmla="*/ 1778889 w 2635250"/>
              <a:gd name="connsiteY5" fmla="*/ 30607 h 1898650"/>
              <a:gd name="connsiteX6" fmla="*/ 1874901 w 2635250"/>
              <a:gd name="connsiteY6" fmla="*/ 106553 h 1898650"/>
              <a:gd name="connsiteX7" fmla="*/ 2306447 w 2635250"/>
              <a:gd name="connsiteY7" fmla="*/ 72517 h 1898650"/>
              <a:gd name="connsiteX8" fmla="*/ 2409825 w 2635250"/>
              <a:gd name="connsiteY8" fmla="*/ 243713 h 1898650"/>
              <a:gd name="connsiteX9" fmla="*/ 2645917 w 2635250"/>
              <a:gd name="connsiteY9" fmla="*/ 639191 h 1898650"/>
              <a:gd name="connsiteX10" fmla="*/ 2630551 w 2635250"/>
              <a:gd name="connsiteY10" fmla="*/ 681609 h 1898650"/>
              <a:gd name="connsiteX11" fmla="*/ 2551938 w 2635250"/>
              <a:gd name="connsiteY11" fmla="*/ 1254379 h 1898650"/>
              <a:gd name="connsiteX12" fmla="*/ 2352167 w 2635250"/>
              <a:gd name="connsiteY12" fmla="*/ 1334770 h 1898650"/>
              <a:gd name="connsiteX13" fmla="*/ 1984501 w 2635250"/>
              <a:gd name="connsiteY13" fmla="*/ 1680527 h 1898650"/>
              <a:gd name="connsiteX14" fmla="*/ 1794382 w 2635250"/>
              <a:gd name="connsiteY14" fmla="*/ 1627657 h 1898650"/>
              <a:gd name="connsiteX15" fmla="*/ 1263522 w 2635250"/>
              <a:gd name="connsiteY15" fmla="*/ 1900097 h 1898650"/>
              <a:gd name="connsiteX16" fmla="*/ 1033017 w 2635250"/>
              <a:gd name="connsiteY16" fmla="*/ 1736242 h 1898650"/>
              <a:gd name="connsiteX17" fmla="*/ 365061 w 2635250"/>
              <a:gd name="connsiteY17" fmla="*/ 1576552 h 1898650"/>
              <a:gd name="connsiteX18" fmla="*/ 359918 w 2635250"/>
              <a:gd name="connsiteY18" fmla="*/ 1568145 h 1898650"/>
              <a:gd name="connsiteX19" fmla="*/ 54851 w 2635250"/>
              <a:gd name="connsiteY19" fmla="*/ 1338326 h 1898650"/>
              <a:gd name="connsiteX20" fmla="*/ 127177 w 2635250"/>
              <a:gd name="connsiteY20" fmla="*/ 1128522 h 1898650"/>
              <a:gd name="connsiteX21" fmla="*/ 29222 w 2635250"/>
              <a:gd name="connsiteY21" fmla="*/ 768096 h 1898650"/>
              <a:gd name="connsiteX22" fmla="*/ 237515 w 2635250"/>
              <a:gd name="connsiteY22" fmla="*/ 639318 h 1898650"/>
              <a:gd name="connsiteX23" fmla="*/ 239814 w 2635250"/>
              <a:gd name="connsiteY23" fmla="*/ 633349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35250" h="1898650">
                <a:moveTo>
                  <a:pt x="239814" y="633349"/>
                </a:moveTo>
                <a:cubicBezTo>
                  <a:pt x="208114" y="410464"/>
                  <a:pt x="371309" y="205232"/>
                  <a:pt x="604304" y="175006"/>
                </a:cubicBezTo>
                <a:cubicBezTo>
                  <a:pt x="698715" y="162687"/>
                  <a:pt x="794715" y="181102"/>
                  <a:pt x="876922" y="227076"/>
                </a:cubicBezTo>
                <a:cubicBezTo>
                  <a:pt x="964057" y="70104"/>
                  <a:pt x="1167638" y="10414"/>
                  <a:pt x="1331595" y="93853"/>
                </a:cubicBezTo>
                <a:cubicBezTo>
                  <a:pt x="1360297" y="108331"/>
                  <a:pt x="1386585" y="126873"/>
                  <a:pt x="1409700" y="148717"/>
                </a:cubicBezTo>
                <a:cubicBezTo>
                  <a:pt x="1477645" y="18542"/>
                  <a:pt x="1642872" y="-34416"/>
                  <a:pt x="1778889" y="30607"/>
                </a:cubicBezTo>
                <a:cubicBezTo>
                  <a:pt x="1816480" y="48514"/>
                  <a:pt x="1849373" y="74549"/>
                  <a:pt x="1874901" y="106553"/>
                </a:cubicBezTo>
                <a:cubicBezTo>
                  <a:pt x="1984248" y="-16509"/>
                  <a:pt x="2177414" y="-31749"/>
                  <a:pt x="2306447" y="72517"/>
                </a:cubicBezTo>
                <a:cubicBezTo>
                  <a:pt x="2360676" y="116459"/>
                  <a:pt x="2397251" y="176911"/>
                  <a:pt x="2409825" y="243713"/>
                </a:cubicBezTo>
                <a:cubicBezTo>
                  <a:pt x="2589022" y="290449"/>
                  <a:pt x="2694685" y="467487"/>
                  <a:pt x="2645917" y="639191"/>
                </a:cubicBezTo>
                <a:cubicBezTo>
                  <a:pt x="2641854" y="653669"/>
                  <a:pt x="2636647" y="667766"/>
                  <a:pt x="2630551" y="681609"/>
                </a:cubicBezTo>
                <a:cubicBezTo>
                  <a:pt x="2774188" y="860552"/>
                  <a:pt x="2739008" y="1116965"/>
                  <a:pt x="2551938" y="1254379"/>
                </a:cubicBezTo>
                <a:cubicBezTo>
                  <a:pt x="2493645" y="1297178"/>
                  <a:pt x="2424938" y="1324864"/>
                  <a:pt x="2352167" y="1334770"/>
                </a:cubicBezTo>
                <a:cubicBezTo>
                  <a:pt x="2350642" y="1527276"/>
                  <a:pt x="2185923" y="1682077"/>
                  <a:pt x="1984501" y="1680527"/>
                </a:cubicBezTo>
                <a:cubicBezTo>
                  <a:pt x="1917319" y="1680019"/>
                  <a:pt x="1851405" y="1661719"/>
                  <a:pt x="1794382" y="1627657"/>
                </a:cubicBezTo>
                <a:cubicBezTo>
                  <a:pt x="1726183" y="1843468"/>
                  <a:pt x="1488567" y="1965439"/>
                  <a:pt x="1263522" y="1900097"/>
                </a:cubicBezTo>
                <a:cubicBezTo>
                  <a:pt x="1169288" y="1872716"/>
                  <a:pt x="1087755" y="1814804"/>
                  <a:pt x="1033017" y="1736242"/>
                </a:cubicBezTo>
                <a:cubicBezTo>
                  <a:pt x="802601" y="1869160"/>
                  <a:pt x="503555" y="1797659"/>
                  <a:pt x="365061" y="1576552"/>
                </a:cubicBezTo>
                <a:cubicBezTo>
                  <a:pt x="363321" y="1573771"/>
                  <a:pt x="361607" y="1570964"/>
                  <a:pt x="359918" y="1568145"/>
                </a:cubicBezTo>
                <a:cubicBezTo>
                  <a:pt x="209130" y="1585023"/>
                  <a:pt x="72555" y="1482115"/>
                  <a:pt x="54851" y="1338326"/>
                </a:cubicBezTo>
                <a:cubicBezTo>
                  <a:pt x="45427" y="1261618"/>
                  <a:pt x="71881" y="1184910"/>
                  <a:pt x="127177" y="1128522"/>
                </a:cubicBezTo>
                <a:cubicBezTo>
                  <a:pt x="-3378" y="1054989"/>
                  <a:pt x="-47231" y="893699"/>
                  <a:pt x="29222" y="768096"/>
                </a:cubicBezTo>
                <a:cubicBezTo>
                  <a:pt x="73329" y="695706"/>
                  <a:pt x="150698" y="647827"/>
                  <a:pt x="237515" y="639318"/>
                </a:cubicBezTo>
                <a:lnTo>
                  <a:pt x="239814" y="63334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Freeform 508"> 
				</p:cNvPr>
          <p:cNvSpPr/>
          <p:nvPr/>
        </p:nvSpPr>
        <p:spPr>
          <a:xfrm>
            <a:off x="3524250" y="5353050"/>
            <a:ext cx="133350" cy="120650"/>
          </a:xfrm>
          <a:custGeom>
            <a:avLst/>
            <a:gdLst>
              <a:gd name="connsiteX0" fmla="*/ 134746 w 133350"/>
              <a:gd name="connsiteY0" fmla="*/ 77216 h 120650"/>
              <a:gd name="connsiteX1" fmla="*/ 81534 w 133350"/>
              <a:gd name="connsiteY1" fmla="*/ 130302 h 120650"/>
              <a:gd name="connsiteX2" fmla="*/ 28447 w 133350"/>
              <a:gd name="connsiteY2" fmla="*/ 77216 h 120650"/>
              <a:gd name="connsiteX3" fmla="*/ 81534 w 133350"/>
              <a:gd name="connsiteY3" fmla="*/ 24003 h 120650"/>
              <a:gd name="connsiteX4" fmla="*/ 134746 w 133350"/>
              <a:gd name="connsiteY4" fmla="*/ 77216 h 120650"/>
              <a:gd name="connsiteX5" fmla="*/ 134746 w 133350"/>
              <a:gd name="connsiteY5" fmla="*/ 77216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50" h="120650">
                <a:moveTo>
                  <a:pt x="134746" y="77216"/>
                </a:moveTo>
                <a:cubicBezTo>
                  <a:pt x="134746" y="106553"/>
                  <a:pt x="110997" y="130302"/>
                  <a:pt x="81534" y="130302"/>
                </a:cubicBezTo>
                <a:cubicBezTo>
                  <a:pt x="52196" y="130302"/>
                  <a:pt x="28447" y="106553"/>
                  <a:pt x="28447" y="77216"/>
                </a:cubicBezTo>
                <a:cubicBezTo>
                  <a:pt x="28447" y="47752"/>
                  <a:pt x="52196" y="24003"/>
                  <a:pt x="81534" y="24003"/>
                </a:cubicBezTo>
                <a:cubicBezTo>
                  <a:pt x="110997" y="24003"/>
                  <a:pt x="134746" y="47752"/>
                  <a:pt x="134746" y="77216"/>
                </a:cubicBezTo>
                <a:lnTo>
                  <a:pt x="134746" y="7721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Freeform 509"> 
				</p:cNvPr>
          <p:cNvSpPr/>
          <p:nvPr/>
        </p:nvSpPr>
        <p:spPr>
          <a:xfrm>
            <a:off x="3308350" y="5264150"/>
            <a:ext cx="234950" cy="234950"/>
          </a:xfrm>
          <a:custGeom>
            <a:avLst/>
            <a:gdLst>
              <a:gd name="connsiteX0" fmla="*/ 242570 w 234950"/>
              <a:gd name="connsiteY0" fmla="*/ 134874 h 234950"/>
              <a:gd name="connsiteX1" fmla="*/ 136271 w 234950"/>
              <a:gd name="connsiteY1" fmla="*/ 241173 h 234950"/>
              <a:gd name="connsiteX2" fmla="*/ 29971 w 234950"/>
              <a:gd name="connsiteY2" fmla="*/ 134874 h 234950"/>
              <a:gd name="connsiteX3" fmla="*/ 136271 w 234950"/>
              <a:gd name="connsiteY3" fmla="*/ 28575 h 234950"/>
              <a:gd name="connsiteX4" fmla="*/ 242570 w 234950"/>
              <a:gd name="connsiteY4" fmla="*/ 134874 h 234950"/>
              <a:gd name="connsiteX5" fmla="*/ 242570 w 234950"/>
              <a:gd name="connsiteY5" fmla="*/ 134874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950" h="234950">
                <a:moveTo>
                  <a:pt x="242570" y="134874"/>
                </a:moveTo>
                <a:cubicBezTo>
                  <a:pt x="242570" y="193548"/>
                  <a:pt x="195071" y="241173"/>
                  <a:pt x="136271" y="241173"/>
                </a:cubicBezTo>
                <a:cubicBezTo>
                  <a:pt x="77596" y="241173"/>
                  <a:pt x="29971" y="193548"/>
                  <a:pt x="29971" y="134874"/>
                </a:cubicBezTo>
                <a:cubicBezTo>
                  <a:pt x="29971" y="76073"/>
                  <a:pt x="77596" y="28575"/>
                  <a:pt x="136271" y="28575"/>
                </a:cubicBezTo>
                <a:cubicBezTo>
                  <a:pt x="195071" y="28575"/>
                  <a:pt x="242570" y="76073"/>
                  <a:pt x="242570" y="134874"/>
                </a:cubicBezTo>
                <a:lnTo>
                  <a:pt x="242570" y="13487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Freeform 510"> 
				</p:cNvPr>
          <p:cNvSpPr/>
          <p:nvPr/>
        </p:nvSpPr>
        <p:spPr>
          <a:xfrm>
            <a:off x="2990850" y="5162550"/>
            <a:ext cx="336550" cy="336550"/>
          </a:xfrm>
          <a:custGeom>
            <a:avLst/>
            <a:gdLst>
              <a:gd name="connsiteX0" fmla="*/ 347726 w 336550"/>
              <a:gd name="connsiteY0" fmla="*/ 185039 h 336550"/>
              <a:gd name="connsiteX1" fmla="*/ 188214 w 336550"/>
              <a:gd name="connsiteY1" fmla="*/ 344551 h 336550"/>
              <a:gd name="connsiteX2" fmla="*/ 28701 w 336550"/>
              <a:gd name="connsiteY2" fmla="*/ 185039 h 336550"/>
              <a:gd name="connsiteX3" fmla="*/ 188214 w 336550"/>
              <a:gd name="connsiteY3" fmla="*/ 25527 h 336550"/>
              <a:gd name="connsiteX4" fmla="*/ 347726 w 336550"/>
              <a:gd name="connsiteY4" fmla="*/ 185039 h 336550"/>
              <a:gd name="connsiteX5" fmla="*/ 347726 w 336550"/>
              <a:gd name="connsiteY5" fmla="*/ 185039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50" h="336550">
                <a:moveTo>
                  <a:pt x="347726" y="185039"/>
                </a:moveTo>
                <a:cubicBezTo>
                  <a:pt x="347726" y="273050"/>
                  <a:pt x="276352" y="344551"/>
                  <a:pt x="188214" y="344551"/>
                </a:cubicBezTo>
                <a:cubicBezTo>
                  <a:pt x="100202" y="344551"/>
                  <a:pt x="28701" y="273050"/>
                  <a:pt x="28701" y="185039"/>
                </a:cubicBezTo>
                <a:cubicBezTo>
                  <a:pt x="28701" y="96901"/>
                  <a:pt x="100202" y="25527"/>
                  <a:pt x="188214" y="25527"/>
                </a:cubicBezTo>
                <a:cubicBezTo>
                  <a:pt x="276352" y="25527"/>
                  <a:pt x="347726" y="96901"/>
                  <a:pt x="347726" y="185039"/>
                </a:cubicBezTo>
                <a:lnTo>
                  <a:pt x="347726" y="18503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Freeform 511"> 
				</p:cNvPr>
          <p:cNvSpPr/>
          <p:nvPr/>
        </p:nvSpPr>
        <p:spPr>
          <a:xfrm>
            <a:off x="450850" y="5200650"/>
            <a:ext cx="184150" cy="57150"/>
          </a:xfrm>
          <a:custGeom>
            <a:avLst/>
            <a:gdLst>
              <a:gd name="connsiteX0" fmla="*/ 188213 w 184150"/>
              <a:gd name="connsiteY0" fmla="*/ 64262 h 57150"/>
              <a:gd name="connsiteX1" fmla="*/ 28498 w 184150"/>
              <a:gd name="connsiteY1" fmla="*/ 28956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150" h="57150">
                <a:moveTo>
                  <a:pt x="188213" y="64262"/>
                </a:moveTo>
                <a:cubicBezTo>
                  <a:pt x="132473" y="68326"/>
                  <a:pt x="76746" y="56007"/>
                  <a:pt x="28498" y="28956"/>
                </a:cubicBezTo>
              </a:path>
            </a:pathLst>
          </a:custGeom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Freeform 512"> 
				</p:cNvPr>
          <p:cNvSpPr/>
          <p:nvPr/>
        </p:nvSpPr>
        <p:spPr>
          <a:xfrm>
            <a:off x="565150" y="4718050"/>
            <a:ext cx="31750" cy="82550"/>
          </a:xfrm>
          <a:custGeom>
            <a:avLst/>
            <a:gdLst>
              <a:gd name="connsiteX0" fmla="*/ 38226 w 31750"/>
              <a:gd name="connsiteY0" fmla="*/ 86614 h 82550"/>
              <a:gd name="connsiteX1" fmla="*/ 23926 w 31750"/>
              <a:gd name="connsiteY1" fmla="*/ 23749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82550">
                <a:moveTo>
                  <a:pt x="38226" y="86614"/>
                </a:moveTo>
                <a:cubicBezTo>
                  <a:pt x="31737" y="66040"/>
                  <a:pt x="26949" y="44958"/>
                  <a:pt x="23926" y="23749"/>
                </a:cubicBezTo>
              </a:path>
            </a:pathLst>
          </a:custGeom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Freeform 513"> 
				</p:cNvPr>
          <p:cNvSpPr/>
          <p:nvPr/>
        </p:nvSpPr>
        <p:spPr>
          <a:xfrm>
            <a:off x="679450" y="5619750"/>
            <a:ext cx="95250" cy="44450"/>
          </a:xfrm>
          <a:custGeom>
            <a:avLst/>
            <a:gdLst>
              <a:gd name="connsiteX0" fmla="*/ 100520 w 95250"/>
              <a:gd name="connsiteY0" fmla="*/ 31546 h 44450"/>
              <a:gd name="connsiteX1" fmla="*/ 30645 w 95250"/>
              <a:gd name="connsiteY1" fmla="*/ 48438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44450">
                <a:moveTo>
                  <a:pt x="100520" y="31546"/>
                </a:moveTo>
                <a:cubicBezTo>
                  <a:pt x="78105" y="40081"/>
                  <a:pt x="54622" y="45758"/>
                  <a:pt x="30645" y="48438"/>
                </a:cubicBezTo>
              </a:path>
            </a:pathLst>
          </a:custGeom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Freeform 514"> 
				</p:cNvPr>
          <p:cNvSpPr/>
          <p:nvPr/>
        </p:nvSpPr>
        <p:spPr>
          <a:xfrm>
            <a:off x="1200150" y="4311650"/>
            <a:ext cx="95250" cy="82550"/>
          </a:xfrm>
          <a:custGeom>
            <a:avLst/>
            <a:gdLst>
              <a:gd name="connsiteX0" fmla="*/ 25704 w 95250"/>
              <a:gd name="connsiteY0" fmla="*/ 23495 h 82550"/>
              <a:gd name="connsiteX1" fmla="*/ 107696 w 95250"/>
              <a:gd name="connsiteY1" fmla="*/ 83185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82550">
                <a:moveTo>
                  <a:pt x="25704" y="23495"/>
                </a:moveTo>
                <a:cubicBezTo>
                  <a:pt x="55448" y="40132"/>
                  <a:pt x="82930" y="60198"/>
                  <a:pt x="107696" y="83185"/>
                </a:cubicBezTo>
              </a:path>
            </a:pathLst>
          </a:custGeom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Freeform 515"> 
				</p:cNvPr>
          <p:cNvSpPr/>
          <p:nvPr/>
        </p:nvSpPr>
        <p:spPr>
          <a:xfrm>
            <a:off x="1708150" y="4222750"/>
            <a:ext cx="44450" cy="82550"/>
          </a:xfrm>
          <a:custGeom>
            <a:avLst/>
            <a:gdLst>
              <a:gd name="connsiteX0" fmla="*/ 30988 w 44450"/>
              <a:gd name="connsiteY0" fmla="*/ 91440 h 82550"/>
              <a:gd name="connsiteX1" fmla="*/ 53594 w 44450"/>
              <a:gd name="connsiteY1" fmla="*/ 29845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82550">
                <a:moveTo>
                  <a:pt x="30988" y="91440"/>
                </a:moveTo>
                <a:cubicBezTo>
                  <a:pt x="35814" y="70104"/>
                  <a:pt x="43433" y="49403"/>
                  <a:pt x="53594" y="29845"/>
                </a:cubicBezTo>
              </a:path>
            </a:pathLst>
          </a:custGeom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Freeform 516"> 
				</p:cNvPr>
          <p:cNvSpPr/>
          <p:nvPr/>
        </p:nvSpPr>
        <p:spPr>
          <a:xfrm>
            <a:off x="2114550" y="5619750"/>
            <a:ext cx="44450" cy="107950"/>
          </a:xfrm>
          <a:custGeom>
            <a:avLst/>
            <a:gdLst>
              <a:gd name="connsiteX0" fmla="*/ 46101 w 44450"/>
              <a:gd name="connsiteY0" fmla="*/ 24981 h 107950"/>
              <a:gd name="connsiteX1" fmla="*/ 29336 w 44450"/>
              <a:gd name="connsiteY1" fmla="*/ 109575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07950">
                <a:moveTo>
                  <a:pt x="46101" y="24981"/>
                </a:moveTo>
                <a:cubicBezTo>
                  <a:pt x="43688" y="53670"/>
                  <a:pt x="37973" y="82029"/>
                  <a:pt x="29336" y="109575"/>
                </a:cubicBezTo>
              </a:path>
            </a:pathLst>
          </a:custGeom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Freeform 517"> 
				</p:cNvPr>
          <p:cNvSpPr/>
          <p:nvPr/>
        </p:nvSpPr>
        <p:spPr>
          <a:xfrm>
            <a:off x="2152650" y="4184650"/>
            <a:ext cx="69850" cy="95250"/>
          </a:xfrm>
          <a:custGeom>
            <a:avLst/>
            <a:gdLst>
              <a:gd name="connsiteX0" fmla="*/ 23876 w 69850"/>
              <a:gd name="connsiteY0" fmla="*/ 95504 h 95250"/>
              <a:gd name="connsiteX1" fmla="*/ 70611 w 69850"/>
              <a:gd name="connsiteY1" fmla="*/ 2413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50" h="95250">
                <a:moveTo>
                  <a:pt x="23876" y="95504"/>
                </a:moveTo>
                <a:cubicBezTo>
                  <a:pt x="35686" y="69723"/>
                  <a:pt x="51435" y="45593"/>
                  <a:pt x="70611" y="24130"/>
                </a:cubicBezTo>
              </a:path>
            </a:pathLst>
          </a:custGeom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Freeform 518"> 
				</p:cNvPr>
          <p:cNvSpPr/>
          <p:nvPr/>
        </p:nvSpPr>
        <p:spPr>
          <a:xfrm>
            <a:off x="2470150" y="5099050"/>
            <a:ext cx="222250" cy="336550"/>
          </a:xfrm>
          <a:custGeom>
            <a:avLst/>
            <a:gdLst>
              <a:gd name="connsiteX0" fmla="*/ 24764 w 222250"/>
              <a:gd name="connsiteY0" fmla="*/ 22987 h 336550"/>
              <a:gd name="connsiteX1" fmla="*/ 229742 w 222250"/>
              <a:gd name="connsiteY1" fmla="*/ 339217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50" h="336550">
                <a:moveTo>
                  <a:pt x="24764" y="22987"/>
                </a:moveTo>
                <a:cubicBezTo>
                  <a:pt x="151129" y="81788"/>
                  <a:pt x="230885" y="204851"/>
                  <a:pt x="229742" y="339217"/>
                </a:cubicBezTo>
              </a:path>
            </a:pathLst>
          </a:custGeom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Freeform 519"> 
				</p:cNvPr>
          <p:cNvSpPr/>
          <p:nvPr/>
        </p:nvSpPr>
        <p:spPr>
          <a:xfrm>
            <a:off x="1314450" y="5734050"/>
            <a:ext cx="57150" cy="95250"/>
          </a:xfrm>
          <a:custGeom>
            <a:avLst/>
            <a:gdLst>
              <a:gd name="connsiteX0" fmla="*/ 67691 w 57150"/>
              <a:gd name="connsiteY0" fmla="*/ 102933 h 95250"/>
              <a:gd name="connsiteX1" fmla="*/ 25527 w 57150"/>
              <a:gd name="connsiteY1" fmla="*/ 25832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95250">
                <a:moveTo>
                  <a:pt x="67691" y="102933"/>
                </a:moveTo>
                <a:cubicBezTo>
                  <a:pt x="50800" y="78740"/>
                  <a:pt x="36702" y="52895"/>
                  <a:pt x="25527" y="25832"/>
                </a:cubicBezTo>
              </a:path>
            </a:pathLst>
          </a:custGeom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Freeform 520"> 
				</p:cNvPr>
          <p:cNvSpPr/>
          <p:nvPr/>
        </p:nvSpPr>
        <p:spPr>
          <a:xfrm>
            <a:off x="2863850" y="4756150"/>
            <a:ext cx="107950" cy="146050"/>
          </a:xfrm>
          <a:custGeom>
            <a:avLst/>
            <a:gdLst>
              <a:gd name="connsiteX0" fmla="*/ 114554 w 107950"/>
              <a:gd name="connsiteY0" fmla="*/ 29210 h 146050"/>
              <a:gd name="connsiteX1" fmla="*/ 23367 w 107950"/>
              <a:gd name="connsiteY1" fmla="*/ 147701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146050">
                <a:moveTo>
                  <a:pt x="114554" y="29210"/>
                </a:moveTo>
                <a:cubicBezTo>
                  <a:pt x="94107" y="74930"/>
                  <a:pt x="62864" y="115570"/>
                  <a:pt x="23367" y="147701"/>
                </a:cubicBezTo>
              </a:path>
            </a:pathLst>
          </a:custGeom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Freeform 521"> 
				</p:cNvPr>
          <p:cNvSpPr/>
          <p:nvPr/>
        </p:nvSpPr>
        <p:spPr>
          <a:xfrm>
            <a:off x="2736850" y="4324350"/>
            <a:ext cx="19050" cy="69850"/>
          </a:xfrm>
          <a:custGeom>
            <a:avLst/>
            <a:gdLst>
              <a:gd name="connsiteX0" fmla="*/ 22605 w 19050"/>
              <a:gd name="connsiteY0" fmla="*/ 21082 h 69850"/>
              <a:gd name="connsiteX1" fmla="*/ 27432 w 19050"/>
              <a:gd name="connsiteY1" fmla="*/ 77089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69850">
                <a:moveTo>
                  <a:pt x="22605" y="21082"/>
                </a:moveTo>
                <a:cubicBezTo>
                  <a:pt x="26035" y="39624"/>
                  <a:pt x="27685" y="58293"/>
                  <a:pt x="27432" y="77089"/>
                </a:cubicBezTo>
              </a:path>
            </a:pathLst>
          </a:custGeom>
          <a:ln w="25400">
            <a:solidFill>
              <a:srgbClr val="93ba4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Freeform 522"> 
				</p:cNvPr>
          <p:cNvSpPr/>
          <p:nvPr/>
        </p:nvSpPr>
        <p:spPr>
          <a:xfrm>
            <a:off x="2609850" y="2139950"/>
            <a:ext cx="1276350" cy="946150"/>
          </a:xfrm>
          <a:custGeom>
            <a:avLst/>
            <a:gdLst>
              <a:gd name="connsiteX0" fmla="*/ 1286509 w 1276350"/>
              <a:gd name="connsiteY0" fmla="*/ 486918 h 946150"/>
              <a:gd name="connsiteX1" fmla="*/ 821435 w 1276350"/>
              <a:gd name="connsiteY1" fmla="*/ 21971 h 946150"/>
              <a:gd name="connsiteX2" fmla="*/ 821435 w 1276350"/>
              <a:gd name="connsiteY2" fmla="*/ 254508 h 946150"/>
              <a:gd name="connsiteX3" fmla="*/ 28829 w 1276350"/>
              <a:gd name="connsiteY3" fmla="*/ 254508 h 946150"/>
              <a:gd name="connsiteX4" fmla="*/ 28829 w 1276350"/>
              <a:gd name="connsiteY4" fmla="*/ 719455 h 946150"/>
              <a:gd name="connsiteX5" fmla="*/ 821435 w 1276350"/>
              <a:gd name="connsiteY5" fmla="*/ 719455 h 946150"/>
              <a:gd name="connsiteX6" fmla="*/ 821435 w 1276350"/>
              <a:gd name="connsiteY6" fmla="*/ 951992 h 946150"/>
              <a:gd name="connsiteX7" fmla="*/ 1286509 w 1276350"/>
              <a:gd name="connsiteY7" fmla="*/ 486918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350" h="946150">
                <a:moveTo>
                  <a:pt x="1286509" y="486918"/>
                </a:moveTo>
                <a:lnTo>
                  <a:pt x="821435" y="21971"/>
                </a:lnTo>
                <a:lnTo>
                  <a:pt x="821435" y="254508"/>
                </a:lnTo>
                <a:lnTo>
                  <a:pt x="28829" y="254508"/>
                </a:lnTo>
                <a:lnTo>
                  <a:pt x="28829" y="719455"/>
                </a:lnTo>
                <a:lnTo>
                  <a:pt x="821435" y="719455"/>
                </a:lnTo>
                <a:lnTo>
                  <a:pt x="821435" y="951992"/>
                </a:lnTo>
                <a:lnTo>
                  <a:pt x="1286509" y="486918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Freeform 523"> 
				</p:cNvPr>
          <p:cNvSpPr/>
          <p:nvPr/>
        </p:nvSpPr>
        <p:spPr>
          <a:xfrm>
            <a:off x="501650" y="2012950"/>
            <a:ext cx="2038350" cy="1187450"/>
          </a:xfrm>
          <a:custGeom>
            <a:avLst/>
            <a:gdLst>
              <a:gd name="connsiteX0" fmla="*/ 20459 w 2038350"/>
              <a:gd name="connsiteY0" fmla="*/ 1199007 h 1187450"/>
              <a:gd name="connsiteX1" fmla="*/ 2042299 w 2038350"/>
              <a:gd name="connsiteY1" fmla="*/ 1199007 h 1187450"/>
              <a:gd name="connsiteX2" fmla="*/ 2042299 w 2038350"/>
              <a:gd name="connsiteY2" fmla="*/ 26378 h 1187450"/>
              <a:gd name="connsiteX3" fmla="*/ 20459 w 2038350"/>
              <a:gd name="connsiteY3" fmla="*/ 26378 h 1187450"/>
              <a:gd name="connsiteX4" fmla="*/ 20459 w 2038350"/>
              <a:gd name="connsiteY4" fmla="*/ 1199007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350" h="1187450">
                <a:moveTo>
                  <a:pt x="20459" y="1199007"/>
                </a:moveTo>
                <a:lnTo>
                  <a:pt x="2042299" y="1199007"/>
                </a:lnTo>
                <a:lnTo>
                  <a:pt x="2042299" y="26378"/>
                </a:lnTo>
                <a:lnTo>
                  <a:pt x="20459" y="26378"/>
                </a:lnTo>
                <a:lnTo>
                  <a:pt x="20459" y="11990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1979a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TextBox 524"/>
          <p:cNvSpPr txBox="1"/>
          <p:nvPr/>
        </p:nvSpPr>
        <p:spPr>
          <a:xfrm>
            <a:off x="786993" y="181454"/>
            <a:ext cx="11196149" cy="542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249"/>
              </a:lnSpc>
              <a:tabLst>
                <a:tab pos="10831347" algn="l"/>
              </a:tabLst>
            </a:pP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學習歷程檔案越花俏對升學越有利嗎</a:t>
            </a:r>
            <a:r>
              <a:rPr lang="zh-CN" altLang="en-US" sz="3200" spc="-85" b="1" dirty="0">
                <a:solidFill>
                  <a:srgbClr val="000000"/>
                </a:solidFill>
                <a:latin typeface="宋体"/>
                <a:ea typeface="宋体"/>
              </a:rPr>
              <a:t>?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29</a:t>
            </a:r>
          </a:p>
        </p:txBody>
      </p:sp>
      <p:sp>
        <p:nvSpPr>
          <p:cNvPr id="525" name="TextBox 525"/>
          <p:cNvSpPr txBox="1"/>
          <p:nvPr/>
        </p:nvSpPr>
        <p:spPr>
          <a:xfrm>
            <a:off x="4473828" y="1140657"/>
            <a:ext cx="1780540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spc="-104" b="1" dirty="0">
                <a:solidFill>
                  <a:srgbClr val="000000"/>
                </a:solidFill>
                <a:latin typeface="宋体"/>
                <a:ea typeface="宋体"/>
              </a:rPr>
              <a:t>●</a:t>
            </a:r>
            <a:r>
              <a:rPr lang="zh-CN" altLang="en-US" sz="2000" spc="-415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2000" spc="-104" b="1" dirty="0">
                <a:solidFill>
                  <a:srgbClr val="bd331e"/>
                </a:solidFill>
                <a:latin typeface="宋体"/>
                <a:ea typeface="宋体"/>
              </a:rPr>
              <a:t>課程學習成果</a:t>
            </a:r>
          </a:p>
        </p:txBody>
      </p:sp>
      <p:sp>
        <p:nvSpPr>
          <p:cNvPr id="526" name="TextBox 526"/>
          <p:cNvSpPr txBox="1"/>
          <p:nvPr/>
        </p:nvSpPr>
        <p:spPr>
          <a:xfrm>
            <a:off x="7738618" y="1082237"/>
            <a:ext cx="2807703" cy="731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spc="-5" dirty="0">
                <a:solidFill>
                  <a:srgbClr val="000000"/>
                </a:solidFill>
                <a:latin typeface="宋体"/>
                <a:ea typeface="宋体"/>
              </a:rPr>
              <a:t>只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要用心完成就很豐富，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marL="0" indent="129539">
              <a:lnSpc>
                <a:spcPct val="11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展現學習的</a:t>
            </a:r>
            <a:r>
              <a:rPr lang="zh-CN" altLang="en-US" sz="2000" spc="10" dirty="0">
                <a:solidFill>
                  <a:srgbClr val="000000"/>
                </a:solidFill>
                <a:latin typeface="宋体"/>
                <a:ea typeface="宋体"/>
              </a:rPr>
              <a:t>特色</a:t>
            </a: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亮點</a:t>
            </a:r>
          </a:p>
        </p:txBody>
      </p:sp>
      <p:sp>
        <p:nvSpPr>
          <p:cNvPr id="527" name="TextBox 527"/>
          <p:cNvSpPr txBox="1"/>
          <p:nvPr/>
        </p:nvSpPr>
        <p:spPr>
          <a:xfrm>
            <a:off x="618439" y="2111739"/>
            <a:ext cx="1842109" cy="1014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任課教師確認</a:t>
            </a:r>
            <a:r>
              <a:rPr lang="zh-CN" altLang="en-US" sz="1800" spc="-5" dirty="0">
                <a:solidFill>
                  <a:srgbClr val="000000"/>
                </a:solidFill>
                <a:latin typeface="宋体"/>
                <a:ea typeface="宋体"/>
              </a:rPr>
              <a:t>屬於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 indent="24384">
              <a:lnSpc>
                <a:spcPct val="109583"/>
              </a:lnSpc>
            </a:pPr>
            <a:r>
              <a:rPr lang="en-US" altLang="zh-CN" sz="1800" dirty="0">
                <a:solidFill>
                  <a:srgbClr val="bf0000"/>
                </a:solidFill>
                <a:latin typeface="Wingdings"/>
                <a:ea typeface="Wingdings"/>
              </a:rPr>
              <a:t></a:t>
            </a:r>
            <a:r>
              <a:rPr lang="zh-CN" altLang="en-US" sz="1800" dirty="0">
                <a:solidFill>
                  <a:srgbClr val="1979ac"/>
                </a:solidFill>
                <a:latin typeface="宋体"/>
                <a:ea typeface="宋体"/>
              </a:rPr>
              <a:t>學生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在</a:t>
            </a:r>
            <a:r>
              <a:rPr lang="en-US" altLang="zh-CN" sz="1800" dirty="0">
                <a:solidFill>
                  <a:srgbClr val="bf0000"/>
                </a:solidFill>
                <a:latin typeface="Wingdings"/>
                <a:ea typeface="Wingdings"/>
              </a:rPr>
              <a:t></a:t>
            </a:r>
            <a:r>
              <a:rPr lang="zh-CN" altLang="en-US" sz="1800" dirty="0">
                <a:solidFill>
                  <a:srgbClr val="1979ac"/>
                </a:solidFill>
                <a:latin typeface="宋体"/>
                <a:ea typeface="宋体"/>
              </a:rPr>
              <a:t>課程</a:t>
            </a:r>
            <a:r>
              <a:rPr lang="zh-CN" altLang="en-US" sz="1800" spc="-5" dirty="0">
                <a:solidFill>
                  <a:srgbClr val="1979ac"/>
                </a:solidFill>
                <a:latin typeface="宋体"/>
                <a:ea typeface="宋体"/>
              </a:rPr>
              <a:t>學</a:t>
            </a:r>
          </a:p>
          <a:p>
            <a:pPr>
              <a:lnSpc>
                <a:spcPts val="440"/>
              </a:lnSpc>
            </a:pPr>
            <a:endParaRPr lang="en-US" dirty="0" smtClean="0"/>
          </a:p>
          <a:p>
            <a:pPr marL="0" indent="114300">
              <a:lnSpc>
                <a:spcPct val="109583"/>
              </a:lnSpc>
            </a:pPr>
            <a:r>
              <a:rPr lang="zh-CN" altLang="en-US" sz="1800" dirty="0">
                <a:solidFill>
                  <a:srgbClr val="1979ac"/>
                </a:solidFill>
                <a:latin typeface="宋体"/>
                <a:ea typeface="宋体"/>
              </a:rPr>
              <a:t>習所</a:t>
            </a:r>
            <a:r>
              <a:rPr lang="zh-CN" altLang="en-US" sz="1800" dirty="0">
                <a:solidFill>
                  <a:srgbClr val="1979ac"/>
                </a:solidFill>
                <a:latin typeface="宋体"/>
                <a:ea typeface="宋体"/>
              </a:rPr>
              <a:t>產出之</a:t>
            </a:r>
            <a:r>
              <a:rPr lang="zh-CN" altLang="en-US" sz="1800" spc="-5" dirty="0">
                <a:solidFill>
                  <a:srgbClr val="1979ac"/>
                </a:solidFill>
                <a:latin typeface="宋体"/>
                <a:ea typeface="宋体"/>
              </a:rPr>
              <a:t>成果</a:t>
            </a:r>
          </a:p>
        </p:txBody>
      </p:sp>
      <p:sp>
        <p:nvSpPr>
          <p:cNvPr id="528" name="TextBox 528"/>
          <p:cNvSpPr txBox="1"/>
          <p:nvPr/>
        </p:nvSpPr>
        <p:spPr>
          <a:xfrm>
            <a:off x="2897123" y="2457393"/>
            <a:ext cx="521716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spc="-5" dirty="0">
                <a:solidFill>
                  <a:srgbClr val="fefefe"/>
                </a:solidFill>
                <a:latin typeface="宋体"/>
                <a:ea typeface="宋体"/>
              </a:rPr>
              <a:t>認證</a:t>
            </a:r>
          </a:p>
        </p:txBody>
      </p:sp>
      <p:sp>
        <p:nvSpPr>
          <p:cNvPr id="529" name="TextBox 529"/>
          <p:cNvSpPr txBox="1"/>
          <p:nvPr/>
        </p:nvSpPr>
        <p:spPr>
          <a:xfrm>
            <a:off x="4118736" y="2317185"/>
            <a:ext cx="2303653" cy="731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6491">
              <a:lnSpc>
                <a:spcPct val="110000"/>
              </a:lnSpc>
            </a:pP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老師請同學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繳交的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作業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、報告及</a:t>
            </a: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作品等</a:t>
            </a:r>
          </a:p>
        </p:txBody>
      </p:sp>
      <p:sp>
        <p:nvSpPr>
          <p:cNvPr id="530" name="TextBox 530"/>
          <p:cNvSpPr txBox="1"/>
          <p:nvPr/>
        </p:nvSpPr>
        <p:spPr>
          <a:xfrm>
            <a:off x="4243451" y="4089021"/>
            <a:ext cx="1271828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spc="-144" b="1" dirty="0">
                <a:solidFill>
                  <a:srgbClr val="000000"/>
                </a:solidFill>
                <a:latin typeface="宋体"/>
                <a:ea typeface="宋体"/>
              </a:rPr>
              <a:t>●</a:t>
            </a:r>
            <a:r>
              <a:rPr lang="zh-CN" altLang="en-US" sz="2000" spc="-415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2000" spc="-144" b="1" dirty="0">
                <a:solidFill>
                  <a:srgbClr val="bd331e"/>
                </a:solidFill>
                <a:latin typeface="宋体"/>
                <a:ea typeface="宋体"/>
              </a:rPr>
              <a:t>多元表現</a:t>
            </a:r>
          </a:p>
        </p:txBody>
      </p:sp>
      <p:sp>
        <p:nvSpPr>
          <p:cNvPr id="531" name="TextBox 531"/>
          <p:cNvSpPr txBox="1"/>
          <p:nvPr/>
        </p:nvSpPr>
        <p:spPr>
          <a:xfrm>
            <a:off x="7759572" y="3552858"/>
            <a:ext cx="1315721" cy="584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600" spc="-25" dirty="0">
                <a:solidFill>
                  <a:srgbClr val="fefefe"/>
                </a:solidFill>
                <a:latin typeface="宋体"/>
                <a:ea typeface="宋体"/>
              </a:rPr>
              <a:t>申請</a:t>
            </a:r>
            <a:r>
              <a:rPr lang="zh-CN" altLang="en-US" sz="1600" spc="-10" dirty="0">
                <a:solidFill>
                  <a:srgbClr val="fefefe"/>
                </a:solidFill>
                <a:latin typeface="宋体"/>
                <a:ea typeface="宋体"/>
              </a:rPr>
              <a:t>/</a:t>
            </a:r>
            <a:r>
              <a:rPr lang="zh-CN" altLang="en-US" sz="1600" spc="-25" dirty="0">
                <a:solidFill>
                  <a:srgbClr val="fefefe"/>
                </a:solidFill>
                <a:latin typeface="宋体"/>
                <a:ea typeface="宋体"/>
              </a:rPr>
              <a:t>甄選</a:t>
            </a:r>
            <a:r>
              <a:rPr lang="zh-CN" altLang="en-US" sz="1600" spc="-20" dirty="0">
                <a:solidFill>
                  <a:srgbClr val="fefefe"/>
                </a:solidFill>
                <a:latin typeface="宋体"/>
                <a:ea typeface="宋体"/>
              </a:rPr>
              <a:t>入學</a:t>
            </a:r>
          </a:p>
          <a:p>
            <a:pPr marL="0" indent="245364">
              <a:lnSpc>
                <a:spcPct val="109583"/>
              </a:lnSpc>
              <a:spcBef>
                <a:spcPts val="390"/>
              </a:spcBef>
            </a:pPr>
            <a:r>
              <a:rPr lang="zh-CN" altLang="en-US" sz="1600" spc="-10" dirty="0">
                <a:solidFill>
                  <a:srgbClr val="fefefe"/>
                </a:solidFill>
                <a:latin typeface="宋体"/>
                <a:ea typeface="宋体"/>
              </a:rPr>
              <a:t>第</a:t>
            </a:r>
            <a:r>
              <a:rPr lang="zh-CN" altLang="en-US" sz="1600" spc="-5" dirty="0">
                <a:solidFill>
                  <a:srgbClr val="fefefe"/>
                </a:solidFill>
                <a:latin typeface="宋体"/>
                <a:ea typeface="宋体"/>
              </a:rPr>
              <a:t>二階段</a:t>
            </a:r>
          </a:p>
        </p:txBody>
      </p:sp>
      <p:sp>
        <p:nvSpPr>
          <p:cNvPr id="532" name="TextBox 532"/>
          <p:cNvSpPr txBox="1"/>
          <p:nvPr/>
        </p:nvSpPr>
        <p:spPr>
          <a:xfrm>
            <a:off x="9849866" y="3305851"/>
            <a:ext cx="1794254" cy="734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大</a:t>
            </a: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學或技專校院</a:t>
            </a:r>
          </a:p>
          <a:p>
            <a:pPr>
              <a:lnSpc>
                <a:spcPts val="459"/>
              </a:lnSpc>
            </a:pPr>
            <a:endParaRPr lang="en-US" dirty="0" smtClean="0"/>
          </a:p>
          <a:p>
            <a:pPr marL="0" indent="126491">
              <a:lnSpc>
                <a:spcPct val="110833"/>
              </a:lnSpc>
            </a:pPr>
            <a:r>
              <a:rPr lang="zh-CN" altLang="en-US" sz="2000" spc="-5" b="1" dirty="0">
                <a:solidFill>
                  <a:srgbClr val="fefefe"/>
                </a:solidFill>
                <a:latin typeface="宋体"/>
                <a:ea typeface="宋体"/>
              </a:rPr>
              <a:t>備審參採</a:t>
            </a: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項目</a:t>
            </a:r>
          </a:p>
        </p:txBody>
      </p:sp>
      <p:sp>
        <p:nvSpPr>
          <p:cNvPr id="533" name="TextBox 533"/>
          <p:cNvSpPr txBox="1"/>
          <p:nvPr/>
        </p:nvSpPr>
        <p:spPr>
          <a:xfrm>
            <a:off x="844296" y="4452309"/>
            <a:ext cx="1539748" cy="1189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29999"/>
              </a:lnSpc>
            </a:pPr>
            <a:r>
              <a:rPr lang="zh-CN" altLang="en-US" sz="2000" spc="-10" dirty="0">
                <a:solidFill>
                  <a:srgbClr val="000000"/>
                </a:solidFill>
                <a:latin typeface="宋体"/>
                <a:ea typeface="宋体"/>
              </a:rPr>
              <a:t>據實記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錄學習</a:t>
            </a:r>
            <a:r>
              <a:rPr lang="zh-CN" altLang="en-US" sz="2000" spc="-10" dirty="0">
                <a:solidFill>
                  <a:srgbClr val="000000"/>
                </a:solidFill>
                <a:latin typeface="宋体"/>
                <a:ea typeface="宋体"/>
              </a:rPr>
              <a:t>或體驗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過程，</a:t>
            </a:r>
            <a:r>
              <a:rPr lang="zh-CN" altLang="en-US" sz="2000" spc="-10" dirty="0">
                <a:solidFill>
                  <a:srgbClr val="000000"/>
                </a:solidFill>
                <a:latin typeface="宋体"/>
                <a:ea typeface="宋体"/>
              </a:rPr>
              <a:t>展現個人</a:t>
            </a:r>
            <a:r>
              <a:rPr lang="zh-CN" altLang="en-US" sz="2000" spc="-5" dirty="0">
                <a:solidFill>
                  <a:srgbClr val="000000"/>
                </a:solidFill>
                <a:latin typeface="宋体"/>
                <a:ea typeface="宋体"/>
              </a:rPr>
              <a:t>特色</a:t>
            </a:r>
          </a:p>
        </p:txBody>
      </p:sp>
      <p:sp>
        <p:nvSpPr>
          <p:cNvPr id="534" name="TextBox 534"/>
          <p:cNvSpPr txBox="1"/>
          <p:nvPr/>
        </p:nvSpPr>
        <p:spPr>
          <a:xfrm>
            <a:off x="3686809" y="5225258"/>
            <a:ext cx="3398999" cy="1005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1800" spc="-30" b="1" dirty="0">
                <a:solidFill>
                  <a:srgbClr val="000000"/>
                </a:solidFill>
                <a:latin typeface="宋体"/>
                <a:ea typeface="宋体"/>
              </a:rPr>
              <a:t>1.</a:t>
            </a:r>
            <a:r>
              <a:rPr lang="zh-CN" altLang="en-US" sz="1800" spc="-65" b="1" dirty="0">
                <a:solidFill>
                  <a:srgbClr val="000000"/>
                </a:solidFill>
                <a:latin typeface="宋体"/>
                <a:ea typeface="宋体"/>
              </a:rPr>
              <a:t>彈性</a:t>
            </a:r>
            <a:r>
              <a:rPr lang="zh-CN" altLang="en-US" sz="1800" spc="-60" b="1" dirty="0">
                <a:solidFill>
                  <a:srgbClr val="000000"/>
                </a:solidFill>
                <a:latin typeface="宋体"/>
                <a:ea typeface="宋体"/>
              </a:rPr>
              <a:t>學習</a:t>
            </a:r>
            <a:r>
              <a:rPr lang="zh-CN" altLang="en-US" sz="1800" spc="-60" b="1" dirty="0">
                <a:solidFill>
                  <a:srgbClr val="000000"/>
                </a:solidFill>
                <a:latin typeface="宋体"/>
                <a:ea typeface="宋体"/>
              </a:rPr>
              <a:t>時間</a:t>
            </a:r>
            <a:r>
              <a:rPr lang="zh-CN" altLang="en-US" sz="1800" spc="-435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800" spc="-35" b="1" dirty="0">
                <a:solidFill>
                  <a:srgbClr val="000000"/>
                </a:solidFill>
                <a:latin typeface="宋体"/>
                <a:ea typeface="宋体"/>
              </a:rPr>
              <a:t>(</a:t>
            </a:r>
            <a:r>
              <a:rPr lang="zh-CN" altLang="en-US" sz="1800" spc="-60" b="1" dirty="0">
                <a:solidFill>
                  <a:srgbClr val="000000"/>
                </a:solidFill>
                <a:latin typeface="宋体"/>
                <a:ea typeface="宋体"/>
              </a:rPr>
              <a:t>例如：自主學習</a:t>
            </a:r>
            <a:r>
              <a:rPr lang="zh-CN" altLang="en-US" sz="1800" spc="-40" b="1" dirty="0">
                <a:solidFill>
                  <a:srgbClr val="000000"/>
                </a:solidFill>
                <a:latin typeface="宋体"/>
                <a:ea typeface="宋体"/>
              </a:rPr>
              <a:t>)</a:t>
            </a:r>
          </a:p>
          <a:p>
            <a:pPr marL="0">
              <a:lnSpc>
                <a:spcPct val="110833"/>
              </a:lnSpc>
              <a:spcBef>
                <a:spcPts val="365"/>
              </a:spcBef>
            </a:pPr>
            <a:r>
              <a:rPr lang="zh-CN" altLang="en-US" sz="1800" spc="-30" b="1" dirty="0">
                <a:solidFill>
                  <a:srgbClr val="000000"/>
                </a:solidFill>
                <a:latin typeface="宋体"/>
                <a:ea typeface="宋体"/>
              </a:rPr>
              <a:t>2.</a:t>
            </a:r>
            <a:r>
              <a:rPr lang="zh-CN" altLang="en-US" sz="1800" spc="-60" b="1" dirty="0">
                <a:solidFill>
                  <a:srgbClr val="000000"/>
                </a:solidFill>
                <a:latin typeface="宋体"/>
                <a:ea typeface="宋体"/>
              </a:rPr>
              <a:t>團體</a:t>
            </a:r>
            <a:r>
              <a:rPr lang="zh-CN" altLang="en-US" sz="1800" spc="-65" b="1" dirty="0">
                <a:solidFill>
                  <a:srgbClr val="000000"/>
                </a:solidFill>
                <a:latin typeface="宋体"/>
                <a:ea typeface="宋体"/>
              </a:rPr>
              <a:t>活動</a:t>
            </a:r>
            <a:r>
              <a:rPr lang="zh-CN" altLang="en-US" sz="1800" spc="-60" b="1" dirty="0">
                <a:solidFill>
                  <a:srgbClr val="000000"/>
                </a:solidFill>
                <a:latin typeface="宋体"/>
                <a:ea typeface="宋体"/>
              </a:rPr>
              <a:t>時間</a:t>
            </a:r>
            <a:r>
              <a:rPr lang="zh-CN" altLang="en-US" sz="1800" spc="-435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800" spc="-30" b="1" dirty="0">
                <a:solidFill>
                  <a:srgbClr val="000000"/>
                </a:solidFill>
                <a:latin typeface="宋体"/>
                <a:ea typeface="宋体"/>
              </a:rPr>
              <a:t>(</a:t>
            </a:r>
            <a:r>
              <a:rPr lang="zh-CN" altLang="en-US" sz="1800" spc="-60" b="1" dirty="0">
                <a:solidFill>
                  <a:srgbClr val="000000"/>
                </a:solidFill>
                <a:latin typeface="宋体"/>
                <a:ea typeface="宋体"/>
              </a:rPr>
              <a:t>例如：社團活動</a:t>
            </a:r>
            <a:r>
              <a:rPr lang="zh-CN" altLang="en-US" sz="1800" spc="-45" b="1" dirty="0">
                <a:solidFill>
                  <a:srgbClr val="000000"/>
                </a:solidFill>
                <a:latin typeface="宋体"/>
                <a:ea typeface="宋体"/>
              </a:rPr>
              <a:t>)</a:t>
            </a:r>
          </a:p>
          <a:p>
            <a:pPr marL="0">
              <a:lnSpc>
                <a:spcPct val="110833"/>
              </a:lnSpc>
              <a:spcBef>
                <a:spcPts val="365"/>
              </a:spcBef>
            </a:pPr>
            <a:r>
              <a:rPr lang="zh-CN" altLang="en-US" sz="1800" spc="-35" b="1" dirty="0">
                <a:solidFill>
                  <a:srgbClr val="000000"/>
                </a:solidFill>
                <a:latin typeface="宋体"/>
                <a:ea typeface="宋体"/>
              </a:rPr>
              <a:t>3.</a:t>
            </a:r>
            <a:r>
              <a:rPr lang="zh-CN" altLang="en-US" sz="1800" spc="-65" b="1" dirty="0">
                <a:solidFill>
                  <a:srgbClr val="000000"/>
                </a:solidFill>
                <a:latin typeface="宋体"/>
                <a:ea typeface="宋体"/>
              </a:rPr>
              <a:t>其他表現</a:t>
            </a:r>
            <a:r>
              <a:rPr lang="zh-CN" altLang="en-US" sz="1800" spc="-440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800" spc="-30" b="1" dirty="0">
                <a:solidFill>
                  <a:srgbClr val="000000"/>
                </a:solidFill>
                <a:latin typeface="宋体"/>
                <a:ea typeface="宋体"/>
              </a:rPr>
              <a:t>(</a:t>
            </a:r>
            <a:r>
              <a:rPr lang="zh-CN" altLang="en-US" sz="1800" spc="-64" b="1" dirty="0">
                <a:solidFill>
                  <a:srgbClr val="000000"/>
                </a:solidFill>
                <a:latin typeface="宋体"/>
                <a:ea typeface="宋体"/>
              </a:rPr>
              <a:t>例如：志工服務等</a:t>
            </a:r>
            <a:r>
              <a:rPr lang="zh-CN" altLang="en-US" sz="1800" spc="-34" b="1" dirty="0">
                <a:solidFill>
                  <a:srgbClr val="000000"/>
                </a:solidFill>
                <a:latin typeface="宋体"/>
                <a:ea typeface="宋体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8"> 
				</p:cNvPr>
          <p:cNvSpPr/>
          <p:nvPr/>
        </p:nvSpPr>
        <p:spPr>
          <a:xfrm>
            <a:off x="0" y="2742730"/>
            <a:ext cx="12192000" cy="847432"/>
          </a:xfrm>
          <a:custGeom>
            <a:avLst/>
            <a:gdLst>
              <a:gd name="connsiteX0" fmla="*/ 0 w 12192000"/>
              <a:gd name="connsiteY0" fmla="*/ 847432 h 847432"/>
              <a:gd name="connsiteX1" fmla="*/ 12192000 w 12192000"/>
              <a:gd name="connsiteY1" fmla="*/ 847432 h 847432"/>
              <a:gd name="connsiteX2" fmla="*/ 12192000 w 12192000"/>
              <a:gd name="connsiteY2" fmla="*/ 0 h 847432"/>
              <a:gd name="connsiteX3" fmla="*/ 0 w 12192000"/>
              <a:gd name="connsiteY3" fmla="*/ 0 h 847432"/>
              <a:gd name="connsiteX4" fmla="*/ 0 w 12192000"/>
              <a:gd name="connsiteY4" fmla="*/ 847432 h 8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432">
                <a:moveTo>
                  <a:pt x="0" y="847432"/>
                </a:moveTo>
                <a:lnTo>
                  <a:pt x="12192000" y="847432"/>
                </a:lnTo>
                <a:lnTo>
                  <a:pt x="12192000" y="0"/>
                </a:lnTo>
                <a:lnTo>
                  <a:pt x="0" y="0"/>
                </a:lnTo>
                <a:lnTo>
                  <a:pt x="0" y="847432"/>
                </a:lnTo>
                <a:close/>
              </a:path>
            </a:pathLst>
          </a:custGeom>
          <a:solidFill>
            <a:srgbClr val="115b8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49740" cy="68580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131817" y="2779154"/>
            <a:ext cx="6162979" cy="743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4400" spc="50" b="1" dirty="0">
                <a:solidFill>
                  <a:srgbClr val="fefefe"/>
                </a:solidFill>
                <a:latin typeface="宋体"/>
                <a:ea typeface="宋体"/>
              </a:rPr>
              <a:t>108</a:t>
            </a:r>
            <a:r>
              <a:rPr lang="zh-CN" altLang="en-US" sz="4400" spc="114" b="1" dirty="0">
                <a:solidFill>
                  <a:srgbClr val="fefefe"/>
                </a:solidFill>
                <a:latin typeface="宋体"/>
                <a:ea typeface="宋体"/>
              </a:rPr>
              <a:t>課</a:t>
            </a:r>
            <a:r>
              <a:rPr lang="zh-CN" altLang="en-US" sz="4400" spc="104" b="1" dirty="0">
                <a:solidFill>
                  <a:srgbClr val="fefefe"/>
                </a:solidFill>
                <a:latin typeface="宋体"/>
                <a:ea typeface="宋体"/>
              </a:rPr>
              <a:t>綱重要理念與</a:t>
            </a:r>
            <a:r>
              <a:rPr lang="zh-CN" altLang="en-US" sz="4400" spc="114" b="1" dirty="0">
                <a:solidFill>
                  <a:srgbClr val="fefefe"/>
                </a:solidFill>
                <a:latin typeface="宋体"/>
                <a:ea typeface="宋体"/>
              </a:rPr>
              <a:t>內涵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Freeform 535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Freeform 536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Freeform 537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Freeform 538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Freeform 539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Freeform 540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" name="Picture 54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159" y="4328160"/>
            <a:ext cx="4236720" cy="1173480"/>
          </a:xfrm>
          <a:prstGeom prst="rect">
            <a:avLst/>
          </a:prstGeom>
        </p:spPr>
      </p:pic>
      <p:pic>
        <p:nvPicPr>
          <p:cNvPr id="543" name="Picture 543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59" y="4556760"/>
            <a:ext cx="906780" cy="716280"/>
          </a:xfrm>
          <a:prstGeom prst="rect">
            <a:avLst/>
          </a:prstGeom>
        </p:spPr>
      </p:pic>
      <p:pic>
        <p:nvPicPr>
          <p:cNvPr id="544" name="Picture 544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020" y="1394460"/>
            <a:ext cx="1508760" cy="1249680"/>
          </a:xfrm>
          <a:prstGeom prst="rect">
            <a:avLst/>
          </a:prstGeom>
        </p:spPr>
      </p:pic>
      <p:pic>
        <p:nvPicPr>
          <p:cNvPr id="545" name="Picture 545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280" y="1341120"/>
            <a:ext cx="2042160" cy="1287780"/>
          </a:xfrm>
          <a:prstGeom prst="rect">
            <a:avLst/>
          </a:prstGeom>
        </p:spPr>
      </p:pic>
      <p:pic>
        <p:nvPicPr>
          <p:cNvPr id="546" name="Picture 546">
					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" y="1722120"/>
            <a:ext cx="2217420" cy="670560"/>
          </a:xfrm>
          <a:prstGeom prst="rect">
            <a:avLst/>
          </a:prstGeom>
        </p:spPr>
      </p:pic>
      <p:pic>
        <p:nvPicPr>
          <p:cNvPr id="547" name="Picture 547">
					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360" y="1554480"/>
            <a:ext cx="815340" cy="876300"/>
          </a:xfrm>
          <a:prstGeom prst="rect">
            <a:avLst/>
          </a:prstGeom>
        </p:spPr>
      </p:pic>
      <p:pic>
        <p:nvPicPr>
          <p:cNvPr id="548" name="Picture 548">
					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8059" y="1760220"/>
            <a:ext cx="815340" cy="518159"/>
          </a:xfrm>
          <a:prstGeom prst="rect">
            <a:avLst/>
          </a:prstGeom>
        </p:spPr>
      </p:pic>
      <p:pic>
        <p:nvPicPr>
          <p:cNvPr id="549" name="Picture 549">
					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4359" y="1402080"/>
            <a:ext cx="1897380" cy="1203960"/>
          </a:xfrm>
          <a:prstGeom prst="rect">
            <a:avLst/>
          </a:prstGeom>
        </p:spPr>
      </p:pic>
      <p:pic>
        <p:nvPicPr>
          <p:cNvPr id="550" name="Picture 550">
					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780" y="4351020"/>
            <a:ext cx="2217420" cy="1173480"/>
          </a:xfrm>
          <a:prstGeom prst="rect">
            <a:avLst/>
          </a:prstGeom>
        </p:spPr>
      </p:pic>
      <p:sp>
        <p:nvSpPr>
          <p:cNvPr id="550" name="Freeform 550"> 
				</p:cNvPr>
          <p:cNvSpPr/>
          <p:nvPr/>
        </p:nvSpPr>
        <p:spPr>
          <a:xfrm>
            <a:off x="2965450" y="3067050"/>
            <a:ext cx="1809750" cy="1784350"/>
          </a:xfrm>
          <a:custGeom>
            <a:avLst/>
            <a:gdLst>
              <a:gd name="connsiteX0" fmla="*/ 11938 w 1809750"/>
              <a:gd name="connsiteY0" fmla="*/ 1791335 h 1784350"/>
              <a:gd name="connsiteX1" fmla="*/ 1814321 w 1809750"/>
              <a:gd name="connsiteY1" fmla="*/ 1791335 h 1784350"/>
              <a:gd name="connsiteX2" fmla="*/ 1814321 w 1809750"/>
              <a:gd name="connsiteY2" fmla="*/ 17907 h 1784350"/>
              <a:gd name="connsiteX3" fmla="*/ 11938 w 1809750"/>
              <a:gd name="connsiteY3" fmla="*/ 17907 h 1784350"/>
              <a:gd name="connsiteX4" fmla="*/ 11938 w 1809750"/>
              <a:gd name="connsiteY4" fmla="*/ 1791335 h 178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750" h="1784350">
                <a:moveTo>
                  <a:pt x="11938" y="1791335"/>
                </a:moveTo>
                <a:lnTo>
                  <a:pt x="1814321" y="1791335"/>
                </a:lnTo>
                <a:lnTo>
                  <a:pt x="1814321" y="17907"/>
                </a:lnTo>
                <a:lnTo>
                  <a:pt x="11938" y="17907"/>
                </a:lnTo>
                <a:lnTo>
                  <a:pt x="11938" y="1791335"/>
                </a:lnTo>
                <a:close/>
              </a:path>
            </a:pathLst>
          </a:custGeom>
          <a:solidFill>
            <a:srgbClr val="f06b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Freeform 551"> 
				</p:cNvPr>
          <p:cNvSpPr/>
          <p:nvPr/>
        </p:nvSpPr>
        <p:spPr>
          <a:xfrm>
            <a:off x="4527550" y="3600450"/>
            <a:ext cx="742950" cy="730250"/>
          </a:xfrm>
          <a:custGeom>
            <a:avLst/>
            <a:gdLst>
              <a:gd name="connsiteX0" fmla="*/ 16255 w 742950"/>
              <a:gd name="connsiteY0" fmla="*/ 371221 h 730250"/>
              <a:gd name="connsiteX1" fmla="*/ 383540 w 742950"/>
              <a:gd name="connsiteY1" fmla="*/ 9779 h 730250"/>
              <a:gd name="connsiteX2" fmla="*/ 750951 w 742950"/>
              <a:gd name="connsiteY2" fmla="*/ 371221 h 730250"/>
              <a:gd name="connsiteX3" fmla="*/ 383540 w 742950"/>
              <a:gd name="connsiteY3" fmla="*/ 732536 h 730250"/>
              <a:gd name="connsiteX4" fmla="*/ 16255 w 742950"/>
              <a:gd name="connsiteY4" fmla="*/ 371221 h 730250"/>
              <a:gd name="connsiteX5" fmla="*/ 16255 w 742950"/>
              <a:gd name="connsiteY5" fmla="*/ 371221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950" h="730250">
                <a:moveTo>
                  <a:pt x="16255" y="371221"/>
                </a:moveTo>
                <a:cubicBezTo>
                  <a:pt x="16255" y="171577"/>
                  <a:pt x="180721" y="9779"/>
                  <a:pt x="383540" y="9779"/>
                </a:cubicBezTo>
                <a:cubicBezTo>
                  <a:pt x="586485" y="9779"/>
                  <a:pt x="750951" y="171577"/>
                  <a:pt x="750951" y="371221"/>
                </a:cubicBezTo>
                <a:cubicBezTo>
                  <a:pt x="750951" y="570738"/>
                  <a:pt x="586485" y="732536"/>
                  <a:pt x="383540" y="732536"/>
                </a:cubicBezTo>
                <a:cubicBezTo>
                  <a:pt x="180721" y="732536"/>
                  <a:pt x="16255" y="570738"/>
                  <a:pt x="16255" y="371221"/>
                </a:cubicBezTo>
                <a:lnTo>
                  <a:pt x="16255" y="371221"/>
                </a:lnTo>
                <a:close/>
              </a:path>
            </a:pathLst>
          </a:custGeom>
          <a:solidFill>
            <a:srgbClr val="f06b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Freeform 552"> 
				</p:cNvPr>
          <p:cNvSpPr/>
          <p:nvPr/>
        </p:nvSpPr>
        <p:spPr>
          <a:xfrm>
            <a:off x="3448050" y="4375150"/>
            <a:ext cx="882650" cy="869950"/>
          </a:xfrm>
          <a:custGeom>
            <a:avLst/>
            <a:gdLst>
              <a:gd name="connsiteX0" fmla="*/ 448309 w 882650"/>
              <a:gd name="connsiteY0" fmla="*/ 872490 h 869950"/>
              <a:gd name="connsiteX1" fmla="*/ 11938 w 882650"/>
              <a:gd name="connsiteY1" fmla="*/ 443103 h 869950"/>
              <a:gd name="connsiteX2" fmla="*/ 448309 w 882650"/>
              <a:gd name="connsiteY2" fmla="*/ 13716 h 869950"/>
              <a:gd name="connsiteX3" fmla="*/ 884682 w 882650"/>
              <a:gd name="connsiteY3" fmla="*/ 443103 h 869950"/>
              <a:gd name="connsiteX4" fmla="*/ 448309 w 882650"/>
              <a:gd name="connsiteY4" fmla="*/ 872490 h 869950"/>
              <a:gd name="connsiteX5" fmla="*/ 448309 w 882650"/>
              <a:gd name="connsiteY5" fmla="*/ 87249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50" h="869950">
                <a:moveTo>
                  <a:pt x="448309" y="872490"/>
                </a:moveTo>
                <a:cubicBezTo>
                  <a:pt x="207390" y="872490"/>
                  <a:pt x="11938" y="680212"/>
                  <a:pt x="11938" y="443103"/>
                </a:cubicBezTo>
                <a:cubicBezTo>
                  <a:pt x="11938" y="205994"/>
                  <a:pt x="207390" y="13716"/>
                  <a:pt x="448309" y="13716"/>
                </a:cubicBezTo>
                <a:cubicBezTo>
                  <a:pt x="689355" y="13716"/>
                  <a:pt x="884682" y="205994"/>
                  <a:pt x="884682" y="443103"/>
                </a:cubicBezTo>
                <a:cubicBezTo>
                  <a:pt x="884682" y="680212"/>
                  <a:pt x="689355" y="872490"/>
                  <a:pt x="448309" y="872490"/>
                </a:cubicBezTo>
                <a:lnTo>
                  <a:pt x="448309" y="87249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Freeform 553"> 
				</p:cNvPr>
          <p:cNvSpPr/>
          <p:nvPr/>
        </p:nvSpPr>
        <p:spPr>
          <a:xfrm>
            <a:off x="2965450" y="4933950"/>
            <a:ext cx="1835150" cy="1784350"/>
          </a:xfrm>
          <a:custGeom>
            <a:avLst/>
            <a:gdLst>
              <a:gd name="connsiteX0" fmla="*/ 11938 w 1835150"/>
              <a:gd name="connsiteY0" fmla="*/ 1786788 h 1784350"/>
              <a:gd name="connsiteX1" fmla="*/ 1839721 w 1835150"/>
              <a:gd name="connsiteY1" fmla="*/ 1786788 h 1784350"/>
              <a:gd name="connsiteX2" fmla="*/ 1839721 w 1835150"/>
              <a:gd name="connsiteY2" fmla="*/ 9677 h 1784350"/>
              <a:gd name="connsiteX3" fmla="*/ 11938 w 1835150"/>
              <a:gd name="connsiteY3" fmla="*/ 9677 h 1784350"/>
              <a:gd name="connsiteX4" fmla="*/ 11938 w 1835150"/>
              <a:gd name="connsiteY4" fmla="*/ 1786788 h 178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150" h="1784350">
                <a:moveTo>
                  <a:pt x="11938" y="1786788"/>
                </a:moveTo>
                <a:lnTo>
                  <a:pt x="1839721" y="1786788"/>
                </a:lnTo>
                <a:lnTo>
                  <a:pt x="1839721" y="9677"/>
                </a:lnTo>
                <a:lnTo>
                  <a:pt x="11938" y="9677"/>
                </a:lnTo>
                <a:lnTo>
                  <a:pt x="11938" y="1786788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Freeform 554"> 
				</p:cNvPr>
          <p:cNvSpPr/>
          <p:nvPr/>
        </p:nvSpPr>
        <p:spPr>
          <a:xfrm>
            <a:off x="3511550" y="4438650"/>
            <a:ext cx="742950" cy="730250"/>
          </a:xfrm>
          <a:custGeom>
            <a:avLst/>
            <a:gdLst>
              <a:gd name="connsiteX0" fmla="*/ 379729 w 742950"/>
              <a:gd name="connsiteY0" fmla="*/ 737743 h 730250"/>
              <a:gd name="connsiteX1" fmla="*/ 7239 w 742950"/>
              <a:gd name="connsiteY1" fmla="*/ 375539 h 730250"/>
              <a:gd name="connsiteX2" fmla="*/ 379729 w 742950"/>
              <a:gd name="connsiteY2" fmla="*/ 13462 h 730250"/>
              <a:gd name="connsiteX3" fmla="*/ 752221 w 742950"/>
              <a:gd name="connsiteY3" fmla="*/ 375539 h 730250"/>
              <a:gd name="connsiteX4" fmla="*/ 379729 w 742950"/>
              <a:gd name="connsiteY4" fmla="*/ 737743 h 730250"/>
              <a:gd name="connsiteX5" fmla="*/ 379729 w 742950"/>
              <a:gd name="connsiteY5" fmla="*/ 737743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950" h="730250">
                <a:moveTo>
                  <a:pt x="379729" y="737743"/>
                </a:moveTo>
                <a:cubicBezTo>
                  <a:pt x="173990" y="737743"/>
                  <a:pt x="7239" y="575564"/>
                  <a:pt x="7239" y="375539"/>
                </a:cubicBezTo>
                <a:cubicBezTo>
                  <a:pt x="7239" y="175514"/>
                  <a:pt x="173990" y="13462"/>
                  <a:pt x="379729" y="13462"/>
                </a:cubicBezTo>
                <a:cubicBezTo>
                  <a:pt x="585470" y="13462"/>
                  <a:pt x="752221" y="175514"/>
                  <a:pt x="752221" y="375539"/>
                </a:cubicBezTo>
                <a:cubicBezTo>
                  <a:pt x="752221" y="575564"/>
                  <a:pt x="585470" y="737743"/>
                  <a:pt x="379729" y="737743"/>
                </a:cubicBezTo>
                <a:lnTo>
                  <a:pt x="379729" y="737743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Freeform 555"> 
				</p:cNvPr>
          <p:cNvSpPr/>
          <p:nvPr/>
        </p:nvSpPr>
        <p:spPr>
          <a:xfrm>
            <a:off x="4311650" y="5378450"/>
            <a:ext cx="882650" cy="869950"/>
          </a:xfrm>
          <a:custGeom>
            <a:avLst/>
            <a:gdLst>
              <a:gd name="connsiteX0" fmla="*/ 894715 w 882650"/>
              <a:gd name="connsiteY0" fmla="*/ 442417 h 869950"/>
              <a:gd name="connsiteX1" fmla="*/ 452246 w 882650"/>
              <a:gd name="connsiteY1" fmla="*/ 872642 h 869950"/>
              <a:gd name="connsiteX2" fmla="*/ 9778 w 882650"/>
              <a:gd name="connsiteY2" fmla="*/ 442417 h 869950"/>
              <a:gd name="connsiteX3" fmla="*/ 452246 w 882650"/>
              <a:gd name="connsiteY3" fmla="*/ 12192 h 869950"/>
              <a:gd name="connsiteX4" fmla="*/ 894715 w 882650"/>
              <a:gd name="connsiteY4" fmla="*/ 442417 h 869950"/>
              <a:gd name="connsiteX5" fmla="*/ 894715 w 882650"/>
              <a:gd name="connsiteY5" fmla="*/ 442417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50" h="869950">
                <a:moveTo>
                  <a:pt x="894715" y="442417"/>
                </a:moveTo>
                <a:cubicBezTo>
                  <a:pt x="894715" y="680021"/>
                  <a:pt x="696595" y="872642"/>
                  <a:pt x="452246" y="872642"/>
                </a:cubicBezTo>
                <a:cubicBezTo>
                  <a:pt x="207898" y="872642"/>
                  <a:pt x="9778" y="680021"/>
                  <a:pt x="9778" y="442417"/>
                </a:cubicBezTo>
                <a:cubicBezTo>
                  <a:pt x="9778" y="204851"/>
                  <a:pt x="207898" y="12192"/>
                  <a:pt x="452246" y="12192"/>
                </a:cubicBezTo>
                <a:cubicBezTo>
                  <a:pt x="696595" y="12192"/>
                  <a:pt x="894715" y="204851"/>
                  <a:pt x="894715" y="442417"/>
                </a:cubicBezTo>
                <a:lnTo>
                  <a:pt x="894715" y="442417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Freeform 556"> 
				</p:cNvPr>
          <p:cNvSpPr/>
          <p:nvPr/>
        </p:nvSpPr>
        <p:spPr>
          <a:xfrm>
            <a:off x="4870450" y="4921250"/>
            <a:ext cx="1771650" cy="1771650"/>
          </a:xfrm>
          <a:custGeom>
            <a:avLst/>
            <a:gdLst>
              <a:gd name="connsiteX0" fmla="*/ 16128 w 1771650"/>
              <a:gd name="connsiteY0" fmla="*/ 1781733 h 1771650"/>
              <a:gd name="connsiteX1" fmla="*/ 1776221 w 1771650"/>
              <a:gd name="connsiteY1" fmla="*/ 1781733 h 1771650"/>
              <a:gd name="connsiteX2" fmla="*/ 1776221 w 1771650"/>
              <a:gd name="connsiteY2" fmla="*/ 10465 h 1771650"/>
              <a:gd name="connsiteX3" fmla="*/ 16128 w 1771650"/>
              <a:gd name="connsiteY3" fmla="*/ 10465 h 1771650"/>
              <a:gd name="connsiteX4" fmla="*/ 16128 w 1771650"/>
              <a:gd name="connsiteY4" fmla="*/ 1781733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650" h="1771650">
                <a:moveTo>
                  <a:pt x="16128" y="1781733"/>
                </a:moveTo>
                <a:lnTo>
                  <a:pt x="1776221" y="1781733"/>
                </a:lnTo>
                <a:lnTo>
                  <a:pt x="1776221" y="10465"/>
                </a:lnTo>
                <a:lnTo>
                  <a:pt x="16128" y="10465"/>
                </a:lnTo>
                <a:lnTo>
                  <a:pt x="16128" y="1781733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Freeform 557"> 
				</p:cNvPr>
          <p:cNvSpPr/>
          <p:nvPr/>
        </p:nvSpPr>
        <p:spPr>
          <a:xfrm>
            <a:off x="4387850" y="5441950"/>
            <a:ext cx="717550" cy="730250"/>
          </a:xfrm>
          <a:custGeom>
            <a:avLst/>
            <a:gdLst>
              <a:gd name="connsiteX0" fmla="*/ 729234 w 717550"/>
              <a:gd name="connsiteY0" fmla="*/ 375424 h 730250"/>
              <a:gd name="connsiteX1" fmla="*/ 370585 w 717550"/>
              <a:gd name="connsiteY1" fmla="*/ 736396 h 730250"/>
              <a:gd name="connsiteX2" fmla="*/ 11810 w 717550"/>
              <a:gd name="connsiteY2" fmla="*/ 375424 h 730250"/>
              <a:gd name="connsiteX3" fmla="*/ 370585 w 717550"/>
              <a:gd name="connsiteY3" fmla="*/ 14478 h 730250"/>
              <a:gd name="connsiteX4" fmla="*/ 729234 w 717550"/>
              <a:gd name="connsiteY4" fmla="*/ 375424 h 730250"/>
              <a:gd name="connsiteX5" fmla="*/ 729234 w 717550"/>
              <a:gd name="connsiteY5" fmla="*/ 375424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550" h="730250">
                <a:moveTo>
                  <a:pt x="729234" y="375424"/>
                </a:moveTo>
                <a:cubicBezTo>
                  <a:pt x="729234" y="574776"/>
                  <a:pt x="568578" y="736396"/>
                  <a:pt x="370585" y="736396"/>
                </a:cubicBezTo>
                <a:cubicBezTo>
                  <a:pt x="172465" y="736396"/>
                  <a:pt x="11810" y="574776"/>
                  <a:pt x="11810" y="375424"/>
                </a:cubicBezTo>
                <a:cubicBezTo>
                  <a:pt x="11810" y="176072"/>
                  <a:pt x="172465" y="14478"/>
                  <a:pt x="370585" y="14478"/>
                </a:cubicBezTo>
                <a:cubicBezTo>
                  <a:pt x="568578" y="14478"/>
                  <a:pt x="729234" y="176072"/>
                  <a:pt x="729234" y="375424"/>
                </a:cubicBezTo>
                <a:lnTo>
                  <a:pt x="729234" y="375424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Freeform 558"> 
				</p:cNvPr>
          <p:cNvSpPr/>
          <p:nvPr/>
        </p:nvSpPr>
        <p:spPr>
          <a:xfrm>
            <a:off x="5327650" y="4527550"/>
            <a:ext cx="857250" cy="869950"/>
          </a:xfrm>
          <a:custGeom>
            <a:avLst/>
            <a:gdLst>
              <a:gd name="connsiteX0" fmla="*/ 437641 w 857250"/>
              <a:gd name="connsiteY0" fmla="*/ 15494 h 869950"/>
              <a:gd name="connsiteX1" fmla="*/ 863727 w 857250"/>
              <a:gd name="connsiteY1" fmla="*/ 444246 h 869950"/>
              <a:gd name="connsiteX2" fmla="*/ 437641 w 857250"/>
              <a:gd name="connsiteY2" fmla="*/ 872998 h 869950"/>
              <a:gd name="connsiteX3" fmla="*/ 11557 w 857250"/>
              <a:gd name="connsiteY3" fmla="*/ 444246 h 869950"/>
              <a:gd name="connsiteX4" fmla="*/ 437641 w 857250"/>
              <a:gd name="connsiteY4" fmla="*/ 15494 h 869950"/>
              <a:gd name="connsiteX5" fmla="*/ 437641 w 857250"/>
              <a:gd name="connsiteY5" fmla="*/ 15494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0" h="869950">
                <a:moveTo>
                  <a:pt x="437641" y="15494"/>
                </a:moveTo>
                <a:cubicBezTo>
                  <a:pt x="672972" y="15494"/>
                  <a:pt x="863727" y="207391"/>
                  <a:pt x="863727" y="444246"/>
                </a:cubicBezTo>
                <a:cubicBezTo>
                  <a:pt x="863727" y="681101"/>
                  <a:pt x="672972" y="872998"/>
                  <a:pt x="437641" y="872998"/>
                </a:cubicBezTo>
                <a:cubicBezTo>
                  <a:pt x="202310" y="872998"/>
                  <a:pt x="11557" y="681101"/>
                  <a:pt x="11557" y="444246"/>
                </a:cubicBezTo>
                <a:cubicBezTo>
                  <a:pt x="11557" y="207391"/>
                  <a:pt x="202310" y="15494"/>
                  <a:pt x="437641" y="15494"/>
                </a:cubicBezTo>
                <a:lnTo>
                  <a:pt x="437641" y="1549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Freeform 559"> 
				</p:cNvPr>
          <p:cNvSpPr/>
          <p:nvPr/>
        </p:nvSpPr>
        <p:spPr>
          <a:xfrm>
            <a:off x="4857750" y="3067050"/>
            <a:ext cx="1784350" cy="1784350"/>
          </a:xfrm>
          <a:custGeom>
            <a:avLst/>
            <a:gdLst>
              <a:gd name="connsiteX0" fmla="*/ 17653 w 1784350"/>
              <a:gd name="connsiteY0" fmla="*/ 1788795 h 1784350"/>
              <a:gd name="connsiteX1" fmla="*/ 1788921 w 1784350"/>
              <a:gd name="connsiteY1" fmla="*/ 1788795 h 1784350"/>
              <a:gd name="connsiteX2" fmla="*/ 1788921 w 1784350"/>
              <a:gd name="connsiteY2" fmla="*/ 8890 h 1784350"/>
              <a:gd name="connsiteX3" fmla="*/ 17653 w 1784350"/>
              <a:gd name="connsiteY3" fmla="*/ 8890 h 1784350"/>
              <a:gd name="connsiteX4" fmla="*/ 17653 w 1784350"/>
              <a:gd name="connsiteY4" fmla="*/ 1788795 h 178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350" h="1784350">
                <a:moveTo>
                  <a:pt x="17653" y="1788795"/>
                </a:moveTo>
                <a:lnTo>
                  <a:pt x="1788921" y="1788795"/>
                </a:lnTo>
                <a:lnTo>
                  <a:pt x="1788921" y="8890"/>
                </a:lnTo>
                <a:lnTo>
                  <a:pt x="17653" y="8890"/>
                </a:lnTo>
                <a:lnTo>
                  <a:pt x="17653" y="1788795"/>
                </a:lnTo>
                <a:close/>
              </a:path>
            </a:pathLst>
          </a:custGeom>
          <a:solidFill>
            <a:srgbClr val="5cb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Freeform 560"> 
				</p:cNvPr>
          <p:cNvSpPr/>
          <p:nvPr/>
        </p:nvSpPr>
        <p:spPr>
          <a:xfrm>
            <a:off x="5391150" y="4616450"/>
            <a:ext cx="730250" cy="730250"/>
          </a:xfrm>
          <a:custGeom>
            <a:avLst/>
            <a:gdLst>
              <a:gd name="connsiteX0" fmla="*/ 369823 w 730250"/>
              <a:gd name="connsiteY0" fmla="*/ 6350 h 730250"/>
              <a:gd name="connsiteX1" fmla="*/ 730884 w 730250"/>
              <a:gd name="connsiteY1" fmla="*/ 369062 h 730250"/>
              <a:gd name="connsiteX2" fmla="*/ 369823 w 730250"/>
              <a:gd name="connsiteY2" fmla="*/ 731774 h 730250"/>
              <a:gd name="connsiteX3" fmla="*/ 8890 w 730250"/>
              <a:gd name="connsiteY3" fmla="*/ 369062 h 730250"/>
              <a:gd name="connsiteX4" fmla="*/ 369823 w 730250"/>
              <a:gd name="connsiteY4" fmla="*/ 6350 h 730250"/>
              <a:gd name="connsiteX5" fmla="*/ 369823 w 730250"/>
              <a:gd name="connsiteY5" fmla="*/ 635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250" h="730250">
                <a:moveTo>
                  <a:pt x="369823" y="6350"/>
                </a:moveTo>
                <a:cubicBezTo>
                  <a:pt x="569214" y="6350"/>
                  <a:pt x="730884" y="168783"/>
                  <a:pt x="730884" y="369062"/>
                </a:cubicBezTo>
                <a:cubicBezTo>
                  <a:pt x="730884" y="569341"/>
                  <a:pt x="569214" y="731774"/>
                  <a:pt x="369823" y="731774"/>
                </a:cubicBezTo>
                <a:cubicBezTo>
                  <a:pt x="170560" y="731774"/>
                  <a:pt x="8890" y="569341"/>
                  <a:pt x="8890" y="369062"/>
                </a:cubicBezTo>
                <a:cubicBezTo>
                  <a:pt x="8890" y="168783"/>
                  <a:pt x="170560" y="6350"/>
                  <a:pt x="369823" y="6350"/>
                </a:cubicBezTo>
                <a:lnTo>
                  <a:pt x="369823" y="6350"/>
                </a:lnTo>
                <a:close/>
              </a:path>
            </a:pathLst>
          </a:custGeom>
          <a:solidFill>
            <a:srgbClr val="5cb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Freeform 561"> 
				</p:cNvPr>
          <p:cNvSpPr/>
          <p:nvPr/>
        </p:nvSpPr>
        <p:spPr>
          <a:xfrm>
            <a:off x="4476750" y="3536950"/>
            <a:ext cx="857250" cy="869950"/>
          </a:xfrm>
          <a:custGeom>
            <a:avLst/>
            <a:gdLst>
              <a:gd name="connsiteX0" fmla="*/ 9905 w 857250"/>
              <a:gd name="connsiteY0" fmla="*/ 440309 h 869950"/>
              <a:gd name="connsiteX1" fmla="*/ 438658 w 857250"/>
              <a:gd name="connsiteY1" fmla="*/ 9398 h 869950"/>
              <a:gd name="connsiteX2" fmla="*/ 867536 w 857250"/>
              <a:gd name="connsiteY2" fmla="*/ 440309 h 869950"/>
              <a:gd name="connsiteX3" fmla="*/ 438658 w 857250"/>
              <a:gd name="connsiteY3" fmla="*/ 871220 h 869950"/>
              <a:gd name="connsiteX4" fmla="*/ 9905 w 857250"/>
              <a:gd name="connsiteY4" fmla="*/ 440309 h 869950"/>
              <a:gd name="connsiteX5" fmla="*/ 9905 w 857250"/>
              <a:gd name="connsiteY5" fmla="*/ 440309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0" h="869950">
                <a:moveTo>
                  <a:pt x="9905" y="440309"/>
                </a:moveTo>
                <a:cubicBezTo>
                  <a:pt x="9905" y="202438"/>
                  <a:pt x="201929" y="9398"/>
                  <a:pt x="438658" y="9398"/>
                </a:cubicBezTo>
                <a:cubicBezTo>
                  <a:pt x="675513" y="9398"/>
                  <a:pt x="867536" y="202438"/>
                  <a:pt x="867536" y="440309"/>
                </a:cubicBezTo>
                <a:cubicBezTo>
                  <a:pt x="867536" y="678307"/>
                  <a:pt x="675513" y="871220"/>
                  <a:pt x="438658" y="871220"/>
                </a:cubicBezTo>
                <a:cubicBezTo>
                  <a:pt x="201929" y="871220"/>
                  <a:pt x="9905" y="678307"/>
                  <a:pt x="9905" y="440309"/>
                </a:cubicBezTo>
                <a:lnTo>
                  <a:pt x="9905" y="4403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Freeform 562"> 
				</p:cNvPr>
          <p:cNvSpPr/>
          <p:nvPr/>
        </p:nvSpPr>
        <p:spPr>
          <a:xfrm>
            <a:off x="4464050" y="3244850"/>
            <a:ext cx="311150" cy="1136650"/>
          </a:xfrm>
          <a:custGeom>
            <a:avLst/>
            <a:gdLst>
              <a:gd name="connsiteX0" fmla="*/ 16764 w 311150"/>
              <a:gd name="connsiteY0" fmla="*/ 1144524 h 1136650"/>
              <a:gd name="connsiteX1" fmla="*/ 319201 w 311150"/>
              <a:gd name="connsiteY1" fmla="*/ 1144524 h 1136650"/>
              <a:gd name="connsiteX2" fmla="*/ 319201 w 311150"/>
              <a:gd name="connsiteY2" fmla="*/ 12586 h 1136650"/>
              <a:gd name="connsiteX3" fmla="*/ 16764 w 311150"/>
              <a:gd name="connsiteY3" fmla="*/ 12586 h 1136650"/>
              <a:gd name="connsiteX4" fmla="*/ 16764 w 311150"/>
              <a:gd name="connsiteY4" fmla="*/ 1144524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1136650">
                <a:moveTo>
                  <a:pt x="16764" y="1144524"/>
                </a:moveTo>
                <a:lnTo>
                  <a:pt x="319201" y="1144524"/>
                </a:lnTo>
                <a:lnTo>
                  <a:pt x="319201" y="12586"/>
                </a:lnTo>
                <a:lnTo>
                  <a:pt x="16764" y="12586"/>
                </a:lnTo>
                <a:lnTo>
                  <a:pt x="16764" y="1144524"/>
                </a:lnTo>
                <a:close/>
              </a:path>
            </a:pathLst>
          </a:custGeom>
          <a:solidFill>
            <a:srgbClr val="f06b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Freeform 563"> 
				</p:cNvPr>
          <p:cNvSpPr/>
          <p:nvPr/>
        </p:nvSpPr>
        <p:spPr>
          <a:xfrm>
            <a:off x="4540250" y="3613150"/>
            <a:ext cx="730250" cy="730250"/>
          </a:xfrm>
          <a:custGeom>
            <a:avLst/>
            <a:gdLst>
              <a:gd name="connsiteX0" fmla="*/ 10033 w 730250"/>
              <a:gd name="connsiteY0" fmla="*/ 371602 h 730250"/>
              <a:gd name="connsiteX1" fmla="*/ 373634 w 730250"/>
              <a:gd name="connsiteY1" fmla="*/ 8001 h 730250"/>
              <a:gd name="connsiteX2" fmla="*/ 737361 w 730250"/>
              <a:gd name="connsiteY2" fmla="*/ 371602 h 730250"/>
              <a:gd name="connsiteX3" fmla="*/ 373634 w 730250"/>
              <a:gd name="connsiteY3" fmla="*/ 735330 h 730250"/>
              <a:gd name="connsiteX4" fmla="*/ 10033 w 730250"/>
              <a:gd name="connsiteY4" fmla="*/ 371602 h 730250"/>
              <a:gd name="connsiteX5" fmla="*/ 10033 w 730250"/>
              <a:gd name="connsiteY5" fmla="*/ 371602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250" h="730250">
                <a:moveTo>
                  <a:pt x="10033" y="371602"/>
                </a:moveTo>
                <a:cubicBezTo>
                  <a:pt x="10033" y="170815"/>
                  <a:pt x="172846" y="8001"/>
                  <a:pt x="373634" y="8001"/>
                </a:cubicBezTo>
                <a:cubicBezTo>
                  <a:pt x="574547" y="8001"/>
                  <a:pt x="737361" y="170815"/>
                  <a:pt x="737361" y="371602"/>
                </a:cubicBezTo>
                <a:cubicBezTo>
                  <a:pt x="737361" y="572516"/>
                  <a:pt x="574547" y="735330"/>
                  <a:pt x="373634" y="735330"/>
                </a:cubicBezTo>
                <a:cubicBezTo>
                  <a:pt x="172846" y="735330"/>
                  <a:pt x="10033" y="572516"/>
                  <a:pt x="10033" y="371602"/>
                </a:cubicBezTo>
                <a:lnTo>
                  <a:pt x="10033" y="371602"/>
                </a:lnTo>
                <a:close/>
              </a:path>
            </a:pathLst>
          </a:custGeom>
          <a:solidFill>
            <a:srgbClr val="f06b6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5" name="Picture 565">
					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0880" y="3649979"/>
            <a:ext cx="1455420" cy="594359"/>
          </a:xfrm>
          <a:prstGeom prst="rect">
            <a:avLst/>
          </a:prstGeom>
        </p:spPr>
      </p:pic>
      <p:pic>
        <p:nvPicPr>
          <p:cNvPr id="566" name="Picture 566">
					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3520" y="3688079"/>
            <a:ext cx="1455420" cy="594359"/>
          </a:xfrm>
          <a:prstGeom prst="rect">
            <a:avLst/>
          </a:prstGeom>
        </p:spPr>
      </p:pic>
      <p:pic>
        <p:nvPicPr>
          <p:cNvPr id="567" name="Picture 567">
					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0160" y="5433060"/>
            <a:ext cx="1455420" cy="891540"/>
          </a:xfrm>
          <a:prstGeom prst="rect">
            <a:avLst/>
          </a:prstGeom>
        </p:spPr>
      </p:pic>
      <p:pic>
        <p:nvPicPr>
          <p:cNvPr id="568" name="Picture 568">
					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380" y="5433060"/>
            <a:ext cx="1455420" cy="891540"/>
          </a:xfrm>
          <a:prstGeom prst="rect">
            <a:avLst/>
          </a:prstGeom>
        </p:spPr>
      </p:pic>
      <p:sp>
        <p:nvSpPr>
          <p:cNvPr id="568" name="Freeform 568"> 
				</p:cNvPr>
          <p:cNvSpPr/>
          <p:nvPr/>
        </p:nvSpPr>
        <p:spPr>
          <a:xfrm>
            <a:off x="4400550" y="4438650"/>
            <a:ext cx="908050" cy="908050"/>
          </a:xfrm>
          <a:custGeom>
            <a:avLst/>
            <a:gdLst>
              <a:gd name="connsiteX0" fmla="*/ 12191 w 908050"/>
              <a:gd name="connsiteY0" fmla="*/ 458470 h 908050"/>
              <a:gd name="connsiteX1" fmla="*/ 462279 w 908050"/>
              <a:gd name="connsiteY1" fmla="*/ 8382 h 908050"/>
              <a:gd name="connsiteX2" fmla="*/ 912240 w 908050"/>
              <a:gd name="connsiteY2" fmla="*/ 458470 h 908050"/>
              <a:gd name="connsiteX3" fmla="*/ 462279 w 908050"/>
              <a:gd name="connsiteY3" fmla="*/ 908431 h 908050"/>
              <a:gd name="connsiteX4" fmla="*/ 12191 w 908050"/>
              <a:gd name="connsiteY4" fmla="*/ 458470 h 908050"/>
              <a:gd name="connsiteX5" fmla="*/ 12191 w 908050"/>
              <a:gd name="connsiteY5" fmla="*/ 458470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050" h="908050">
                <a:moveTo>
                  <a:pt x="12191" y="458470"/>
                </a:moveTo>
                <a:cubicBezTo>
                  <a:pt x="12191" y="209931"/>
                  <a:pt x="213740" y="8382"/>
                  <a:pt x="462279" y="8382"/>
                </a:cubicBezTo>
                <a:cubicBezTo>
                  <a:pt x="710819" y="8382"/>
                  <a:pt x="912240" y="209931"/>
                  <a:pt x="912240" y="458470"/>
                </a:cubicBezTo>
                <a:cubicBezTo>
                  <a:pt x="912240" y="707009"/>
                  <a:pt x="710819" y="908431"/>
                  <a:pt x="462279" y="908431"/>
                </a:cubicBezTo>
                <a:cubicBezTo>
                  <a:pt x="213740" y="908431"/>
                  <a:pt x="12191" y="707009"/>
                  <a:pt x="12191" y="458470"/>
                </a:cubicBezTo>
                <a:lnTo>
                  <a:pt x="12191" y="458470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TextBox 569"/>
          <p:cNvSpPr txBox="1"/>
          <p:nvPr/>
        </p:nvSpPr>
        <p:spPr>
          <a:xfrm>
            <a:off x="698296" y="181454"/>
            <a:ext cx="11284846" cy="682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9999"/>
              </a:lnSpc>
              <a:tabLst>
                <a:tab pos="10920044" algn="l"/>
              </a:tabLst>
            </a:pP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課綱實施後，學習歷程檔案</a:t>
            </a:r>
            <a:r>
              <a:rPr lang="zh-CN" altLang="en-US" sz="3200" spc="-15" b="1" dirty="0">
                <a:solidFill>
                  <a:srgbClr val="000000"/>
                </a:solidFill>
                <a:latin typeface="宋体"/>
                <a:ea typeface="宋体"/>
              </a:rPr>
              <a:t>可以幫助學生生涯定向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30</a:t>
            </a:r>
          </a:p>
        </p:txBody>
      </p:sp>
      <p:sp>
        <p:nvSpPr>
          <p:cNvPr id="570" name="TextBox 570"/>
          <p:cNvSpPr txBox="1"/>
          <p:nvPr/>
        </p:nvSpPr>
        <p:spPr>
          <a:xfrm>
            <a:off x="711098" y="1826457"/>
            <a:ext cx="1733296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spc="40" dirty="0">
                <a:solidFill>
                  <a:srgbClr val="fefefe"/>
                </a:solidFill>
                <a:latin typeface="宋体"/>
                <a:ea typeface="宋体"/>
              </a:rPr>
              <a:t>108</a:t>
            </a:r>
            <a:r>
              <a:rPr lang="zh-CN" altLang="en-US" sz="2000" spc="90" dirty="0">
                <a:solidFill>
                  <a:srgbClr val="fefefe"/>
                </a:solidFill>
                <a:latin typeface="宋体"/>
                <a:ea typeface="宋体"/>
              </a:rPr>
              <a:t>學年</a:t>
            </a:r>
            <a:r>
              <a:rPr lang="zh-CN" altLang="en-US" sz="2000" spc="80" dirty="0">
                <a:solidFill>
                  <a:srgbClr val="fefefe"/>
                </a:solidFill>
                <a:latin typeface="宋体"/>
                <a:ea typeface="宋体"/>
              </a:rPr>
              <a:t>度之前</a:t>
            </a:r>
          </a:p>
        </p:txBody>
      </p:sp>
      <p:sp>
        <p:nvSpPr>
          <p:cNvPr id="571" name="TextBox 571"/>
          <p:cNvSpPr txBox="1"/>
          <p:nvPr/>
        </p:nvSpPr>
        <p:spPr>
          <a:xfrm>
            <a:off x="3329685" y="1683179"/>
            <a:ext cx="522020" cy="617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生涯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-5" dirty="0">
                <a:solidFill>
                  <a:srgbClr val="000000"/>
                </a:solidFill>
                <a:latin typeface="宋体"/>
                <a:ea typeface="宋体"/>
              </a:rPr>
              <a:t>輔導</a:t>
            </a:r>
          </a:p>
        </p:txBody>
      </p:sp>
      <p:sp>
        <p:nvSpPr>
          <p:cNvPr id="572" name="TextBox 572"/>
          <p:cNvSpPr txBox="1"/>
          <p:nvPr/>
        </p:nvSpPr>
        <p:spPr>
          <a:xfrm>
            <a:off x="5794883" y="1650286"/>
            <a:ext cx="1030731" cy="617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6491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修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課與</a:t>
            </a:r>
          </a:p>
          <a:p>
            <a:pPr marL="0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評量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紀錄</a:t>
            </a:r>
          </a:p>
        </p:txBody>
      </p:sp>
      <p:sp>
        <p:nvSpPr>
          <p:cNvPr id="573" name="TextBox 573"/>
          <p:cNvSpPr txBox="1"/>
          <p:nvPr/>
        </p:nvSpPr>
        <p:spPr>
          <a:xfrm>
            <a:off x="8653906" y="1674289"/>
            <a:ext cx="1031036" cy="617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學生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未來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升學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選擇</a:t>
            </a:r>
          </a:p>
        </p:txBody>
      </p:sp>
      <p:sp>
        <p:nvSpPr>
          <p:cNvPr id="574" name="TextBox 574"/>
          <p:cNvSpPr txBox="1"/>
          <p:nvPr/>
        </p:nvSpPr>
        <p:spPr>
          <a:xfrm>
            <a:off x="3400044" y="3718688"/>
            <a:ext cx="3220974" cy="379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4583"/>
              </a:lnSpc>
              <a:tabLst>
                <a:tab pos="2075941" algn="l"/>
              </a:tabLst>
            </a:pPr>
            <a:r>
              <a:rPr lang="zh-CN" altLang="en-US" sz="2000" dirty="0">
                <a:solidFill>
                  <a:srgbClr val="fefefe"/>
                </a:solidFill>
                <a:latin typeface="宋体"/>
                <a:ea typeface="宋体"/>
              </a:rPr>
              <a:t>生涯輔導	</a:t>
            </a:r>
            <a:r>
              <a:rPr lang="zh-CN" altLang="en-US" sz="2000" spc="-10" dirty="0">
                <a:solidFill>
                  <a:srgbClr val="fefefe"/>
                </a:solidFill>
                <a:latin typeface="宋体"/>
                <a:ea typeface="宋体"/>
              </a:rPr>
              <a:t>課程諮詢</a:t>
            </a:r>
          </a:p>
        </p:txBody>
      </p:sp>
      <p:sp>
        <p:nvSpPr>
          <p:cNvPr id="575" name="TextBox 575"/>
          <p:cNvSpPr txBox="1"/>
          <p:nvPr/>
        </p:nvSpPr>
        <p:spPr>
          <a:xfrm>
            <a:off x="740054" y="4511237"/>
            <a:ext cx="1734819" cy="914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50000"/>
              </a:lnSpc>
            </a:pPr>
            <a:r>
              <a:rPr lang="zh-CN" altLang="en-US" sz="2000" spc="34" dirty="0">
                <a:solidFill>
                  <a:srgbClr val="fefefe"/>
                </a:solidFill>
                <a:latin typeface="宋体"/>
                <a:ea typeface="宋体"/>
              </a:rPr>
              <a:t>108</a:t>
            </a:r>
            <a:r>
              <a:rPr lang="zh-CN" altLang="en-US" sz="2000" spc="85" dirty="0">
                <a:solidFill>
                  <a:srgbClr val="fefefe"/>
                </a:solidFill>
                <a:latin typeface="宋体"/>
                <a:ea typeface="宋体"/>
              </a:rPr>
              <a:t>學</a:t>
            </a:r>
            <a:r>
              <a:rPr lang="zh-CN" altLang="en-US" sz="2000" spc="80" dirty="0">
                <a:solidFill>
                  <a:srgbClr val="fefefe"/>
                </a:solidFill>
                <a:latin typeface="宋体"/>
                <a:ea typeface="宋体"/>
              </a:rPr>
              <a:t>年度之後</a:t>
            </a:r>
            <a:r>
              <a:rPr lang="zh-CN" altLang="en-US" sz="2000" spc="69" dirty="0">
                <a:solidFill>
                  <a:srgbClr val="fefefe"/>
                </a:solidFill>
                <a:latin typeface="宋体"/>
                <a:ea typeface="宋体"/>
              </a:rPr>
              <a:t>實施</a:t>
            </a:r>
            <a:r>
              <a:rPr lang="zh-CN" altLang="en-US" sz="2000" spc="34" dirty="0">
                <a:solidFill>
                  <a:srgbClr val="fefefe"/>
                </a:solidFill>
                <a:latin typeface="宋体"/>
                <a:ea typeface="宋体"/>
              </a:rPr>
              <a:t>108</a:t>
            </a:r>
            <a:r>
              <a:rPr lang="zh-CN" altLang="en-US" sz="2000" spc="80" dirty="0">
                <a:solidFill>
                  <a:srgbClr val="fefefe"/>
                </a:solidFill>
                <a:latin typeface="宋体"/>
                <a:ea typeface="宋体"/>
              </a:rPr>
              <a:t>新課</a:t>
            </a:r>
            <a:r>
              <a:rPr lang="zh-CN" altLang="en-US" sz="2000" spc="75" dirty="0">
                <a:solidFill>
                  <a:srgbClr val="fefefe"/>
                </a:solidFill>
                <a:latin typeface="宋体"/>
                <a:ea typeface="宋体"/>
              </a:rPr>
              <a:t>綱</a:t>
            </a:r>
          </a:p>
        </p:txBody>
      </p:sp>
      <p:sp>
        <p:nvSpPr>
          <p:cNvPr id="576" name="TextBox 576"/>
          <p:cNvSpPr txBox="1"/>
          <p:nvPr/>
        </p:nvSpPr>
        <p:spPr>
          <a:xfrm>
            <a:off x="4608321" y="4529779"/>
            <a:ext cx="522020" cy="73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dirty="0">
                <a:solidFill>
                  <a:srgbClr val="fefefe"/>
                </a:solidFill>
                <a:latin typeface="宋体"/>
                <a:ea typeface="宋体"/>
              </a:rPr>
              <a:t>生涯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dirty="0">
                <a:solidFill>
                  <a:srgbClr val="fefefe"/>
                </a:solidFill>
                <a:latin typeface="宋体"/>
                <a:ea typeface="宋体"/>
              </a:rPr>
              <a:t>定向</a:t>
            </a:r>
          </a:p>
        </p:txBody>
      </p:sp>
      <p:sp>
        <p:nvSpPr>
          <p:cNvPr id="577" name="TextBox 577"/>
          <p:cNvSpPr txBox="1"/>
          <p:nvPr/>
        </p:nvSpPr>
        <p:spPr>
          <a:xfrm>
            <a:off x="7968742" y="4481577"/>
            <a:ext cx="3825213" cy="792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spc="5" dirty="0">
                <a:solidFill>
                  <a:srgbClr val="fefefe"/>
                </a:solidFill>
                <a:latin typeface="宋体"/>
                <a:ea typeface="宋体"/>
              </a:rPr>
              <a:t>藉由</a:t>
            </a:r>
            <a:r>
              <a:rPr lang="zh-CN" altLang="en-US" sz="2000" dirty="0">
                <a:solidFill>
                  <a:srgbClr val="fefefe"/>
                </a:solidFill>
                <a:latin typeface="宋体"/>
                <a:ea typeface="宋体"/>
              </a:rPr>
              <a:t>學習歷程檔案的蒐集及反思，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dirty="0">
                <a:solidFill>
                  <a:srgbClr val="fefefe"/>
                </a:solidFill>
                <a:latin typeface="宋体"/>
                <a:ea typeface="宋体"/>
              </a:rPr>
              <a:t>幫</a:t>
            </a:r>
            <a:r>
              <a:rPr lang="zh-CN" altLang="en-US" sz="2000" dirty="0">
                <a:solidFill>
                  <a:srgbClr val="fefefe"/>
                </a:solidFill>
                <a:latin typeface="宋体"/>
                <a:ea typeface="宋体"/>
              </a:rPr>
              <a:t>助學生</a:t>
            </a:r>
            <a:r>
              <a:rPr lang="zh-CN" altLang="en-US" sz="2000" spc="-10" b="1" dirty="0">
                <a:solidFill>
                  <a:srgbClr val="fefefe"/>
                </a:solidFill>
                <a:latin typeface="宋体"/>
                <a:ea typeface="宋体"/>
              </a:rPr>
              <a:t>生涯</a:t>
            </a:r>
            <a:r>
              <a:rPr lang="zh-CN" altLang="en-US" sz="2000" b="1" dirty="0">
                <a:solidFill>
                  <a:srgbClr val="fefefe"/>
                </a:solidFill>
                <a:latin typeface="宋体"/>
                <a:ea typeface="宋体"/>
              </a:rPr>
              <a:t>定向</a:t>
            </a:r>
          </a:p>
        </p:txBody>
      </p:sp>
      <p:sp>
        <p:nvSpPr>
          <p:cNvPr id="578" name="TextBox 578"/>
          <p:cNvSpPr txBox="1"/>
          <p:nvPr/>
        </p:nvSpPr>
        <p:spPr>
          <a:xfrm>
            <a:off x="3210179" y="5515511"/>
            <a:ext cx="1030732" cy="617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000" spc="5" dirty="0">
                <a:solidFill>
                  <a:srgbClr val="fefefe"/>
                </a:solidFill>
                <a:latin typeface="宋体"/>
                <a:ea typeface="宋体"/>
              </a:rPr>
              <a:t>學習</a:t>
            </a:r>
            <a:r>
              <a:rPr lang="zh-CN" altLang="en-US" sz="2000" dirty="0">
                <a:solidFill>
                  <a:srgbClr val="fefefe"/>
                </a:solidFill>
                <a:latin typeface="宋体"/>
                <a:ea typeface="宋体"/>
              </a:rPr>
              <a:t>歷程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5" dirty="0">
                <a:solidFill>
                  <a:srgbClr val="fefefe"/>
                </a:solidFill>
                <a:latin typeface="宋体"/>
                <a:ea typeface="宋体"/>
              </a:rPr>
              <a:t>檔案</a:t>
            </a:r>
            <a:r>
              <a:rPr lang="zh-CN" altLang="en-US" sz="2000" dirty="0">
                <a:solidFill>
                  <a:srgbClr val="fefefe"/>
                </a:solidFill>
                <a:latin typeface="宋体"/>
                <a:ea typeface="宋体"/>
              </a:rPr>
              <a:t>蒐集</a:t>
            </a:r>
          </a:p>
        </p:txBody>
      </p:sp>
      <p:sp>
        <p:nvSpPr>
          <p:cNvPr id="579" name="TextBox 579"/>
          <p:cNvSpPr txBox="1"/>
          <p:nvPr/>
        </p:nvSpPr>
        <p:spPr>
          <a:xfrm>
            <a:off x="5263641" y="5515511"/>
            <a:ext cx="1030732" cy="617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6492">
              <a:lnSpc>
                <a:spcPct val="100000"/>
              </a:lnSpc>
            </a:pPr>
            <a:r>
              <a:rPr lang="zh-CN" altLang="en-US" sz="2000" dirty="0">
                <a:solidFill>
                  <a:srgbClr val="fefefe"/>
                </a:solidFill>
                <a:latin typeface="宋体"/>
                <a:ea typeface="宋体"/>
              </a:rPr>
              <a:t>修課和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5" dirty="0">
                <a:solidFill>
                  <a:srgbClr val="fefefe"/>
                </a:solidFill>
                <a:latin typeface="宋体"/>
                <a:ea typeface="宋体"/>
              </a:rPr>
              <a:t>參與</a:t>
            </a:r>
            <a:r>
              <a:rPr lang="zh-CN" altLang="en-US" sz="2000" dirty="0">
                <a:solidFill>
                  <a:srgbClr val="fefefe"/>
                </a:solidFill>
                <a:latin typeface="宋体"/>
                <a:ea typeface="宋体"/>
              </a:rPr>
              <a:t>活動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Freeform 580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Freeform 581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Freeform 582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Freeform 583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Freeform 584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Freeform 585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7" name="Picture 58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780" y="1531620"/>
            <a:ext cx="1790700" cy="1645920"/>
          </a:xfrm>
          <a:prstGeom prst="rect">
            <a:avLst/>
          </a:prstGeom>
        </p:spPr>
      </p:pic>
      <p:pic>
        <p:nvPicPr>
          <p:cNvPr id="588" name="Picture 588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1516380"/>
            <a:ext cx="8976359" cy="4671060"/>
          </a:xfrm>
          <a:prstGeom prst="rect">
            <a:avLst/>
          </a:prstGeom>
        </p:spPr>
      </p:pic>
      <p:sp>
        <p:nvSpPr>
          <p:cNvPr id="588" name="TextBox 588"/>
          <p:cNvSpPr txBox="1"/>
          <p:nvPr/>
        </p:nvSpPr>
        <p:spPr>
          <a:xfrm>
            <a:off x="747674" y="181454"/>
            <a:ext cx="11235468" cy="54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666"/>
              </a:lnSpc>
              <a:tabLst>
                <a:tab pos="10870666" algn="l"/>
              </a:tabLst>
            </a:pPr>
            <a:r>
              <a:rPr lang="zh-CN" altLang="en-US" sz="3200" spc="50" b="1" dirty="0">
                <a:solidFill>
                  <a:srgbClr val="1979ac"/>
                </a:solidFill>
                <a:latin typeface="宋体"/>
                <a:ea typeface="宋体"/>
              </a:rPr>
              <a:t>善</a:t>
            </a:r>
            <a:r>
              <a:rPr lang="zh-CN" altLang="en-US" sz="3200" spc="50" b="1" dirty="0">
                <a:solidFill>
                  <a:srgbClr val="1979ac"/>
                </a:solidFill>
                <a:latin typeface="宋体"/>
                <a:ea typeface="宋体"/>
              </a:rPr>
              <a:t>用</a:t>
            </a:r>
            <a:r>
              <a:rPr lang="en-US" altLang="zh-CN" sz="3200" spc="20" dirty="0">
                <a:solidFill>
                  <a:srgbClr val="1979ac"/>
                </a:solidFill>
                <a:latin typeface="Impact"/>
                <a:ea typeface="Impact"/>
              </a:rPr>
              <a:t>ColleGo</a:t>
            </a:r>
            <a:r>
              <a:rPr lang="en-US" altLang="zh-CN" sz="3200" spc="15" dirty="0">
                <a:solidFill>
                  <a:srgbClr val="1979ac"/>
                </a:solidFill>
                <a:latin typeface="Impact"/>
                <a:cs typeface="Impact"/>
              </a:rPr>
              <a:t> </a:t>
            </a:r>
            <a:r>
              <a:rPr lang="zh-CN" altLang="en-US" sz="3200" spc="55" b="1" dirty="0">
                <a:solidFill>
                  <a:srgbClr val="1979ac"/>
                </a:solidFill>
                <a:latin typeface="宋体"/>
                <a:ea typeface="宋体"/>
              </a:rPr>
              <a:t>網站</a:t>
            </a:r>
            <a:r>
              <a:rPr lang="zh-CN" altLang="en-US" sz="3200" spc="50" b="1" dirty="0">
                <a:solidFill>
                  <a:srgbClr val="000000"/>
                </a:solidFill>
                <a:latin typeface="宋体"/>
                <a:ea typeface="宋体"/>
              </a:rPr>
              <a:t>，協助生涯定向與學習準備	</a:t>
            </a:r>
            <a:r>
              <a:rPr lang="en-US" altLang="zh-CN" sz="1400" spc="-20" dirty="0">
                <a:solidFill>
                  <a:srgbClr val="fefefe"/>
                </a:solidFill>
                <a:latin typeface="Arial Black"/>
                <a:ea typeface="Arial Black"/>
              </a:rPr>
              <a:t>31</a:t>
            </a:r>
          </a:p>
        </p:txBody>
      </p:sp>
      <p:sp>
        <p:nvSpPr>
          <p:cNvPr id="589" name="TextBox 589"/>
          <p:cNvSpPr txBox="1"/>
          <p:nvPr/>
        </p:nvSpPr>
        <p:spPr>
          <a:xfrm>
            <a:off x="9936733" y="3198898"/>
            <a:ext cx="2134044" cy="202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en-US" altLang="zh-CN" sz="1200" spc="94" b="1" dirty="0">
                <a:solidFill>
                  <a:srgbClr val="001e5e"/>
                </a:solidFill>
                <a:latin typeface="Times New Roman"/>
                <a:ea typeface="Times New Roman"/>
              </a:rPr>
              <a:t>h</a:t>
            </a:r>
            <a:r>
              <a:rPr lang="en-US" altLang="zh-CN" sz="1200" spc="89" b="1" dirty="0">
                <a:solidFill>
                  <a:srgbClr val="001e5e"/>
                </a:solidFill>
                <a:latin typeface="Times New Roman"/>
                <a:ea typeface="Times New Roman"/>
              </a:rPr>
              <a:t>ttps://collego.ceec.edu.tw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Freeform 590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Freeform 591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Freeform 592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Freeform 593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Freeform 594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Freeform 595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7" name="Picture 59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580" y="1950720"/>
            <a:ext cx="1981200" cy="1988820"/>
          </a:xfrm>
          <a:prstGeom prst="rect">
            <a:avLst/>
          </a:prstGeom>
        </p:spPr>
      </p:pic>
      <p:pic>
        <p:nvPicPr>
          <p:cNvPr id="598" name="Picture 598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" y="1379220"/>
            <a:ext cx="9471659" cy="5166360"/>
          </a:xfrm>
          <a:prstGeom prst="rect">
            <a:avLst/>
          </a:prstGeom>
        </p:spPr>
      </p:pic>
      <p:sp>
        <p:nvSpPr>
          <p:cNvPr id="598" name="TextBox 598"/>
          <p:cNvSpPr txBox="1"/>
          <p:nvPr/>
        </p:nvSpPr>
        <p:spPr>
          <a:xfrm>
            <a:off x="688848" y="181454"/>
            <a:ext cx="11294295" cy="54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666"/>
              </a:lnSpc>
            </a:pPr>
            <a:r>
              <a:rPr lang="zh-CN" altLang="en-US" sz="3200" spc="-10" b="1" dirty="0">
                <a:solidFill>
                  <a:srgbClr val="1979ac"/>
                </a:solidFill>
                <a:latin typeface="宋体"/>
                <a:ea typeface="宋体"/>
              </a:rPr>
              <a:t>善用技</a:t>
            </a:r>
            <a:r>
              <a:rPr lang="zh-CN" altLang="en-US" sz="3200" spc="-10" b="1" dirty="0">
                <a:solidFill>
                  <a:srgbClr val="1979ac"/>
                </a:solidFill>
                <a:latin typeface="宋体"/>
                <a:ea typeface="宋体"/>
              </a:rPr>
              <a:t>專校</a:t>
            </a:r>
            <a:r>
              <a:rPr lang="zh-CN" altLang="en-US" sz="3200" spc="-10" b="1" dirty="0">
                <a:solidFill>
                  <a:srgbClr val="1979ac"/>
                </a:solidFill>
                <a:latin typeface="宋体"/>
                <a:ea typeface="宋体"/>
              </a:rPr>
              <a:t>院招生選才內涵網站</a:t>
            </a: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，了解發展進</a:t>
            </a: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路與學習準備</a:t>
            </a:r>
            <a:r>
              <a:rPr lang="zh-CN" altLang="en-US" sz="3200" spc="1180" b="1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32</a:t>
            </a:r>
          </a:p>
        </p:txBody>
      </p:sp>
      <p:sp>
        <p:nvSpPr>
          <p:cNvPr id="599" name="TextBox 599"/>
          <p:cNvSpPr txBox="1"/>
          <p:nvPr/>
        </p:nvSpPr>
        <p:spPr>
          <a:xfrm>
            <a:off x="9944354" y="3845219"/>
            <a:ext cx="1985185" cy="420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1e5e"/>
                </a:solidFill>
                <a:latin typeface="Arial"/>
                <a:ea typeface="Arial"/>
              </a:rPr>
              <a:t>https://www.techad</a:t>
            </a:r>
            <a:r>
              <a:rPr lang="en-US" altLang="zh-CN" sz="1200" dirty="0">
                <a:solidFill>
                  <a:srgbClr val="001e5e"/>
                </a:solidFill>
                <a:latin typeface="Arial"/>
                <a:ea typeface="Arial"/>
              </a:rPr>
              <a:t>mi.edu.tw/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200" spc="-15" dirty="0">
                <a:solidFill>
                  <a:srgbClr val="001e5e"/>
                </a:solidFill>
                <a:latin typeface="Arial"/>
                <a:ea typeface="Arial"/>
              </a:rPr>
              <a:t>111new//</a:t>
            </a:r>
            <a:r>
              <a:rPr lang="en-US" altLang="zh-CN" sz="1200" spc="-20" dirty="0">
                <a:solidFill>
                  <a:srgbClr val="001e5e"/>
                </a:solidFill>
                <a:latin typeface="Arial"/>
                <a:ea typeface="Arial"/>
              </a:rPr>
              <a:t>ap</a:t>
            </a:r>
            <a:r>
              <a:rPr lang="en-US" altLang="zh-CN" sz="1200" spc="-10" dirty="0">
                <a:solidFill>
                  <a:srgbClr val="001e5e"/>
                </a:solidFill>
                <a:latin typeface="Arial"/>
                <a:ea typeface="Arial"/>
              </a:rPr>
              <a:t>ply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Freeform 600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Freeform 601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Freeform 602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Freeform 603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Freeform 604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Freeform 605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7" name="Picture 60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19" y="998219"/>
            <a:ext cx="10309860" cy="5646420"/>
          </a:xfrm>
          <a:prstGeom prst="rect">
            <a:avLst/>
          </a:prstGeom>
        </p:spPr>
      </p:pic>
      <p:sp>
        <p:nvSpPr>
          <p:cNvPr id="607" name="TextBox 607"/>
          <p:cNvSpPr txBox="1"/>
          <p:nvPr/>
        </p:nvSpPr>
        <p:spPr>
          <a:xfrm>
            <a:off x="786993" y="193018"/>
            <a:ext cx="8745510" cy="2133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15" b="1" dirty="0">
                <a:solidFill>
                  <a:srgbClr val="000000"/>
                </a:solidFill>
                <a:latin typeface="宋体"/>
                <a:ea typeface="宋体"/>
              </a:rPr>
              <a:t>學生學習歷程檔案如何提供備審資料給大專校院</a:t>
            </a: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64"/>
              </a:lnSpc>
            </a:pPr>
            <a:endParaRPr lang="en-US" dirty="0" smtClean="0"/>
          </a:p>
          <a:p>
            <a:pPr marL="0" indent="2884576">
              <a:lnSpc>
                <a:spcPct val="121249"/>
              </a:lnSpc>
              <a:tabLst>
                <a:tab pos="6654698" algn="l"/>
              </a:tabLst>
            </a:pP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介</a:t>
            </a: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接	</a:t>
            </a:r>
            <a:r>
              <a:rPr lang="zh-CN" altLang="en-US" sz="2000" spc="-5" dirty="0">
                <a:solidFill>
                  <a:srgbClr val="000000"/>
                </a:solidFill>
                <a:latin typeface="宋体"/>
                <a:ea typeface="宋体"/>
              </a:rPr>
              <a:t>提供備審資料</a:t>
            </a:r>
          </a:p>
        </p:txBody>
      </p:sp>
      <p:sp>
        <p:nvSpPr>
          <p:cNvPr id="608" name="TextBox 608"/>
          <p:cNvSpPr txBox="1"/>
          <p:nvPr/>
        </p:nvSpPr>
        <p:spPr>
          <a:xfrm>
            <a:off x="11618341" y="181454"/>
            <a:ext cx="3648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33</a:t>
            </a:r>
          </a:p>
        </p:txBody>
      </p:sp>
      <p:sp>
        <p:nvSpPr>
          <p:cNvPr id="609" name="TextBox 609"/>
          <p:cNvSpPr txBox="1"/>
          <p:nvPr/>
        </p:nvSpPr>
        <p:spPr>
          <a:xfrm>
            <a:off x="1303019" y="2970074"/>
            <a:ext cx="1157224" cy="658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4554">
              <a:lnSpc>
                <a:spcPct val="109583"/>
              </a:lnSpc>
            </a:pPr>
            <a:r>
              <a:rPr lang="zh-CN" altLang="en-US" sz="1800" spc="-10" b="1" dirty="0">
                <a:solidFill>
                  <a:srgbClr val="fefefe"/>
                </a:solidFill>
                <a:latin typeface="宋体"/>
                <a:ea typeface="宋体"/>
              </a:rPr>
              <a:t>學習</a:t>
            </a:r>
            <a:r>
              <a:rPr lang="zh-CN" altLang="en-US" sz="1800" spc="-10" b="1" dirty="0">
                <a:solidFill>
                  <a:srgbClr val="fefefe"/>
                </a:solidFill>
                <a:latin typeface="宋体"/>
                <a:ea typeface="宋体"/>
              </a:rPr>
              <a:t>歷程</a:t>
            </a:r>
          </a:p>
          <a:p>
            <a:pPr>
              <a:lnSpc>
                <a:spcPts val="44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1800" spc="-10" b="1" dirty="0">
                <a:solidFill>
                  <a:srgbClr val="fefefe"/>
                </a:solidFill>
                <a:latin typeface="宋体"/>
                <a:ea typeface="宋体"/>
              </a:rPr>
              <a:t>中央</a:t>
            </a:r>
            <a:r>
              <a:rPr lang="zh-CN" altLang="en-US" sz="1800" spc="-5" b="1" dirty="0">
                <a:solidFill>
                  <a:srgbClr val="fefefe"/>
                </a:solidFill>
                <a:latin typeface="宋体"/>
                <a:ea typeface="宋体"/>
              </a:rPr>
              <a:t>資料庫</a:t>
            </a:r>
          </a:p>
        </p:txBody>
      </p:sp>
      <p:sp>
        <p:nvSpPr>
          <p:cNvPr id="610" name="TextBox 610"/>
          <p:cNvSpPr txBox="1"/>
          <p:nvPr/>
        </p:nvSpPr>
        <p:spPr>
          <a:xfrm>
            <a:off x="5782690" y="2923353"/>
            <a:ext cx="1157223" cy="829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5514">
              <a:lnSpc>
                <a:spcPct val="100000"/>
              </a:lnSpc>
            </a:pPr>
            <a:r>
              <a:rPr lang="zh-CN" altLang="en-US" sz="1800" spc="-25" b="1" dirty="0">
                <a:solidFill>
                  <a:srgbClr val="fefefe"/>
                </a:solidFill>
                <a:latin typeface="宋体"/>
                <a:ea typeface="宋体"/>
              </a:rPr>
              <a:t>甄選會</a:t>
            </a:r>
            <a:r>
              <a:rPr lang="zh-CN" altLang="en-US" sz="1800" spc="-10" b="1" dirty="0">
                <a:solidFill>
                  <a:srgbClr val="fefefe"/>
                </a:solidFill>
                <a:latin typeface="宋体"/>
                <a:ea typeface="宋体"/>
              </a:rPr>
              <a:t>/</a:t>
            </a:r>
          </a:p>
          <a:p>
            <a:pPr marL="0">
              <a:lnSpc>
                <a:spcPct val="100000"/>
              </a:lnSpc>
            </a:pPr>
            <a:r>
              <a:rPr lang="zh-CN" altLang="en-US" sz="1800" spc="-10" b="1" dirty="0">
                <a:solidFill>
                  <a:srgbClr val="fefefe"/>
                </a:solidFill>
                <a:latin typeface="宋体"/>
                <a:ea typeface="宋体"/>
              </a:rPr>
              <a:t>聯合</a:t>
            </a:r>
            <a:r>
              <a:rPr lang="zh-CN" altLang="en-US" sz="1800" spc="-5" b="1" dirty="0">
                <a:solidFill>
                  <a:srgbClr val="fefefe"/>
                </a:solidFill>
                <a:latin typeface="宋体"/>
                <a:ea typeface="宋体"/>
              </a:rPr>
              <a:t>會招生</a:t>
            </a:r>
          </a:p>
          <a:p>
            <a:pPr marL="0" indent="114554">
              <a:lnSpc>
                <a:spcPct val="100000"/>
              </a:lnSpc>
            </a:pPr>
            <a:r>
              <a:rPr lang="zh-CN" altLang="en-US" sz="1800" spc="-15" b="1" dirty="0">
                <a:solidFill>
                  <a:srgbClr val="fefefe"/>
                </a:solidFill>
                <a:latin typeface="宋体"/>
                <a:ea typeface="宋体"/>
              </a:rPr>
              <a:t>報名</a:t>
            </a:r>
            <a:r>
              <a:rPr lang="zh-CN" altLang="en-US" sz="1800" spc="-5" b="1" dirty="0">
                <a:solidFill>
                  <a:srgbClr val="fefefe"/>
                </a:solidFill>
                <a:latin typeface="宋体"/>
                <a:ea typeface="宋体"/>
              </a:rPr>
              <a:t>平臺</a:t>
            </a:r>
          </a:p>
        </p:txBody>
      </p:sp>
      <p:sp>
        <p:nvSpPr>
          <p:cNvPr id="611" name="TextBox 611"/>
          <p:cNvSpPr txBox="1"/>
          <p:nvPr/>
        </p:nvSpPr>
        <p:spPr>
          <a:xfrm>
            <a:off x="8969375" y="2904288"/>
            <a:ext cx="2362707" cy="1697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2607">
              <a:lnSpc>
                <a:spcPct val="109583"/>
              </a:lnSpc>
            </a:pPr>
            <a:r>
              <a:rPr lang="zh-CN" altLang="en-US" sz="1800" spc="-10" b="1" dirty="0">
                <a:solidFill>
                  <a:srgbClr val="000000"/>
                </a:solidFill>
                <a:latin typeface="宋体"/>
                <a:ea typeface="宋体"/>
              </a:rPr>
              <a:t>大學或技專校</a:t>
            </a:r>
            <a:r>
              <a:rPr lang="zh-CN" altLang="en-US" sz="1800" spc="-5" b="1" dirty="0">
                <a:solidFill>
                  <a:srgbClr val="000000"/>
                </a:solidFill>
                <a:latin typeface="宋体"/>
                <a:ea typeface="宋体"/>
              </a:rPr>
              <a:t>院校系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0"/>
              </a:lnSpc>
            </a:pPr>
            <a:endParaRPr lang="en-US" dirty="0" smtClean="0"/>
          </a:p>
          <a:p>
            <a:pPr hangingPunct="0" marL="0">
              <a:lnSpc>
                <a:spcPct val="12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宋体"/>
                <a:ea typeface="宋体"/>
              </a:rPr>
              <a:t>同學有</a:t>
            </a:r>
            <a:r>
              <a:rPr lang="zh-CN" altLang="en-US" sz="1400" dirty="0">
                <a:solidFill>
                  <a:srgbClr val="000000"/>
                </a:solidFill>
                <a:latin typeface="宋体"/>
                <a:ea typeface="宋体"/>
              </a:rPr>
              <a:t>勾選的課程學習成果</a:t>
            </a:r>
            <a:br/>
            <a:r>
              <a:rPr lang="zh-CN" altLang="en-US" sz="1400" spc="-5" dirty="0">
                <a:solidFill>
                  <a:srgbClr val="000000"/>
                </a:solidFill>
                <a:latin typeface="宋体"/>
                <a:ea typeface="宋体"/>
              </a:rPr>
              <a:t>及多元</a:t>
            </a:r>
            <a:r>
              <a:rPr lang="zh-CN" altLang="en-US" sz="1400" dirty="0">
                <a:solidFill>
                  <a:srgbClr val="000000"/>
                </a:solidFill>
                <a:latin typeface="宋体"/>
                <a:ea typeface="宋体"/>
              </a:rPr>
              <a:t>表現，大學或技專校</a:t>
            </a:r>
            <a:br/>
            <a:r>
              <a:rPr lang="zh-CN" altLang="en-US" sz="1400" dirty="0">
                <a:solidFill>
                  <a:srgbClr val="000000"/>
                </a:solidFill>
                <a:latin typeface="宋体"/>
                <a:ea typeface="宋体"/>
              </a:rPr>
              <a:t>院才</a:t>
            </a:r>
            <a:r>
              <a:rPr lang="zh-CN" altLang="en-US" sz="1400" spc="10" dirty="0">
                <a:solidFill>
                  <a:srgbClr val="000000"/>
                </a:solidFill>
                <a:latin typeface="宋体"/>
                <a:ea typeface="宋体"/>
              </a:rPr>
              <a:t>看得</a:t>
            </a:r>
            <a:r>
              <a:rPr lang="zh-CN" altLang="en-US" sz="1400" dirty="0">
                <a:solidFill>
                  <a:srgbClr val="000000"/>
                </a:solidFill>
                <a:latin typeface="宋体"/>
                <a:ea typeface="宋体"/>
              </a:rPr>
              <a:t>到。</a:t>
            </a:r>
          </a:p>
        </p:txBody>
      </p:sp>
      <p:sp>
        <p:nvSpPr>
          <p:cNvPr id="612" name="TextBox 612"/>
          <p:cNvSpPr txBox="1"/>
          <p:nvPr/>
        </p:nvSpPr>
        <p:spPr>
          <a:xfrm>
            <a:off x="2538095" y="4688021"/>
            <a:ext cx="538098" cy="761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spc="164" dirty="0">
                <a:solidFill>
                  <a:srgbClr val="fefefe"/>
                </a:solidFill>
                <a:latin typeface="宋体"/>
                <a:ea typeface="宋体"/>
              </a:rPr>
              <a:t>1</a:t>
            </a:r>
          </a:p>
          <a:p>
            <a:pPr>
              <a:lnSpc>
                <a:spcPts val="715"/>
              </a:lnSpc>
            </a:pPr>
            <a:endParaRPr lang="en-US" dirty="0" smtClean="0"/>
          </a:p>
          <a:p>
            <a:pPr marL="0" indent="16382">
              <a:lnSpc>
                <a:spcPct val="11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勾</a:t>
            </a:r>
            <a:r>
              <a:rPr lang="zh-CN" altLang="en-US" sz="2000" spc="-5" dirty="0">
                <a:solidFill>
                  <a:srgbClr val="000000"/>
                </a:solidFill>
                <a:latin typeface="宋体"/>
                <a:ea typeface="宋体"/>
              </a:rPr>
              <a:t>選</a:t>
            </a:r>
          </a:p>
        </p:txBody>
      </p:sp>
      <p:sp>
        <p:nvSpPr>
          <p:cNvPr id="613" name="TextBox 613"/>
          <p:cNvSpPr txBox="1"/>
          <p:nvPr/>
        </p:nvSpPr>
        <p:spPr>
          <a:xfrm>
            <a:off x="3120898" y="5028786"/>
            <a:ext cx="3239516" cy="579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35833"/>
              </a:lnSpc>
            </a:pPr>
            <a:r>
              <a:rPr lang="zh-CN" altLang="en-US" sz="1400" spc="-134" b="1" dirty="0">
                <a:solidFill>
                  <a:srgbClr val="bd331e"/>
                </a:solidFill>
                <a:latin typeface="宋体"/>
                <a:ea typeface="宋体"/>
              </a:rPr>
              <a:t>●</a:t>
            </a:r>
            <a:r>
              <a:rPr lang="zh-CN" altLang="en-US" sz="1400" spc="-134" b="1" dirty="0">
                <a:solidFill>
                  <a:srgbClr val="fe0000"/>
                </a:solidFill>
                <a:latin typeface="宋体"/>
                <a:ea typeface="宋体"/>
              </a:rPr>
              <a:t>課程</a:t>
            </a:r>
            <a:r>
              <a:rPr lang="zh-CN" altLang="en-US" sz="1400" spc="-134" b="1" dirty="0">
                <a:solidFill>
                  <a:srgbClr val="fe0000"/>
                </a:solidFill>
                <a:latin typeface="宋体"/>
                <a:ea typeface="宋体"/>
              </a:rPr>
              <a:t>學習成</a:t>
            </a:r>
            <a:r>
              <a:rPr lang="zh-CN" altLang="en-US" sz="1400" spc="-129" b="1" dirty="0">
                <a:solidFill>
                  <a:srgbClr val="fe0000"/>
                </a:solidFill>
                <a:latin typeface="宋体"/>
                <a:ea typeface="宋体"/>
              </a:rPr>
              <a:t>果</a:t>
            </a:r>
            <a:r>
              <a:rPr lang="zh-CN" altLang="en-US" sz="1400" spc="-134" dirty="0">
                <a:solidFill>
                  <a:srgbClr val="000000"/>
                </a:solidFill>
                <a:latin typeface="宋体"/>
                <a:ea typeface="宋体"/>
              </a:rPr>
              <a:t>：</a:t>
            </a:r>
            <a:r>
              <a:rPr lang="zh-CN" altLang="en-US" sz="1400" spc="-134" dirty="0">
                <a:solidFill>
                  <a:srgbClr val="000000"/>
                </a:solidFill>
                <a:latin typeface="宋体"/>
                <a:ea typeface="宋体"/>
              </a:rPr>
              <a:t>大</a:t>
            </a:r>
            <a:r>
              <a:rPr lang="zh-CN" altLang="en-US" sz="1400" spc="-134" dirty="0">
                <a:solidFill>
                  <a:srgbClr val="000000"/>
                </a:solidFill>
                <a:latin typeface="宋体"/>
                <a:ea typeface="宋体"/>
              </a:rPr>
              <a:t>學至多</a:t>
            </a:r>
            <a:r>
              <a:rPr lang="zh-CN" altLang="en-US" sz="1400" spc="-60" dirty="0">
                <a:solidFill>
                  <a:srgbClr val="3232fe"/>
                </a:solidFill>
                <a:latin typeface="宋体"/>
                <a:ea typeface="宋体"/>
              </a:rPr>
              <a:t>3</a:t>
            </a:r>
            <a:r>
              <a:rPr lang="zh-CN" altLang="en-US" sz="1400" spc="-135" dirty="0">
                <a:solidFill>
                  <a:srgbClr val="3232fe"/>
                </a:solidFill>
                <a:latin typeface="宋体"/>
                <a:ea typeface="宋体"/>
              </a:rPr>
              <a:t>件</a:t>
            </a:r>
            <a:r>
              <a:rPr lang="zh-CN" altLang="en-US" sz="1400" spc="-134" dirty="0">
                <a:solidFill>
                  <a:srgbClr val="000000"/>
                </a:solidFill>
                <a:latin typeface="宋体"/>
                <a:ea typeface="宋体"/>
              </a:rPr>
              <a:t>；</a:t>
            </a:r>
            <a:r>
              <a:rPr lang="zh-CN" altLang="en-US" sz="1400" spc="-134" dirty="0">
                <a:solidFill>
                  <a:srgbClr val="000000"/>
                </a:solidFill>
                <a:latin typeface="宋体"/>
                <a:ea typeface="宋体"/>
              </a:rPr>
              <a:t>技</a:t>
            </a:r>
            <a:r>
              <a:rPr lang="zh-CN" altLang="en-US" sz="1400" spc="-134" dirty="0">
                <a:solidFill>
                  <a:srgbClr val="000000"/>
                </a:solidFill>
                <a:latin typeface="宋体"/>
                <a:ea typeface="宋体"/>
              </a:rPr>
              <a:t>專至多</a:t>
            </a:r>
            <a:r>
              <a:rPr lang="zh-CN" altLang="en-US" sz="1400" spc="-60" dirty="0">
                <a:solidFill>
                  <a:srgbClr val="3232fe"/>
                </a:solidFill>
                <a:latin typeface="宋体"/>
                <a:ea typeface="宋体"/>
              </a:rPr>
              <a:t>9</a:t>
            </a:r>
            <a:r>
              <a:rPr lang="zh-CN" altLang="en-US" sz="1400" spc="-139" dirty="0">
                <a:solidFill>
                  <a:srgbClr val="3232fe"/>
                </a:solidFill>
                <a:latin typeface="宋体"/>
                <a:ea typeface="宋体"/>
              </a:rPr>
              <a:t>件</a:t>
            </a:r>
            <a:r>
              <a:rPr lang="zh-CN" altLang="en-US" sz="1400" spc="-55" b="1" dirty="0">
                <a:solidFill>
                  <a:srgbClr val="bd331e"/>
                </a:solidFill>
                <a:latin typeface="宋体"/>
                <a:ea typeface="宋体"/>
              </a:rPr>
              <a:t>●</a:t>
            </a:r>
            <a:r>
              <a:rPr lang="zh-CN" altLang="en-US" sz="1400" spc="-55" b="1" dirty="0">
                <a:solidFill>
                  <a:srgbClr val="fe0000"/>
                </a:solidFill>
                <a:latin typeface="宋体"/>
                <a:ea typeface="宋体"/>
              </a:rPr>
              <a:t>多元</a:t>
            </a:r>
            <a:r>
              <a:rPr lang="zh-CN" altLang="en-US" sz="1400" spc="-50" b="1" dirty="0">
                <a:solidFill>
                  <a:srgbClr val="fe0000"/>
                </a:solidFill>
                <a:latin typeface="宋体"/>
                <a:ea typeface="宋体"/>
              </a:rPr>
              <a:t>表現</a:t>
            </a:r>
            <a:r>
              <a:rPr lang="zh-CN" altLang="en-US" sz="1400" spc="-55" dirty="0">
                <a:solidFill>
                  <a:srgbClr val="115b81"/>
                </a:solidFill>
                <a:latin typeface="宋体"/>
                <a:ea typeface="宋体"/>
              </a:rPr>
              <a:t>：</a:t>
            </a:r>
            <a:r>
              <a:rPr lang="zh-CN" altLang="en-US" sz="1400" spc="-55" dirty="0">
                <a:solidFill>
                  <a:srgbClr val="000000"/>
                </a:solidFill>
                <a:latin typeface="宋体"/>
                <a:ea typeface="宋体"/>
              </a:rPr>
              <a:t>至多</a:t>
            </a:r>
            <a:r>
              <a:rPr lang="zh-CN" altLang="en-US" sz="1400" spc="-25" dirty="0">
                <a:solidFill>
                  <a:srgbClr val="3232fe"/>
                </a:solidFill>
                <a:latin typeface="宋体"/>
                <a:ea typeface="宋体"/>
              </a:rPr>
              <a:t>10</a:t>
            </a:r>
            <a:r>
              <a:rPr lang="zh-CN" altLang="en-US" sz="1400" spc="-55" dirty="0">
                <a:solidFill>
                  <a:srgbClr val="3232fe"/>
                </a:solidFill>
                <a:latin typeface="宋体"/>
                <a:ea typeface="宋体"/>
              </a:rPr>
              <a:t>件</a:t>
            </a:r>
          </a:p>
        </p:txBody>
      </p:sp>
      <p:sp>
        <p:nvSpPr>
          <p:cNvPr id="614" name="TextBox 614"/>
          <p:cNvSpPr txBox="1"/>
          <p:nvPr/>
        </p:nvSpPr>
        <p:spPr>
          <a:xfrm>
            <a:off x="2617597" y="5749893"/>
            <a:ext cx="161949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spc="164" dirty="0">
                <a:solidFill>
                  <a:srgbClr val="fefefe"/>
                </a:solidFill>
                <a:latin typeface="宋体"/>
                <a:ea typeface="宋体"/>
              </a:rPr>
              <a:t>2</a:t>
            </a:r>
          </a:p>
        </p:txBody>
      </p:sp>
      <p:sp>
        <p:nvSpPr>
          <p:cNvPr id="615" name="TextBox 615"/>
          <p:cNvSpPr txBox="1"/>
          <p:nvPr/>
        </p:nvSpPr>
        <p:spPr>
          <a:xfrm>
            <a:off x="2891917" y="5684038"/>
            <a:ext cx="4285714" cy="7877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3631">
              <a:lnSpc>
                <a:spcPct val="109583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上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傳其他</a:t>
            </a:r>
            <a:r>
              <a:rPr lang="zh-CN" altLang="en-US" sz="1800" spc="-5" dirty="0">
                <a:solidFill>
                  <a:srgbClr val="000000"/>
                </a:solidFill>
                <a:latin typeface="宋体"/>
                <a:ea typeface="宋体"/>
              </a:rPr>
              <a:t>資料</a:t>
            </a:r>
          </a:p>
          <a:p>
            <a:pPr hangingPunct="0" marL="0">
              <a:lnSpc>
                <a:spcPct val="109583"/>
              </a:lnSpc>
              <a:spcBef>
                <a:spcPts val="139"/>
              </a:spcBef>
            </a:pPr>
            <a:r>
              <a:rPr lang="zh-CN" altLang="en-US" sz="1400" spc="-34" b="1" dirty="0">
                <a:solidFill>
                  <a:srgbClr val="bd331e"/>
                </a:solidFill>
                <a:latin typeface="宋体"/>
                <a:ea typeface="宋体"/>
              </a:rPr>
              <a:t>●</a:t>
            </a:r>
            <a:r>
              <a:rPr lang="zh-CN" altLang="en-US" sz="1400" spc="-34" b="1" dirty="0">
                <a:solidFill>
                  <a:srgbClr val="bd331e"/>
                </a:solidFill>
                <a:latin typeface="宋体"/>
                <a:ea typeface="宋体"/>
              </a:rPr>
              <a:t>學習</a:t>
            </a:r>
            <a:r>
              <a:rPr lang="zh-CN" altLang="en-US" sz="1400" spc="-34" b="1" dirty="0">
                <a:solidFill>
                  <a:srgbClr val="bd331e"/>
                </a:solidFill>
                <a:latin typeface="宋体"/>
                <a:ea typeface="宋体"/>
              </a:rPr>
              <a:t>歷程</a:t>
            </a:r>
            <a:r>
              <a:rPr lang="zh-CN" altLang="en-US" sz="1400" spc="-34" b="1" dirty="0">
                <a:solidFill>
                  <a:srgbClr val="bd331e"/>
                </a:solidFill>
                <a:latin typeface="宋体"/>
                <a:ea typeface="宋体"/>
              </a:rPr>
              <a:t>自述</a:t>
            </a:r>
            <a:r>
              <a:rPr lang="zh-CN" altLang="en-US" sz="1200" spc="-15" dirty="0">
                <a:solidFill>
                  <a:srgbClr val="000000"/>
                </a:solidFill>
                <a:latin typeface="宋体"/>
                <a:ea typeface="宋体"/>
              </a:rPr>
              <a:t>(</a:t>
            </a:r>
            <a:r>
              <a:rPr lang="zh-CN" altLang="en-US" sz="1200" spc="-30" dirty="0">
                <a:solidFill>
                  <a:srgbClr val="000000"/>
                </a:solidFill>
                <a:latin typeface="宋体"/>
                <a:ea typeface="宋体"/>
              </a:rPr>
              <a:t>學習歷程反思</a:t>
            </a:r>
            <a:r>
              <a:rPr lang="zh-CN" altLang="en-US" sz="1200" spc="-30" dirty="0">
                <a:solidFill>
                  <a:srgbClr val="000000"/>
                </a:solidFill>
                <a:latin typeface="宋体"/>
                <a:ea typeface="宋体"/>
              </a:rPr>
              <a:t>、</a:t>
            </a:r>
            <a:r>
              <a:rPr lang="zh-CN" altLang="en-US" sz="1200" spc="-30" dirty="0">
                <a:solidFill>
                  <a:srgbClr val="000000"/>
                </a:solidFill>
                <a:latin typeface="宋体"/>
                <a:ea typeface="宋体"/>
              </a:rPr>
              <a:t>就讀動機</a:t>
            </a:r>
            <a:r>
              <a:rPr lang="zh-CN" altLang="en-US" sz="1200" spc="-30" dirty="0">
                <a:solidFill>
                  <a:srgbClr val="000000"/>
                </a:solidFill>
                <a:latin typeface="宋体"/>
                <a:ea typeface="宋体"/>
              </a:rPr>
              <a:t>、</a:t>
            </a:r>
            <a:r>
              <a:rPr lang="zh-CN" altLang="en-US" sz="1200" spc="-30" dirty="0">
                <a:solidFill>
                  <a:srgbClr val="000000"/>
                </a:solidFill>
                <a:latin typeface="宋体"/>
                <a:ea typeface="宋体"/>
              </a:rPr>
              <a:t>未來學習計畫等</a:t>
            </a:r>
            <a:r>
              <a:rPr lang="zh-CN" altLang="en-US" sz="1200" spc="-15" dirty="0">
                <a:solidFill>
                  <a:srgbClr val="000000"/>
                </a:solidFill>
                <a:latin typeface="宋体"/>
                <a:ea typeface="宋体"/>
              </a:rPr>
              <a:t>)</a:t>
            </a:r>
            <a:r>
              <a:rPr lang="zh-CN" altLang="en-US" sz="1200" dirty="0">
                <a:solidFill>
                  <a:srgbClr val="000000"/>
                </a:solidFill>
                <a:latin typeface="宋体"/>
                <a:cs typeface="宋体"/>
              </a:rPr>
              <a:t> </a:t>
            </a:r>
            <a:r>
              <a:rPr lang="zh-CN" altLang="en-US" sz="1400" spc="-60" b="1" dirty="0">
                <a:solidFill>
                  <a:srgbClr val="bd331e"/>
                </a:solidFill>
                <a:latin typeface="宋体"/>
                <a:ea typeface="宋体"/>
              </a:rPr>
              <a:t>●</a:t>
            </a:r>
            <a:r>
              <a:rPr lang="zh-CN" altLang="en-US" sz="1400" spc="-60" b="1" dirty="0">
                <a:solidFill>
                  <a:srgbClr val="bd331e"/>
                </a:solidFill>
                <a:latin typeface="宋体"/>
                <a:ea typeface="宋体"/>
              </a:rPr>
              <a:t>其他</a:t>
            </a:r>
            <a:r>
              <a:rPr lang="zh-CN" altLang="en-US" sz="1200" spc="-25" dirty="0">
                <a:solidFill>
                  <a:srgbClr val="000000"/>
                </a:solidFill>
                <a:latin typeface="宋体"/>
                <a:ea typeface="宋体"/>
              </a:rPr>
              <a:t>(</a:t>
            </a:r>
            <a:r>
              <a:rPr lang="zh-CN" altLang="en-US" sz="1200" spc="-50" dirty="0">
                <a:solidFill>
                  <a:srgbClr val="000000"/>
                </a:solidFill>
                <a:latin typeface="宋体"/>
                <a:ea typeface="宋体"/>
              </a:rPr>
              <a:t>各校系需求之補充資料等</a:t>
            </a:r>
            <a:r>
              <a:rPr lang="zh-CN" altLang="en-US" sz="1200" spc="-45" dirty="0">
                <a:solidFill>
                  <a:srgbClr val="000000"/>
                </a:solidFill>
                <a:latin typeface="宋体"/>
                <a:ea typeface="宋体"/>
              </a:rPr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Freeform 616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Freeform 617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Freeform 618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Freeform 619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fba80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Freeform 620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Freeform 621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3" name="Picture 62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922019"/>
            <a:ext cx="11788140" cy="5669280"/>
          </a:xfrm>
          <a:prstGeom prst="rect">
            <a:avLst/>
          </a:prstGeom>
        </p:spPr>
      </p:pic>
      <p:sp>
        <p:nvSpPr>
          <p:cNvPr id="623" name="TextBox 623"/>
          <p:cNvSpPr txBox="1"/>
          <p:nvPr/>
        </p:nvSpPr>
        <p:spPr>
          <a:xfrm>
            <a:off x="786993" y="197082"/>
            <a:ext cx="10429519" cy="6578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運</a:t>
            </a:r>
            <a:r>
              <a:rPr lang="zh-CN" altLang="en-US" sz="3200" spc="-15" b="1" dirty="0">
                <a:solidFill>
                  <a:srgbClr val="000000"/>
                </a:solidFill>
                <a:latin typeface="宋体"/>
                <a:ea typeface="宋体"/>
              </a:rPr>
              <a:t>用學生學習歷程</a:t>
            </a: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檔案產出升學備審資料有什麼優點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0"/>
              </a:lnSpc>
            </a:pPr>
            <a:endParaRPr lang="en-US" dirty="0" smtClean="0"/>
          </a:p>
          <a:p>
            <a:pPr marL="0" indent="8795283">
              <a:lnSpc>
                <a:spcPct val="110416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資料來源</a:t>
            </a:r>
            <a:r>
              <a:rPr lang="zh-CN" altLang="en-US" sz="1600" spc="-10" dirty="0">
                <a:solidFill>
                  <a:srgbClr val="000000"/>
                </a:solidFill>
                <a:latin typeface="宋体"/>
                <a:ea typeface="宋体"/>
              </a:rPr>
              <a:t>：</a:t>
            </a:r>
            <a:r>
              <a:rPr lang="zh-CN" altLang="en-US" sz="1600" spc="-5" dirty="0">
                <a:solidFill>
                  <a:srgbClr val="000000"/>
                </a:solidFill>
                <a:latin typeface="宋体"/>
                <a:ea typeface="宋体"/>
              </a:rPr>
              <a:t>高教司</a:t>
            </a:r>
          </a:p>
        </p:txBody>
      </p:sp>
      <p:sp>
        <p:nvSpPr>
          <p:cNvPr id="624" name="TextBox 624"/>
          <p:cNvSpPr txBox="1"/>
          <p:nvPr/>
        </p:nvSpPr>
        <p:spPr>
          <a:xfrm>
            <a:off x="11618341" y="181454"/>
            <a:ext cx="3648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34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Freeform 625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Freeform 626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Freeform 627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Freeform 628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Freeform 629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Freeform 630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Freeform 631"> 
				</p:cNvPr>
          <p:cNvSpPr/>
          <p:nvPr/>
        </p:nvSpPr>
        <p:spPr>
          <a:xfrm>
            <a:off x="-2914650" y="1403350"/>
            <a:ext cx="7181850" cy="7588250"/>
          </a:xfrm>
          <a:custGeom>
            <a:avLst/>
            <a:gdLst>
              <a:gd name="connsiteX0" fmla="*/ 6223 w 7181850"/>
              <a:gd name="connsiteY0" fmla="*/ 3805174 h 7588250"/>
              <a:gd name="connsiteX1" fmla="*/ 3597846 w 7181850"/>
              <a:gd name="connsiteY1" fmla="*/ 13462 h 7588250"/>
              <a:gd name="connsiteX2" fmla="*/ 7189342 w 7181850"/>
              <a:gd name="connsiteY2" fmla="*/ 3805174 h 7588250"/>
              <a:gd name="connsiteX3" fmla="*/ 3597846 w 7181850"/>
              <a:gd name="connsiteY3" fmla="*/ 7597013 h 7588250"/>
              <a:gd name="connsiteX4" fmla="*/ 6223 w 7181850"/>
              <a:gd name="connsiteY4" fmla="*/ 3805174 h 7588250"/>
              <a:gd name="connsiteX5" fmla="*/ 6223 w 7181850"/>
              <a:gd name="connsiteY5" fmla="*/ 3805174 h 758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850" h="7588250">
                <a:moveTo>
                  <a:pt x="6223" y="3805174"/>
                </a:moveTo>
                <a:cubicBezTo>
                  <a:pt x="6223" y="1711071"/>
                  <a:pt x="1614297" y="13462"/>
                  <a:pt x="3597846" y="13462"/>
                </a:cubicBezTo>
                <a:cubicBezTo>
                  <a:pt x="5581395" y="13462"/>
                  <a:pt x="7189342" y="1711071"/>
                  <a:pt x="7189342" y="3805174"/>
                </a:cubicBezTo>
                <a:cubicBezTo>
                  <a:pt x="7189342" y="5899378"/>
                  <a:pt x="5581395" y="7597013"/>
                  <a:pt x="3597846" y="7597013"/>
                </a:cubicBezTo>
                <a:cubicBezTo>
                  <a:pt x="1614297" y="7597013"/>
                  <a:pt x="6223" y="5899378"/>
                  <a:pt x="6223" y="3805174"/>
                </a:cubicBezTo>
                <a:lnTo>
                  <a:pt x="6223" y="3805174"/>
                </a:lnTo>
                <a:close/>
              </a:path>
            </a:pathLst>
          </a:custGeom>
          <a:solidFill>
            <a:srgbClr val="e26b0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Freeform 632"> 
				</p:cNvPr>
          <p:cNvSpPr/>
          <p:nvPr/>
        </p:nvSpPr>
        <p:spPr>
          <a:xfrm>
            <a:off x="-2794000" y="1511300"/>
            <a:ext cx="6934200" cy="7366000"/>
          </a:xfrm>
          <a:custGeom>
            <a:avLst/>
            <a:gdLst>
              <a:gd name="connsiteX0" fmla="*/ 7620 w 6934200"/>
              <a:gd name="connsiteY0" fmla="*/ 3697224 h 7366000"/>
              <a:gd name="connsiteX1" fmla="*/ 3477196 w 6934200"/>
              <a:gd name="connsiteY1" fmla="*/ 19304 h 7366000"/>
              <a:gd name="connsiteX2" fmla="*/ 6946772 w 6934200"/>
              <a:gd name="connsiteY2" fmla="*/ 3697224 h 7366000"/>
              <a:gd name="connsiteX3" fmla="*/ 3477196 w 6934200"/>
              <a:gd name="connsiteY3" fmla="*/ 7375271 h 7366000"/>
              <a:gd name="connsiteX4" fmla="*/ 7620 w 6934200"/>
              <a:gd name="connsiteY4" fmla="*/ 3697224 h 7366000"/>
              <a:gd name="connsiteX5" fmla="*/ 7620 w 6934200"/>
              <a:gd name="connsiteY5" fmla="*/ 3697224 h 73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4200" h="7366000">
                <a:moveTo>
                  <a:pt x="7620" y="3697224"/>
                </a:moveTo>
                <a:cubicBezTo>
                  <a:pt x="7620" y="1665986"/>
                  <a:pt x="1561020" y="19304"/>
                  <a:pt x="3477196" y="19304"/>
                </a:cubicBezTo>
                <a:cubicBezTo>
                  <a:pt x="5393435" y="19304"/>
                  <a:pt x="6946772" y="1665986"/>
                  <a:pt x="6946772" y="3697224"/>
                </a:cubicBezTo>
                <a:cubicBezTo>
                  <a:pt x="6946772" y="5728551"/>
                  <a:pt x="5393435" y="7375271"/>
                  <a:pt x="3477196" y="7375271"/>
                </a:cubicBezTo>
                <a:cubicBezTo>
                  <a:pt x="1561020" y="7375271"/>
                  <a:pt x="7620" y="5728551"/>
                  <a:pt x="7620" y="3697224"/>
                </a:cubicBezTo>
                <a:lnTo>
                  <a:pt x="7620" y="3697224"/>
                </a:lnTo>
                <a:close/>
              </a:path>
            </a:pathLst>
          </a:custGeom>
          <a:solidFill>
            <a:srgbClr val="e26b0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4" name="Picture 63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980"/>
            <a:ext cx="4305300" cy="5494020"/>
          </a:xfrm>
          <a:prstGeom prst="rect">
            <a:avLst/>
          </a:prstGeom>
        </p:spPr>
      </p:pic>
      <p:sp>
        <p:nvSpPr>
          <p:cNvPr id="634" name="Freeform 634"> 
				</p:cNvPr>
          <p:cNvSpPr/>
          <p:nvPr/>
        </p:nvSpPr>
        <p:spPr>
          <a:xfrm>
            <a:off x="4102100" y="2781300"/>
            <a:ext cx="6350000" cy="38100"/>
          </a:xfrm>
          <a:custGeom>
            <a:avLst/>
            <a:gdLst>
              <a:gd name="connsiteX0" fmla="*/ 24257 w 6350000"/>
              <a:gd name="connsiteY0" fmla="*/ 17018 h 38100"/>
              <a:gd name="connsiteX1" fmla="*/ 1606169 w 6350000"/>
              <a:gd name="connsiteY1" fmla="*/ 17018 h 38100"/>
              <a:gd name="connsiteX2" fmla="*/ 3188081 w 6350000"/>
              <a:gd name="connsiteY2" fmla="*/ 17018 h 38100"/>
              <a:gd name="connsiteX3" fmla="*/ 4769993 w 6350000"/>
              <a:gd name="connsiteY3" fmla="*/ 17018 h 38100"/>
              <a:gd name="connsiteX4" fmla="*/ 6351905 w 6350000"/>
              <a:gd name="connsiteY4" fmla="*/ 17018 h 38100"/>
              <a:gd name="connsiteX5" fmla="*/ 6351905 w 6350000"/>
              <a:gd name="connsiteY5" fmla="*/ 39878 h 38100"/>
              <a:gd name="connsiteX6" fmla="*/ 4769993 w 6350000"/>
              <a:gd name="connsiteY6" fmla="*/ 39878 h 38100"/>
              <a:gd name="connsiteX7" fmla="*/ 3188081 w 6350000"/>
              <a:gd name="connsiteY7" fmla="*/ 39878 h 38100"/>
              <a:gd name="connsiteX8" fmla="*/ 1606169 w 6350000"/>
              <a:gd name="connsiteY8" fmla="*/ 39878 h 38100"/>
              <a:gd name="connsiteX9" fmla="*/ 24257 w 6350000"/>
              <a:gd name="connsiteY9" fmla="*/ 39878 h 38100"/>
              <a:gd name="connsiteX10" fmla="*/ 24257 w 6350000"/>
              <a:gd name="connsiteY10" fmla="*/ 17018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0000" h="38100">
                <a:moveTo>
                  <a:pt x="24257" y="17018"/>
                </a:moveTo>
                <a:lnTo>
                  <a:pt x="1606169" y="17018"/>
                </a:lnTo>
                <a:lnTo>
                  <a:pt x="3188081" y="17018"/>
                </a:lnTo>
                <a:lnTo>
                  <a:pt x="4769993" y="17018"/>
                </a:lnTo>
                <a:lnTo>
                  <a:pt x="6351905" y="17018"/>
                </a:lnTo>
                <a:lnTo>
                  <a:pt x="6351905" y="39878"/>
                </a:lnTo>
                <a:lnTo>
                  <a:pt x="4769993" y="39878"/>
                </a:lnTo>
                <a:lnTo>
                  <a:pt x="3188081" y="39878"/>
                </a:lnTo>
                <a:lnTo>
                  <a:pt x="1606169" y="39878"/>
                </a:lnTo>
                <a:lnTo>
                  <a:pt x="24257" y="39878"/>
                </a:lnTo>
                <a:lnTo>
                  <a:pt x="24257" y="17018"/>
                </a:lnTo>
                <a:close/>
              </a:path>
            </a:pathLst>
          </a:custGeom>
          <a:solidFill>
            <a:srgbClr val="3232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Freeform 635"> 
				</p:cNvPr>
          <p:cNvSpPr/>
          <p:nvPr/>
        </p:nvSpPr>
        <p:spPr>
          <a:xfrm>
            <a:off x="4381500" y="3213100"/>
            <a:ext cx="4267200" cy="25400"/>
          </a:xfrm>
          <a:custGeom>
            <a:avLst/>
            <a:gdLst>
              <a:gd name="connsiteX0" fmla="*/ 14604 w 4267200"/>
              <a:gd name="connsiteY0" fmla="*/ 13462 h 25400"/>
              <a:gd name="connsiteX1" fmla="*/ 1434972 w 4267200"/>
              <a:gd name="connsiteY1" fmla="*/ 13462 h 25400"/>
              <a:gd name="connsiteX2" fmla="*/ 2855341 w 4267200"/>
              <a:gd name="connsiteY2" fmla="*/ 13462 h 25400"/>
              <a:gd name="connsiteX3" fmla="*/ 4275708 w 4267200"/>
              <a:gd name="connsiteY3" fmla="*/ 13462 h 25400"/>
              <a:gd name="connsiteX4" fmla="*/ 4275708 w 4267200"/>
              <a:gd name="connsiteY4" fmla="*/ 36322 h 25400"/>
              <a:gd name="connsiteX5" fmla="*/ 2855341 w 4267200"/>
              <a:gd name="connsiteY5" fmla="*/ 36322 h 25400"/>
              <a:gd name="connsiteX6" fmla="*/ 1434972 w 4267200"/>
              <a:gd name="connsiteY6" fmla="*/ 36322 h 25400"/>
              <a:gd name="connsiteX7" fmla="*/ 14604 w 4267200"/>
              <a:gd name="connsiteY7" fmla="*/ 36322 h 25400"/>
              <a:gd name="connsiteX8" fmla="*/ 14604 w 4267200"/>
              <a:gd name="connsiteY8" fmla="*/ 13462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25400">
                <a:moveTo>
                  <a:pt x="14604" y="13462"/>
                </a:moveTo>
                <a:lnTo>
                  <a:pt x="1434972" y="13462"/>
                </a:lnTo>
                <a:lnTo>
                  <a:pt x="2855341" y="13462"/>
                </a:lnTo>
                <a:lnTo>
                  <a:pt x="4275708" y="13462"/>
                </a:lnTo>
                <a:lnTo>
                  <a:pt x="4275708" y="36322"/>
                </a:lnTo>
                <a:lnTo>
                  <a:pt x="2855341" y="36322"/>
                </a:lnTo>
                <a:lnTo>
                  <a:pt x="1434972" y="36322"/>
                </a:lnTo>
                <a:lnTo>
                  <a:pt x="14604" y="36322"/>
                </a:lnTo>
                <a:lnTo>
                  <a:pt x="14604" y="13462"/>
                </a:lnTo>
                <a:close/>
              </a:path>
            </a:pathLst>
          </a:custGeom>
          <a:solidFill>
            <a:srgbClr val="3232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Freeform 636"> 
				</p:cNvPr>
          <p:cNvSpPr/>
          <p:nvPr/>
        </p:nvSpPr>
        <p:spPr>
          <a:xfrm>
            <a:off x="4902200" y="5473700"/>
            <a:ext cx="5981700" cy="38100"/>
          </a:xfrm>
          <a:custGeom>
            <a:avLst/>
            <a:gdLst>
              <a:gd name="connsiteX0" fmla="*/ 15240 w 5981700"/>
              <a:gd name="connsiteY0" fmla="*/ 23241 h 38100"/>
              <a:gd name="connsiteX1" fmla="*/ 1508378 w 5981700"/>
              <a:gd name="connsiteY1" fmla="*/ 23241 h 38100"/>
              <a:gd name="connsiteX2" fmla="*/ 3001518 w 5981700"/>
              <a:gd name="connsiteY2" fmla="*/ 23241 h 38100"/>
              <a:gd name="connsiteX3" fmla="*/ 4494656 w 5981700"/>
              <a:gd name="connsiteY3" fmla="*/ 23241 h 38100"/>
              <a:gd name="connsiteX4" fmla="*/ 5987795 w 5981700"/>
              <a:gd name="connsiteY4" fmla="*/ 23241 h 38100"/>
              <a:gd name="connsiteX5" fmla="*/ 5987795 w 5981700"/>
              <a:gd name="connsiteY5" fmla="*/ 46101 h 38100"/>
              <a:gd name="connsiteX6" fmla="*/ 4494656 w 5981700"/>
              <a:gd name="connsiteY6" fmla="*/ 46101 h 38100"/>
              <a:gd name="connsiteX7" fmla="*/ 3001518 w 5981700"/>
              <a:gd name="connsiteY7" fmla="*/ 46101 h 38100"/>
              <a:gd name="connsiteX8" fmla="*/ 1508378 w 5981700"/>
              <a:gd name="connsiteY8" fmla="*/ 46101 h 38100"/>
              <a:gd name="connsiteX9" fmla="*/ 15240 w 5981700"/>
              <a:gd name="connsiteY9" fmla="*/ 46101 h 38100"/>
              <a:gd name="connsiteX10" fmla="*/ 15240 w 5981700"/>
              <a:gd name="connsiteY10" fmla="*/ 23241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1700" h="38100">
                <a:moveTo>
                  <a:pt x="15240" y="23241"/>
                </a:moveTo>
                <a:lnTo>
                  <a:pt x="1508378" y="23241"/>
                </a:lnTo>
                <a:lnTo>
                  <a:pt x="3001518" y="23241"/>
                </a:lnTo>
                <a:lnTo>
                  <a:pt x="4494656" y="23241"/>
                </a:lnTo>
                <a:lnTo>
                  <a:pt x="5987795" y="23241"/>
                </a:lnTo>
                <a:lnTo>
                  <a:pt x="5987795" y="46101"/>
                </a:lnTo>
                <a:lnTo>
                  <a:pt x="4494656" y="46101"/>
                </a:lnTo>
                <a:lnTo>
                  <a:pt x="3001518" y="46101"/>
                </a:lnTo>
                <a:lnTo>
                  <a:pt x="1508378" y="46101"/>
                </a:lnTo>
                <a:lnTo>
                  <a:pt x="15240" y="46101"/>
                </a:lnTo>
                <a:lnTo>
                  <a:pt x="15240" y="23241"/>
                </a:lnTo>
                <a:close/>
              </a:path>
            </a:pathLst>
          </a:custGeom>
          <a:solidFill>
            <a:srgbClr val="3232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Freeform 637"> 
				</p:cNvPr>
          <p:cNvSpPr/>
          <p:nvPr/>
        </p:nvSpPr>
        <p:spPr>
          <a:xfrm>
            <a:off x="5168900" y="5905500"/>
            <a:ext cx="3924300" cy="38100"/>
          </a:xfrm>
          <a:custGeom>
            <a:avLst/>
            <a:gdLst>
              <a:gd name="connsiteX0" fmla="*/ 18288 w 3924300"/>
              <a:gd name="connsiteY0" fmla="*/ 19672 h 38100"/>
              <a:gd name="connsiteX1" fmla="*/ 1320291 w 3924300"/>
              <a:gd name="connsiteY1" fmla="*/ 19672 h 38100"/>
              <a:gd name="connsiteX2" fmla="*/ 2622295 w 3924300"/>
              <a:gd name="connsiteY2" fmla="*/ 19672 h 38100"/>
              <a:gd name="connsiteX3" fmla="*/ 3924300 w 3924300"/>
              <a:gd name="connsiteY3" fmla="*/ 19672 h 38100"/>
              <a:gd name="connsiteX4" fmla="*/ 3924300 w 3924300"/>
              <a:gd name="connsiteY4" fmla="*/ 42532 h 38100"/>
              <a:gd name="connsiteX5" fmla="*/ 2622295 w 3924300"/>
              <a:gd name="connsiteY5" fmla="*/ 42532 h 38100"/>
              <a:gd name="connsiteX6" fmla="*/ 1320291 w 3924300"/>
              <a:gd name="connsiteY6" fmla="*/ 42532 h 38100"/>
              <a:gd name="connsiteX7" fmla="*/ 18288 w 3924300"/>
              <a:gd name="connsiteY7" fmla="*/ 42532 h 38100"/>
              <a:gd name="connsiteX8" fmla="*/ 18288 w 3924300"/>
              <a:gd name="connsiteY8" fmla="*/ 19672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8100">
                <a:moveTo>
                  <a:pt x="18288" y="19672"/>
                </a:moveTo>
                <a:lnTo>
                  <a:pt x="1320291" y="19672"/>
                </a:lnTo>
                <a:lnTo>
                  <a:pt x="2622295" y="19672"/>
                </a:lnTo>
                <a:lnTo>
                  <a:pt x="3924300" y="19672"/>
                </a:lnTo>
                <a:lnTo>
                  <a:pt x="3924300" y="42532"/>
                </a:lnTo>
                <a:lnTo>
                  <a:pt x="2622295" y="42532"/>
                </a:lnTo>
                <a:lnTo>
                  <a:pt x="1320291" y="42532"/>
                </a:lnTo>
                <a:lnTo>
                  <a:pt x="18288" y="42532"/>
                </a:lnTo>
                <a:lnTo>
                  <a:pt x="18288" y="19672"/>
                </a:lnTo>
                <a:close/>
              </a:path>
            </a:pathLst>
          </a:custGeom>
          <a:solidFill>
            <a:srgbClr val="3232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TextBox 638"/>
          <p:cNvSpPr txBox="1"/>
          <p:nvPr/>
        </p:nvSpPr>
        <p:spPr>
          <a:xfrm>
            <a:off x="188976" y="212576"/>
            <a:ext cx="11102594" cy="4268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98017">
              <a:lnSpc>
                <a:spcPct val="110000"/>
              </a:lnSpc>
            </a:pPr>
            <a:r>
              <a:rPr lang="zh-CN" altLang="en-US" sz="3200" spc="-15" b="1" dirty="0">
                <a:solidFill>
                  <a:srgbClr val="000000"/>
                </a:solidFill>
                <a:latin typeface="宋体"/>
                <a:ea typeface="宋体"/>
              </a:rPr>
              <a:t>學生</a:t>
            </a: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學習歷程檔案的關鍵提醒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hangingPunct="0" marL="3983989" indent="-457200">
              <a:lnSpc>
                <a:spcPct val="129999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Wingdings"/>
                <a:ea typeface="Wingdings"/>
              </a:rPr>
              <a:t></a:t>
            </a:r>
            <a:r>
              <a:rPr lang="en-US" altLang="zh-CN" sz="2800" spc="-129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學生學習歷程檔案作為備審資料是</a:t>
            </a:r>
            <a:r>
              <a:rPr lang="zh-CN" altLang="en-US" sz="2800" spc="-20" b="1" dirty="0">
                <a:solidFill>
                  <a:srgbClr val="fe0000"/>
                </a:solidFill>
                <a:latin typeface="宋体"/>
                <a:ea typeface="宋体"/>
              </a:rPr>
              <a:t>成果組合</a:t>
            </a:r>
            <a:r>
              <a:rPr lang="zh-CN" altLang="en-US" sz="2800" spc="-10" b="1" dirty="0">
                <a:solidFill>
                  <a:srgbClr val="000000"/>
                </a:solidFill>
                <a:latin typeface="宋体"/>
                <a:ea typeface="宋体"/>
              </a:rPr>
              <a:t>，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不</a:t>
            </a:r>
            <a:r>
              <a:rPr lang="zh-CN" altLang="en-US" sz="2800" spc="-20" b="1" dirty="0">
                <a:solidFill>
                  <a:srgbClr val="000000"/>
                </a:solidFill>
                <a:latin typeface="宋体"/>
                <a:ea typeface="宋体"/>
              </a:rPr>
              <a:t>包括獎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懲紀錄、出缺勤紀錄</a:t>
            </a:r>
          </a:p>
          <a:p>
            <a:pPr marL="0" indent="3938015">
              <a:lnSpc>
                <a:spcPct val="100000"/>
              </a:lnSpc>
              <a:spcBef>
                <a:spcPts val="215"/>
              </a:spcBef>
            </a:pPr>
            <a:r>
              <a:rPr lang="zh-CN" altLang="en-US" sz="2800" spc="-45" b="1" dirty="0">
                <a:solidFill>
                  <a:srgbClr val="3232fe"/>
                </a:solidFill>
                <a:latin typeface="宋体"/>
                <a:ea typeface="宋体"/>
              </a:rPr>
              <a:t>★沒有鉅細靡遺記錄學生高中學</a:t>
            </a:r>
            <a:r>
              <a:rPr lang="zh-CN" altLang="en-US" sz="2800" spc="-40" b="1" dirty="0">
                <a:solidFill>
                  <a:srgbClr val="3232fe"/>
                </a:solidFill>
                <a:latin typeface="宋体"/>
                <a:ea typeface="宋体"/>
              </a:rPr>
              <a:t>習過程，</a:t>
            </a:r>
          </a:p>
          <a:p>
            <a:pPr marL="0">
              <a:lnSpc>
                <a:spcPct val="96249"/>
              </a:lnSpc>
            </a:pPr>
            <a:r>
              <a:rPr lang="zh-CN" altLang="en-US" sz="12000" spc="-3229" b="1" dirty="0">
                <a:solidFill>
                  <a:srgbClr val="fefefe"/>
                </a:solidFill>
                <a:latin typeface="宋体"/>
                <a:ea typeface="宋体"/>
              </a:rPr>
              <a:t>打破</a:t>
            </a:r>
            <a:r>
              <a:rPr lang="zh-CN" altLang="en-US" sz="12000" spc="-1614" b="1" dirty="0">
                <a:solidFill>
                  <a:srgbClr val="fefefe"/>
                </a:solidFill>
                <a:latin typeface="宋体"/>
                <a:cs typeface="宋体"/>
              </a:rPr>
              <a:t> </a:t>
            </a:r>
            <a:r>
              <a:rPr lang="zh-CN" altLang="en-US" sz="2800" spc="-755" b="1" dirty="0">
                <a:solidFill>
                  <a:srgbClr val="3232fe"/>
                </a:solidFill>
                <a:latin typeface="宋体"/>
                <a:ea typeface="宋体"/>
              </a:rPr>
              <a:t>重質不重量，不是軍備競賽</a:t>
            </a:r>
            <a:r>
              <a:rPr lang="en-US" altLang="zh-CN" sz="2800" spc="-544" dirty="0">
                <a:solidFill>
                  <a:srgbClr val="000000"/>
                </a:solidFill>
                <a:latin typeface="Wingdings"/>
                <a:ea typeface="Wingdings"/>
              </a:rPr>
              <a:t></a:t>
            </a:r>
            <a:r>
              <a:rPr lang="en-US" altLang="zh-CN" sz="2800" spc="-76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2800" spc="-755" b="1" dirty="0">
                <a:solidFill>
                  <a:srgbClr val="000000"/>
                </a:solidFill>
                <a:latin typeface="宋体"/>
                <a:ea typeface="宋体"/>
              </a:rPr>
              <a:t>學生從</a:t>
            </a:r>
            <a:r>
              <a:rPr lang="zh-CN" altLang="en-US" sz="2800" spc="-750" b="1" dirty="0">
                <a:solidFill>
                  <a:srgbClr val="000000"/>
                </a:solidFill>
                <a:latin typeface="宋体"/>
                <a:ea typeface="宋体"/>
              </a:rPr>
              <a:t>甄選</a:t>
            </a:r>
            <a:r>
              <a:rPr lang="zh-CN" altLang="en-US" sz="2800" spc="-755" b="1" dirty="0">
                <a:solidFill>
                  <a:srgbClr val="000000"/>
                </a:solidFill>
                <a:latin typeface="宋体"/>
                <a:ea typeface="宋体"/>
              </a:rPr>
              <a:t>會</a:t>
            </a:r>
            <a:r>
              <a:rPr lang="zh-CN" altLang="en-US" sz="2800" spc="-379" b="1" dirty="0">
                <a:solidFill>
                  <a:srgbClr val="000000"/>
                </a:solidFill>
                <a:latin typeface="宋体"/>
                <a:ea typeface="宋体"/>
              </a:rPr>
              <a:t>/</a:t>
            </a:r>
            <a:r>
              <a:rPr lang="zh-CN" altLang="en-US" sz="2800" spc="-755" b="1" dirty="0">
                <a:solidFill>
                  <a:srgbClr val="000000"/>
                </a:solidFill>
                <a:latin typeface="宋体"/>
                <a:ea typeface="宋体"/>
              </a:rPr>
              <a:t>聯合會</a:t>
            </a:r>
            <a:r>
              <a:rPr lang="zh-CN" altLang="en-US" sz="2800" spc="-750" b="1" dirty="0">
                <a:solidFill>
                  <a:srgbClr val="000000"/>
                </a:solidFill>
                <a:latin typeface="宋体"/>
                <a:ea typeface="宋体"/>
              </a:rPr>
              <a:t>招生報名</a:t>
            </a:r>
            <a:r>
              <a:rPr lang="zh-CN" altLang="en-US" sz="2800" spc="-760" b="1" dirty="0">
                <a:solidFill>
                  <a:srgbClr val="000000"/>
                </a:solidFill>
                <a:latin typeface="宋体"/>
                <a:ea typeface="宋体"/>
              </a:rPr>
              <a:t>平臺</a:t>
            </a:r>
            <a:r>
              <a:rPr lang="zh-CN" altLang="en-US" sz="2800" spc="-750" b="1" dirty="0">
                <a:solidFill>
                  <a:srgbClr val="fe0000"/>
                </a:solidFill>
                <a:latin typeface="宋体"/>
                <a:ea typeface="宋体"/>
              </a:rPr>
              <a:t>勾選</a:t>
            </a:r>
          </a:p>
        </p:txBody>
      </p:sp>
      <p:sp>
        <p:nvSpPr>
          <p:cNvPr id="639" name="TextBox 639"/>
          <p:cNvSpPr txBox="1"/>
          <p:nvPr/>
        </p:nvSpPr>
        <p:spPr>
          <a:xfrm>
            <a:off x="11618341" y="181454"/>
            <a:ext cx="3648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35</a:t>
            </a:r>
          </a:p>
        </p:txBody>
      </p:sp>
      <p:sp>
        <p:nvSpPr>
          <p:cNvPr id="640" name="TextBox 640"/>
          <p:cNvSpPr txBox="1"/>
          <p:nvPr/>
        </p:nvSpPr>
        <p:spPr>
          <a:xfrm>
            <a:off x="188976" y="4763251"/>
            <a:ext cx="3062859" cy="182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2000" spc="-45" b="1" dirty="0">
                <a:solidFill>
                  <a:srgbClr val="fefefe"/>
                </a:solidFill>
                <a:latin typeface="宋体"/>
                <a:ea typeface="宋体"/>
              </a:rPr>
              <a:t>迷</a:t>
            </a:r>
            <a:r>
              <a:rPr lang="zh-CN" altLang="en-US" sz="12000" spc="-45" b="1" dirty="0">
                <a:solidFill>
                  <a:srgbClr val="fefefe"/>
                </a:solidFill>
                <a:latin typeface="宋体"/>
                <a:ea typeface="宋体"/>
              </a:rPr>
              <a:t>思</a:t>
            </a:r>
          </a:p>
        </p:txBody>
      </p:sp>
      <p:sp>
        <p:nvSpPr>
          <p:cNvPr id="641" name="TextBox 641"/>
          <p:cNvSpPr txBox="1"/>
          <p:nvPr/>
        </p:nvSpPr>
        <p:spPr>
          <a:xfrm>
            <a:off x="4918202" y="4487613"/>
            <a:ext cx="5985890" cy="1459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813">
              <a:lnSpc>
                <a:spcPct val="109583"/>
              </a:lnSpc>
            </a:pP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學習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歷程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檔案</a:t>
            </a:r>
            <a:r>
              <a:rPr lang="zh-CN" altLang="en-US" sz="2800" spc="-20" b="1" dirty="0">
                <a:solidFill>
                  <a:srgbClr val="000000"/>
                </a:solidFill>
                <a:latin typeface="宋体"/>
                <a:ea typeface="宋体"/>
              </a:rPr>
              <a:t>，</a:t>
            </a:r>
            <a:r>
              <a:rPr lang="zh-CN" altLang="en-US" sz="2800" spc="-15" b="1" dirty="0">
                <a:solidFill>
                  <a:srgbClr val="fe0000"/>
                </a:solidFill>
                <a:latin typeface="宋体"/>
                <a:ea typeface="宋体"/>
              </a:rPr>
              <a:t>上</a:t>
            </a:r>
            <a:r>
              <a:rPr lang="zh-CN" altLang="en-US" sz="2800" spc="-15" b="1" dirty="0">
                <a:solidFill>
                  <a:srgbClr val="fe0000"/>
                </a:solidFill>
                <a:latin typeface="宋体"/>
                <a:ea typeface="宋体"/>
              </a:rPr>
              <a:t>傳</a:t>
            </a:r>
            <a:r>
              <a:rPr lang="zh-CN" altLang="en-US" sz="2800" spc="-20" b="1" dirty="0">
                <a:solidFill>
                  <a:srgbClr val="000000"/>
                </a:solidFill>
                <a:latin typeface="宋体"/>
                <a:ea typeface="宋体"/>
              </a:rPr>
              <a:t>招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生單位平台</a:t>
            </a:r>
          </a:p>
          <a:p>
            <a:pPr>
              <a:lnSpc>
                <a:spcPts val="9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2800" spc="-44" b="1" dirty="0">
                <a:solidFill>
                  <a:srgbClr val="3232fe"/>
                </a:solidFill>
                <a:latin typeface="宋体"/>
                <a:ea typeface="宋体"/>
              </a:rPr>
              <a:t>★大學</a:t>
            </a:r>
            <a:r>
              <a:rPr lang="zh-CN" altLang="en-US" sz="2800" spc="-44" b="1" dirty="0">
                <a:solidFill>
                  <a:srgbClr val="3232fe"/>
                </a:solidFill>
                <a:latin typeface="宋体"/>
                <a:ea typeface="宋体"/>
              </a:rPr>
              <a:t>只能看到學生勾選的資料，</a:t>
            </a:r>
            <a:r>
              <a:rPr lang="zh-CN" altLang="en-US" sz="2800" spc="-50" b="1" dirty="0">
                <a:solidFill>
                  <a:srgbClr val="3232fe"/>
                </a:solidFill>
                <a:latin typeface="宋体"/>
                <a:ea typeface="宋体"/>
              </a:rPr>
              <a:t>不是</a:t>
            </a:r>
          </a:p>
          <a:p>
            <a:pPr marL="0" indent="269747">
              <a:lnSpc>
                <a:spcPct val="100000"/>
              </a:lnSpc>
            </a:pPr>
            <a:r>
              <a:rPr lang="zh-CN" altLang="en-US" sz="2800" spc="-15" b="1" dirty="0">
                <a:solidFill>
                  <a:srgbClr val="3232fe"/>
                </a:solidFill>
                <a:latin typeface="宋体"/>
                <a:ea typeface="宋体"/>
              </a:rPr>
              <a:t>呈現</a:t>
            </a:r>
            <a:r>
              <a:rPr lang="zh-CN" altLang="en-US" sz="2800" spc="-15" b="1" dirty="0">
                <a:solidFill>
                  <a:srgbClr val="3232fe"/>
                </a:solidFill>
                <a:latin typeface="宋体"/>
                <a:ea typeface="宋体"/>
              </a:rPr>
              <a:t>學生</a:t>
            </a:r>
            <a:r>
              <a:rPr lang="zh-CN" altLang="en-US" sz="2800" spc="-15" b="1" dirty="0">
                <a:solidFill>
                  <a:srgbClr val="3232fe"/>
                </a:solidFill>
                <a:latin typeface="宋体"/>
                <a:ea typeface="宋体"/>
              </a:rPr>
              <a:t>在校全部的</a:t>
            </a:r>
            <a:r>
              <a:rPr lang="zh-CN" altLang="en-US" sz="2800" spc="-20" b="1" dirty="0">
                <a:solidFill>
                  <a:srgbClr val="3232fe"/>
                </a:solidFill>
                <a:latin typeface="宋体"/>
                <a:ea typeface="宋体"/>
              </a:rPr>
              <a:t>表現</a:t>
            </a:r>
          </a:p>
        </p:txBody>
      </p:sp>
      <p:sp>
        <p:nvSpPr>
          <p:cNvPr id="642" name="TextBox 642"/>
          <p:cNvSpPr txBox="1"/>
          <p:nvPr/>
        </p:nvSpPr>
        <p:spPr>
          <a:xfrm>
            <a:off x="11405361" y="6090246"/>
            <a:ext cx="26628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Freeform 643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Freeform 644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Freeform 645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Freeform 646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Freeform 647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Freeform 648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Freeform 649"> 
				</p:cNvPr>
          <p:cNvSpPr/>
          <p:nvPr/>
        </p:nvSpPr>
        <p:spPr>
          <a:xfrm>
            <a:off x="4006850" y="2686050"/>
            <a:ext cx="7397750" cy="19050"/>
          </a:xfrm>
          <a:custGeom>
            <a:avLst/>
            <a:gdLst>
              <a:gd name="connsiteX0" fmla="*/ 15366 w 7397750"/>
              <a:gd name="connsiteY0" fmla="*/ 6350 h 19050"/>
              <a:gd name="connsiteX1" fmla="*/ 1863978 w 7397750"/>
              <a:gd name="connsiteY1" fmla="*/ 6350 h 19050"/>
              <a:gd name="connsiteX2" fmla="*/ 3712591 w 7397750"/>
              <a:gd name="connsiteY2" fmla="*/ 6350 h 19050"/>
              <a:gd name="connsiteX3" fmla="*/ 5561203 w 7397750"/>
              <a:gd name="connsiteY3" fmla="*/ 6350 h 19050"/>
              <a:gd name="connsiteX4" fmla="*/ 7409815 w 7397750"/>
              <a:gd name="connsiteY4" fmla="*/ 6350 h 19050"/>
              <a:gd name="connsiteX5" fmla="*/ 7409815 w 7397750"/>
              <a:gd name="connsiteY5" fmla="*/ 29210 h 19050"/>
              <a:gd name="connsiteX6" fmla="*/ 5561203 w 7397750"/>
              <a:gd name="connsiteY6" fmla="*/ 29210 h 19050"/>
              <a:gd name="connsiteX7" fmla="*/ 3712591 w 7397750"/>
              <a:gd name="connsiteY7" fmla="*/ 29210 h 19050"/>
              <a:gd name="connsiteX8" fmla="*/ 1863978 w 7397750"/>
              <a:gd name="connsiteY8" fmla="*/ 29210 h 19050"/>
              <a:gd name="connsiteX9" fmla="*/ 15366 w 7397750"/>
              <a:gd name="connsiteY9" fmla="*/ 29210 h 19050"/>
              <a:gd name="connsiteX10" fmla="*/ 15366 w 7397750"/>
              <a:gd name="connsiteY10" fmla="*/ 63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7750" h="19050">
                <a:moveTo>
                  <a:pt x="15366" y="6350"/>
                </a:moveTo>
                <a:lnTo>
                  <a:pt x="1863978" y="6350"/>
                </a:lnTo>
                <a:lnTo>
                  <a:pt x="3712591" y="6350"/>
                </a:lnTo>
                <a:lnTo>
                  <a:pt x="5561203" y="6350"/>
                </a:lnTo>
                <a:lnTo>
                  <a:pt x="7409815" y="6350"/>
                </a:lnTo>
                <a:lnTo>
                  <a:pt x="7409815" y="29210"/>
                </a:lnTo>
                <a:lnTo>
                  <a:pt x="5561203" y="29210"/>
                </a:lnTo>
                <a:lnTo>
                  <a:pt x="3712591" y="29210"/>
                </a:lnTo>
                <a:lnTo>
                  <a:pt x="1863978" y="29210"/>
                </a:lnTo>
                <a:lnTo>
                  <a:pt x="15366" y="29210"/>
                </a:lnTo>
                <a:lnTo>
                  <a:pt x="15366" y="6350"/>
                </a:lnTo>
                <a:close/>
              </a:path>
            </a:pathLst>
          </a:custGeom>
          <a:solidFill>
            <a:srgbClr val="3232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Freeform 650"> 
				</p:cNvPr>
          <p:cNvSpPr/>
          <p:nvPr/>
        </p:nvSpPr>
        <p:spPr>
          <a:xfrm>
            <a:off x="4273550" y="3232150"/>
            <a:ext cx="7334250" cy="31750"/>
          </a:xfrm>
          <a:custGeom>
            <a:avLst/>
            <a:gdLst>
              <a:gd name="connsiteX0" fmla="*/ 18415 w 7334250"/>
              <a:gd name="connsiteY0" fmla="*/ 14986 h 31750"/>
              <a:gd name="connsiteX1" fmla="*/ 1850263 w 7334250"/>
              <a:gd name="connsiteY1" fmla="*/ 14986 h 31750"/>
              <a:gd name="connsiteX2" fmla="*/ 3682110 w 7334250"/>
              <a:gd name="connsiteY2" fmla="*/ 14986 h 31750"/>
              <a:gd name="connsiteX3" fmla="*/ 5513958 w 7334250"/>
              <a:gd name="connsiteY3" fmla="*/ 14986 h 31750"/>
              <a:gd name="connsiteX4" fmla="*/ 7345806 w 7334250"/>
              <a:gd name="connsiteY4" fmla="*/ 14986 h 31750"/>
              <a:gd name="connsiteX5" fmla="*/ 7345806 w 7334250"/>
              <a:gd name="connsiteY5" fmla="*/ 37846 h 31750"/>
              <a:gd name="connsiteX6" fmla="*/ 5513958 w 7334250"/>
              <a:gd name="connsiteY6" fmla="*/ 37846 h 31750"/>
              <a:gd name="connsiteX7" fmla="*/ 3682110 w 7334250"/>
              <a:gd name="connsiteY7" fmla="*/ 37846 h 31750"/>
              <a:gd name="connsiteX8" fmla="*/ 1850263 w 7334250"/>
              <a:gd name="connsiteY8" fmla="*/ 37846 h 31750"/>
              <a:gd name="connsiteX9" fmla="*/ 18415 w 7334250"/>
              <a:gd name="connsiteY9" fmla="*/ 37846 h 31750"/>
              <a:gd name="connsiteX10" fmla="*/ 18415 w 7334250"/>
              <a:gd name="connsiteY10" fmla="*/ 1498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4250" h="31750">
                <a:moveTo>
                  <a:pt x="18415" y="14986"/>
                </a:moveTo>
                <a:lnTo>
                  <a:pt x="1850263" y="14986"/>
                </a:lnTo>
                <a:lnTo>
                  <a:pt x="3682110" y="14986"/>
                </a:lnTo>
                <a:lnTo>
                  <a:pt x="5513958" y="14986"/>
                </a:lnTo>
                <a:lnTo>
                  <a:pt x="7345806" y="14986"/>
                </a:lnTo>
                <a:lnTo>
                  <a:pt x="7345806" y="37846"/>
                </a:lnTo>
                <a:lnTo>
                  <a:pt x="5513958" y="37846"/>
                </a:lnTo>
                <a:lnTo>
                  <a:pt x="3682110" y="37846"/>
                </a:lnTo>
                <a:lnTo>
                  <a:pt x="1850263" y="37846"/>
                </a:lnTo>
                <a:lnTo>
                  <a:pt x="18415" y="37846"/>
                </a:lnTo>
                <a:lnTo>
                  <a:pt x="18415" y="14986"/>
                </a:lnTo>
                <a:close/>
              </a:path>
            </a:pathLst>
          </a:custGeom>
          <a:solidFill>
            <a:srgbClr val="3232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Freeform 651"> 
				</p:cNvPr>
          <p:cNvSpPr/>
          <p:nvPr/>
        </p:nvSpPr>
        <p:spPr>
          <a:xfrm>
            <a:off x="4273550" y="3790950"/>
            <a:ext cx="2266950" cy="31750"/>
          </a:xfrm>
          <a:custGeom>
            <a:avLst/>
            <a:gdLst>
              <a:gd name="connsiteX0" fmla="*/ 18415 w 2266950"/>
              <a:gd name="connsiteY0" fmla="*/ 10922 h 31750"/>
              <a:gd name="connsiteX1" fmla="*/ 1143127 w 2266950"/>
              <a:gd name="connsiteY1" fmla="*/ 10922 h 31750"/>
              <a:gd name="connsiteX2" fmla="*/ 2267839 w 2266950"/>
              <a:gd name="connsiteY2" fmla="*/ 10922 h 31750"/>
              <a:gd name="connsiteX3" fmla="*/ 2267839 w 2266950"/>
              <a:gd name="connsiteY3" fmla="*/ 33782 h 31750"/>
              <a:gd name="connsiteX4" fmla="*/ 1143127 w 2266950"/>
              <a:gd name="connsiteY4" fmla="*/ 33782 h 31750"/>
              <a:gd name="connsiteX5" fmla="*/ 18415 w 2266950"/>
              <a:gd name="connsiteY5" fmla="*/ 33782 h 31750"/>
              <a:gd name="connsiteX6" fmla="*/ 18415 w 2266950"/>
              <a:gd name="connsiteY6" fmla="*/ 1092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950" h="31750">
                <a:moveTo>
                  <a:pt x="18415" y="10922"/>
                </a:moveTo>
                <a:lnTo>
                  <a:pt x="1143127" y="10922"/>
                </a:lnTo>
                <a:lnTo>
                  <a:pt x="2267839" y="10922"/>
                </a:lnTo>
                <a:lnTo>
                  <a:pt x="2267839" y="33782"/>
                </a:lnTo>
                <a:lnTo>
                  <a:pt x="1143127" y="33782"/>
                </a:lnTo>
                <a:lnTo>
                  <a:pt x="18415" y="33782"/>
                </a:lnTo>
                <a:lnTo>
                  <a:pt x="18415" y="10922"/>
                </a:lnTo>
                <a:close/>
              </a:path>
            </a:pathLst>
          </a:custGeom>
          <a:solidFill>
            <a:srgbClr val="3232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Freeform 652"> 
				</p:cNvPr>
          <p:cNvSpPr/>
          <p:nvPr/>
        </p:nvSpPr>
        <p:spPr>
          <a:xfrm>
            <a:off x="4743450" y="5848350"/>
            <a:ext cx="5264150" cy="19050"/>
          </a:xfrm>
          <a:custGeom>
            <a:avLst/>
            <a:gdLst>
              <a:gd name="connsiteX0" fmla="*/ 7746 w 5264150"/>
              <a:gd name="connsiteY0" fmla="*/ 7506 h 19050"/>
              <a:gd name="connsiteX1" fmla="*/ 1322959 w 5264150"/>
              <a:gd name="connsiteY1" fmla="*/ 7506 h 19050"/>
              <a:gd name="connsiteX2" fmla="*/ 2638170 w 5264150"/>
              <a:gd name="connsiteY2" fmla="*/ 7506 h 19050"/>
              <a:gd name="connsiteX3" fmla="*/ 3953382 w 5264150"/>
              <a:gd name="connsiteY3" fmla="*/ 7506 h 19050"/>
              <a:gd name="connsiteX4" fmla="*/ 5268594 w 5264150"/>
              <a:gd name="connsiteY4" fmla="*/ 7506 h 19050"/>
              <a:gd name="connsiteX5" fmla="*/ 5268594 w 5264150"/>
              <a:gd name="connsiteY5" fmla="*/ 30365 h 19050"/>
              <a:gd name="connsiteX6" fmla="*/ 3953382 w 5264150"/>
              <a:gd name="connsiteY6" fmla="*/ 30365 h 19050"/>
              <a:gd name="connsiteX7" fmla="*/ 2638170 w 5264150"/>
              <a:gd name="connsiteY7" fmla="*/ 30365 h 19050"/>
              <a:gd name="connsiteX8" fmla="*/ 1322959 w 5264150"/>
              <a:gd name="connsiteY8" fmla="*/ 30365 h 19050"/>
              <a:gd name="connsiteX9" fmla="*/ 7746 w 5264150"/>
              <a:gd name="connsiteY9" fmla="*/ 30365 h 19050"/>
              <a:gd name="connsiteX10" fmla="*/ 7746 w 5264150"/>
              <a:gd name="connsiteY10" fmla="*/ 75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4150" h="19050">
                <a:moveTo>
                  <a:pt x="7746" y="7506"/>
                </a:moveTo>
                <a:lnTo>
                  <a:pt x="1322959" y="7506"/>
                </a:lnTo>
                <a:lnTo>
                  <a:pt x="2638170" y="7506"/>
                </a:lnTo>
                <a:lnTo>
                  <a:pt x="3953382" y="7506"/>
                </a:lnTo>
                <a:lnTo>
                  <a:pt x="5268594" y="7506"/>
                </a:lnTo>
                <a:lnTo>
                  <a:pt x="5268594" y="30365"/>
                </a:lnTo>
                <a:lnTo>
                  <a:pt x="3953382" y="30365"/>
                </a:lnTo>
                <a:lnTo>
                  <a:pt x="2638170" y="30365"/>
                </a:lnTo>
                <a:lnTo>
                  <a:pt x="1322959" y="30365"/>
                </a:lnTo>
                <a:lnTo>
                  <a:pt x="7746" y="30365"/>
                </a:lnTo>
                <a:lnTo>
                  <a:pt x="7746" y="7506"/>
                </a:lnTo>
                <a:close/>
              </a:path>
            </a:pathLst>
          </a:custGeom>
          <a:solidFill>
            <a:srgbClr val="3232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Freeform 653"> 
				</p:cNvPr>
          <p:cNvSpPr/>
          <p:nvPr/>
        </p:nvSpPr>
        <p:spPr>
          <a:xfrm>
            <a:off x="5010150" y="6394450"/>
            <a:ext cx="5327650" cy="31750"/>
          </a:xfrm>
          <a:custGeom>
            <a:avLst/>
            <a:gdLst>
              <a:gd name="connsiteX0" fmla="*/ 10795 w 5327650"/>
              <a:gd name="connsiteY0" fmla="*/ 16142 h 31750"/>
              <a:gd name="connsiteX1" fmla="*/ 1342390 w 5327650"/>
              <a:gd name="connsiteY1" fmla="*/ 16142 h 31750"/>
              <a:gd name="connsiteX2" fmla="*/ 2673984 w 5327650"/>
              <a:gd name="connsiteY2" fmla="*/ 16142 h 31750"/>
              <a:gd name="connsiteX3" fmla="*/ 4005580 w 5327650"/>
              <a:gd name="connsiteY3" fmla="*/ 16142 h 31750"/>
              <a:gd name="connsiteX4" fmla="*/ 5337175 w 5327650"/>
              <a:gd name="connsiteY4" fmla="*/ 16142 h 31750"/>
              <a:gd name="connsiteX5" fmla="*/ 5337175 w 5327650"/>
              <a:gd name="connsiteY5" fmla="*/ 39001 h 31750"/>
              <a:gd name="connsiteX6" fmla="*/ 4005580 w 5327650"/>
              <a:gd name="connsiteY6" fmla="*/ 39001 h 31750"/>
              <a:gd name="connsiteX7" fmla="*/ 2673984 w 5327650"/>
              <a:gd name="connsiteY7" fmla="*/ 39001 h 31750"/>
              <a:gd name="connsiteX8" fmla="*/ 1342390 w 5327650"/>
              <a:gd name="connsiteY8" fmla="*/ 39001 h 31750"/>
              <a:gd name="connsiteX9" fmla="*/ 10795 w 5327650"/>
              <a:gd name="connsiteY9" fmla="*/ 39001 h 31750"/>
              <a:gd name="connsiteX10" fmla="*/ 10795 w 5327650"/>
              <a:gd name="connsiteY10" fmla="*/ 1614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27650" h="31750">
                <a:moveTo>
                  <a:pt x="10795" y="16142"/>
                </a:moveTo>
                <a:lnTo>
                  <a:pt x="1342390" y="16142"/>
                </a:lnTo>
                <a:lnTo>
                  <a:pt x="2673984" y="16142"/>
                </a:lnTo>
                <a:lnTo>
                  <a:pt x="4005580" y="16142"/>
                </a:lnTo>
                <a:lnTo>
                  <a:pt x="5337175" y="16142"/>
                </a:lnTo>
                <a:lnTo>
                  <a:pt x="5337175" y="39001"/>
                </a:lnTo>
                <a:lnTo>
                  <a:pt x="4005580" y="39001"/>
                </a:lnTo>
                <a:lnTo>
                  <a:pt x="2673984" y="39001"/>
                </a:lnTo>
                <a:lnTo>
                  <a:pt x="1342390" y="39001"/>
                </a:lnTo>
                <a:lnTo>
                  <a:pt x="10795" y="39001"/>
                </a:lnTo>
                <a:lnTo>
                  <a:pt x="10795" y="16142"/>
                </a:lnTo>
                <a:close/>
              </a:path>
            </a:pathLst>
          </a:custGeom>
          <a:solidFill>
            <a:srgbClr val="3232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Freeform 654"> 
				</p:cNvPr>
          <p:cNvSpPr/>
          <p:nvPr/>
        </p:nvSpPr>
        <p:spPr>
          <a:xfrm>
            <a:off x="-2965450" y="1403350"/>
            <a:ext cx="7181850" cy="7588250"/>
          </a:xfrm>
          <a:custGeom>
            <a:avLst/>
            <a:gdLst>
              <a:gd name="connsiteX0" fmla="*/ 5588 w 7181850"/>
              <a:gd name="connsiteY0" fmla="*/ 3805174 h 7588250"/>
              <a:gd name="connsiteX1" fmla="*/ 3597135 w 7181850"/>
              <a:gd name="connsiteY1" fmla="*/ 13462 h 7588250"/>
              <a:gd name="connsiteX2" fmla="*/ 7188708 w 7181850"/>
              <a:gd name="connsiteY2" fmla="*/ 3805174 h 7588250"/>
              <a:gd name="connsiteX3" fmla="*/ 3597135 w 7181850"/>
              <a:gd name="connsiteY3" fmla="*/ 7597013 h 7588250"/>
              <a:gd name="connsiteX4" fmla="*/ 5588 w 7181850"/>
              <a:gd name="connsiteY4" fmla="*/ 3805174 h 7588250"/>
              <a:gd name="connsiteX5" fmla="*/ 5588 w 7181850"/>
              <a:gd name="connsiteY5" fmla="*/ 3805174 h 758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850" h="7588250">
                <a:moveTo>
                  <a:pt x="5588" y="3805174"/>
                </a:moveTo>
                <a:cubicBezTo>
                  <a:pt x="5588" y="1711071"/>
                  <a:pt x="1613535" y="13462"/>
                  <a:pt x="3597135" y="13462"/>
                </a:cubicBezTo>
                <a:cubicBezTo>
                  <a:pt x="5580633" y="13462"/>
                  <a:pt x="7188708" y="1711071"/>
                  <a:pt x="7188708" y="3805174"/>
                </a:cubicBezTo>
                <a:cubicBezTo>
                  <a:pt x="7188708" y="5899378"/>
                  <a:pt x="5580633" y="7597013"/>
                  <a:pt x="3597135" y="7597013"/>
                </a:cubicBezTo>
                <a:cubicBezTo>
                  <a:pt x="1613535" y="7597013"/>
                  <a:pt x="5588" y="5899378"/>
                  <a:pt x="5588" y="3805174"/>
                </a:cubicBezTo>
                <a:lnTo>
                  <a:pt x="5588" y="3805174"/>
                </a:lnTo>
                <a:close/>
              </a:path>
            </a:pathLst>
          </a:custGeom>
          <a:solidFill>
            <a:srgbClr val="e26b0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Freeform 655"> 
				</p:cNvPr>
          <p:cNvSpPr/>
          <p:nvPr/>
        </p:nvSpPr>
        <p:spPr>
          <a:xfrm>
            <a:off x="-2844800" y="1511300"/>
            <a:ext cx="6934200" cy="7366000"/>
          </a:xfrm>
          <a:custGeom>
            <a:avLst/>
            <a:gdLst>
              <a:gd name="connsiteX0" fmla="*/ 6985 w 6934200"/>
              <a:gd name="connsiteY0" fmla="*/ 3697224 h 7366000"/>
              <a:gd name="connsiteX1" fmla="*/ 3476485 w 6934200"/>
              <a:gd name="connsiteY1" fmla="*/ 19304 h 7366000"/>
              <a:gd name="connsiteX2" fmla="*/ 6946010 w 6934200"/>
              <a:gd name="connsiteY2" fmla="*/ 3697224 h 7366000"/>
              <a:gd name="connsiteX3" fmla="*/ 3476485 w 6934200"/>
              <a:gd name="connsiteY3" fmla="*/ 7375271 h 7366000"/>
              <a:gd name="connsiteX4" fmla="*/ 6985 w 6934200"/>
              <a:gd name="connsiteY4" fmla="*/ 3697224 h 7366000"/>
              <a:gd name="connsiteX5" fmla="*/ 6985 w 6934200"/>
              <a:gd name="connsiteY5" fmla="*/ 3697224 h 73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4200" h="7366000">
                <a:moveTo>
                  <a:pt x="6985" y="3697224"/>
                </a:moveTo>
                <a:cubicBezTo>
                  <a:pt x="6985" y="1665986"/>
                  <a:pt x="1560322" y="19304"/>
                  <a:pt x="3476485" y="19304"/>
                </a:cubicBezTo>
                <a:cubicBezTo>
                  <a:pt x="5392673" y="19304"/>
                  <a:pt x="6946010" y="1665986"/>
                  <a:pt x="6946010" y="3697224"/>
                </a:cubicBezTo>
                <a:cubicBezTo>
                  <a:pt x="6946010" y="5728551"/>
                  <a:pt x="5392673" y="7375271"/>
                  <a:pt x="3476485" y="7375271"/>
                </a:cubicBezTo>
                <a:cubicBezTo>
                  <a:pt x="1560322" y="7375271"/>
                  <a:pt x="6985" y="5728551"/>
                  <a:pt x="6985" y="3697224"/>
                </a:cubicBezTo>
                <a:lnTo>
                  <a:pt x="6985" y="3697224"/>
                </a:lnTo>
                <a:close/>
              </a:path>
            </a:pathLst>
          </a:custGeom>
          <a:solidFill>
            <a:srgbClr val="e26b0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7" name="Picture 65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980"/>
            <a:ext cx="4259579" cy="5494020"/>
          </a:xfrm>
          <a:prstGeom prst="rect">
            <a:avLst/>
          </a:prstGeom>
        </p:spPr>
      </p:pic>
      <p:sp>
        <p:nvSpPr>
          <p:cNvPr id="657" name="TextBox 657"/>
          <p:cNvSpPr txBox="1"/>
          <p:nvPr/>
        </p:nvSpPr>
        <p:spPr>
          <a:xfrm>
            <a:off x="786993" y="210094"/>
            <a:ext cx="10688955" cy="2510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15" b="1" dirty="0">
                <a:solidFill>
                  <a:srgbClr val="000000"/>
                </a:solidFill>
                <a:latin typeface="宋体"/>
                <a:ea typeface="宋体"/>
              </a:rPr>
              <a:t>學</a:t>
            </a: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生學習歷程檔案的關鍵提醒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9"/>
              </a:lnSpc>
            </a:pPr>
            <a:endParaRPr lang="en-US" dirty="0" smtClean="0"/>
          </a:p>
          <a:p>
            <a:pPr hangingPunct="0" marL="3217189" indent="-457200">
              <a:lnSpc>
                <a:spcPct val="129999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Wingdings"/>
                <a:ea typeface="Wingdings"/>
              </a:rPr>
              <a:t></a:t>
            </a:r>
            <a:r>
              <a:rPr lang="en-US" altLang="zh-CN" sz="2800" spc="-131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學生學習歷程檔案是現行大學申請入學第二階段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備審資料的</a:t>
            </a:r>
            <a:r>
              <a:rPr lang="zh-CN" altLang="en-US" sz="2800" spc="-20" b="1" dirty="0">
                <a:solidFill>
                  <a:srgbClr val="fe0000"/>
                </a:solidFill>
                <a:latin typeface="宋体"/>
                <a:ea typeface="宋体"/>
              </a:rPr>
              <a:t>優化及</a:t>
            </a:r>
            <a:r>
              <a:rPr lang="zh-CN" altLang="en-US" sz="2800" spc="-15" b="1" dirty="0">
                <a:solidFill>
                  <a:srgbClr val="fe0000"/>
                </a:solidFill>
                <a:latin typeface="宋体"/>
                <a:ea typeface="宋体"/>
              </a:rPr>
              <a:t>數位化</a:t>
            </a:r>
          </a:p>
          <a:p>
            <a:pPr marL="0" indent="3235731">
              <a:lnSpc>
                <a:spcPct val="108749"/>
              </a:lnSpc>
              <a:spcBef>
                <a:spcPts val="315"/>
              </a:spcBef>
            </a:pPr>
            <a:r>
              <a:rPr lang="zh-CN" altLang="en-US" sz="2800" spc="-40" b="1" dirty="0">
                <a:solidFill>
                  <a:srgbClr val="3232fe"/>
                </a:solidFill>
                <a:latin typeface="宋体"/>
                <a:ea typeface="宋体"/>
              </a:rPr>
              <a:t>★不等同國中升學高中的超額比序項目</a:t>
            </a:r>
            <a:r>
              <a:rPr lang="zh-CN" altLang="en-US" sz="2800" spc="-20" b="1" dirty="0">
                <a:solidFill>
                  <a:srgbClr val="3232fe"/>
                </a:solidFill>
                <a:latin typeface="宋体"/>
                <a:ea typeface="宋体"/>
              </a:rPr>
              <a:t>，</a:t>
            </a:r>
            <a:r>
              <a:rPr lang="zh-CN" altLang="en-US" sz="2800" spc="-40" b="1" dirty="0">
                <a:solidFill>
                  <a:srgbClr val="3232fe"/>
                </a:solidFill>
                <a:latin typeface="宋体"/>
                <a:ea typeface="宋体"/>
              </a:rPr>
              <a:t>僅作為</a:t>
            </a:r>
          </a:p>
        </p:txBody>
      </p:sp>
      <p:sp>
        <p:nvSpPr>
          <p:cNvPr id="658" name="TextBox 658"/>
          <p:cNvSpPr txBox="1"/>
          <p:nvPr/>
        </p:nvSpPr>
        <p:spPr>
          <a:xfrm>
            <a:off x="11618341" y="181454"/>
            <a:ext cx="3648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36</a:t>
            </a:r>
          </a:p>
        </p:txBody>
      </p:sp>
      <p:sp>
        <p:nvSpPr>
          <p:cNvPr id="659" name="TextBox 659"/>
          <p:cNvSpPr txBox="1"/>
          <p:nvPr/>
        </p:nvSpPr>
        <p:spPr>
          <a:xfrm>
            <a:off x="188976" y="2720281"/>
            <a:ext cx="3176727" cy="182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2000" spc="-50" b="1" dirty="0">
                <a:solidFill>
                  <a:srgbClr val="fefefe"/>
                </a:solidFill>
                <a:latin typeface="宋体"/>
                <a:ea typeface="宋体"/>
              </a:rPr>
              <a:t>打破</a:t>
            </a:r>
          </a:p>
        </p:txBody>
      </p:sp>
      <p:sp>
        <p:nvSpPr>
          <p:cNvPr id="660" name="TextBox 660"/>
          <p:cNvSpPr txBox="1"/>
          <p:nvPr/>
        </p:nvSpPr>
        <p:spPr>
          <a:xfrm>
            <a:off x="4292472" y="2810890"/>
            <a:ext cx="7341286" cy="1906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29999"/>
              </a:lnSpc>
            </a:pPr>
            <a:r>
              <a:rPr lang="zh-CN" altLang="en-US" sz="2800" spc="-15" b="1" dirty="0">
                <a:solidFill>
                  <a:srgbClr val="3232fe"/>
                </a:solidFill>
                <a:latin typeface="宋体"/>
                <a:ea typeface="宋体"/>
              </a:rPr>
              <a:t>大學申請入學的</a:t>
            </a:r>
            <a:r>
              <a:rPr lang="zh-CN" altLang="en-US" sz="2800" spc="-20" b="1" dirty="0">
                <a:solidFill>
                  <a:srgbClr val="3232fe"/>
                </a:solidFill>
                <a:latin typeface="宋体"/>
                <a:ea typeface="宋体"/>
              </a:rPr>
              <a:t>參考資料之一部分</a:t>
            </a:r>
            <a:r>
              <a:rPr lang="zh-CN" altLang="en-US" sz="2800" spc="-575" b="1" dirty="0">
                <a:solidFill>
                  <a:srgbClr val="3232fe"/>
                </a:solidFill>
                <a:latin typeface="宋体"/>
                <a:cs typeface="宋体"/>
              </a:rPr>
              <a:t> </a:t>
            </a:r>
            <a:r>
              <a:rPr lang="en-US" altLang="zh-CN" sz="2800" spc="5" b="1" dirty="0">
                <a:solidFill>
                  <a:srgbClr val="3232fe"/>
                </a:solidFill>
                <a:latin typeface="Arial"/>
                <a:ea typeface="Arial"/>
              </a:rPr>
              <a:t>(</a:t>
            </a:r>
            <a:r>
              <a:rPr lang="zh-CN" altLang="en-US" sz="2800" spc="-15" b="1" dirty="0">
                <a:solidFill>
                  <a:srgbClr val="3232fe"/>
                </a:solidFill>
                <a:latin typeface="宋体"/>
                <a:ea typeface="宋体"/>
              </a:rPr>
              <a:t>各大學校系</a:t>
            </a:r>
            <a:r>
              <a:rPr lang="zh-CN" altLang="en-US" sz="2800" spc="-15" b="1" dirty="0">
                <a:solidFill>
                  <a:srgbClr val="3232fe"/>
                </a:solidFill>
                <a:latin typeface="宋体"/>
                <a:ea typeface="宋体"/>
              </a:rPr>
              <a:t>另有自訂項目</a:t>
            </a:r>
            <a:r>
              <a:rPr lang="en-US" altLang="zh-CN" sz="2800" spc="-10" b="1" dirty="0">
                <a:solidFill>
                  <a:srgbClr val="3232fe"/>
                </a:solidFill>
                <a:latin typeface="Arial"/>
                <a:ea typeface="Arial"/>
              </a:rPr>
              <a:t>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marL="0" indent="74422">
              <a:lnSpc>
                <a:spcPct val="109583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Wingdings"/>
                <a:ea typeface="Wingdings"/>
              </a:rPr>
              <a:t></a:t>
            </a:r>
            <a:r>
              <a:rPr lang="en-US" altLang="zh-CN" sz="2800" spc="-129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學生學習歷程檔案</a:t>
            </a:r>
            <a:r>
              <a:rPr lang="zh-CN" altLang="en-US" sz="2800" spc="-10" b="1" dirty="0">
                <a:solidFill>
                  <a:srgbClr val="fe0000"/>
                </a:solidFill>
                <a:latin typeface="宋体"/>
                <a:ea typeface="宋体"/>
              </a:rPr>
              <a:t>著重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記錄學生上課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作業</a:t>
            </a:r>
          </a:p>
        </p:txBody>
      </p:sp>
      <p:sp>
        <p:nvSpPr>
          <p:cNvPr id="661" name="TextBox 661"/>
          <p:cNvSpPr txBox="1"/>
          <p:nvPr/>
        </p:nvSpPr>
        <p:spPr>
          <a:xfrm>
            <a:off x="188976" y="4763251"/>
            <a:ext cx="3177159" cy="182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2000" spc="-45" b="1" dirty="0">
                <a:solidFill>
                  <a:srgbClr val="fefefe"/>
                </a:solidFill>
                <a:latin typeface="宋体"/>
                <a:ea typeface="宋体"/>
              </a:rPr>
              <a:t>迷</a:t>
            </a:r>
            <a:r>
              <a:rPr lang="zh-CN" altLang="en-US" sz="12000" spc="-45" b="1" dirty="0">
                <a:solidFill>
                  <a:srgbClr val="fefefe"/>
                </a:solidFill>
                <a:latin typeface="宋体"/>
                <a:ea typeface="宋体"/>
              </a:rPr>
              <a:t>思</a:t>
            </a:r>
          </a:p>
        </p:txBody>
      </p:sp>
      <p:sp>
        <p:nvSpPr>
          <p:cNvPr id="662" name="TextBox 662"/>
          <p:cNvSpPr txBox="1"/>
          <p:nvPr/>
        </p:nvSpPr>
        <p:spPr>
          <a:xfrm>
            <a:off x="4751832" y="4804351"/>
            <a:ext cx="5608830" cy="1725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2263">
              <a:lnSpc>
                <a:spcPct val="109583"/>
              </a:lnSpc>
            </a:pP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或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作品</a:t>
            </a:r>
            <a:r>
              <a:rPr lang="en-US" altLang="zh-CN" sz="2800" spc="-5" b="1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zh-CN" altLang="en-US" sz="2800" spc="-15" b="1" dirty="0">
                <a:solidFill>
                  <a:srgbClr val="000000"/>
                </a:solidFill>
                <a:latin typeface="宋体"/>
                <a:ea typeface="宋体"/>
              </a:rPr>
              <a:t>課程學習成果</a:t>
            </a:r>
            <a:r>
              <a:rPr lang="en-US" altLang="zh-CN" sz="2800" spc="-5" b="1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</a:p>
          <a:p>
            <a:pPr>
              <a:lnSpc>
                <a:spcPts val="1169"/>
              </a:lnSpc>
            </a:pPr>
            <a:endParaRPr lang="en-US" dirty="0" smtClean="0"/>
          </a:p>
          <a:p>
            <a:pPr hangingPunct="0" marL="269747" indent="-269747">
              <a:lnSpc>
                <a:spcPct val="129999"/>
              </a:lnSpc>
            </a:pPr>
            <a:r>
              <a:rPr lang="zh-CN" altLang="en-US" sz="2800" spc="-50" b="1" dirty="0">
                <a:solidFill>
                  <a:srgbClr val="3232fe"/>
                </a:solidFill>
                <a:latin typeface="宋体"/>
                <a:ea typeface="宋体"/>
              </a:rPr>
              <a:t>★</a:t>
            </a:r>
            <a:r>
              <a:rPr lang="zh-CN" altLang="en-US" sz="2800" spc="-50" b="1" dirty="0">
                <a:solidFill>
                  <a:srgbClr val="3232fe"/>
                </a:solidFill>
                <a:latin typeface="宋体"/>
                <a:ea typeface="宋体"/>
              </a:rPr>
              <a:t>學生上傳作業請任課教師認證</a:t>
            </a:r>
            <a:r>
              <a:rPr lang="zh-CN" altLang="en-US" sz="2800" spc="-30" b="1" dirty="0">
                <a:solidFill>
                  <a:srgbClr val="3232fe"/>
                </a:solidFill>
                <a:latin typeface="宋体"/>
                <a:ea typeface="宋体"/>
              </a:rPr>
              <a:t>，</a:t>
            </a:r>
            <a:br/>
            <a:r>
              <a:rPr lang="zh-CN" altLang="en-US" sz="2800" spc="-20" b="1" dirty="0">
                <a:solidFill>
                  <a:srgbClr val="3232fe"/>
                </a:solidFill>
                <a:latin typeface="宋体"/>
                <a:ea typeface="宋体"/>
              </a:rPr>
              <a:t>經</a:t>
            </a:r>
            <a:r>
              <a:rPr lang="zh-CN" altLang="en-US" sz="2800" spc="-25" b="1" dirty="0">
                <a:solidFill>
                  <a:srgbClr val="3232fe"/>
                </a:solidFill>
                <a:latin typeface="宋体"/>
                <a:ea typeface="宋体"/>
              </a:rPr>
              <a:t>教師專業判斷為</a:t>
            </a:r>
            <a:r>
              <a:rPr lang="zh-CN" altLang="en-US" sz="2800" spc="-15" b="1" dirty="0">
                <a:solidFill>
                  <a:srgbClr val="3232fe"/>
                </a:solidFill>
                <a:latin typeface="宋体"/>
                <a:ea typeface="宋体"/>
              </a:rPr>
              <a:t>課程產出之成果</a:t>
            </a:r>
          </a:p>
        </p:txBody>
      </p:sp>
      <p:sp>
        <p:nvSpPr>
          <p:cNvPr id="663" name="TextBox 663"/>
          <p:cNvSpPr txBox="1"/>
          <p:nvPr/>
        </p:nvSpPr>
        <p:spPr>
          <a:xfrm>
            <a:off x="11405361" y="6090246"/>
            <a:ext cx="26628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Freeform 664"> 
				</p:cNvPr>
          <p:cNvSpPr/>
          <p:nvPr/>
        </p:nvSpPr>
        <p:spPr>
          <a:xfrm>
            <a:off x="37536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Freeform 665"> 
				</p:cNvPr>
          <p:cNvSpPr/>
          <p:nvPr/>
        </p:nvSpPr>
        <p:spPr>
          <a:xfrm>
            <a:off x="455371" y="0"/>
            <a:ext cx="60958" cy="962152"/>
          </a:xfrm>
          <a:custGeom>
            <a:avLst/>
            <a:gdLst>
              <a:gd name="connsiteX0" fmla="*/ 0 w 60958"/>
              <a:gd name="connsiteY0" fmla="*/ 962152 h 962152"/>
              <a:gd name="connsiteX1" fmla="*/ 60958 w 60958"/>
              <a:gd name="connsiteY1" fmla="*/ 962152 h 962152"/>
              <a:gd name="connsiteX2" fmla="*/ 60958 w 60958"/>
              <a:gd name="connsiteY2" fmla="*/ 0 h 962152"/>
              <a:gd name="connsiteX3" fmla="*/ 0 w 60958"/>
              <a:gd name="connsiteY3" fmla="*/ 0 h 962152"/>
              <a:gd name="connsiteX4" fmla="*/ 0 w 60958"/>
              <a:gd name="connsiteY4" fmla="*/ 962152 h 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8" h="962152">
                <a:moveTo>
                  <a:pt x="0" y="962152"/>
                </a:moveTo>
                <a:lnTo>
                  <a:pt x="60958" y="962152"/>
                </a:lnTo>
                <a:lnTo>
                  <a:pt x="60958" y="0"/>
                </a:lnTo>
                <a:lnTo>
                  <a:pt x="0" y="0"/>
                </a:lnTo>
                <a:lnTo>
                  <a:pt x="0" y="962152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Freeform 666"> 
				</p:cNvPr>
          <p:cNvSpPr/>
          <p:nvPr/>
        </p:nvSpPr>
        <p:spPr>
          <a:xfrm>
            <a:off x="11804650" y="6610350"/>
            <a:ext cx="69850" cy="247650"/>
          </a:xfrm>
          <a:custGeom>
            <a:avLst/>
            <a:gdLst>
              <a:gd name="connsiteX0" fmla="*/ 11048 w 69850"/>
              <a:gd name="connsiteY0" fmla="*/ 247650 h 247650"/>
              <a:gd name="connsiteX1" fmla="*/ 72008 w 69850"/>
              <a:gd name="connsiteY1" fmla="*/ 247650 h 247650"/>
              <a:gd name="connsiteX2" fmla="*/ 72008 w 69850"/>
              <a:gd name="connsiteY2" fmla="*/ 7111 h 247650"/>
              <a:gd name="connsiteX3" fmla="*/ 11048 w 69850"/>
              <a:gd name="connsiteY3" fmla="*/ 7111 h 247650"/>
              <a:gd name="connsiteX4" fmla="*/ 11048 w 698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247650">
                <a:moveTo>
                  <a:pt x="11048" y="247650"/>
                </a:moveTo>
                <a:lnTo>
                  <a:pt x="72008" y="247650"/>
                </a:lnTo>
                <a:lnTo>
                  <a:pt x="72008" y="7111"/>
                </a:lnTo>
                <a:lnTo>
                  <a:pt x="11048" y="7111"/>
                </a:lnTo>
                <a:lnTo>
                  <a:pt x="11048" y="247650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Freeform 667"> 
				</p:cNvPr>
          <p:cNvSpPr/>
          <p:nvPr/>
        </p:nvSpPr>
        <p:spPr>
          <a:xfrm>
            <a:off x="11728450" y="6610350"/>
            <a:ext cx="57150" cy="247650"/>
          </a:xfrm>
          <a:custGeom>
            <a:avLst/>
            <a:gdLst>
              <a:gd name="connsiteX0" fmla="*/ 7239 w 57150"/>
              <a:gd name="connsiteY0" fmla="*/ 247650 h 247650"/>
              <a:gd name="connsiteX1" fmla="*/ 68198 w 57150"/>
              <a:gd name="connsiteY1" fmla="*/ 247650 h 247650"/>
              <a:gd name="connsiteX2" fmla="*/ 68198 w 57150"/>
              <a:gd name="connsiteY2" fmla="*/ 7111 h 247650"/>
              <a:gd name="connsiteX3" fmla="*/ 7239 w 57150"/>
              <a:gd name="connsiteY3" fmla="*/ 7111 h 247650"/>
              <a:gd name="connsiteX4" fmla="*/ 7239 w 5715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247650">
                <a:moveTo>
                  <a:pt x="7239" y="247650"/>
                </a:moveTo>
                <a:lnTo>
                  <a:pt x="68198" y="247650"/>
                </a:lnTo>
                <a:lnTo>
                  <a:pt x="68198" y="7111"/>
                </a:lnTo>
                <a:lnTo>
                  <a:pt x="7239" y="7111"/>
                </a:lnTo>
                <a:lnTo>
                  <a:pt x="7239" y="247650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Freeform 668"> 
				</p:cNvPr>
          <p:cNvSpPr/>
          <p:nvPr/>
        </p:nvSpPr>
        <p:spPr>
          <a:xfrm>
            <a:off x="679450" y="895350"/>
            <a:ext cx="4692650" cy="6350"/>
          </a:xfrm>
          <a:custGeom>
            <a:avLst/>
            <a:gdLst>
              <a:gd name="connsiteX0" fmla="*/ 15951 w 4692650"/>
              <a:gd name="connsiteY0" fmla="*/ 13335 h 6350"/>
              <a:gd name="connsiteX1" fmla="*/ 4696459 w 4692650"/>
              <a:gd name="connsiteY1" fmla="*/ 13335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2650" h="6350">
                <a:moveTo>
                  <a:pt x="15951" y="13335"/>
                </a:moveTo>
                <a:lnTo>
                  <a:pt x="4696459" y="13335"/>
                </a:lnTo>
              </a:path>
            </a:pathLst>
          </a:custGeom>
          <a:ln w="9525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Freeform 669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1" name="Picture 67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3649979"/>
            <a:ext cx="2773680" cy="2781300"/>
          </a:xfrm>
          <a:prstGeom prst="rect">
            <a:avLst/>
          </a:prstGeom>
        </p:spPr>
      </p:pic>
      <p:pic>
        <p:nvPicPr>
          <p:cNvPr id="672" name="Picture 672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19" y="1264920"/>
            <a:ext cx="9913620" cy="2392680"/>
          </a:xfrm>
          <a:prstGeom prst="rect">
            <a:avLst/>
          </a:prstGeom>
        </p:spPr>
      </p:pic>
      <p:sp>
        <p:nvSpPr>
          <p:cNvPr id="672" name="TextBox 672"/>
          <p:cNvSpPr txBox="1"/>
          <p:nvPr/>
        </p:nvSpPr>
        <p:spPr>
          <a:xfrm>
            <a:off x="786993" y="66272"/>
            <a:ext cx="10042366" cy="349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15" b="1" dirty="0">
                <a:solidFill>
                  <a:srgbClr val="000000"/>
                </a:solidFill>
                <a:latin typeface="宋体"/>
                <a:ea typeface="宋体"/>
              </a:rPr>
              <a:t>相關</a:t>
            </a: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資訊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marL="0" indent="680872">
              <a:lnSpc>
                <a:spcPct val="110833"/>
              </a:lnSpc>
            </a:pPr>
            <a:r>
              <a:rPr lang="zh-CN" altLang="en-US" sz="3200" spc="-15" b="1" dirty="0">
                <a:solidFill>
                  <a:srgbClr val="000000"/>
                </a:solidFill>
                <a:latin typeface="宋体"/>
                <a:ea typeface="宋体"/>
              </a:rPr>
              <a:t>學生學習歷程檔案相關法規、</a:t>
            </a:r>
            <a:r>
              <a:rPr lang="zh-CN" altLang="en-US" sz="3200" spc="-10" b="1" dirty="0">
                <a:solidFill>
                  <a:srgbClr val="000000"/>
                </a:solidFill>
                <a:latin typeface="宋体"/>
                <a:ea typeface="宋体"/>
              </a:rPr>
              <a:t>簡報及其他參考資料，</a:t>
            </a:r>
          </a:p>
          <a:p>
            <a:pPr>
              <a:lnSpc>
                <a:spcPts val="1505"/>
              </a:lnSpc>
            </a:pPr>
            <a:endParaRPr lang="en-US" dirty="0" smtClean="0"/>
          </a:p>
          <a:p>
            <a:pPr hangingPunct="0" marL="680872">
              <a:lnSpc>
                <a:spcPct val="150000"/>
              </a:lnSpc>
            </a:pPr>
            <a:r>
              <a:rPr lang="zh-CN" altLang="en-US" sz="3200" spc="-15" b="1" dirty="0">
                <a:solidFill>
                  <a:srgbClr val="fe0000"/>
                </a:solidFill>
                <a:latin typeface="宋体"/>
                <a:ea typeface="宋体"/>
              </a:rPr>
              <a:t>以公文、公告</a:t>
            </a:r>
            <a:r>
              <a:rPr lang="zh-CN" altLang="en-US" sz="3200" spc="-5" b="1" dirty="0">
                <a:solidFill>
                  <a:srgbClr val="fe0000"/>
                </a:solidFill>
                <a:latin typeface="宋体"/>
                <a:ea typeface="宋体"/>
              </a:rPr>
              <a:t>為準</a:t>
            </a:r>
            <a:r>
              <a:rPr lang="zh-CN" altLang="en-US" sz="3200" spc="-15" b="1" dirty="0">
                <a:solidFill>
                  <a:srgbClr val="000000"/>
                </a:solidFill>
                <a:latin typeface="宋体"/>
                <a:ea typeface="宋体"/>
              </a:rPr>
              <a:t>，相關資訊公告於</a:t>
            </a:r>
            <a:r>
              <a:rPr lang="zh-CN" altLang="en-US" sz="3200" spc="-15" b="1" dirty="0">
                <a:solidFill>
                  <a:srgbClr val="1979ac"/>
                </a:solidFill>
                <a:latin typeface="宋体"/>
                <a:ea typeface="宋体"/>
              </a:rPr>
              <a:t>國立</a:t>
            </a:r>
            <a:r>
              <a:rPr lang="zh-CN" altLang="en-US" sz="3200" spc="-10" b="1" dirty="0">
                <a:solidFill>
                  <a:srgbClr val="1979ac"/>
                </a:solidFill>
                <a:latin typeface="宋体"/>
                <a:ea typeface="宋体"/>
              </a:rPr>
              <a:t>草屯商工</a:t>
            </a:r>
            <a:br/>
            <a:r>
              <a:rPr lang="zh-CN" altLang="en-US" sz="3200" spc="-69" b="1" dirty="0">
                <a:solidFill>
                  <a:srgbClr val="1979ac"/>
                </a:solidFill>
                <a:latin typeface="宋体"/>
                <a:ea typeface="宋体"/>
              </a:rPr>
              <a:t>網站</a:t>
            </a:r>
            <a:r>
              <a:rPr lang="zh-CN" altLang="en-US" sz="3200" spc="-34" b="1" dirty="0">
                <a:solidFill>
                  <a:srgbClr val="1979ac"/>
                </a:solidFill>
                <a:latin typeface="宋体"/>
                <a:ea typeface="宋体"/>
              </a:rPr>
              <a:t>-</a:t>
            </a:r>
            <a:r>
              <a:rPr lang="zh-CN" altLang="en-US" sz="3200" spc="-34" b="1" dirty="0">
                <a:solidFill>
                  <a:srgbClr val="1979ac"/>
                </a:solidFill>
                <a:latin typeface="宋体"/>
                <a:ea typeface="宋体"/>
              </a:rPr>
              <a:t>[</a:t>
            </a:r>
            <a:r>
              <a:rPr lang="zh-CN" altLang="en-US" sz="3200" spc="-69" b="1" dirty="0">
                <a:solidFill>
                  <a:srgbClr val="1979ac"/>
                </a:solidFill>
                <a:latin typeface="宋体"/>
                <a:ea typeface="宋体"/>
              </a:rPr>
              <a:t>學生學習歷程檔案</a:t>
            </a:r>
            <a:r>
              <a:rPr lang="zh-CN" altLang="en-US" sz="3200" spc="-45" b="1" dirty="0">
                <a:solidFill>
                  <a:srgbClr val="1979ac"/>
                </a:solidFill>
                <a:latin typeface="宋体"/>
                <a:ea typeface="宋体"/>
              </a:rPr>
              <a:t>]</a:t>
            </a:r>
            <a:r>
              <a:rPr lang="zh-CN" altLang="en-US" sz="3200" spc="-75" b="1" dirty="0">
                <a:solidFill>
                  <a:srgbClr val="000000"/>
                </a:solidFill>
                <a:latin typeface="宋体"/>
                <a:ea typeface="宋体"/>
              </a:rPr>
              <a:t>，</a:t>
            </a:r>
            <a:r>
              <a:rPr lang="zh-CN" altLang="en-US" sz="3200" spc="-69" b="1" dirty="0">
                <a:solidFill>
                  <a:srgbClr val="000000"/>
                </a:solidFill>
                <a:latin typeface="宋体"/>
                <a:ea typeface="宋体"/>
              </a:rPr>
              <a:t>敬請善加利用！</a:t>
            </a:r>
          </a:p>
        </p:txBody>
      </p:sp>
      <p:sp>
        <p:nvSpPr>
          <p:cNvPr id="673" name="TextBox 673"/>
          <p:cNvSpPr txBox="1"/>
          <p:nvPr/>
        </p:nvSpPr>
        <p:spPr>
          <a:xfrm>
            <a:off x="11618341" y="181454"/>
            <a:ext cx="250501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Arial Black"/>
                <a:ea typeface="Arial Black"/>
              </a:rPr>
              <a:t>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Freeform 674"> 
				</p:cNvPr>
          <p:cNvSpPr/>
          <p:nvPr/>
        </p:nvSpPr>
        <p:spPr>
          <a:xfrm>
            <a:off x="1873250" y="3282950"/>
            <a:ext cx="2114550" cy="146050"/>
          </a:xfrm>
          <a:custGeom>
            <a:avLst/>
            <a:gdLst>
              <a:gd name="connsiteX0" fmla="*/ 14097 w 2114550"/>
              <a:gd name="connsiteY0" fmla="*/ 146050 h 146050"/>
              <a:gd name="connsiteX1" fmla="*/ 2118486 w 2114550"/>
              <a:gd name="connsiteY1" fmla="*/ 146050 h 146050"/>
              <a:gd name="connsiteX2" fmla="*/ 2118486 w 2114550"/>
              <a:gd name="connsiteY2" fmla="*/ 9373 h 146050"/>
              <a:gd name="connsiteX3" fmla="*/ 14097 w 2114550"/>
              <a:gd name="connsiteY3" fmla="*/ 9373 h 146050"/>
              <a:gd name="connsiteX4" fmla="*/ 14097 w 2114550"/>
              <a:gd name="connsiteY4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146050">
                <a:moveTo>
                  <a:pt x="14097" y="146050"/>
                </a:moveTo>
                <a:lnTo>
                  <a:pt x="2118486" y="146050"/>
                </a:lnTo>
                <a:lnTo>
                  <a:pt x="2118486" y="9373"/>
                </a:lnTo>
                <a:lnTo>
                  <a:pt x="14097" y="9373"/>
                </a:lnTo>
                <a:lnTo>
                  <a:pt x="14097" y="146050"/>
                </a:lnTo>
                <a:close/>
              </a:path>
            </a:pathLst>
          </a:custGeom>
          <a:solidFill>
            <a:srgbClr val="197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Freeform 675"> 
				</p:cNvPr>
          <p:cNvSpPr/>
          <p:nvPr/>
        </p:nvSpPr>
        <p:spPr>
          <a:xfrm>
            <a:off x="8185150" y="3282950"/>
            <a:ext cx="2114550" cy="146050"/>
          </a:xfrm>
          <a:custGeom>
            <a:avLst/>
            <a:gdLst>
              <a:gd name="connsiteX0" fmla="*/ 15240 w 2114550"/>
              <a:gd name="connsiteY0" fmla="*/ 146050 h 146050"/>
              <a:gd name="connsiteX1" fmla="*/ 2119630 w 2114550"/>
              <a:gd name="connsiteY1" fmla="*/ 146050 h 146050"/>
              <a:gd name="connsiteX2" fmla="*/ 2119630 w 2114550"/>
              <a:gd name="connsiteY2" fmla="*/ 9373 h 146050"/>
              <a:gd name="connsiteX3" fmla="*/ 15240 w 2114550"/>
              <a:gd name="connsiteY3" fmla="*/ 9373 h 146050"/>
              <a:gd name="connsiteX4" fmla="*/ 15240 w 2114550"/>
              <a:gd name="connsiteY4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146050">
                <a:moveTo>
                  <a:pt x="15240" y="146050"/>
                </a:moveTo>
                <a:lnTo>
                  <a:pt x="2119630" y="146050"/>
                </a:lnTo>
                <a:lnTo>
                  <a:pt x="2119630" y="9373"/>
                </a:lnTo>
                <a:lnTo>
                  <a:pt x="15240" y="9373"/>
                </a:lnTo>
                <a:lnTo>
                  <a:pt x="15240" y="146050"/>
                </a:lnTo>
                <a:close/>
              </a:path>
            </a:pathLst>
          </a:custGeom>
          <a:solidFill>
            <a:srgbClr val="bd33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7" name="Picture 67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0" y="1813560"/>
            <a:ext cx="7856220" cy="2034539"/>
          </a:xfrm>
          <a:prstGeom prst="rect">
            <a:avLst/>
          </a:prstGeom>
        </p:spPr>
      </p:pic>
      <p:sp>
        <p:nvSpPr>
          <p:cNvPr id="677" name="TextBox 677"/>
          <p:cNvSpPr txBox="1"/>
          <p:nvPr/>
        </p:nvSpPr>
        <p:spPr>
          <a:xfrm>
            <a:off x="2896235" y="2035695"/>
            <a:ext cx="6528104" cy="1207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7200" spc="-34" b="1" dirty="0">
                <a:solidFill>
                  <a:srgbClr val="000000"/>
                </a:solidFill>
                <a:latin typeface="宋体"/>
                <a:ea typeface="宋体"/>
              </a:rPr>
              <a:t>成就每一</a:t>
            </a:r>
            <a:r>
              <a:rPr lang="zh-CN" altLang="en-US" sz="7200" spc="-25" b="1" dirty="0">
                <a:solidFill>
                  <a:srgbClr val="000000"/>
                </a:solidFill>
                <a:latin typeface="宋体"/>
                <a:ea typeface="宋体"/>
              </a:rPr>
              <a:t>個孩子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80" y="2903220"/>
            <a:ext cx="7223759" cy="2103120"/>
          </a:xfrm>
          <a:prstGeom prst="rect">
            <a:avLst/>
          </a:prstGeom>
        </p:spPr>
      </p:pic>
      <p:pic>
        <p:nvPicPr>
          <p:cNvPr id="24" name="Picture 24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580" y="1493520"/>
            <a:ext cx="2232660" cy="1325880"/>
          </a:xfrm>
          <a:prstGeom prst="rect">
            <a:avLst/>
          </a:prstGeom>
        </p:spPr>
      </p:pic>
      <p:pic>
        <p:nvPicPr>
          <p:cNvPr id="25" name="Picture 25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460" y="1508760"/>
            <a:ext cx="2225039" cy="1287780"/>
          </a:xfrm>
          <a:prstGeom prst="rect">
            <a:avLst/>
          </a:prstGeom>
        </p:spPr>
      </p:pic>
      <p:pic>
        <p:nvPicPr>
          <p:cNvPr id="26" name="Picture 26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820" y="1478280"/>
            <a:ext cx="2232660" cy="1333500"/>
          </a:xfrm>
          <a:prstGeom prst="rect">
            <a:avLst/>
          </a:prstGeom>
        </p:spPr>
      </p:pic>
      <p:pic>
        <p:nvPicPr>
          <p:cNvPr id="27" name="Picture 27">
					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60" y="5074920"/>
            <a:ext cx="1767839" cy="906780"/>
          </a:xfrm>
          <a:prstGeom prst="rect">
            <a:avLst/>
          </a:prstGeom>
        </p:spPr>
      </p:pic>
      <p:pic>
        <p:nvPicPr>
          <p:cNvPr id="28" name="Picture 28">
					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179" y="5074920"/>
            <a:ext cx="1790700" cy="906780"/>
          </a:xfrm>
          <a:prstGeom prst="rect">
            <a:avLst/>
          </a:prstGeom>
        </p:spPr>
      </p:pic>
      <p:pic>
        <p:nvPicPr>
          <p:cNvPr id="29" name="Picture 29">
					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5080" y="5074920"/>
            <a:ext cx="1790700" cy="906780"/>
          </a:xfrm>
          <a:prstGeom prst="rect">
            <a:avLst/>
          </a:prstGeom>
        </p:spPr>
      </p:pic>
      <p:pic>
        <p:nvPicPr>
          <p:cNvPr id="30" name="Picture 30">
					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9120" y="5074920"/>
            <a:ext cx="1775460" cy="906780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2087245" y="1889514"/>
            <a:ext cx="267208" cy="618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000" spc="-15" b="1" dirty="0">
                <a:solidFill>
                  <a:srgbClr val="000000"/>
                </a:solidFill>
                <a:latin typeface="宋体"/>
                <a:ea typeface="宋体"/>
              </a:rPr>
              <a:t>理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-15" b="1" dirty="0">
                <a:solidFill>
                  <a:srgbClr val="000000"/>
                </a:solidFill>
                <a:latin typeface="宋体"/>
                <a:ea typeface="宋体"/>
              </a:rPr>
              <a:t>念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97275" y="336891"/>
            <a:ext cx="4277486" cy="1961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9630">
              <a:lnSpc>
                <a:spcPct val="110833"/>
              </a:lnSpc>
            </a:pPr>
            <a:r>
              <a:rPr lang="zh-CN" altLang="en-US" sz="4400" spc="-20" b="1" dirty="0">
                <a:solidFill>
                  <a:srgbClr val="0c3c55"/>
                </a:solidFill>
                <a:latin typeface="宋体"/>
                <a:ea typeface="宋体"/>
              </a:rPr>
              <a:t>總</a:t>
            </a:r>
            <a:r>
              <a:rPr lang="zh-CN" altLang="en-US" sz="4400" spc="-15" b="1" dirty="0">
                <a:solidFill>
                  <a:srgbClr val="0c3c55"/>
                </a:solidFill>
                <a:latin typeface="宋体"/>
                <a:ea typeface="宋体"/>
              </a:rPr>
              <a:t>綱理念與目標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45"/>
              </a:lnSpc>
            </a:pPr>
            <a:endParaRPr lang="en-US" dirty="0" smtClean="0"/>
          </a:p>
          <a:p>
            <a:pPr marL="0">
              <a:lnSpc>
                <a:spcPct val="114166"/>
              </a:lnSpc>
              <a:tabLst>
                <a:tab pos="2463038" algn="l"/>
              </a:tabLst>
            </a:pPr>
            <a:r>
              <a:rPr lang="zh-CN" altLang="en-US" sz="2000" spc="-5" b="1" dirty="0">
                <a:solidFill>
                  <a:srgbClr val="000000"/>
                </a:solidFill>
                <a:latin typeface="宋体"/>
                <a:ea typeface="宋体"/>
              </a:rPr>
              <a:t>自發	</a:t>
            </a:r>
            <a:r>
              <a:rPr lang="zh-CN" altLang="en-US" sz="2000" spc="-25" b="1" dirty="0">
                <a:solidFill>
                  <a:srgbClr val="000000"/>
                </a:solidFill>
                <a:latin typeface="宋体"/>
                <a:ea typeface="宋体"/>
              </a:rPr>
              <a:t>互動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62085" y="1942379"/>
            <a:ext cx="522020" cy="33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2000" spc="-10" b="1" dirty="0">
                <a:solidFill>
                  <a:srgbClr val="000000"/>
                </a:solidFill>
                <a:latin typeface="宋体"/>
                <a:ea typeface="宋体"/>
              </a:rPr>
              <a:t>共好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677777" y="181454"/>
            <a:ext cx="245929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10" dirty="0">
                <a:solidFill>
                  <a:srgbClr val="fefefe"/>
                </a:solidFill>
                <a:latin typeface="Arial Black"/>
                <a:ea typeface="Arial Black"/>
              </a:rPr>
              <a:t>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087245" y="3718339"/>
            <a:ext cx="267512" cy="618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000" spc="-15" b="1" dirty="0">
                <a:solidFill>
                  <a:srgbClr val="000000"/>
                </a:solidFill>
                <a:latin typeface="宋体"/>
                <a:ea typeface="宋体"/>
              </a:rPr>
              <a:t>願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-15" b="1" dirty="0">
                <a:solidFill>
                  <a:srgbClr val="000000"/>
                </a:solidFill>
                <a:latin typeface="宋体"/>
                <a:ea typeface="宋体"/>
              </a:rPr>
              <a:t>景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58719" y="3185205"/>
            <a:ext cx="6642100" cy="1485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597408">
              <a:lnSpc>
                <a:spcPct val="129166"/>
              </a:lnSpc>
            </a:pPr>
            <a:r>
              <a:rPr lang="zh-CN" altLang="en-US" sz="2400" b="1" dirty="0">
                <a:solidFill>
                  <a:srgbClr val="bd331e"/>
                </a:solidFill>
                <a:latin typeface="宋体"/>
                <a:ea typeface="宋体"/>
              </a:rPr>
              <a:t>「成就每一個孩子</a:t>
            </a:r>
            <a:r>
              <a:rPr lang="zh-CN" altLang="en-US" sz="2400" spc="10" b="1" dirty="0">
                <a:solidFill>
                  <a:srgbClr val="bd331e"/>
                </a:solidFill>
                <a:latin typeface="宋体"/>
                <a:ea typeface="宋体"/>
              </a:rPr>
              <a:t>—</a:t>
            </a:r>
            <a:r>
              <a:rPr lang="zh-CN" altLang="en-US" sz="2400" spc="5" b="1" dirty="0">
                <a:solidFill>
                  <a:srgbClr val="bd331e"/>
                </a:solidFill>
                <a:latin typeface="宋体"/>
                <a:ea typeface="宋体"/>
              </a:rPr>
              <a:t>適性揚</a:t>
            </a:r>
            <a:r>
              <a:rPr lang="zh-CN" altLang="en-US" sz="2400" b="1" dirty="0">
                <a:solidFill>
                  <a:srgbClr val="bd331e"/>
                </a:solidFill>
                <a:latin typeface="宋体"/>
                <a:ea typeface="宋体"/>
              </a:rPr>
              <a:t>才、終身學習」</a:t>
            </a:r>
            <a:br/>
            <a:r>
              <a:rPr lang="zh-CN" altLang="en-US" sz="1800" spc="-5" dirty="0">
                <a:solidFill>
                  <a:srgbClr val="000000"/>
                </a:solidFill>
                <a:latin typeface="宋体"/>
                <a:ea typeface="宋体"/>
              </a:rPr>
              <a:t>以尊重學生生命主體為起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點，透過適性教育，激發學生生命的喜悅</a:t>
            </a:r>
            <a:r>
              <a:rPr lang="zh-CN" altLang="en-US" sz="1800" spc="-5" dirty="0">
                <a:solidFill>
                  <a:srgbClr val="000000"/>
                </a:solidFill>
                <a:latin typeface="宋体"/>
                <a:ea typeface="宋体"/>
              </a:rPr>
              <a:t>與生活的自信，提升學生學習的渴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望與創新的勇氣，善盡國民責任</a:t>
            </a:r>
          </a:p>
          <a:p>
            <a:pPr marL="0" indent="228600">
              <a:lnSpc>
                <a:spcPct val="110833"/>
              </a:lnSpc>
            </a:pPr>
            <a:r>
              <a:rPr lang="zh-CN" altLang="en-US" sz="1800" spc="-5" dirty="0">
                <a:solidFill>
                  <a:srgbClr val="000000"/>
                </a:solidFill>
                <a:latin typeface="宋体"/>
                <a:ea typeface="宋体"/>
              </a:rPr>
              <a:t>並展現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共生智慧，成為具有社會適應力與應變力的終身學習者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087245" y="5243117"/>
            <a:ext cx="267512" cy="618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000" spc="-15" b="1" dirty="0">
                <a:solidFill>
                  <a:srgbClr val="000000"/>
                </a:solidFill>
                <a:latin typeface="宋体"/>
                <a:ea typeface="宋体"/>
              </a:rPr>
              <a:t>目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-15" b="1" dirty="0">
                <a:solidFill>
                  <a:srgbClr val="000000"/>
                </a:solidFill>
                <a:latin typeface="宋体"/>
                <a:ea typeface="宋体"/>
              </a:rPr>
              <a:t>標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21507" y="5376729"/>
            <a:ext cx="1312976" cy="288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1249"/>
              </a:lnSpc>
            </a:pPr>
            <a:r>
              <a:rPr lang="zh-CN" altLang="en-US" sz="1700" spc="-5" b="1" dirty="0">
                <a:solidFill>
                  <a:srgbClr val="fefefe"/>
                </a:solidFill>
                <a:latin typeface="宋体"/>
                <a:ea typeface="宋体"/>
              </a:rPr>
              <a:t>啟發生</a:t>
            </a:r>
            <a:r>
              <a:rPr lang="zh-CN" altLang="en-US" sz="1700" b="1" dirty="0">
                <a:solidFill>
                  <a:srgbClr val="fefefe"/>
                </a:solidFill>
                <a:latin typeface="宋体"/>
                <a:ea typeface="宋体"/>
              </a:rPr>
              <a:t>命潛能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713096" y="5379570"/>
            <a:ext cx="1329435" cy="291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2500"/>
              </a:lnSpc>
            </a:pPr>
            <a:r>
              <a:rPr lang="zh-CN" altLang="en-US" sz="1700" spc="25" b="1" dirty="0">
                <a:solidFill>
                  <a:srgbClr val="fefefe"/>
                </a:solidFill>
                <a:latin typeface="宋体"/>
                <a:ea typeface="宋体"/>
              </a:rPr>
              <a:t>陶養生</a:t>
            </a:r>
            <a:r>
              <a:rPr lang="zh-CN" altLang="en-US" sz="1700" spc="15" b="1" dirty="0">
                <a:solidFill>
                  <a:srgbClr val="fefefe"/>
                </a:solidFill>
                <a:latin typeface="宋体"/>
                <a:ea typeface="宋体"/>
              </a:rPr>
              <a:t>活知能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584950" y="5379570"/>
            <a:ext cx="1329438" cy="291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2500"/>
              </a:lnSpc>
            </a:pPr>
            <a:r>
              <a:rPr lang="zh-CN" altLang="en-US" sz="1700" spc="25" b="1" dirty="0">
                <a:solidFill>
                  <a:srgbClr val="fefefe"/>
                </a:solidFill>
                <a:latin typeface="宋体"/>
                <a:ea typeface="宋体"/>
              </a:rPr>
              <a:t>促進生</a:t>
            </a:r>
            <a:r>
              <a:rPr lang="zh-CN" altLang="en-US" sz="1700" spc="15" b="1" dirty="0">
                <a:solidFill>
                  <a:srgbClr val="fefefe"/>
                </a:solidFill>
                <a:latin typeface="宋体"/>
                <a:ea typeface="宋体"/>
              </a:rPr>
              <a:t>涯發展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421878" y="5379570"/>
            <a:ext cx="1329438" cy="291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2500"/>
              </a:lnSpc>
            </a:pPr>
            <a:r>
              <a:rPr lang="zh-CN" altLang="en-US" sz="1700" spc="25" b="1" dirty="0">
                <a:solidFill>
                  <a:srgbClr val="fefefe"/>
                </a:solidFill>
                <a:latin typeface="宋体"/>
                <a:ea typeface="宋体"/>
              </a:rPr>
              <a:t>涵育公</a:t>
            </a:r>
            <a:r>
              <a:rPr lang="zh-CN" altLang="en-US" sz="1700" spc="15" b="1" dirty="0">
                <a:solidFill>
                  <a:srgbClr val="fefefe"/>
                </a:solidFill>
                <a:latin typeface="宋体"/>
                <a:ea typeface="宋体"/>
              </a:rPr>
              <a:t>民責任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1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2"> 
				</p:cNvPr>
          <p:cNvSpPr/>
          <p:nvPr/>
        </p:nvSpPr>
        <p:spPr>
          <a:xfrm>
            <a:off x="1682750" y="2254250"/>
            <a:ext cx="2597150" cy="2876550"/>
          </a:xfrm>
          <a:custGeom>
            <a:avLst/>
            <a:gdLst>
              <a:gd name="connsiteX0" fmla="*/ 8001 w 2597150"/>
              <a:gd name="connsiteY0" fmla="*/ 2886075 h 2876550"/>
              <a:gd name="connsiteX1" fmla="*/ 2600325 w 2597150"/>
              <a:gd name="connsiteY1" fmla="*/ 2886075 h 2876550"/>
              <a:gd name="connsiteX2" fmla="*/ 2600325 w 2597150"/>
              <a:gd name="connsiteY2" fmla="*/ 6350 h 2876550"/>
              <a:gd name="connsiteX3" fmla="*/ 8001 w 2597150"/>
              <a:gd name="connsiteY3" fmla="*/ 6350 h 2876550"/>
              <a:gd name="connsiteX4" fmla="*/ 8001 w 2597150"/>
              <a:gd name="connsiteY4" fmla="*/ 2886075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150" h="2876550">
                <a:moveTo>
                  <a:pt x="8001" y="2886075"/>
                </a:moveTo>
                <a:lnTo>
                  <a:pt x="2600325" y="2886075"/>
                </a:lnTo>
                <a:lnTo>
                  <a:pt x="2600325" y="6350"/>
                </a:lnTo>
                <a:lnTo>
                  <a:pt x="8001" y="6350"/>
                </a:lnTo>
                <a:lnTo>
                  <a:pt x="8001" y="2886075"/>
                </a:lnTo>
                <a:close/>
              </a:path>
            </a:pathLst>
          </a:custGeom>
          <a:solidFill>
            <a:srgbClr val="0000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3"> 
				</p:cNvPr>
          <p:cNvSpPr/>
          <p:nvPr/>
        </p:nvSpPr>
        <p:spPr>
          <a:xfrm>
            <a:off x="7435850" y="2254250"/>
            <a:ext cx="2597150" cy="2876550"/>
          </a:xfrm>
          <a:custGeom>
            <a:avLst/>
            <a:gdLst>
              <a:gd name="connsiteX0" fmla="*/ 15875 w 2597150"/>
              <a:gd name="connsiteY0" fmla="*/ 2886075 h 2876550"/>
              <a:gd name="connsiteX1" fmla="*/ 2608326 w 2597150"/>
              <a:gd name="connsiteY1" fmla="*/ 2886075 h 2876550"/>
              <a:gd name="connsiteX2" fmla="*/ 2608326 w 2597150"/>
              <a:gd name="connsiteY2" fmla="*/ 6350 h 2876550"/>
              <a:gd name="connsiteX3" fmla="*/ 15875 w 2597150"/>
              <a:gd name="connsiteY3" fmla="*/ 6350 h 2876550"/>
              <a:gd name="connsiteX4" fmla="*/ 15875 w 2597150"/>
              <a:gd name="connsiteY4" fmla="*/ 2886075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150" h="2876550">
                <a:moveTo>
                  <a:pt x="15875" y="2886075"/>
                </a:moveTo>
                <a:lnTo>
                  <a:pt x="2608326" y="2886075"/>
                </a:lnTo>
                <a:lnTo>
                  <a:pt x="2608326" y="6350"/>
                </a:lnTo>
                <a:lnTo>
                  <a:pt x="15875" y="6350"/>
                </a:lnTo>
                <a:lnTo>
                  <a:pt x="15875" y="2886075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4"> 
				</p:cNvPr>
          <p:cNvSpPr/>
          <p:nvPr/>
        </p:nvSpPr>
        <p:spPr>
          <a:xfrm>
            <a:off x="4565650" y="2254250"/>
            <a:ext cx="2597150" cy="2876550"/>
          </a:xfrm>
          <a:custGeom>
            <a:avLst/>
            <a:gdLst>
              <a:gd name="connsiteX0" fmla="*/ 6350 w 2597150"/>
              <a:gd name="connsiteY0" fmla="*/ 2886075 h 2876550"/>
              <a:gd name="connsiteX1" fmla="*/ 2597150 w 2597150"/>
              <a:gd name="connsiteY1" fmla="*/ 2886075 h 2876550"/>
              <a:gd name="connsiteX2" fmla="*/ 2597150 w 2597150"/>
              <a:gd name="connsiteY2" fmla="*/ 6350 h 2876550"/>
              <a:gd name="connsiteX3" fmla="*/ 6350 w 2597150"/>
              <a:gd name="connsiteY3" fmla="*/ 6350 h 2876550"/>
              <a:gd name="connsiteX4" fmla="*/ 6350 w 2597150"/>
              <a:gd name="connsiteY4" fmla="*/ 2886075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150" h="2876550">
                <a:moveTo>
                  <a:pt x="6350" y="2886075"/>
                </a:moveTo>
                <a:lnTo>
                  <a:pt x="2597150" y="2886075"/>
                </a:lnTo>
                <a:lnTo>
                  <a:pt x="2597150" y="6350"/>
                </a:lnTo>
                <a:lnTo>
                  <a:pt x="6350" y="6350"/>
                </a:lnTo>
                <a:lnTo>
                  <a:pt x="6350" y="2886075"/>
                </a:lnTo>
                <a:close/>
              </a:path>
            </a:pathLst>
          </a:custGeom>
          <a:solidFill>
            <a:srgbClr val="cbc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20" y="2316480"/>
            <a:ext cx="2461260" cy="2766060"/>
          </a:xfrm>
          <a:prstGeom prst="rect">
            <a:avLst/>
          </a:prstGeom>
        </p:spPr>
      </p:pic>
      <p:pic>
        <p:nvPicPr>
          <p:cNvPr id="47" name="Picture 47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679" y="2522220"/>
            <a:ext cx="2385060" cy="2369820"/>
          </a:xfrm>
          <a:prstGeom prst="rect">
            <a:avLst/>
          </a:prstGeom>
        </p:spPr>
      </p:pic>
      <p:pic>
        <p:nvPicPr>
          <p:cNvPr id="48" name="Picture 48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659" y="2484120"/>
            <a:ext cx="2369820" cy="2385060"/>
          </a:xfrm>
          <a:prstGeom prst="rect">
            <a:avLst/>
          </a:prstGeom>
        </p:spPr>
      </p:pic>
      <p:sp>
        <p:nvSpPr>
          <p:cNvPr id="48" name="TextBox 48"/>
          <p:cNvSpPr txBox="1"/>
          <p:nvPr/>
        </p:nvSpPr>
        <p:spPr>
          <a:xfrm>
            <a:off x="11677777" y="181454"/>
            <a:ext cx="245929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10" dirty="0">
                <a:solidFill>
                  <a:srgbClr val="fefefe"/>
                </a:solidFill>
                <a:latin typeface="Arial Black"/>
                <a:ea typeface="Arial Black"/>
              </a:rPr>
              <a:t>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247264" y="1137245"/>
            <a:ext cx="7216953" cy="905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  <a:tabLst>
                <a:tab pos="2882264" algn="l"/>
                <a:tab pos="5717793" algn="l"/>
              </a:tabLst>
            </a:pPr>
            <a:r>
              <a:rPr lang="zh-CN" altLang="en-US" sz="5400" spc="-25" b="1" dirty="0">
                <a:solidFill>
                  <a:srgbClr val="cb6500"/>
                </a:solidFill>
                <a:latin typeface="宋体"/>
                <a:ea typeface="宋体"/>
              </a:rPr>
              <a:t>自發	</a:t>
            </a:r>
            <a:r>
              <a:rPr lang="zh-CN" altLang="en-US" sz="5400" spc="-20" b="1" dirty="0">
                <a:solidFill>
                  <a:srgbClr val="cb6500"/>
                </a:solidFill>
                <a:latin typeface="宋体"/>
                <a:ea typeface="宋体"/>
              </a:rPr>
              <a:t>互動	</a:t>
            </a:r>
            <a:r>
              <a:rPr lang="zh-CN" altLang="en-US" sz="5400" spc="-34" b="1" dirty="0">
                <a:solidFill>
                  <a:srgbClr val="cb6500"/>
                </a:solidFill>
                <a:latin typeface="宋体"/>
                <a:ea typeface="宋体"/>
              </a:rPr>
              <a:t>共</a:t>
            </a:r>
            <a:r>
              <a:rPr lang="zh-CN" altLang="en-US" sz="5400" spc="-45" b="1" dirty="0">
                <a:solidFill>
                  <a:srgbClr val="cb6500"/>
                </a:solidFill>
                <a:latin typeface="宋体"/>
                <a:ea typeface="宋体"/>
              </a:rPr>
              <a:t>好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034285" y="5359222"/>
            <a:ext cx="7817105" cy="37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  <a:tabLst>
                <a:tab pos="2891028" algn="l"/>
                <a:tab pos="5737859" algn="l"/>
              </a:tabLst>
            </a:pPr>
            <a:r>
              <a:rPr lang="zh-CN" altLang="en-US" sz="2200" spc="-15" b="1" dirty="0">
                <a:solidFill>
                  <a:srgbClr val="000000"/>
                </a:solidFill>
                <a:latin typeface="宋体"/>
                <a:ea typeface="宋体"/>
              </a:rPr>
              <a:t>有意願、有動力	</a:t>
            </a:r>
            <a:r>
              <a:rPr lang="zh-CN" altLang="en-US" sz="2200" spc="-15" b="1" dirty="0">
                <a:solidFill>
                  <a:srgbClr val="000000"/>
                </a:solidFill>
                <a:latin typeface="宋体"/>
                <a:ea typeface="宋体"/>
              </a:rPr>
              <a:t>有知識、有方法	</a:t>
            </a:r>
            <a:r>
              <a:rPr lang="zh-CN" altLang="en-US" sz="2200" spc="-20" b="1" dirty="0">
                <a:solidFill>
                  <a:srgbClr val="000000"/>
                </a:solidFill>
                <a:latin typeface="宋体"/>
                <a:ea typeface="宋体"/>
              </a:rPr>
              <a:t>有善念、能活用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1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20" y="868680"/>
            <a:ext cx="3413760" cy="3924300"/>
          </a:xfrm>
          <a:prstGeom prst="rect">
            <a:avLst/>
          </a:prstGeom>
        </p:spPr>
      </p:pic>
      <p:pic>
        <p:nvPicPr>
          <p:cNvPr id="54" name="Picture 54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820" y="1531620"/>
            <a:ext cx="4084320" cy="4328160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11677777" y="181454"/>
            <a:ext cx="245929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10" dirty="0">
                <a:solidFill>
                  <a:srgbClr val="fefefe"/>
                </a:solidFill>
                <a:latin typeface="Arial Black"/>
                <a:ea typeface="Arial Black"/>
              </a:rPr>
              <a:t>6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829179" y="760547"/>
            <a:ext cx="6101968" cy="885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2083"/>
              </a:lnSpc>
              <a:tabLst>
                <a:tab pos="4146168" algn="l"/>
              </a:tabLst>
            </a:pPr>
            <a:r>
              <a:rPr lang="zh-CN" altLang="en-US" sz="4400" spc="-15" b="1" dirty="0">
                <a:solidFill>
                  <a:srgbClr val="000000"/>
                </a:solidFill>
                <a:latin typeface="宋体"/>
                <a:ea typeface="宋体"/>
              </a:rPr>
              <a:t>核心素養	</a:t>
            </a:r>
            <a:r>
              <a:rPr lang="zh-CN" altLang="en-US" sz="3600" spc="-25" b="1" dirty="0">
                <a:solidFill>
                  <a:srgbClr val="fefefe"/>
                </a:solidFill>
                <a:latin typeface="宋体"/>
                <a:ea typeface="宋体"/>
              </a:rPr>
              <a:t>應具備的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667502" y="2802741"/>
            <a:ext cx="4709921" cy="55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  <a:tabLst>
                <a:tab pos="3769105" algn="l"/>
              </a:tabLst>
            </a:pPr>
            <a:r>
              <a:rPr lang="zh-CN" altLang="en-US" sz="3200" spc="-10" b="1" dirty="0">
                <a:solidFill>
                  <a:srgbClr val="3f3f3f"/>
                </a:solidFill>
                <a:latin typeface="宋体"/>
                <a:ea typeface="宋体"/>
              </a:rPr>
              <a:t>知識	</a:t>
            </a:r>
            <a:r>
              <a:rPr lang="zh-CN" altLang="en-US" sz="3200" spc="-30" b="1" dirty="0">
                <a:solidFill>
                  <a:srgbClr val="3f3f3f"/>
                </a:solidFill>
                <a:latin typeface="宋体"/>
                <a:ea typeface="宋体"/>
              </a:rPr>
              <a:t>態度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244583" y="3481344"/>
            <a:ext cx="1612900" cy="5561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800" spc="-5" dirty="0">
                <a:solidFill>
                  <a:srgbClr val="000000"/>
                </a:solidFill>
                <a:latin typeface="宋体"/>
                <a:ea typeface="宋体"/>
              </a:rPr>
              <a:t>涵蓋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情意、</a:t>
            </a:r>
          </a:p>
          <a:p>
            <a:pPr marL="0">
              <a:lnSpc>
                <a:spcPct val="100000"/>
              </a:lnSpc>
            </a:pPr>
            <a:r>
              <a:rPr lang="zh-CN" altLang="en-US" sz="1800" spc="-5" dirty="0">
                <a:solidFill>
                  <a:srgbClr val="000000"/>
                </a:solidFill>
                <a:latin typeface="宋体"/>
                <a:ea typeface="宋体"/>
              </a:rPr>
              <a:t>價值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、習慣層面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032760" y="4789239"/>
            <a:ext cx="1841804" cy="859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2400" spc="-15" b="1" dirty="0">
                <a:solidFill>
                  <a:srgbClr val="fefefe"/>
                </a:solidFill>
                <a:latin typeface="宋体"/>
                <a:ea typeface="宋体"/>
              </a:rPr>
              <a:t>適應</a:t>
            </a:r>
            <a:r>
              <a:rPr lang="zh-CN" altLang="en-US" sz="2400" spc="-10" b="1" dirty="0">
                <a:solidFill>
                  <a:srgbClr val="fefefe"/>
                </a:solidFill>
                <a:latin typeface="宋体"/>
                <a:ea typeface="宋体"/>
              </a:rPr>
              <a:t>現在生活</a:t>
            </a:r>
          </a:p>
          <a:p>
            <a:pPr>
              <a:lnSpc>
                <a:spcPts val="44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400" spc="-15" b="1" dirty="0">
                <a:solidFill>
                  <a:srgbClr val="fefefe"/>
                </a:solidFill>
                <a:latin typeface="宋体"/>
                <a:ea typeface="宋体"/>
              </a:rPr>
              <a:t>面對</a:t>
            </a:r>
            <a:r>
              <a:rPr lang="zh-CN" altLang="en-US" sz="2400" spc="-10" b="1" dirty="0">
                <a:solidFill>
                  <a:srgbClr val="fefefe"/>
                </a:solidFill>
                <a:latin typeface="宋体"/>
                <a:ea typeface="宋体"/>
              </a:rPr>
              <a:t>未來挑戰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896100" y="4811754"/>
            <a:ext cx="1385823" cy="919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1051">
              <a:lnSpc>
                <a:spcPct val="110000"/>
              </a:lnSpc>
            </a:pPr>
            <a:r>
              <a:rPr lang="zh-CN" altLang="en-US" sz="3200" spc="-15" b="1" dirty="0">
                <a:solidFill>
                  <a:srgbClr val="3f3f3f"/>
                </a:solidFill>
                <a:latin typeface="宋体"/>
                <a:ea typeface="宋体"/>
              </a:rPr>
              <a:t>能力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1800" spc="5" dirty="0">
                <a:solidFill>
                  <a:srgbClr val="000000"/>
                </a:solidFill>
                <a:latin typeface="宋体"/>
                <a:ea typeface="宋体"/>
              </a:rPr>
              <a:t>涵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蓋技能層面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60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" y="1783080"/>
            <a:ext cx="640080" cy="3086100"/>
          </a:xfrm>
          <a:prstGeom prst="rect">
            <a:avLst/>
          </a:prstGeom>
        </p:spPr>
      </p:pic>
      <p:pic>
        <p:nvPicPr>
          <p:cNvPr id="63" name="Picture 63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79" y="906780"/>
            <a:ext cx="7277100" cy="4762500"/>
          </a:xfrm>
          <a:prstGeom prst="rect">
            <a:avLst/>
          </a:prstGeom>
        </p:spPr>
      </p:pic>
      <p:pic>
        <p:nvPicPr>
          <p:cNvPr id="64" name="Picture 64">
					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980" y="464820"/>
            <a:ext cx="1866900" cy="365760"/>
          </a:xfrm>
          <a:prstGeom prst="rect">
            <a:avLst/>
          </a:prstGeom>
        </p:spPr>
      </p:pic>
      <p:pic>
        <p:nvPicPr>
          <p:cNvPr id="65" name="Picture 65">
					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" y="5722620"/>
            <a:ext cx="9364980" cy="1135380"/>
          </a:xfrm>
          <a:prstGeom prst="rect">
            <a:avLst/>
          </a:prstGeom>
        </p:spPr>
      </p:pic>
      <p:sp>
        <p:nvSpPr>
          <p:cNvPr id="65" name="TextBox 65"/>
          <p:cNvSpPr txBox="1"/>
          <p:nvPr/>
        </p:nvSpPr>
        <p:spPr>
          <a:xfrm>
            <a:off x="1916938" y="373467"/>
            <a:ext cx="4416679" cy="2173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88822">
              <a:lnSpc>
                <a:spcPct val="110833"/>
              </a:lnSpc>
            </a:pPr>
            <a:r>
              <a:rPr lang="zh-CN" altLang="en-US" sz="4400" spc="-20" b="1" dirty="0">
                <a:solidFill>
                  <a:srgbClr val="0c3c55"/>
                </a:solidFill>
                <a:latin typeface="宋体"/>
                <a:ea typeface="宋体"/>
              </a:rPr>
              <a:t>核</a:t>
            </a:r>
            <a:r>
              <a:rPr lang="zh-CN" altLang="en-US" sz="4400" spc="-15" b="1" dirty="0">
                <a:solidFill>
                  <a:srgbClr val="0c3c55"/>
                </a:solidFill>
                <a:latin typeface="宋体"/>
                <a:ea typeface="宋体"/>
              </a:rPr>
              <a:t>心素養的內涵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2400" spc="-15" b="1" dirty="0">
                <a:solidFill>
                  <a:srgbClr val="3f3f3f"/>
                </a:solidFill>
                <a:latin typeface="宋体"/>
                <a:ea typeface="宋体"/>
              </a:rPr>
              <a:t>自主</a:t>
            </a:r>
            <a:r>
              <a:rPr lang="zh-CN" altLang="en-US" sz="2400" spc="-10" b="1" dirty="0">
                <a:solidFill>
                  <a:srgbClr val="3f3f3f"/>
                </a:solidFill>
                <a:latin typeface="宋体"/>
                <a:ea typeface="宋体"/>
              </a:rPr>
              <a:t>行動</a:t>
            </a:r>
          </a:p>
          <a:p>
            <a:pPr marL="0">
              <a:lnSpc>
                <a:spcPct val="110000"/>
              </a:lnSpc>
              <a:spcBef>
                <a:spcPts val="340"/>
              </a:spcBef>
            </a:pP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個人為學習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的主體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462014" y="2129203"/>
            <a:ext cx="573530" cy="50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系統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思考</a:t>
            </a:r>
          </a:p>
          <a:p>
            <a:pPr marL="0" indent="210311">
              <a:lnSpc>
                <a:spcPct val="100000"/>
              </a:lnSpc>
            </a:pPr>
            <a:r>
              <a:rPr lang="zh-CN" altLang="en-US" sz="1100" spc="-15" b="1" dirty="0">
                <a:solidFill>
                  <a:srgbClr val="000000"/>
                </a:solidFill>
                <a:latin typeface="宋体"/>
                <a:ea typeface="宋体"/>
              </a:rPr>
              <a:t>與</a:t>
            </a:r>
          </a:p>
          <a:p>
            <a:pPr marL="0">
              <a:lnSpc>
                <a:spcPct val="100000"/>
              </a:lnSpc>
            </a:pP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解決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問題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089393" y="937918"/>
            <a:ext cx="241604" cy="30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1800" spc="-15" b="1" dirty="0">
                <a:solidFill>
                  <a:srgbClr val="7d7d7d"/>
                </a:solidFill>
                <a:latin typeface="宋体"/>
                <a:ea typeface="宋体"/>
              </a:rPr>
              <a:t>生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445375" y="735554"/>
            <a:ext cx="715264" cy="199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73964">
              <a:lnSpc>
                <a:spcPct val="110833"/>
              </a:lnSpc>
            </a:pPr>
            <a:r>
              <a:rPr lang="zh-CN" altLang="en-US" sz="1800" spc="-20" b="1" dirty="0">
                <a:solidFill>
                  <a:srgbClr val="7d7d7d"/>
                </a:solidFill>
                <a:latin typeface="宋体"/>
                <a:ea typeface="宋体"/>
              </a:rPr>
              <a:t>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0"/>
              </a:lnSpc>
            </a:pPr>
            <a:endParaRPr lang="en-US" dirty="0" smtClean="0"/>
          </a:p>
          <a:p>
            <a:pPr marL="0" indent="29209">
              <a:lnSpc>
                <a:spcPct val="100000"/>
              </a:lnSpc>
            </a:pP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規劃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執行</a:t>
            </a:r>
          </a:p>
          <a:p>
            <a:pPr marL="0" indent="239521">
              <a:lnSpc>
                <a:spcPct val="100000"/>
              </a:lnSpc>
            </a:pPr>
            <a:r>
              <a:rPr lang="zh-CN" altLang="en-US" sz="1100" spc="-15" b="1" dirty="0">
                <a:solidFill>
                  <a:srgbClr val="000000"/>
                </a:solidFill>
                <a:latin typeface="宋体"/>
                <a:ea typeface="宋体"/>
              </a:rPr>
              <a:t>與</a:t>
            </a:r>
          </a:p>
          <a:p>
            <a:pPr marL="0" indent="29209">
              <a:lnSpc>
                <a:spcPct val="100000"/>
              </a:lnSpc>
            </a:pP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創新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應變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5"/>
              </a:lnSpc>
            </a:pPr>
            <a:endParaRPr lang="en-US" dirty="0" smtClean="0"/>
          </a:p>
          <a:p>
            <a:pPr marL="0" indent="420623">
              <a:lnSpc>
                <a:spcPct val="100000"/>
              </a:lnSpc>
            </a:pPr>
            <a:r>
              <a:rPr lang="zh-CN" altLang="en-US" sz="1800" spc="-20" b="1" dirty="0">
                <a:solidFill>
                  <a:srgbClr val="3f3f3f"/>
                </a:solidFill>
                <a:latin typeface="宋体"/>
                <a:ea typeface="宋体"/>
              </a:rPr>
              <a:t>動</a:t>
            </a:r>
          </a:p>
          <a:p>
            <a:pPr marL="0">
              <a:lnSpc>
                <a:spcPct val="100000"/>
              </a:lnSpc>
              <a:spcBef>
                <a:spcPts val="104"/>
              </a:spcBef>
            </a:pPr>
            <a:r>
              <a:rPr lang="zh-CN" altLang="en-US" sz="1800" spc="-20" b="1" dirty="0">
                <a:solidFill>
                  <a:srgbClr val="3f3f3f"/>
                </a:solidFill>
                <a:latin typeface="宋体"/>
                <a:ea typeface="宋体"/>
              </a:rPr>
              <a:t>行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509761" y="723034"/>
            <a:ext cx="801496" cy="2004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9760">
              <a:lnSpc>
                <a:spcPct val="110833"/>
              </a:lnSpc>
            </a:pPr>
            <a:r>
              <a:rPr lang="zh-CN" altLang="en-US" sz="1800" spc="-15" b="1" dirty="0">
                <a:solidFill>
                  <a:srgbClr val="7d7d7d"/>
                </a:solidFill>
                <a:latin typeface="宋体"/>
                <a:ea typeface="宋体"/>
              </a:rPr>
              <a:t>情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9"/>
              </a:lnSpc>
            </a:pPr>
            <a:endParaRPr lang="en-US" dirty="0" smtClean="0"/>
          </a:p>
          <a:p>
            <a:pPr marL="0" indent="227965">
              <a:lnSpc>
                <a:spcPct val="100000"/>
              </a:lnSpc>
            </a:pPr>
            <a:r>
              <a:rPr lang="zh-CN" altLang="en-US" sz="1100" spc="-15" b="1" dirty="0">
                <a:solidFill>
                  <a:srgbClr val="000000"/>
                </a:solidFill>
                <a:latin typeface="宋体"/>
                <a:ea typeface="宋体"/>
              </a:rPr>
              <a:t>符</a:t>
            </a: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號運用</a:t>
            </a:r>
          </a:p>
          <a:p>
            <a:pPr marL="0" indent="438277">
              <a:lnSpc>
                <a:spcPct val="100000"/>
              </a:lnSpc>
            </a:pP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與</a:t>
            </a:r>
          </a:p>
          <a:p>
            <a:pPr marL="0" indent="227965">
              <a:lnSpc>
                <a:spcPct val="100000"/>
              </a:lnSpc>
            </a:pPr>
            <a:r>
              <a:rPr lang="zh-CN" altLang="en-US" sz="1100" spc="-15" b="1" dirty="0">
                <a:solidFill>
                  <a:srgbClr val="000000"/>
                </a:solidFill>
                <a:latin typeface="宋体"/>
                <a:ea typeface="宋体"/>
              </a:rPr>
              <a:t>溝</a:t>
            </a: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通表達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800" spc="-20" b="1" dirty="0">
                <a:solidFill>
                  <a:srgbClr val="3f3f3f"/>
                </a:solidFill>
                <a:latin typeface="宋体"/>
                <a:ea typeface="宋体"/>
              </a:rPr>
              <a:t>溝</a:t>
            </a:r>
          </a:p>
          <a:p>
            <a:pPr marL="0" indent="461771">
              <a:lnSpc>
                <a:spcPct val="100000"/>
              </a:lnSpc>
              <a:spcBef>
                <a:spcPts val="104"/>
              </a:spcBef>
            </a:pPr>
            <a:r>
              <a:rPr lang="zh-CN" altLang="en-US" sz="1800" spc="-20" b="1" dirty="0">
                <a:solidFill>
                  <a:srgbClr val="3f3f3f"/>
                </a:solidFill>
                <a:latin typeface="宋体"/>
                <a:ea typeface="宋体"/>
              </a:rPr>
              <a:t>通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9336278" y="1025114"/>
            <a:ext cx="241300" cy="30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1800" spc="-20" b="1" dirty="0">
                <a:solidFill>
                  <a:srgbClr val="7d7d7d"/>
                </a:solidFill>
                <a:latin typeface="宋体"/>
                <a:ea typeface="宋体"/>
              </a:rPr>
              <a:t>境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9696957" y="2168970"/>
            <a:ext cx="573836" cy="507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科技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資訊</a:t>
            </a:r>
          </a:p>
          <a:p>
            <a:pPr marL="0" indent="210311">
              <a:lnSpc>
                <a:spcPct val="100000"/>
              </a:lnSpc>
            </a:pPr>
            <a:r>
              <a:rPr lang="zh-CN" altLang="en-US" sz="1100" spc="-15" b="1" dirty="0">
                <a:solidFill>
                  <a:srgbClr val="000000"/>
                </a:solidFill>
                <a:latin typeface="宋体"/>
                <a:ea typeface="宋体"/>
              </a:rPr>
              <a:t>與</a:t>
            </a:r>
          </a:p>
          <a:p>
            <a:pPr marL="0">
              <a:lnSpc>
                <a:spcPct val="100000"/>
              </a:lnSpc>
            </a:pPr>
            <a:r>
              <a:rPr lang="zh-CN" altLang="en-US" sz="1100" spc="-5" b="1" dirty="0">
                <a:solidFill>
                  <a:srgbClr val="000000"/>
                </a:solidFill>
                <a:latin typeface="宋体"/>
                <a:ea typeface="宋体"/>
              </a:rPr>
              <a:t>媒體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素養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1677777" y="181454"/>
            <a:ext cx="245929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10" dirty="0">
                <a:solidFill>
                  <a:srgbClr val="fefefe"/>
                </a:solidFill>
                <a:latin typeface="Arial Black"/>
                <a:ea typeface="Arial Black"/>
              </a:rPr>
              <a:t>7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910842" y="2958394"/>
            <a:ext cx="2586938" cy="2357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400" spc="-15" b="1" dirty="0">
                <a:solidFill>
                  <a:srgbClr val="3f3f3f"/>
                </a:solidFill>
                <a:latin typeface="宋体"/>
                <a:ea typeface="宋体"/>
              </a:rPr>
              <a:t>溝通</a:t>
            </a:r>
            <a:r>
              <a:rPr lang="zh-CN" altLang="en-US" sz="2400" spc="-10" b="1" dirty="0">
                <a:solidFill>
                  <a:srgbClr val="3f3f3f"/>
                </a:solidFill>
                <a:latin typeface="宋体"/>
                <a:ea typeface="宋体"/>
              </a:rPr>
              <a:t>互動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廣泛運用各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種工具</a:t>
            </a:r>
          </a:p>
          <a:p>
            <a:pPr marL="0">
              <a:lnSpc>
                <a:spcPct val="100000"/>
              </a:lnSpc>
            </a:pP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有效與他人及環</a:t>
            </a:r>
            <a:r>
              <a:rPr lang="zh-CN" altLang="en-US" sz="2000" dirty="0">
                <a:solidFill>
                  <a:srgbClr val="000000"/>
                </a:solidFill>
                <a:latin typeface="宋体"/>
                <a:ea typeface="宋体"/>
              </a:rPr>
              <a:t>境互動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9"/>
              </a:lnSpc>
            </a:pPr>
            <a:endParaRPr lang="en-US" dirty="0" smtClean="0"/>
          </a:p>
          <a:p>
            <a:pPr marL="0" indent="20700">
              <a:lnSpc>
                <a:spcPct val="109583"/>
              </a:lnSpc>
            </a:pPr>
            <a:r>
              <a:rPr lang="zh-CN" altLang="en-US" sz="2400" spc="-15" b="1" dirty="0">
                <a:solidFill>
                  <a:srgbClr val="3f3f3f"/>
                </a:solidFill>
                <a:latin typeface="宋体"/>
                <a:ea typeface="宋体"/>
              </a:rPr>
              <a:t>社會</a:t>
            </a:r>
            <a:r>
              <a:rPr lang="zh-CN" altLang="en-US" sz="2400" spc="-10" b="1" dirty="0">
                <a:solidFill>
                  <a:srgbClr val="3f3f3f"/>
                </a:solidFill>
                <a:latin typeface="宋体"/>
                <a:ea typeface="宋体"/>
              </a:rPr>
              <a:t>參與</a:t>
            </a:r>
          </a:p>
          <a:p>
            <a:pPr marL="0" indent="26415">
              <a:lnSpc>
                <a:spcPct val="100000"/>
              </a:lnSpc>
              <a:spcBef>
                <a:spcPts val="304"/>
              </a:spcBef>
            </a:pPr>
            <a:r>
              <a:rPr lang="zh-CN" altLang="en-US" sz="2000" spc="10" dirty="0">
                <a:solidFill>
                  <a:srgbClr val="000000"/>
                </a:solidFill>
                <a:latin typeface="宋体"/>
                <a:ea typeface="宋体"/>
              </a:rPr>
              <a:t>學</a:t>
            </a: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習處理社會的多元性</a:t>
            </a:r>
          </a:p>
          <a:p>
            <a:pPr marL="0" indent="26415">
              <a:lnSpc>
                <a:spcPct val="100000"/>
              </a:lnSpc>
            </a:pPr>
            <a:r>
              <a:rPr lang="zh-CN" altLang="en-US" sz="2000" spc="10" dirty="0">
                <a:solidFill>
                  <a:srgbClr val="000000"/>
                </a:solidFill>
                <a:latin typeface="宋体"/>
                <a:ea typeface="宋体"/>
              </a:rPr>
              <a:t>參</a:t>
            </a:r>
            <a:r>
              <a:rPr lang="zh-CN" altLang="en-US" sz="2000" spc="5" dirty="0">
                <a:solidFill>
                  <a:srgbClr val="000000"/>
                </a:solidFill>
                <a:latin typeface="宋体"/>
                <a:ea typeface="宋体"/>
              </a:rPr>
              <a:t>與合作及人際關係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739638" y="3455005"/>
            <a:ext cx="366648" cy="945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1800" spc="-20" b="1" dirty="0">
                <a:solidFill>
                  <a:srgbClr val="7d7d7d"/>
                </a:solidFill>
                <a:latin typeface="宋体"/>
                <a:ea typeface="宋体"/>
              </a:rPr>
              <a:t>生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50"/>
              </a:lnSpc>
            </a:pPr>
            <a:endParaRPr lang="en-US" dirty="0" smtClean="0"/>
          </a:p>
          <a:p>
            <a:pPr marL="0" indent="125348">
              <a:lnSpc>
                <a:spcPct val="110833"/>
              </a:lnSpc>
            </a:pPr>
            <a:r>
              <a:rPr lang="zh-CN" altLang="en-US" sz="1800" spc="-20" b="1" dirty="0">
                <a:solidFill>
                  <a:srgbClr val="7d7d7d"/>
                </a:solidFill>
                <a:latin typeface="宋体"/>
                <a:ea typeface="宋体"/>
              </a:rPr>
              <a:t>活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246240" y="2845659"/>
            <a:ext cx="1455292" cy="2605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63549">
              <a:lnSpc>
                <a:spcPct val="110833"/>
              </a:lnSpc>
            </a:pPr>
            <a:r>
              <a:rPr lang="zh-CN" altLang="en-US" sz="1800" spc="-20" b="1" dirty="0">
                <a:solidFill>
                  <a:srgbClr val="3f3f3f"/>
                </a:solidFill>
                <a:latin typeface="宋体"/>
                <a:ea typeface="宋体"/>
              </a:rPr>
              <a:t>主</a:t>
            </a:r>
          </a:p>
          <a:p>
            <a:pPr>
              <a:lnSpc>
                <a:spcPts val="1089"/>
              </a:lnSpc>
            </a:pPr>
            <a:endParaRPr lang="en-US" dirty="0" smtClean="0"/>
          </a:p>
          <a:p>
            <a:pPr marL="0" indent="27178">
              <a:lnSpc>
                <a:spcPct val="100000"/>
              </a:lnSpc>
              <a:tabLst>
                <a:tab pos="893445" algn="l"/>
              </a:tabLst>
            </a:pPr>
            <a:r>
              <a:rPr lang="zh-CN" altLang="en-US" sz="1100" spc="-5" b="1" dirty="0">
                <a:solidFill>
                  <a:srgbClr val="000000"/>
                </a:solidFill>
                <a:latin typeface="宋体"/>
                <a:ea typeface="宋体"/>
              </a:rPr>
              <a:t>身心素質	</a:t>
            </a:r>
            <a:r>
              <a:rPr lang="zh-CN" altLang="en-US" sz="1800" spc="-50" b="1" dirty="0">
                <a:solidFill>
                  <a:srgbClr val="3f3f3f"/>
                </a:solidFill>
                <a:latin typeface="宋体"/>
                <a:ea typeface="宋体"/>
              </a:rPr>
              <a:t>自</a:t>
            </a:r>
          </a:p>
          <a:p>
            <a:pPr marL="0" indent="237490">
              <a:lnSpc>
                <a:spcPct val="85833"/>
              </a:lnSpc>
            </a:pPr>
            <a:r>
              <a:rPr lang="zh-CN" altLang="en-US" sz="1100" spc="-15" b="1" dirty="0">
                <a:solidFill>
                  <a:srgbClr val="000000"/>
                </a:solidFill>
                <a:latin typeface="宋体"/>
                <a:ea typeface="宋体"/>
              </a:rPr>
              <a:t>與</a:t>
            </a:r>
          </a:p>
          <a:p>
            <a:pPr marL="0" indent="27178">
              <a:lnSpc>
                <a:spcPct val="100000"/>
              </a:lnSpc>
            </a:pP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自我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精進</a:t>
            </a:r>
          </a:p>
          <a:p>
            <a:pPr>
              <a:lnSpc>
                <a:spcPts val="825"/>
              </a:lnSpc>
            </a:pPr>
            <a:endParaRPr lang="en-US" dirty="0" smtClean="0"/>
          </a:p>
          <a:p>
            <a:pPr marL="0" indent="1213992">
              <a:lnSpc>
                <a:spcPct val="110833"/>
              </a:lnSpc>
            </a:pPr>
            <a:r>
              <a:rPr lang="zh-CN" altLang="en-US" sz="1800" spc="-20" b="1" dirty="0">
                <a:solidFill>
                  <a:srgbClr val="3f3f3f"/>
                </a:solidFill>
                <a:latin typeface="宋体"/>
                <a:ea typeface="宋体"/>
              </a:rPr>
              <a:t>社</a:t>
            </a:r>
          </a:p>
          <a:p>
            <a:pPr>
              <a:lnSpc>
                <a:spcPts val="630"/>
              </a:lnSpc>
            </a:pPr>
            <a:endParaRPr lang="en-US" dirty="0" smtClean="0"/>
          </a:p>
          <a:p>
            <a:pPr marL="0" indent="686435">
              <a:lnSpc>
                <a:spcPct val="100000"/>
              </a:lnSpc>
            </a:pP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多元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文化</a:t>
            </a:r>
          </a:p>
          <a:p>
            <a:pPr marL="0" indent="896747">
              <a:lnSpc>
                <a:spcPct val="100000"/>
              </a:lnSpc>
            </a:pPr>
            <a:r>
              <a:rPr lang="zh-CN" altLang="en-US" sz="1100" spc="-15" b="1" dirty="0">
                <a:solidFill>
                  <a:srgbClr val="000000"/>
                </a:solidFill>
                <a:latin typeface="宋体"/>
                <a:ea typeface="宋体"/>
              </a:rPr>
              <a:t>與</a:t>
            </a:r>
          </a:p>
          <a:p>
            <a:pPr marL="0">
              <a:lnSpc>
                <a:spcPct val="100000"/>
              </a:lnSpc>
            </a:pPr>
            <a:r>
              <a:rPr lang="zh-CN" altLang="en-US" sz="1800" spc="175" b="1" dirty="0">
                <a:solidFill>
                  <a:srgbClr val="7d7d7d"/>
                </a:solidFill>
                <a:latin typeface="宋体"/>
                <a:ea typeface="宋体"/>
              </a:rPr>
              <a:t>情</a:t>
            </a:r>
            <a:r>
              <a:rPr lang="zh-CN" altLang="en-US" sz="1800" spc="89" b="1" dirty="0">
                <a:solidFill>
                  <a:srgbClr val="7d7d7d"/>
                </a:solidFill>
                <a:latin typeface="宋体"/>
                <a:cs typeface="宋体"/>
              </a:rPr>
              <a:t>   </a:t>
            </a:r>
            <a:r>
              <a:rPr lang="zh-CN" altLang="en-US" sz="1100" spc="104" b="1" dirty="0">
                <a:solidFill>
                  <a:srgbClr val="000000"/>
                </a:solidFill>
                <a:latin typeface="宋体"/>
                <a:ea typeface="宋体"/>
              </a:rPr>
              <a:t>國際理解</a:t>
            </a:r>
          </a:p>
          <a:p>
            <a:pPr>
              <a:lnSpc>
                <a:spcPts val="1185"/>
              </a:lnSpc>
            </a:pPr>
            <a:endParaRPr lang="en-US" dirty="0" smtClean="0"/>
          </a:p>
          <a:p>
            <a:pPr marL="0" indent="521589">
              <a:lnSpc>
                <a:spcPct val="110833"/>
              </a:lnSpc>
            </a:pPr>
            <a:r>
              <a:rPr lang="zh-CN" altLang="en-US" sz="1800" spc="-20" b="1" dirty="0">
                <a:solidFill>
                  <a:srgbClr val="7d7d7d"/>
                </a:solidFill>
                <a:latin typeface="宋体"/>
                <a:ea typeface="宋体"/>
              </a:rPr>
              <a:t>境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910448" y="2902857"/>
            <a:ext cx="927404" cy="2409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2400">
              <a:lnSpc>
                <a:spcPct val="100000"/>
              </a:lnSpc>
            </a:pPr>
            <a:r>
              <a:rPr lang="zh-CN" altLang="en-US" sz="2400" spc="-15" b="1" dirty="0">
                <a:solidFill>
                  <a:srgbClr val="001e5e"/>
                </a:solidFill>
                <a:latin typeface="宋体"/>
                <a:ea typeface="宋体"/>
              </a:rPr>
              <a:t>終身</a:t>
            </a:r>
          </a:p>
          <a:p>
            <a:pPr marL="0">
              <a:lnSpc>
                <a:spcPct val="100000"/>
              </a:lnSpc>
            </a:pPr>
            <a:r>
              <a:rPr lang="zh-CN" altLang="en-US" sz="2400" spc="-15" b="1" dirty="0">
                <a:solidFill>
                  <a:srgbClr val="001e5e"/>
                </a:solidFill>
                <a:latin typeface="宋体"/>
                <a:ea typeface="宋体"/>
              </a:rPr>
              <a:t>學習者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0"/>
              </a:lnSpc>
            </a:pPr>
            <a:endParaRPr lang="en-US" dirty="0" smtClean="0"/>
          </a:p>
          <a:p>
            <a:pPr marL="0">
              <a:lnSpc>
                <a:spcPct val="114166"/>
              </a:lnSpc>
            </a:pPr>
            <a:r>
              <a:rPr lang="zh-CN" altLang="en-US" sz="1800" b="1" dirty="0">
                <a:solidFill>
                  <a:srgbClr val="3f3f3f"/>
                </a:solidFill>
                <a:latin typeface="宋体"/>
                <a:ea typeface="宋体"/>
              </a:rPr>
              <a:t>會</a:t>
            </a:r>
            <a:r>
              <a:rPr lang="zh-CN" altLang="en-US" sz="1800" spc="110" b="1" dirty="0">
                <a:solidFill>
                  <a:srgbClr val="3f3f3f"/>
                </a:solidFill>
                <a:latin typeface="宋体"/>
                <a:cs typeface="宋体"/>
              </a:rPr>
              <a:t>   </a:t>
            </a:r>
            <a:r>
              <a:rPr lang="zh-CN" altLang="en-US" sz="1800" b="1" dirty="0">
                <a:solidFill>
                  <a:srgbClr val="3f3f3f"/>
                </a:solidFill>
                <a:latin typeface="宋体"/>
                <a:ea typeface="宋体"/>
              </a:rPr>
              <a:t>參</a:t>
            </a:r>
          </a:p>
          <a:p>
            <a:pPr>
              <a:lnSpc>
                <a:spcPts val="1604"/>
              </a:lnSpc>
            </a:pPr>
            <a:endParaRPr lang="en-US" dirty="0" smtClean="0"/>
          </a:p>
          <a:p>
            <a:pPr marL="0" indent="177165">
              <a:lnSpc>
                <a:spcPct val="100000"/>
              </a:lnSpc>
            </a:pP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人際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關係</a:t>
            </a:r>
          </a:p>
          <a:p>
            <a:pPr marL="0" indent="387477">
              <a:lnSpc>
                <a:spcPct val="100000"/>
              </a:lnSpc>
            </a:pPr>
            <a:r>
              <a:rPr lang="zh-CN" altLang="en-US" sz="1100" spc="-15" b="1" dirty="0">
                <a:solidFill>
                  <a:srgbClr val="000000"/>
                </a:solidFill>
                <a:latin typeface="宋体"/>
                <a:ea typeface="宋体"/>
              </a:rPr>
              <a:t>與</a:t>
            </a:r>
          </a:p>
          <a:p>
            <a:pPr marL="0" indent="177165">
              <a:lnSpc>
                <a:spcPct val="100000"/>
              </a:lnSpc>
            </a:pP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團隊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合作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903207" y="3969789"/>
            <a:ext cx="241604" cy="30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1800" spc="-15" b="1" dirty="0">
                <a:solidFill>
                  <a:srgbClr val="3f3f3f"/>
                </a:solidFill>
                <a:latin typeface="宋体"/>
                <a:ea typeface="宋体"/>
              </a:rPr>
              <a:t>與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9241535" y="2845659"/>
            <a:ext cx="1285494" cy="2588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226">
              <a:lnSpc>
                <a:spcPct val="110833"/>
              </a:lnSpc>
            </a:pPr>
            <a:r>
              <a:rPr lang="zh-CN" altLang="en-US" sz="1800" spc="-20" b="1" dirty="0">
                <a:solidFill>
                  <a:srgbClr val="3f3f3f"/>
                </a:solidFill>
                <a:latin typeface="宋体"/>
                <a:ea typeface="宋体"/>
              </a:rPr>
              <a:t>互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800" spc="170" b="1" dirty="0">
                <a:solidFill>
                  <a:srgbClr val="3f3f3f"/>
                </a:solidFill>
                <a:latin typeface="宋体"/>
                <a:ea typeface="宋体"/>
              </a:rPr>
              <a:t>動</a:t>
            </a:r>
            <a:r>
              <a:rPr lang="zh-CN" altLang="en-US" sz="1800" spc="89" b="1" dirty="0">
                <a:solidFill>
                  <a:srgbClr val="3f3f3f"/>
                </a:solidFill>
                <a:latin typeface="宋体"/>
                <a:cs typeface="宋体"/>
              </a:rPr>
              <a:t>   </a:t>
            </a:r>
            <a:r>
              <a:rPr lang="zh-CN" altLang="en-US" sz="1100" spc="100" b="1" dirty="0">
                <a:solidFill>
                  <a:srgbClr val="000000"/>
                </a:solidFill>
                <a:latin typeface="宋体"/>
                <a:ea typeface="宋体"/>
              </a:rPr>
              <a:t>藝術涵養</a:t>
            </a:r>
          </a:p>
          <a:p>
            <a:pPr marL="0" indent="893318">
              <a:lnSpc>
                <a:spcPct val="84166"/>
              </a:lnSpc>
            </a:pPr>
            <a:r>
              <a:rPr lang="zh-CN" altLang="en-US" sz="1100" spc="-15" b="1" dirty="0">
                <a:solidFill>
                  <a:srgbClr val="000000"/>
                </a:solidFill>
                <a:latin typeface="宋体"/>
                <a:ea typeface="宋体"/>
              </a:rPr>
              <a:t>與</a:t>
            </a:r>
          </a:p>
          <a:p>
            <a:pPr marL="0" indent="682752">
              <a:lnSpc>
                <a:spcPct val="100000"/>
              </a:lnSpc>
            </a:pPr>
            <a:r>
              <a:rPr lang="zh-CN" altLang="en-US" sz="1100" spc="-5" b="1" dirty="0">
                <a:solidFill>
                  <a:srgbClr val="000000"/>
                </a:solidFill>
                <a:latin typeface="宋体"/>
                <a:ea typeface="宋体"/>
              </a:rPr>
              <a:t>美感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素養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85"/>
              </a:lnSpc>
            </a:pPr>
            <a:endParaRPr lang="en-US" dirty="0" smtClean="0"/>
          </a:p>
          <a:p>
            <a:pPr marL="0" indent="29209">
              <a:lnSpc>
                <a:spcPct val="100000"/>
              </a:lnSpc>
            </a:pPr>
            <a:r>
              <a:rPr lang="zh-CN" altLang="en-US" sz="1100" spc="-10" b="1" dirty="0">
                <a:solidFill>
                  <a:srgbClr val="000000"/>
                </a:solidFill>
                <a:latin typeface="宋体"/>
                <a:ea typeface="宋体"/>
              </a:rPr>
              <a:t>道德</a:t>
            </a:r>
            <a:r>
              <a:rPr lang="zh-CN" altLang="en-US" sz="1100" b="1" dirty="0">
                <a:solidFill>
                  <a:srgbClr val="000000"/>
                </a:solidFill>
                <a:latin typeface="宋体"/>
                <a:ea typeface="宋体"/>
              </a:rPr>
              <a:t>實踐</a:t>
            </a:r>
          </a:p>
          <a:p>
            <a:pPr marL="0" indent="239521">
              <a:lnSpc>
                <a:spcPct val="84583"/>
              </a:lnSpc>
            </a:pPr>
            <a:r>
              <a:rPr lang="zh-CN" altLang="en-US" sz="1100" spc="-15" b="1" dirty="0">
                <a:solidFill>
                  <a:srgbClr val="000000"/>
                </a:solidFill>
                <a:latin typeface="宋体"/>
                <a:ea typeface="宋体"/>
              </a:rPr>
              <a:t>與</a:t>
            </a:r>
          </a:p>
          <a:p>
            <a:pPr marL="0" indent="29209">
              <a:lnSpc>
                <a:spcPct val="100000"/>
              </a:lnSpc>
              <a:tabLst>
                <a:tab pos="1044194" algn="l"/>
              </a:tabLst>
            </a:pPr>
            <a:r>
              <a:rPr lang="zh-CN" altLang="en-US" sz="1100" spc="-5" b="1" dirty="0">
                <a:solidFill>
                  <a:srgbClr val="000000"/>
                </a:solidFill>
                <a:latin typeface="宋体"/>
                <a:ea typeface="宋体"/>
              </a:rPr>
              <a:t>公民意識	</a:t>
            </a:r>
            <a:r>
              <a:rPr lang="zh-CN" altLang="en-US" sz="1800" spc="-50" b="1" dirty="0">
                <a:solidFill>
                  <a:srgbClr val="7d7d7d"/>
                </a:solidFill>
                <a:latin typeface="宋体"/>
                <a:ea typeface="宋体"/>
              </a:rPr>
              <a:t>情</a:t>
            </a:r>
          </a:p>
          <a:p>
            <a:pPr>
              <a:lnSpc>
                <a:spcPts val="1510"/>
              </a:lnSpc>
            </a:pPr>
            <a:endParaRPr lang="en-US" dirty="0" smtClean="0"/>
          </a:p>
          <a:p>
            <a:pPr marL="0" indent="558419">
              <a:lnSpc>
                <a:spcPct val="110833"/>
              </a:lnSpc>
            </a:pPr>
            <a:r>
              <a:rPr lang="zh-CN" altLang="en-US" sz="1800" spc="-20" b="1" dirty="0">
                <a:solidFill>
                  <a:srgbClr val="7d7d7d"/>
                </a:solidFill>
                <a:latin typeface="宋体"/>
                <a:ea typeface="宋体"/>
              </a:rPr>
              <a:t>境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0665206" y="3259552"/>
            <a:ext cx="368426" cy="913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7126">
              <a:lnSpc>
                <a:spcPct val="110833"/>
              </a:lnSpc>
            </a:pPr>
            <a:r>
              <a:rPr lang="zh-CN" altLang="en-US" sz="1800" spc="-20" b="1" dirty="0">
                <a:solidFill>
                  <a:srgbClr val="7d7d7d"/>
                </a:solidFill>
                <a:latin typeface="宋体"/>
                <a:ea typeface="宋体"/>
              </a:rPr>
              <a:t>生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>
              <a:lnSpc>
                <a:spcPct val="110833"/>
              </a:lnSpc>
            </a:pPr>
            <a:r>
              <a:rPr lang="zh-CN" altLang="en-US" sz="1800" spc="-20" b="1" dirty="0">
                <a:solidFill>
                  <a:srgbClr val="7d7d7d"/>
                </a:solidFill>
                <a:latin typeface="宋体"/>
                <a:ea typeface="宋体"/>
              </a:rPr>
              <a:t>活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514090" y="5834742"/>
            <a:ext cx="4889500" cy="755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4800">
              <a:lnSpc>
                <a:spcPct val="100000"/>
              </a:lnSpc>
            </a:pPr>
            <a:r>
              <a:rPr lang="zh-CN" altLang="en-US" sz="2400" spc="-10" b="1" dirty="0">
                <a:solidFill>
                  <a:srgbClr val="000000"/>
                </a:solidFill>
                <a:latin typeface="宋体"/>
                <a:ea typeface="宋体"/>
              </a:rPr>
              <a:t>在生活情境中</a:t>
            </a:r>
            <a:r>
              <a:rPr lang="zh-CN" altLang="en-US" sz="2400" spc="-15" b="1" dirty="0">
                <a:solidFill>
                  <a:srgbClr val="000000"/>
                </a:solidFill>
                <a:latin typeface="宋体"/>
                <a:ea typeface="宋体"/>
              </a:rPr>
              <a:t>涵</a:t>
            </a:r>
            <a:r>
              <a:rPr lang="zh-CN" altLang="en-US" sz="2400" spc="-10" b="1" dirty="0">
                <a:solidFill>
                  <a:srgbClr val="000000"/>
                </a:solidFill>
                <a:latin typeface="宋体"/>
                <a:ea typeface="宋体"/>
              </a:rPr>
              <a:t>育、整合、活用</a:t>
            </a:r>
          </a:p>
          <a:p>
            <a:pPr marL="0">
              <a:lnSpc>
                <a:spcPct val="100000"/>
              </a:lnSpc>
              <a:spcBef>
                <a:spcPts val="189"/>
              </a:spcBef>
            </a:pPr>
            <a:r>
              <a:rPr lang="zh-CN" altLang="en-US" sz="2400" spc="-15" b="1" dirty="0">
                <a:solidFill>
                  <a:srgbClr val="fefefe"/>
                </a:solidFill>
                <a:latin typeface="宋体"/>
                <a:ea typeface="宋体"/>
              </a:rPr>
              <a:t>培</a:t>
            </a:r>
            <a:r>
              <a:rPr lang="zh-CN" altLang="en-US" sz="2400" spc="-10" b="1" dirty="0">
                <a:solidFill>
                  <a:srgbClr val="fefefe"/>
                </a:solidFill>
                <a:latin typeface="宋体"/>
                <a:ea typeface="宋体"/>
              </a:rPr>
              <a:t>養學生成為以人為本的終身學習者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81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ba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2"> 
				</p:cNvPr>
          <p:cNvSpPr/>
          <p:nvPr/>
        </p:nvSpPr>
        <p:spPr>
          <a:xfrm>
            <a:off x="0" y="2742730"/>
            <a:ext cx="12192000" cy="847432"/>
          </a:xfrm>
          <a:custGeom>
            <a:avLst/>
            <a:gdLst>
              <a:gd name="connsiteX0" fmla="*/ 0 w 12192000"/>
              <a:gd name="connsiteY0" fmla="*/ 847432 h 847432"/>
              <a:gd name="connsiteX1" fmla="*/ 12192000 w 12192000"/>
              <a:gd name="connsiteY1" fmla="*/ 847432 h 847432"/>
              <a:gd name="connsiteX2" fmla="*/ 12192000 w 12192000"/>
              <a:gd name="connsiteY2" fmla="*/ 0 h 847432"/>
              <a:gd name="connsiteX3" fmla="*/ 0 w 12192000"/>
              <a:gd name="connsiteY3" fmla="*/ 0 h 847432"/>
              <a:gd name="connsiteX4" fmla="*/ 0 w 12192000"/>
              <a:gd name="connsiteY4" fmla="*/ 847432 h 8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432">
                <a:moveTo>
                  <a:pt x="0" y="847432"/>
                </a:moveTo>
                <a:lnTo>
                  <a:pt x="12192000" y="847432"/>
                </a:lnTo>
                <a:lnTo>
                  <a:pt x="12192000" y="0"/>
                </a:lnTo>
                <a:lnTo>
                  <a:pt x="0" y="0"/>
                </a:lnTo>
                <a:lnTo>
                  <a:pt x="0" y="847432"/>
                </a:lnTo>
                <a:close/>
              </a:path>
            </a:pathLst>
          </a:custGeom>
          <a:solidFill>
            <a:srgbClr val="6e8e3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3"> 
				</p:cNvPr>
          <p:cNvSpPr/>
          <p:nvPr/>
        </p:nvSpPr>
        <p:spPr>
          <a:xfrm>
            <a:off x="1314450" y="755650"/>
            <a:ext cx="2990850" cy="5327650"/>
          </a:xfrm>
          <a:custGeom>
            <a:avLst/>
            <a:gdLst>
              <a:gd name="connsiteX0" fmla="*/ 2884170 w 2990850"/>
              <a:gd name="connsiteY0" fmla="*/ 4447032 h 5327650"/>
              <a:gd name="connsiteX1" fmla="*/ 2884170 w 2990850"/>
              <a:gd name="connsiteY1" fmla="*/ 5336959 h 5327650"/>
              <a:gd name="connsiteX2" fmla="*/ 17780 w 2990850"/>
              <a:gd name="connsiteY2" fmla="*/ 5336959 h 5327650"/>
              <a:gd name="connsiteX3" fmla="*/ 18541 w 2990850"/>
              <a:gd name="connsiteY3" fmla="*/ 4592193 h 5327650"/>
              <a:gd name="connsiteX4" fmla="*/ 1532382 w 2990850"/>
              <a:gd name="connsiteY4" fmla="*/ 2014220 h 5327650"/>
              <a:gd name="connsiteX5" fmla="*/ 1772666 w 2990850"/>
              <a:gd name="connsiteY5" fmla="*/ 1242060 h 5327650"/>
              <a:gd name="connsiteX6" fmla="*/ 1699895 w 2990850"/>
              <a:gd name="connsiteY6" fmla="*/ 924433 h 5327650"/>
              <a:gd name="connsiteX7" fmla="*/ 1478788 w 2990850"/>
              <a:gd name="connsiteY7" fmla="*/ 819658 h 5327650"/>
              <a:gd name="connsiteX8" fmla="*/ 1257554 w 2990850"/>
              <a:gd name="connsiteY8" fmla="*/ 935736 h 5327650"/>
              <a:gd name="connsiteX9" fmla="*/ 1184910 w 2990850"/>
              <a:gd name="connsiteY9" fmla="*/ 1396746 h 5327650"/>
              <a:gd name="connsiteX10" fmla="*/ 1184910 w 2990850"/>
              <a:gd name="connsiteY10" fmla="*/ 1893316 h 5327650"/>
              <a:gd name="connsiteX11" fmla="*/ 17780 w 2990850"/>
              <a:gd name="connsiteY11" fmla="*/ 1893316 h 5327650"/>
              <a:gd name="connsiteX12" fmla="*/ 17780 w 2990850"/>
              <a:gd name="connsiteY12" fmla="*/ 1703070 h 5327650"/>
              <a:gd name="connsiteX13" fmla="*/ 62864 w 2990850"/>
              <a:gd name="connsiteY13" fmla="*/ 1011428 h 5327650"/>
              <a:gd name="connsiteX14" fmla="*/ 285369 w 2990850"/>
              <a:gd name="connsiteY14" fmla="*/ 513334 h 5327650"/>
              <a:gd name="connsiteX15" fmla="*/ 746505 w 2990850"/>
              <a:gd name="connsiteY15" fmla="*/ 142494 h 5327650"/>
              <a:gd name="connsiteX16" fmla="*/ 1426845 w 2990850"/>
              <a:gd name="connsiteY16" fmla="*/ 16764 h 5327650"/>
              <a:gd name="connsiteX17" fmla="*/ 2602103 w 2990850"/>
              <a:gd name="connsiteY17" fmla="*/ 402082 h 5327650"/>
              <a:gd name="connsiteX18" fmla="*/ 3000247 w 2990850"/>
              <a:gd name="connsiteY18" fmla="*/ 1377442 h 5327650"/>
              <a:gd name="connsiteX19" fmla="*/ 2776220 w 2990850"/>
              <a:gd name="connsiteY19" fmla="*/ 2325370 h 5327650"/>
              <a:gd name="connsiteX20" fmla="*/ 1455673 w 2990850"/>
              <a:gd name="connsiteY20" fmla="*/ 4447032 h 5327650"/>
              <a:gd name="connsiteX21" fmla="*/ 2884170 w 2990850"/>
              <a:gd name="connsiteY21" fmla="*/ 4447032 h 53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90850" h="5327650">
                <a:moveTo>
                  <a:pt x="2884170" y="4447032"/>
                </a:moveTo>
                <a:lnTo>
                  <a:pt x="2884170" y="5336959"/>
                </a:lnTo>
                <a:lnTo>
                  <a:pt x="17780" y="5336959"/>
                </a:lnTo>
                <a:lnTo>
                  <a:pt x="18541" y="4592193"/>
                </a:lnTo>
                <a:cubicBezTo>
                  <a:pt x="867664" y="3203448"/>
                  <a:pt x="1372235" y="2344166"/>
                  <a:pt x="1532382" y="2014220"/>
                </a:cubicBezTo>
                <a:cubicBezTo>
                  <a:pt x="1692529" y="1684274"/>
                  <a:pt x="1772666" y="1426845"/>
                  <a:pt x="1772666" y="1242060"/>
                </a:cubicBezTo>
                <a:cubicBezTo>
                  <a:pt x="1772666" y="1100201"/>
                  <a:pt x="1748408" y="994283"/>
                  <a:pt x="1699895" y="924433"/>
                </a:cubicBezTo>
                <a:cubicBezTo>
                  <a:pt x="1651507" y="854583"/>
                  <a:pt x="1577848" y="819658"/>
                  <a:pt x="1478788" y="819658"/>
                </a:cubicBezTo>
                <a:cubicBezTo>
                  <a:pt x="1379727" y="819658"/>
                  <a:pt x="1306067" y="858266"/>
                  <a:pt x="1257554" y="935736"/>
                </a:cubicBezTo>
                <a:cubicBezTo>
                  <a:pt x="1209167" y="1013079"/>
                  <a:pt x="1184910" y="1166749"/>
                  <a:pt x="1184910" y="1396746"/>
                </a:cubicBezTo>
                <a:lnTo>
                  <a:pt x="1184910" y="1893316"/>
                </a:lnTo>
                <a:lnTo>
                  <a:pt x="17780" y="1893316"/>
                </a:lnTo>
                <a:lnTo>
                  <a:pt x="17780" y="1703070"/>
                </a:lnTo>
                <a:cubicBezTo>
                  <a:pt x="17780" y="1410716"/>
                  <a:pt x="32766" y="1180211"/>
                  <a:pt x="62864" y="1011428"/>
                </a:cubicBezTo>
                <a:cubicBezTo>
                  <a:pt x="92963" y="842772"/>
                  <a:pt x="167132" y="676656"/>
                  <a:pt x="285369" y="513334"/>
                </a:cubicBezTo>
                <a:cubicBezTo>
                  <a:pt x="403605" y="350012"/>
                  <a:pt x="557276" y="226314"/>
                  <a:pt x="746505" y="142494"/>
                </a:cubicBezTo>
                <a:cubicBezTo>
                  <a:pt x="935608" y="58674"/>
                  <a:pt x="1162430" y="16764"/>
                  <a:pt x="1426845" y="16764"/>
                </a:cubicBezTo>
                <a:cubicBezTo>
                  <a:pt x="1944878" y="16764"/>
                  <a:pt x="2336546" y="145161"/>
                  <a:pt x="2602103" y="402082"/>
                </a:cubicBezTo>
                <a:cubicBezTo>
                  <a:pt x="2867533" y="659003"/>
                  <a:pt x="3000247" y="984123"/>
                  <a:pt x="3000247" y="1377442"/>
                </a:cubicBezTo>
                <a:cubicBezTo>
                  <a:pt x="3000247" y="1676273"/>
                  <a:pt x="2925571" y="1992249"/>
                  <a:pt x="2776220" y="2325370"/>
                </a:cubicBezTo>
                <a:cubicBezTo>
                  <a:pt x="2626740" y="2658618"/>
                  <a:pt x="2186559" y="3365754"/>
                  <a:pt x="1455673" y="4447032"/>
                </a:cubicBezTo>
                <a:lnTo>
                  <a:pt x="2884170" y="4447032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4"/>
          <p:cNvSpPr txBox="1"/>
          <p:nvPr/>
        </p:nvSpPr>
        <p:spPr>
          <a:xfrm>
            <a:off x="4889246" y="2779154"/>
            <a:ext cx="5720383" cy="743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833"/>
              </a:lnSpc>
            </a:pPr>
            <a:r>
              <a:rPr lang="zh-CN" altLang="en-US" sz="4400" spc="-20" b="1" dirty="0">
                <a:solidFill>
                  <a:srgbClr val="fefefe"/>
                </a:solidFill>
                <a:latin typeface="宋体"/>
                <a:ea typeface="宋体"/>
              </a:rPr>
              <a:t>高級中等學</a:t>
            </a:r>
            <a:r>
              <a:rPr lang="zh-CN" altLang="en-US" sz="4400" spc="-10" b="1" dirty="0">
                <a:solidFill>
                  <a:srgbClr val="fefefe"/>
                </a:solidFill>
                <a:latin typeface="宋体"/>
                <a:ea typeface="宋体"/>
              </a:rPr>
              <a:t>校課程綱要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5"> 
				</p:cNvPr>
          <p:cNvSpPr/>
          <p:nvPr/>
        </p:nvSpPr>
        <p:spPr>
          <a:xfrm>
            <a:off x="11453114" y="0"/>
            <a:ext cx="565150" cy="768350"/>
          </a:xfrm>
          <a:custGeom>
            <a:avLst/>
            <a:gdLst>
              <a:gd name="connsiteX0" fmla="*/ 0 w 565150"/>
              <a:gd name="connsiteY0" fmla="*/ 0 h 768350"/>
              <a:gd name="connsiteX1" fmla="*/ 565150 w 565150"/>
              <a:gd name="connsiteY1" fmla="*/ 0 h 768350"/>
              <a:gd name="connsiteX2" fmla="*/ 565150 w 565150"/>
              <a:gd name="connsiteY2" fmla="*/ 614679 h 768350"/>
              <a:gd name="connsiteX3" fmla="*/ 282575 w 565150"/>
              <a:gd name="connsiteY3" fmla="*/ 768350 h 768350"/>
              <a:gd name="connsiteX4" fmla="*/ 0 w 565150"/>
              <a:gd name="connsiteY4" fmla="*/ 614679 h 768350"/>
              <a:gd name="connsiteX5" fmla="*/ 0 w 565150"/>
              <a:gd name="connsiteY5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50" h="768350">
                <a:moveTo>
                  <a:pt x="0" y="0"/>
                </a:moveTo>
                <a:lnTo>
                  <a:pt x="565150" y="0"/>
                </a:lnTo>
                <a:lnTo>
                  <a:pt x="565150" y="614679"/>
                </a:lnTo>
                <a:lnTo>
                  <a:pt x="282575" y="768350"/>
                </a:lnTo>
                <a:lnTo>
                  <a:pt x="0" y="614679"/>
                </a:lnTo>
                <a:lnTo>
                  <a:pt x="0" y="0"/>
                </a:lnTo>
                <a:close/>
              </a:path>
            </a:pathLst>
          </a:custGeom>
          <a:solidFill>
            <a:srgbClr val="1f576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1264920"/>
            <a:ext cx="3589020" cy="5593080"/>
          </a:xfrm>
          <a:prstGeom prst="rect">
            <a:avLst/>
          </a:prstGeom>
        </p:spPr>
      </p:pic>
      <p:sp>
        <p:nvSpPr>
          <p:cNvPr id="87" name="Freeform 87"> 
				</p:cNvPr>
          <p:cNvSpPr/>
          <p:nvPr/>
        </p:nvSpPr>
        <p:spPr>
          <a:xfrm>
            <a:off x="2089150" y="3854450"/>
            <a:ext cx="7740650" cy="19050"/>
          </a:xfrm>
          <a:custGeom>
            <a:avLst/>
            <a:gdLst>
              <a:gd name="connsiteX0" fmla="*/ 17779 w 7740650"/>
              <a:gd name="connsiteY0" fmla="*/ -41782 h 19050"/>
              <a:gd name="connsiteX1" fmla="*/ 7753222 w 7740650"/>
              <a:gd name="connsiteY1" fmla="*/ -41782 h 19050"/>
              <a:gd name="connsiteX2" fmla="*/ 7753222 w 7740650"/>
              <a:gd name="connsiteY2" fmla="*/ 81788 h 19050"/>
              <a:gd name="connsiteX3" fmla="*/ 17779 w 7740650"/>
              <a:gd name="connsiteY3" fmla="*/ 81788 h 19050"/>
              <a:gd name="connsiteX4" fmla="*/ 17779 w 7740650"/>
              <a:gd name="connsiteY4" fmla="*/ -41782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0650" h="19050">
                <a:moveTo>
                  <a:pt x="17779" y="-41782"/>
                </a:moveTo>
                <a:lnTo>
                  <a:pt x="7753222" y="-41782"/>
                </a:lnTo>
                <a:lnTo>
                  <a:pt x="7753222" y="81788"/>
                </a:lnTo>
                <a:lnTo>
                  <a:pt x="17779" y="81788"/>
                </a:lnTo>
                <a:lnTo>
                  <a:pt x="17779" y="-4178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8"> 
				</p:cNvPr>
          <p:cNvSpPr/>
          <p:nvPr/>
        </p:nvSpPr>
        <p:spPr>
          <a:xfrm>
            <a:off x="8350250" y="6343650"/>
            <a:ext cx="2139950" cy="285750"/>
          </a:xfrm>
          <a:custGeom>
            <a:avLst/>
            <a:gdLst>
              <a:gd name="connsiteX0" fmla="*/ 9525 w 2139950"/>
              <a:gd name="connsiteY0" fmla="*/ 289763 h 285750"/>
              <a:gd name="connsiteX1" fmla="*/ 2148967 w 2139950"/>
              <a:gd name="connsiteY1" fmla="*/ 289763 h 285750"/>
              <a:gd name="connsiteX2" fmla="*/ 2148967 w 2139950"/>
              <a:gd name="connsiteY2" fmla="*/ 12763 h 285750"/>
              <a:gd name="connsiteX3" fmla="*/ 9525 w 2139950"/>
              <a:gd name="connsiteY3" fmla="*/ 12763 h 285750"/>
              <a:gd name="connsiteX4" fmla="*/ 9525 w 2139950"/>
              <a:gd name="connsiteY4" fmla="*/ 28976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285750">
                <a:moveTo>
                  <a:pt x="9525" y="289763"/>
                </a:moveTo>
                <a:lnTo>
                  <a:pt x="2148967" y="289763"/>
                </a:lnTo>
                <a:lnTo>
                  <a:pt x="2148967" y="12763"/>
                </a:lnTo>
                <a:lnTo>
                  <a:pt x="9525" y="12763"/>
                </a:lnTo>
                <a:lnTo>
                  <a:pt x="9525" y="289763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9"/>
          <p:cNvSpPr txBox="1"/>
          <p:nvPr/>
        </p:nvSpPr>
        <p:spPr>
          <a:xfrm>
            <a:off x="3675634" y="343861"/>
            <a:ext cx="6744715" cy="6245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416"/>
              </a:lnSpc>
            </a:pPr>
            <a:r>
              <a:rPr lang="zh-CN" altLang="en-US" sz="4000" spc="55" b="1" dirty="0">
                <a:solidFill>
                  <a:srgbClr val="0c3c55"/>
                </a:solidFill>
                <a:latin typeface="宋体"/>
                <a:ea typeface="宋体"/>
              </a:rPr>
              <a:t>108</a:t>
            </a:r>
            <a:r>
              <a:rPr lang="zh-CN" altLang="en-US" sz="4000" spc="114" b="1" dirty="0">
                <a:solidFill>
                  <a:srgbClr val="0c3c55"/>
                </a:solidFill>
                <a:latin typeface="宋体"/>
                <a:ea typeface="宋体"/>
              </a:rPr>
              <a:t>課</a:t>
            </a:r>
            <a:r>
              <a:rPr lang="zh-CN" altLang="en-US" sz="4000" spc="120" b="1" dirty="0">
                <a:solidFill>
                  <a:srgbClr val="0c3c55"/>
                </a:solidFill>
                <a:latin typeface="宋体"/>
                <a:ea typeface="宋体"/>
              </a:rPr>
              <a:t>綱之課</a:t>
            </a:r>
            <a:r>
              <a:rPr lang="zh-CN" altLang="en-US" sz="4000" spc="110" b="1" dirty="0">
                <a:solidFill>
                  <a:srgbClr val="0c3c55"/>
                </a:solidFill>
                <a:latin typeface="宋体"/>
                <a:ea typeface="宋体"/>
              </a:rPr>
              <a:t>程類型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5"/>
              </a:lnSpc>
            </a:pPr>
            <a:endParaRPr lang="en-US" dirty="0" smtClean="0"/>
          </a:p>
          <a:p>
            <a:pPr marL="0" indent="2155444">
              <a:lnSpc>
                <a:spcPct val="109583"/>
              </a:lnSpc>
            </a:pPr>
            <a:r>
              <a:rPr lang="zh-CN" altLang="en-US" sz="2400" spc="-10" b="1" dirty="0">
                <a:solidFill>
                  <a:srgbClr val="960000"/>
                </a:solidFill>
                <a:latin typeface="宋体"/>
                <a:ea typeface="宋体"/>
              </a:rPr>
              <a:t>校訂課程</a:t>
            </a:r>
            <a:r>
              <a:rPr lang="zh-CN" altLang="en-US" sz="2400" spc="-15" b="1" dirty="0">
                <a:solidFill>
                  <a:srgbClr val="960000"/>
                </a:solidFill>
                <a:latin typeface="宋体"/>
                <a:ea typeface="宋体"/>
              </a:rPr>
              <a:t>（</a:t>
            </a:r>
            <a:r>
              <a:rPr lang="zh-CN" altLang="en-US" sz="2400" spc="-10" b="1" dirty="0">
                <a:solidFill>
                  <a:srgbClr val="960000"/>
                </a:solidFill>
                <a:latin typeface="宋体"/>
                <a:ea typeface="宋体"/>
              </a:rPr>
              <a:t>包含彈性學習時間）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9"/>
              </a:lnSpc>
            </a:pPr>
            <a:endParaRPr lang="en-US" dirty="0" smtClean="0"/>
          </a:p>
          <a:p>
            <a:pPr marL="0" indent="2155444">
              <a:lnSpc>
                <a:spcPct val="1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</a:rPr>
              <a:t>由學校安排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</a:p>
          <a:p>
            <a:pPr marL="0" indent="2155444">
              <a:lnSpc>
                <a:spcPct val="100000"/>
              </a:lnSpc>
            </a:pPr>
            <a:r>
              <a:rPr lang="zh-CN" altLang="en-US" sz="2400" spc="-5" dirty="0">
                <a:solidFill>
                  <a:srgbClr val="000000"/>
                </a:solidFill>
                <a:latin typeface="宋体"/>
                <a:ea typeface="宋体"/>
              </a:rPr>
              <a:t>以形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</a:rPr>
              <a:t>塑學校願景</a:t>
            </a:r>
          </a:p>
          <a:p>
            <a:pPr marL="0" indent="2155444">
              <a:lnSpc>
                <a:spcPct val="100000"/>
              </a:lnSpc>
            </a:pPr>
            <a:r>
              <a:rPr lang="zh-CN" altLang="en-US" sz="2400" spc="-5" dirty="0">
                <a:solidFill>
                  <a:srgbClr val="000000"/>
                </a:solidFill>
                <a:latin typeface="宋体"/>
                <a:ea typeface="宋体"/>
              </a:rPr>
              <a:t>及強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</a:rPr>
              <a:t>化學生適性發展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0"/>
              </a:lnSpc>
            </a:pPr>
            <a:endParaRPr lang="en-US" dirty="0" smtClean="0"/>
          </a:p>
          <a:p>
            <a:pPr marL="0" indent="2263647">
              <a:lnSpc>
                <a:spcPct val="109583"/>
              </a:lnSpc>
            </a:pPr>
            <a:r>
              <a:rPr lang="zh-CN" altLang="en-US" sz="2400" spc="-15" b="1" dirty="0">
                <a:solidFill>
                  <a:srgbClr val="960000"/>
                </a:solidFill>
                <a:latin typeface="宋体"/>
                <a:ea typeface="宋体"/>
              </a:rPr>
              <a:t>部定</a:t>
            </a:r>
            <a:r>
              <a:rPr lang="zh-CN" altLang="en-US" sz="2400" spc="-10" b="1" dirty="0">
                <a:solidFill>
                  <a:srgbClr val="960000"/>
                </a:solidFill>
                <a:latin typeface="宋体"/>
                <a:ea typeface="宋体"/>
              </a:rPr>
              <a:t>課程（領域學習課程）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0" indent="2155444">
              <a:lnSpc>
                <a:spcPct val="1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</a:rPr>
              <a:t>由國家統一規定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</a:p>
          <a:p>
            <a:pPr marL="0" indent="2155444">
              <a:lnSpc>
                <a:spcPct val="100000"/>
              </a:lnSpc>
            </a:pPr>
            <a:r>
              <a:rPr lang="zh-CN" altLang="en-US" sz="2400" spc="-5" dirty="0">
                <a:solidFill>
                  <a:srgbClr val="000000"/>
                </a:solidFill>
                <a:latin typeface="宋体"/>
                <a:ea typeface="宋体"/>
              </a:rPr>
              <a:t>以養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</a:rPr>
              <a:t>成學生的基本學力</a:t>
            </a:r>
          </a:p>
          <a:p>
            <a:pPr marL="0" indent="2155444">
              <a:lnSpc>
                <a:spcPct val="100000"/>
              </a:lnSpc>
            </a:pPr>
            <a:r>
              <a:rPr lang="zh-CN" altLang="en-US" sz="2400" spc="-5" dirty="0">
                <a:solidFill>
                  <a:srgbClr val="000000"/>
                </a:solidFill>
                <a:latin typeface="宋体"/>
                <a:ea typeface="宋体"/>
              </a:rPr>
              <a:t>並奠</a:t>
            </a:r>
            <a:r>
              <a:rPr lang="zh-CN" altLang="en-US" sz="2400" dirty="0">
                <a:solidFill>
                  <a:srgbClr val="000000"/>
                </a:solidFill>
                <a:latin typeface="宋体"/>
                <a:ea typeface="宋体"/>
              </a:rPr>
              <a:t>定適性發展的基礎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0"/>
              </a:lnSpc>
            </a:pPr>
            <a:endParaRPr lang="en-US" dirty="0" smtClean="0"/>
          </a:p>
          <a:p>
            <a:pPr marL="0" indent="5970015">
              <a:lnSpc>
                <a:spcPct val="109583"/>
              </a:lnSpc>
            </a:pPr>
            <a:r>
              <a:rPr lang="zh-CN" altLang="en-US" sz="1200" spc="-5" dirty="0">
                <a:solidFill>
                  <a:srgbClr val="000000"/>
                </a:solidFill>
                <a:latin typeface="宋体"/>
                <a:ea typeface="宋体"/>
              </a:rPr>
              <a:t>取自</a:t>
            </a:r>
            <a:r>
              <a:rPr lang="zh-CN" altLang="en-US" sz="1200" dirty="0">
                <a:solidFill>
                  <a:srgbClr val="000000"/>
                </a:solidFill>
                <a:latin typeface="宋体"/>
                <a:ea typeface="宋体"/>
              </a:rPr>
              <a:t>吳月鈴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677777" y="181454"/>
            <a:ext cx="245929" cy="25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1400" spc="-10" dirty="0">
                <a:solidFill>
                  <a:srgbClr val="fefefe"/>
                </a:solidFill>
                <a:latin typeface="Arial Black"/>
                <a:ea typeface="Arial Black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