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86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69" r:id="rId11"/>
    <p:sldId id="276" r:id="rId12"/>
    <p:sldId id="277" r:id="rId13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6070"/>
  </p:normalViewPr>
  <p:slideViewPr>
    <p:cSldViewPr snapToGrid="0" snapToObjects="1">
      <p:cViewPr varScale="1">
        <p:scale>
          <a:sx n="71" d="100"/>
          <a:sy n="71" d="100"/>
        </p:scale>
        <p:origin x="84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0032D-661D-4E73-AB93-7DCD0D8C1D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57381F7-DFD2-4C63-A931-E7B9621A435C}">
      <dgm:prSet phldrT="[文字]" custT="1"/>
      <dgm:spPr/>
      <dgm:t>
        <a:bodyPr/>
        <a:lstStyle/>
        <a:p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國中畢業生</a:t>
          </a:r>
        </a:p>
      </dgm:t>
    </dgm:pt>
    <dgm:pt modelId="{9E7E2083-23BA-4B95-BC44-8D44D8A7C45B}" type="parTrans" cxnId="{712A45B8-CA78-4F22-B3B2-8AF933612396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D92BE18-F4C4-4208-AC10-106EDD5349A6}" type="sibTrans" cxnId="{712A45B8-CA78-4F22-B3B2-8AF933612396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9475F96-1AE8-4144-8730-E7327E9AF9D1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普通班</a:t>
          </a:r>
          <a:endParaRPr lang="en-US" altLang="zh-TW" sz="2400" b="1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重點運動項目</a:t>
          </a:r>
        </a:p>
      </dgm:t>
    </dgm:pt>
    <dgm:pt modelId="{98F72AF8-A0E8-41E9-8823-EB3332212808}" type="parTrans" cxnId="{AD610D25-8B75-4781-92E9-0F318A8A2CAF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6DA4D7F-C282-4060-813C-0508AF9DC01A}" type="sibTrans" cxnId="{AD610D25-8B75-4781-92E9-0F318A8A2CAF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DFB276B-3912-450B-9D33-397F910ACF41}">
      <dgm:prSet phldrT="[文字]" custT="1"/>
      <dgm:spPr/>
      <dgm:t>
        <a:bodyPr/>
        <a:lstStyle/>
        <a:p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混合編班</a:t>
          </a:r>
        </a:p>
      </dgm:t>
    </dgm:pt>
    <dgm:pt modelId="{5D9E3F86-B18F-4D45-A309-ECEAB1302E99}" type="parTrans" cxnId="{B55AEB84-23F1-4CFB-B5B9-F09431D22559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321C9C5-2C50-405C-992D-C1EC28F8965E}" type="sibTrans" cxnId="{B55AEB84-23F1-4CFB-B5B9-F09431D22559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FEA2F88-B927-4254-A81F-671E81943590}">
      <dgm:prSet phldrT="[文字]" custT="1"/>
      <dgm:spPr/>
      <dgm:t>
        <a:bodyPr/>
        <a:lstStyle/>
        <a:p>
          <a:r>
            <a:rPr lang="en-US" altLang="zh-TW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40-40-50</a:t>
          </a:r>
          <a:endParaRPr lang="zh-TW" altLang="en-US" sz="2400" b="1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76D16926-7F5D-4AC9-AFD4-A09F6E7FDE3D}" type="parTrans" cxnId="{3454BC8C-1F67-454E-A50D-7389661FCC03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781629AE-F992-4081-9663-43A7B9445725}" type="sibTrans" cxnId="{3454BC8C-1F67-454E-A50D-7389661FCC03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4FF0020-8E61-467B-9A19-2DFB246720E6}">
      <dgm:prSet phldrT="[文字]" custT="1"/>
      <dgm:spPr/>
      <dgm:t>
        <a:bodyPr/>
        <a:lstStyle/>
        <a:p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體育班</a:t>
          </a:r>
        </a:p>
      </dgm:t>
    </dgm:pt>
    <dgm:pt modelId="{F2B4EE59-30BE-4DF5-BBE1-7D51A4B2E68F}" type="parTrans" cxnId="{C48B2C45-2E28-4A6A-8926-2B0867404EFD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70B7B6CB-F623-433D-913A-62575A0CEE1E}" type="sibTrans" cxnId="{C48B2C45-2E28-4A6A-8926-2B0867404EFD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8B0D97B-8946-4D11-A763-2EF40B872322}">
      <dgm:prSet phldrT="[文字]" custT="1"/>
      <dgm:spPr/>
      <dgm:t>
        <a:bodyPr/>
        <a:lstStyle/>
        <a:p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普通型</a:t>
          </a:r>
        </a:p>
      </dgm:t>
    </dgm:pt>
    <dgm:pt modelId="{F1443C11-62AC-4A4D-A531-09CB39888258}" type="parTrans" cxnId="{12397006-19B9-4A29-A494-E5E529E461A1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F267B0AC-B7D9-4486-A59B-08BF54AC7BDC}" type="sibTrans" cxnId="{12397006-19B9-4A29-A494-E5E529E461A1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D3567C7-6D01-48AF-BF86-ECCBE8812B43}" type="asst">
      <dgm:prSet custT="1"/>
      <dgm:spPr/>
      <dgm:t>
        <a:bodyPr/>
        <a:lstStyle/>
        <a:p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甄審</a:t>
          </a:r>
          <a:r>
            <a:rPr lang="en-US" altLang="zh-TW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甄試</a:t>
          </a:r>
        </a:p>
      </dgm:t>
    </dgm:pt>
    <dgm:pt modelId="{C11F463E-A223-4B93-8787-9C91AE04FD3C}" type="parTrans" cxnId="{68E3E535-30F1-49EB-8896-39233D671BAB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75FEDB36-E301-4BE8-B387-C83E086FEB11}" type="sibTrans" cxnId="{68E3E535-30F1-49EB-8896-39233D671BAB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775B7B4-055C-4751-A35F-283D5D3D0D43}">
      <dgm:prSet phldrT="[文字]" custT="1"/>
      <dgm:spPr/>
      <dgm:t>
        <a:bodyPr/>
        <a:lstStyle/>
        <a:p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技術型</a:t>
          </a:r>
        </a:p>
      </dgm:t>
    </dgm:pt>
    <dgm:pt modelId="{C46BE34C-7105-4818-AD39-7946EA7C5E11}" type="parTrans" cxnId="{F166DBE0-79A9-4561-BCD2-7DD505A2465E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E9C14EB-F2CF-40E4-BDBD-BE1263572AEC}" type="sibTrans" cxnId="{F166DBE0-79A9-4561-BCD2-7DD505A2465E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6C4D252-84EC-4E1B-AFCF-E021C61B641C}">
      <dgm:prSet phldrT="[文字]" custT="1"/>
      <dgm:spPr/>
      <dgm:t>
        <a:bodyPr/>
        <a:lstStyle/>
        <a:p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綜合型</a:t>
          </a:r>
        </a:p>
      </dgm:t>
    </dgm:pt>
    <dgm:pt modelId="{C87DDA70-EF96-4A6E-91D3-08EC75F7639B}" type="parTrans" cxnId="{C824AF3D-B0A8-439B-B820-77D20A5342F1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2626CA6-0EF5-4219-8BE4-40D20D7F38B1}" type="sibTrans" cxnId="{C824AF3D-B0A8-439B-B820-77D20A5342F1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88A5A6C-E4E3-4EBC-B1D3-22942AAB3D8D}" type="asst">
      <dgm:prSet custT="1"/>
      <dgm:spPr/>
      <dgm:t>
        <a:bodyPr/>
        <a:lstStyle/>
        <a:p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單科型</a:t>
          </a:r>
        </a:p>
      </dgm:t>
    </dgm:pt>
    <dgm:pt modelId="{F54ED902-28A3-4340-9337-321559DBAB54}" type="parTrans" cxnId="{FB069861-51C0-4F97-8239-2F487E388503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73CDD77-A618-483F-A4E3-C380D793234D}" type="sibTrans" cxnId="{FB069861-51C0-4F97-8239-2F487E388503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3A34975-D642-49D3-A3BF-8678D70E52F2}" type="asst">
      <dgm:prSet custT="1"/>
      <dgm:spPr/>
      <dgm:t>
        <a:bodyPr/>
        <a:lstStyle/>
        <a:p>
          <a:r>
            <a:rPr lang="zh-TW" alt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集中成班</a:t>
          </a:r>
        </a:p>
      </dgm:t>
    </dgm:pt>
    <dgm:pt modelId="{578429CC-2F2A-41CB-89B9-024A378D00F6}" type="parTrans" cxnId="{47C0A2E3-E6AC-45A4-BD07-3BA9FDDA0879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DD8B7AF-D6A3-4837-B511-410C4CD296A3}" type="sibTrans" cxnId="{47C0A2E3-E6AC-45A4-BD07-3BA9FDDA0879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E1D846E-01C3-4F31-9F9A-06AF18918E8A}" type="asst">
      <dgm:prSet custT="1"/>
      <dgm:spPr/>
      <dgm:t>
        <a:bodyPr/>
        <a:lstStyle/>
        <a:p>
          <a:r>
            <a:rPr lang="en-US" altLang="zh-TW" sz="2400" b="1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60-60-60</a:t>
          </a:r>
          <a:endParaRPr lang="zh-TW" altLang="en-US" sz="2400" b="1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B6CE78A-F510-45BE-9094-1FAD34F249E5}" type="parTrans" cxnId="{E49BA73C-DE4D-4EC9-BEC7-A91A57853CC8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29D4282-7A54-49C9-AD11-DF1F3DFFA10B}" type="sibTrans" cxnId="{E49BA73C-DE4D-4EC9-BEC7-A91A57853CC8}">
      <dgm:prSet/>
      <dgm:spPr/>
      <dgm:t>
        <a:bodyPr/>
        <a:lstStyle/>
        <a:p>
          <a:endParaRPr lang="zh-TW" altLang="en-US" sz="24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4E9AFB2-C15E-4136-8133-A0C570DF528B}" type="pres">
      <dgm:prSet presAssocID="{EBF0032D-661D-4E73-AB93-7DCD0D8C1D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E917636-CB4B-4DAD-8EAF-CDC2EF85E30C}" type="pres">
      <dgm:prSet presAssocID="{257381F7-DFD2-4C63-A931-E7B9621A435C}" presName="hierRoot1" presStyleCnt="0">
        <dgm:presLayoutVars>
          <dgm:hierBranch val="init"/>
        </dgm:presLayoutVars>
      </dgm:prSet>
      <dgm:spPr/>
    </dgm:pt>
    <dgm:pt modelId="{FEB0652F-C0EA-4FFA-8354-CE426624AA4B}" type="pres">
      <dgm:prSet presAssocID="{257381F7-DFD2-4C63-A931-E7B9621A435C}" presName="rootComposite1" presStyleCnt="0"/>
      <dgm:spPr/>
    </dgm:pt>
    <dgm:pt modelId="{6C7232A2-F710-4898-A16B-1EA3F9317DFF}" type="pres">
      <dgm:prSet presAssocID="{257381F7-DFD2-4C63-A931-E7B9621A43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96D46C-6B5B-4152-A0E9-1BD41CB0F1DF}" type="pres">
      <dgm:prSet presAssocID="{257381F7-DFD2-4C63-A931-E7B9621A435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39A35CE-5524-4E53-98DB-E6C8AA33A72E}" type="pres">
      <dgm:prSet presAssocID="{257381F7-DFD2-4C63-A931-E7B9621A435C}" presName="hierChild2" presStyleCnt="0"/>
      <dgm:spPr/>
    </dgm:pt>
    <dgm:pt modelId="{F25053EF-6E27-41AB-9D4F-03A92F5FF1BB}" type="pres">
      <dgm:prSet presAssocID="{98F72AF8-A0E8-41E9-8823-EB3332212808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13C6B335-8720-4BD9-AF3A-B98CDAEA9957}" type="pres">
      <dgm:prSet presAssocID="{E9475F96-1AE8-4144-8730-E7327E9AF9D1}" presName="hierRoot2" presStyleCnt="0">
        <dgm:presLayoutVars>
          <dgm:hierBranch val="hang"/>
        </dgm:presLayoutVars>
      </dgm:prSet>
      <dgm:spPr/>
    </dgm:pt>
    <dgm:pt modelId="{F044CB9A-53E1-42C0-95FF-8E0CB8A7270F}" type="pres">
      <dgm:prSet presAssocID="{E9475F96-1AE8-4144-8730-E7327E9AF9D1}" presName="rootComposite" presStyleCnt="0"/>
      <dgm:spPr/>
    </dgm:pt>
    <dgm:pt modelId="{F84C9D1F-FAB9-4830-A072-DC1E674A47AE}" type="pres">
      <dgm:prSet presAssocID="{E9475F96-1AE8-4144-8730-E7327E9AF9D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FA8A8EC-8DDF-4C85-9EFA-ECB1F024514B}" type="pres">
      <dgm:prSet presAssocID="{E9475F96-1AE8-4144-8730-E7327E9AF9D1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90F9CE88-3992-4688-B4D9-28F92F3C845B}" type="pres">
      <dgm:prSet presAssocID="{E9475F96-1AE8-4144-8730-E7327E9AF9D1}" presName="hierChild4" presStyleCnt="0"/>
      <dgm:spPr/>
    </dgm:pt>
    <dgm:pt modelId="{18001FFD-66CF-4C02-91F4-991D94511E93}" type="pres">
      <dgm:prSet presAssocID="{5D9E3F86-B18F-4D45-A309-ECEAB1302E99}" presName="Name48" presStyleLbl="parChTrans1D3" presStyleIdx="0" presStyleCnt="7"/>
      <dgm:spPr/>
      <dgm:t>
        <a:bodyPr/>
        <a:lstStyle/>
        <a:p>
          <a:endParaRPr lang="zh-TW" altLang="en-US"/>
        </a:p>
      </dgm:t>
    </dgm:pt>
    <dgm:pt modelId="{82C65BEB-CE15-4FC8-AE48-D7DD49D5A9C3}" type="pres">
      <dgm:prSet presAssocID="{6DFB276B-3912-450B-9D33-397F910ACF41}" presName="hierRoot2" presStyleCnt="0">
        <dgm:presLayoutVars>
          <dgm:hierBranch val="init"/>
        </dgm:presLayoutVars>
      </dgm:prSet>
      <dgm:spPr/>
    </dgm:pt>
    <dgm:pt modelId="{4129DB13-223D-4B28-86E5-E11E310E4E59}" type="pres">
      <dgm:prSet presAssocID="{6DFB276B-3912-450B-9D33-397F910ACF41}" presName="rootComposite" presStyleCnt="0"/>
      <dgm:spPr/>
    </dgm:pt>
    <dgm:pt modelId="{06F80677-8B80-40F7-AE94-BD79EE28C4A7}" type="pres">
      <dgm:prSet presAssocID="{6DFB276B-3912-450B-9D33-397F910ACF4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A3C2EF-3E8D-43F1-9A13-A22C37F2D5B8}" type="pres">
      <dgm:prSet presAssocID="{6DFB276B-3912-450B-9D33-397F910ACF41}" presName="rootConnector" presStyleLbl="node3" presStyleIdx="0" presStyleCnt="5"/>
      <dgm:spPr/>
      <dgm:t>
        <a:bodyPr/>
        <a:lstStyle/>
        <a:p>
          <a:endParaRPr lang="zh-TW" altLang="en-US"/>
        </a:p>
      </dgm:t>
    </dgm:pt>
    <dgm:pt modelId="{7A81AA75-5CA4-4251-A946-30D538A58461}" type="pres">
      <dgm:prSet presAssocID="{6DFB276B-3912-450B-9D33-397F910ACF41}" presName="hierChild4" presStyleCnt="0"/>
      <dgm:spPr/>
    </dgm:pt>
    <dgm:pt modelId="{6913610D-9519-4623-BE79-55C9FE7B471F}" type="pres">
      <dgm:prSet presAssocID="{6DFB276B-3912-450B-9D33-397F910ACF41}" presName="hierChild5" presStyleCnt="0"/>
      <dgm:spPr/>
    </dgm:pt>
    <dgm:pt modelId="{C3AB1B8A-2CF6-440C-A3D3-DAC343265F0B}" type="pres">
      <dgm:prSet presAssocID="{76D16926-7F5D-4AC9-AFD4-A09F6E7FDE3D}" presName="Name48" presStyleLbl="parChTrans1D3" presStyleIdx="1" presStyleCnt="7"/>
      <dgm:spPr/>
      <dgm:t>
        <a:bodyPr/>
        <a:lstStyle/>
        <a:p>
          <a:endParaRPr lang="zh-TW" altLang="en-US"/>
        </a:p>
      </dgm:t>
    </dgm:pt>
    <dgm:pt modelId="{C6997BB0-86FC-48E7-A447-D363A9B28D40}" type="pres">
      <dgm:prSet presAssocID="{AFEA2F88-B927-4254-A81F-671E81943590}" presName="hierRoot2" presStyleCnt="0">
        <dgm:presLayoutVars>
          <dgm:hierBranch val="init"/>
        </dgm:presLayoutVars>
      </dgm:prSet>
      <dgm:spPr/>
    </dgm:pt>
    <dgm:pt modelId="{B36CDE5B-1F46-43C5-82E8-4F58C8C3EAF1}" type="pres">
      <dgm:prSet presAssocID="{AFEA2F88-B927-4254-A81F-671E81943590}" presName="rootComposite" presStyleCnt="0"/>
      <dgm:spPr/>
    </dgm:pt>
    <dgm:pt modelId="{35614207-6D2E-4806-BD8A-EBA4FFFA4A51}" type="pres">
      <dgm:prSet presAssocID="{AFEA2F88-B927-4254-A81F-671E8194359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362F38-9623-4A4D-A1E5-1F063D511A88}" type="pres">
      <dgm:prSet presAssocID="{AFEA2F88-B927-4254-A81F-671E81943590}" presName="rootConnector" presStyleLbl="node3" presStyleIdx="1" presStyleCnt="5"/>
      <dgm:spPr/>
      <dgm:t>
        <a:bodyPr/>
        <a:lstStyle/>
        <a:p>
          <a:endParaRPr lang="zh-TW" altLang="en-US"/>
        </a:p>
      </dgm:t>
    </dgm:pt>
    <dgm:pt modelId="{60F3904A-2349-44EB-9A92-3E40FA5D143E}" type="pres">
      <dgm:prSet presAssocID="{AFEA2F88-B927-4254-A81F-671E81943590}" presName="hierChild4" presStyleCnt="0"/>
      <dgm:spPr/>
    </dgm:pt>
    <dgm:pt modelId="{55481348-8025-4357-B811-4CA0ED32711C}" type="pres">
      <dgm:prSet presAssocID="{AFEA2F88-B927-4254-A81F-671E81943590}" presName="hierChild5" presStyleCnt="0"/>
      <dgm:spPr/>
    </dgm:pt>
    <dgm:pt modelId="{A5AD21AD-A8BA-49E9-8F7A-40E4032217FD}" type="pres">
      <dgm:prSet presAssocID="{E9475F96-1AE8-4144-8730-E7327E9AF9D1}" presName="hierChild5" presStyleCnt="0"/>
      <dgm:spPr/>
    </dgm:pt>
    <dgm:pt modelId="{D4EB7E7B-8331-4D0A-83CE-ABC92ED47CCF}" type="pres">
      <dgm:prSet presAssocID="{F2B4EE59-30BE-4DF5-BBE1-7D51A4B2E68F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52DCFBC2-4BB4-4A8A-ACD3-915A208203A4}" type="pres">
      <dgm:prSet presAssocID="{24FF0020-8E61-467B-9A19-2DFB246720E6}" presName="hierRoot2" presStyleCnt="0">
        <dgm:presLayoutVars>
          <dgm:hierBranch/>
        </dgm:presLayoutVars>
      </dgm:prSet>
      <dgm:spPr/>
    </dgm:pt>
    <dgm:pt modelId="{B84F46AF-1B70-4CE2-99ED-F08D59911F05}" type="pres">
      <dgm:prSet presAssocID="{24FF0020-8E61-467B-9A19-2DFB246720E6}" presName="rootComposite" presStyleCnt="0"/>
      <dgm:spPr/>
    </dgm:pt>
    <dgm:pt modelId="{D241F28A-716F-4D2E-9B48-3A0A77D86CA5}" type="pres">
      <dgm:prSet presAssocID="{24FF0020-8E61-467B-9A19-2DFB246720E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1D171CF-C173-4D25-9D09-16FEB55C3240}" type="pres">
      <dgm:prSet presAssocID="{24FF0020-8E61-467B-9A19-2DFB246720E6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1597340B-968F-4E98-992D-25CB39D9051A}" type="pres">
      <dgm:prSet presAssocID="{24FF0020-8E61-467B-9A19-2DFB246720E6}" presName="hierChild4" presStyleCnt="0"/>
      <dgm:spPr/>
    </dgm:pt>
    <dgm:pt modelId="{CC34A5AF-BD3F-E84F-BCC8-6F1E0F30636E}" type="pres">
      <dgm:prSet presAssocID="{F1443C11-62AC-4A4D-A531-09CB39888258}" presName="Name35" presStyleLbl="parChTrans1D3" presStyleIdx="2" presStyleCnt="7"/>
      <dgm:spPr/>
      <dgm:t>
        <a:bodyPr/>
        <a:lstStyle/>
        <a:p>
          <a:endParaRPr lang="zh-TW" altLang="en-US"/>
        </a:p>
      </dgm:t>
    </dgm:pt>
    <dgm:pt modelId="{D17A1C83-170C-41FE-BC12-43A53C2C65D4}" type="pres">
      <dgm:prSet presAssocID="{58B0D97B-8946-4D11-A763-2EF40B872322}" presName="hierRoot2" presStyleCnt="0">
        <dgm:presLayoutVars>
          <dgm:hierBranch val="init"/>
        </dgm:presLayoutVars>
      </dgm:prSet>
      <dgm:spPr/>
    </dgm:pt>
    <dgm:pt modelId="{4D972A42-E199-4E34-8884-AFF72F4B3C7B}" type="pres">
      <dgm:prSet presAssocID="{58B0D97B-8946-4D11-A763-2EF40B872322}" presName="rootComposite" presStyleCnt="0"/>
      <dgm:spPr/>
    </dgm:pt>
    <dgm:pt modelId="{79EBBAC5-7B9A-45A0-9962-CAFB1E55635D}" type="pres">
      <dgm:prSet presAssocID="{58B0D97B-8946-4D11-A763-2EF40B872322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A2902D1-A69F-4EB7-A464-0AD741A8620B}" type="pres">
      <dgm:prSet presAssocID="{58B0D97B-8946-4D11-A763-2EF40B872322}" presName="rootConnector" presStyleLbl="node3" presStyleIdx="2" presStyleCnt="5"/>
      <dgm:spPr/>
      <dgm:t>
        <a:bodyPr/>
        <a:lstStyle/>
        <a:p>
          <a:endParaRPr lang="zh-TW" altLang="en-US"/>
        </a:p>
      </dgm:t>
    </dgm:pt>
    <dgm:pt modelId="{9E164912-AC91-4E23-9B99-E64FDE7C9871}" type="pres">
      <dgm:prSet presAssocID="{58B0D97B-8946-4D11-A763-2EF40B872322}" presName="hierChild4" presStyleCnt="0"/>
      <dgm:spPr/>
    </dgm:pt>
    <dgm:pt modelId="{FE8788DC-A430-4CC1-BDD2-FEB5644D6D4F}" type="pres">
      <dgm:prSet presAssocID="{58B0D97B-8946-4D11-A763-2EF40B872322}" presName="hierChild5" presStyleCnt="0"/>
      <dgm:spPr/>
    </dgm:pt>
    <dgm:pt modelId="{F510555D-C78B-3F44-9331-2810EE7DCCFE}" type="pres">
      <dgm:prSet presAssocID="{C46BE34C-7105-4818-AD39-7946EA7C5E11}" presName="Name35" presStyleLbl="parChTrans1D3" presStyleIdx="3" presStyleCnt="7"/>
      <dgm:spPr/>
      <dgm:t>
        <a:bodyPr/>
        <a:lstStyle/>
        <a:p>
          <a:endParaRPr lang="zh-TW" altLang="en-US"/>
        </a:p>
      </dgm:t>
    </dgm:pt>
    <dgm:pt modelId="{660E3024-6FAD-4363-9182-EEA66EF2764B}" type="pres">
      <dgm:prSet presAssocID="{A775B7B4-055C-4751-A35F-283D5D3D0D43}" presName="hierRoot2" presStyleCnt="0">
        <dgm:presLayoutVars>
          <dgm:hierBranch val="init"/>
        </dgm:presLayoutVars>
      </dgm:prSet>
      <dgm:spPr/>
    </dgm:pt>
    <dgm:pt modelId="{E661A004-12D2-4FA6-B494-8245CA20AB04}" type="pres">
      <dgm:prSet presAssocID="{A775B7B4-055C-4751-A35F-283D5D3D0D43}" presName="rootComposite" presStyleCnt="0"/>
      <dgm:spPr/>
    </dgm:pt>
    <dgm:pt modelId="{80B0FC09-70DD-4B00-B8A1-0915B71CF02F}" type="pres">
      <dgm:prSet presAssocID="{A775B7B4-055C-4751-A35F-283D5D3D0D43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151197-C97E-43D0-AFB9-9FF6CD4738EE}" type="pres">
      <dgm:prSet presAssocID="{A775B7B4-055C-4751-A35F-283D5D3D0D43}" presName="rootConnector" presStyleLbl="node3" presStyleIdx="3" presStyleCnt="5"/>
      <dgm:spPr/>
      <dgm:t>
        <a:bodyPr/>
        <a:lstStyle/>
        <a:p>
          <a:endParaRPr lang="zh-TW" altLang="en-US"/>
        </a:p>
      </dgm:t>
    </dgm:pt>
    <dgm:pt modelId="{74961150-A1DE-4A5D-909B-27A6EBEEAB8C}" type="pres">
      <dgm:prSet presAssocID="{A775B7B4-055C-4751-A35F-283D5D3D0D43}" presName="hierChild4" presStyleCnt="0"/>
      <dgm:spPr/>
    </dgm:pt>
    <dgm:pt modelId="{011A51ED-ACEF-4A87-BE87-28FBF5171E8D}" type="pres">
      <dgm:prSet presAssocID="{A775B7B4-055C-4751-A35F-283D5D3D0D43}" presName="hierChild5" presStyleCnt="0"/>
      <dgm:spPr/>
    </dgm:pt>
    <dgm:pt modelId="{E9EF0CB0-6D18-E849-8114-651EE5C8FFC1}" type="pres">
      <dgm:prSet presAssocID="{C87DDA70-EF96-4A6E-91D3-08EC75F7639B}" presName="Name35" presStyleLbl="parChTrans1D3" presStyleIdx="4" presStyleCnt="7"/>
      <dgm:spPr/>
      <dgm:t>
        <a:bodyPr/>
        <a:lstStyle/>
        <a:p>
          <a:endParaRPr lang="zh-TW" altLang="en-US"/>
        </a:p>
      </dgm:t>
    </dgm:pt>
    <dgm:pt modelId="{9D9E30F0-FF46-4082-A4BF-30F608C88AF7}" type="pres">
      <dgm:prSet presAssocID="{66C4D252-84EC-4E1B-AFCF-E021C61B641C}" presName="hierRoot2" presStyleCnt="0">
        <dgm:presLayoutVars>
          <dgm:hierBranch val="init"/>
        </dgm:presLayoutVars>
      </dgm:prSet>
      <dgm:spPr/>
    </dgm:pt>
    <dgm:pt modelId="{79E98F4F-658F-4C82-93DA-8753936385DD}" type="pres">
      <dgm:prSet presAssocID="{66C4D252-84EC-4E1B-AFCF-E021C61B641C}" presName="rootComposite" presStyleCnt="0"/>
      <dgm:spPr/>
    </dgm:pt>
    <dgm:pt modelId="{4D07B136-3BF5-4190-99FC-036E1485BBF7}" type="pres">
      <dgm:prSet presAssocID="{66C4D252-84EC-4E1B-AFCF-E021C61B641C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36123BD-0E0E-470E-A1EF-3B9E217A4C61}" type="pres">
      <dgm:prSet presAssocID="{66C4D252-84EC-4E1B-AFCF-E021C61B641C}" presName="rootConnector" presStyleLbl="node3" presStyleIdx="4" presStyleCnt="5"/>
      <dgm:spPr/>
      <dgm:t>
        <a:bodyPr/>
        <a:lstStyle/>
        <a:p>
          <a:endParaRPr lang="zh-TW" altLang="en-US"/>
        </a:p>
      </dgm:t>
    </dgm:pt>
    <dgm:pt modelId="{A0FC3A78-D451-40BF-96B2-083297837DA5}" type="pres">
      <dgm:prSet presAssocID="{66C4D252-84EC-4E1B-AFCF-E021C61B641C}" presName="hierChild4" presStyleCnt="0"/>
      <dgm:spPr/>
    </dgm:pt>
    <dgm:pt modelId="{F4D856E4-EE5D-4A7E-BA26-4A41C897A112}" type="pres">
      <dgm:prSet presAssocID="{66C4D252-84EC-4E1B-AFCF-E021C61B641C}" presName="hierChild5" presStyleCnt="0"/>
      <dgm:spPr/>
    </dgm:pt>
    <dgm:pt modelId="{8B70AF73-0EE8-4F91-8808-2ED6742B9BF6}" type="pres">
      <dgm:prSet presAssocID="{24FF0020-8E61-467B-9A19-2DFB246720E6}" presName="hierChild5" presStyleCnt="0"/>
      <dgm:spPr/>
    </dgm:pt>
    <dgm:pt modelId="{55E67A94-0678-435C-B180-B37267B95B74}" type="pres">
      <dgm:prSet presAssocID="{578429CC-2F2A-41CB-89B9-024A378D00F6}" presName="Name111" presStyleLbl="parChTrans1D3" presStyleIdx="5" presStyleCnt="7"/>
      <dgm:spPr/>
      <dgm:t>
        <a:bodyPr/>
        <a:lstStyle/>
        <a:p>
          <a:endParaRPr lang="zh-TW" altLang="en-US"/>
        </a:p>
      </dgm:t>
    </dgm:pt>
    <dgm:pt modelId="{DFF53D70-AF1B-449E-8A0F-662CA382EE34}" type="pres">
      <dgm:prSet presAssocID="{A3A34975-D642-49D3-A3BF-8678D70E52F2}" presName="hierRoot3" presStyleCnt="0">
        <dgm:presLayoutVars>
          <dgm:hierBranch val="init"/>
        </dgm:presLayoutVars>
      </dgm:prSet>
      <dgm:spPr/>
    </dgm:pt>
    <dgm:pt modelId="{24BC2D16-D92B-4A64-8B3D-E1685F1B002B}" type="pres">
      <dgm:prSet presAssocID="{A3A34975-D642-49D3-A3BF-8678D70E52F2}" presName="rootComposite3" presStyleCnt="0"/>
      <dgm:spPr/>
    </dgm:pt>
    <dgm:pt modelId="{9ACDA474-5092-4F07-B142-7CE6906B8464}" type="pres">
      <dgm:prSet presAssocID="{A3A34975-D642-49D3-A3BF-8678D70E52F2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743F2BA-A85A-426E-A0AD-4BA47A00740F}" type="pres">
      <dgm:prSet presAssocID="{A3A34975-D642-49D3-A3BF-8678D70E52F2}" presName="rootConnector3" presStyleLbl="asst2" presStyleIdx="0" presStyleCnt="2"/>
      <dgm:spPr/>
      <dgm:t>
        <a:bodyPr/>
        <a:lstStyle/>
        <a:p>
          <a:endParaRPr lang="zh-TW" altLang="en-US"/>
        </a:p>
      </dgm:t>
    </dgm:pt>
    <dgm:pt modelId="{907E2575-1243-49D6-9DDA-7C14440FC9E3}" type="pres">
      <dgm:prSet presAssocID="{A3A34975-D642-49D3-A3BF-8678D70E52F2}" presName="hierChild6" presStyleCnt="0"/>
      <dgm:spPr/>
    </dgm:pt>
    <dgm:pt modelId="{F48532CB-1121-4B86-B08E-338DB3B44BA4}" type="pres">
      <dgm:prSet presAssocID="{A3A34975-D642-49D3-A3BF-8678D70E52F2}" presName="hierChild7" presStyleCnt="0"/>
      <dgm:spPr/>
    </dgm:pt>
    <dgm:pt modelId="{245DDAB2-94EE-47EE-B0B0-10FAD3110BB1}" type="pres">
      <dgm:prSet presAssocID="{AB6CE78A-F510-45BE-9094-1FAD34F249E5}" presName="Name111" presStyleLbl="parChTrans1D3" presStyleIdx="6" presStyleCnt="7"/>
      <dgm:spPr/>
      <dgm:t>
        <a:bodyPr/>
        <a:lstStyle/>
        <a:p>
          <a:endParaRPr lang="zh-TW" altLang="en-US"/>
        </a:p>
      </dgm:t>
    </dgm:pt>
    <dgm:pt modelId="{F1C1FBFA-6437-4120-93D4-648EBDE83CB1}" type="pres">
      <dgm:prSet presAssocID="{BE1D846E-01C3-4F31-9F9A-06AF18918E8A}" presName="hierRoot3" presStyleCnt="0">
        <dgm:presLayoutVars>
          <dgm:hierBranch val="init"/>
        </dgm:presLayoutVars>
      </dgm:prSet>
      <dgm:spPr/>
    </dgm:pt>
    <dgm:pt modelId="{6E234C41-75E5-4E06-BE7F-B7708F6656A4}" type="pres">
      <dgm:prSet presAssocID="{BE1D846E-01C3-4F31-9F9A-06AF18918E8A}" presName="rootComposite3" presStyleCnt="0"/>
      <dgm:spPr/>
    </dgm:pt>
    <dgm:pt modelId="{155E587F-878F-4E0E-B48F-B3B754E87359}" type="pres">
      <dgm:prSet presAssocID="{BE1D846E-01C3-4F31-9F9A-06AF18918E8A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D7F3E1-D6EA-417A-A06B-E638F65E4C73}" type="pres">
      <dgm:prSet presAssocID="{BE1D846E-01C3-4F31-9F9A-06AF18918E8A}" presName="rootConnector3" presStyleLbl="asst2" presStyleIdx="1" presStyleCnt="2"/>
      <dgm:spPr/>
      <dgm:t>
        <a:bodyPr/>
        <a:lstStyle/>
        <a:p>
          <a:endParaRPr lang="zh-TW" altLang="en-US"/>
        </a:p>
      </dgm:t>
    </dgm:pt>
    <dgm:pt modelId="{7573E23E-0CFE-40DD-86B2-18D5D801E1B8}" type="pres">
      <dgm:prSet presAssocID="{BE1D846E-01C3-4F31-9F9A-06AF18918E8A}" presName="hierChild6" presStyleCnt="0"/>
      <dgm:spPr/>
    </dgm:pt>
    <dgm:pt modelId="{B8805280-FDA8-4F43-998D-541D13DBD111}" type="pres">
      <dgm:prSet presAssocID="{BE1D846E-01C3-4F31-9F9A-06AF18918E8A}" presName="hierChild7" presStyleCnt="0"/>
      <dgm:spPr/>
    </dgm:pt>
    <dgm:pt modelId="{DC068526-0E1B-4F9E-9AE7-E4D4865E5716}" type="pres">
      <dgm:prSet presAssocID="{257381F7-DFD2-4C63-A931-E7B9621A435C}" presName="hierChild3" presStyleCnt="0"/>
      <dgm:spPr/>
    </dgm:pt>
    <dgm:pt modelId="{3844362B-D711-4A45-9715-5819A484168D}" type="pres">
      <dgm:prSet presAssocID="{C11F463E-A223-4B93-8787-9C91AE04FD3C}" presName="Name111" presStyleLbl="parChTrans1D2" presStyleIdx="2" presStyleCnt="4"/>
      <dgm:spPr/>
      <dgm:t>
        <a:bodyPr/>
        <a:lstStyle/>
        <a:p>
          <a:endParaRPr lang="zh-TW" altLang="en-US"/>
        </a:p>
      </dgm:t>
    </dgm:pt>
    <dgm:pt modelId="{8BA554AE-604C-4CF5-811B-F1EE7E741D1D}" type="pres">
      <dgm:prSet presAssocID="{BD3567C7-6D01-48AF-BF86-ECCBE8812B43}" presName="hierRoot3" presStyleCnt="0">
        <dgm:presLayoutVars>
          <dgm:hierBranch val="hang"/>
        </dgm:presLayoutVars>
      </dgm:prSet>
      <dgm:spPr/>
    </dgm:pt>
    <dgm:pt modelId="{F362E3AE-4CBC-4684-B8A5-2F0204F019C9}" type="pres">
      <dgm:prSet presAssocID="{BD3567C7-6D01-48AF-BF86-ECCBE8812B43}" presName="rootComposite3" presStyleCnt="0"/>
      <dgm:spPr/>
    </dgm:pt>
    <dgm:pt modelId="{57395E6F-A8C4-4ECC-BE28-555F49008E73}" type="pres">
      <dgm:prSet presAssocID="{BD3567C7-6D01-48AF-BF86-ECCBE8812B4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41C165-3D29-48C7-BD15-5D842DF195CA}" type="pres">
      <dgm:prSet presAssocID="{BD3567C7-6D01-48AF-BF86-ECCBE8812B43}" presName="rootConnector3" presStyleLbl="asst1" presStyleIdx="0" presStyleCnt="2"/>
      <dgm:spPr/>
      <dgm:t>
        <a:bodyPr/>
        <a:lstStyle/>
        <a:p>
          <a:endParaRPr lang="zh-TW" altLang="en-US"/>
        </a:p>
      </dgm:t>
    </dgm:pt>
    <dgm:pt modelId="{37D44F0F-57DB-48FD-B185-365522FB1CFD}" type="pres">
      <dgm:prSet presAssocID="{BD3567C7-6D01-48AF-BF86-ECCBE8812B43}" presName="hierChild6" presStyleCnt="0"/>
      <dgm:spPr/>
    </dgm:pt>
    <dgm:pt modelId="{128CFE79-1C3E-469F-A065-31BFAD6786B0}" type="pres">
      <dgm:prSet presAssocID="{BD3567C7-6D01-48AF-BF86-ECCBE8812B43}" presName="hierChild7" presStyleCnt="0"/>
      <dgm:spPr/>
    </dgm:pt>
    <dgm:pt modelId="{65D9DF98-70E8-4FD3-BA1B-193A6AD14BD5}" type="pres">
      <dgm:prSet presAssocID="{F54ED902-28A3-4340-9337-321559DBAB54}" presName="Name111" presStyleLbl="parChTrans1D2" presStyleIdx="3" presStyleCnt="4"/>
      <dgm:spPr/>
      <dgm:t>
        <a:bodyPr/>
        <a:lstStyle/>
        <a:p>
          <a:endParaRPr lang="zh-TW" altLang="en-US"/>
        </a:p>
      </dgm:t>
    </dgm:pt>
    <dgm:pt modelId="{09B8FEA1-3DA0-4054-9519-C7C12D9C47D1}" type="pres">
      <dgm:prSet presAssocID="{888A5A6C-E4E3-4EBC-B1D3-22942AAB3D8D}" presName="hierRoot3" presStyleCnt="0">
        <dgm:presLayoutVars>
          <dgm:hierBranch val="init"/>
        </dgm:presLayoutVars>
      </dgm:prSet>
      <dgm:spPr/>
    </dgm:pt>
    <dgm:pt modelId="{113D6ED8-C17A-4327-BE0F-47527A1A5A33}" type="pres">
      <dgm:prSet presAssocID="{888A5A6C-E4E3-4EBC-B1D3-22942AAB3D8D}" presName="rootComposite3" presStyleCnt="0"/>
      <dgm:spPr/>
    </dgm:pt>
    <dgm:pt modelId="{BA603D34-5DDC-4ACA-8774-579481221660}" type="pres">
      <dgm:prSet presAssocID="{888A5A6C-E4E3-4EBC-B1D3-22942AAB3D8D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A501C9E-7A65-4E5F-8814-5F9242410E88}" type="pres">
      <dgm:prSet presAssocID="{888A5A6C-E4E3-4EBC-B1D3-22942AAB3D8D}" presName="rootConnector3" presStyleLbl="asst1" presStyleIdx="1" presStyleCnt="2"/>
      <dgm:spPr/>
      <dgm:t>
        <a:bodyPr/>
        <a:lstStyle/>
        <a:p>
          <a:endParaRPr lang="zh-TW" altLang="en-US"/>
        </a:p>
      </dgm:t>
    </dgm:pt>
    <dgm:pt modelId="{18E901C9-9099-4933-A562-1E8A49768122}" type="pres">
      <dgm:prSet presAssocID="{888A5A6C-E4E3-4EBC-B1D3-22942AAB3D8D}" presName="hierChild6" presStyleCnt="0"/>
      <dgm:spPr/>
    </dgm:pt>
    <dgm:pt modelId="{308DD75C-3449-44C9-9420-8E2A0C6CA384}" type="pres">
      <dgm:prSet presAssocID="{888A5A6C-E4E3-4EBC-B1D3-22942AAB3D8D}" presName="hierChild7" presStyleCnt="0"/>
      <dgm:spPr/>
    </dgm:pt>
  </dgm:ptLst>
  <dgm:cxnLst>
    <dgm:cxn modelId="{57BB892C-0823-43F6-AE2A-96148AD505B7}" type="presOf" srcId="{58B0D97B-8946-4D11-A763-2EF40B872322}" destId="{9A2902D1-A69F-4EB7-A464-0AD741A8620B}" srcOrd="1" destOrd="0" presId="urn:microsoft.com/office/officeart/2005/8/layout/orgChart1"/>
    <dgm:cxn modelId="{7761A680-E008-43D8-B1EA-B55B67EEBCC1}" type="presOf" srcId="{AB6CE78A-F510-45BE-9094-1FAD34F249E5}" destId="{245DDAB2-94EE-47EE-B0B0-10FAD3110BB1}" srcOrd="0" destOrd="0" presId="urn:microsoft.com/office/officeart/2005/8/layout/orgChart1"/>
    <dgm:cxn modelId="{DE99F6BA-B4CA-4706-BB83-8745F6194300}" type="presOf" srcId="{E9475F96-1AE8-4144-8730-E7327E9AF9D1}" destId="{DFA8A8EC-8DDF-4C85-9EFA-ECB1F024514B}" srcOrd="1" destOrd="0" presId="urn:microsoft.com/office/officeart/2005/8/layout/orgChart1"/>
    <dgm:cxn modelId="{8A3F0BFB-F829-47B3-B964-C7DB79CB9EEA}" type="presOf" srcId="{A775B7B4-055C-4751-A35F-283D5D3D0D43}" destId="{80B0FC09-70DD-4B00-B8A1-0915B71CF02F}" srcOrd="0" destOrd="0" presId="urn:microsoft.com/office/officeart/2005/8/layout/orgChart1"/>
    <dgm:cxn modelId="{546D81A6-0883-41B2-943F-742EA99BA0F9}" type="presOf" srcId="{BD3567C7-6D01-48AF-BF86-ECCBE8812B43}" destId="{57395E6F-A8C4-4ECC-BE28-555F49008E73}" srcOrd="0" destOrd="0" presId="urn:microsoft.com/office/officeart/2005/8/layout/orgChart1"/>
    <dgm:cxn modelId="{F70D91ED-EFCE-4C57-990C-E488BA52F2BA}" type="presOf" srcId="{F54ED902-28A3-4340-9337-321559DBAB54}" destId="{65D9DF98-70E8-4FD3-BA1B-193A6AD14BD5}" srcOrd="0" destOrd="0" presId="urn:microsoft.com/office/officeart/2005/8/layout/orgChart1"/>
    <dgm:cxn modelId="{21C5583A-86AE-4816-AE2E-40A3C123A958}" type="presOf" srcId="{6DFB276B-3912-450B-9D33-397F910ACF41}" destId="{D7A3C2EF-3E8D-43F1-9A13-A22C37F2D5B8}" srcOrd="1" destOrd="0" presId="urn:microsoft.com/office/officeart/2005/8/layout/orgChart1"/>
    <dgm:cxn modelId="{3454BC8C-1F67-454E-A50D-7389661FCC03}" srcId="{E9475F96-1AE8-4144-8730-E7327E9AF9D1}" destId="{AFEA2F88-B927-4254-A81F-671E81943590}" srcOrd="1" destOrd="0" parTransId="{76D16926-7F5D-4AC9-AFD4-A09F6E7FDE3D}" sibTransId="{781629AE-F992-4081-9663-43A7B9445725}"/>
    <dgm:cxn modelId="{00CD00D0-4DE5-4B91-991B-321979F558FA}" type="presOf" srcId="{F2B4EE59-30BE-4DF5-BBE1-7D51A4B2E68F}" destId="{D4EB7E7B-8331-4D0A-83CE-ABC92ED47CCF}" srcOrd="0" destOrd="0" presId="urn:microsoft.com/office/officeart/2005/8/layout/orgChart1"/>
    <dgm:cxn modelId="{77CE866B-543B-40DE-ADA0-6399E660D71D}" type="presOf" srcId="{24FF0020-8E61-467B-9A19-2DFB246720E6}" destId="{D241F28A-716F-4D2E-9B48-3A0A77D86CA5}" srcOrd="0" destOrd="0" presId="urn:microsoft.com/office/officeart/2005/8/layout/orgChart1"/>
    <dgm:cxn modelId="{E7FCEA7E-9C09-BE4C-ABC9-0D6974A5AB4A}" type="presOf" srcId="{C87DDA70-EF96-4A6E-91D3-08EC75F7639B}" destId="{E9EF0CB0-6D18-E849-8114-651EE5C8FFC1}" srcOrd="0" destOrd="0" presId="urn:microsoft.com/office/officeart/2005/8/layout/orgChart1"/>
    <dgm:cxn modelId="{3F5AF9B7-B589-42CE-B51E-03F0E1722F10}" type="presOf" srcId="{E9475F96-1AE8-4144-8730-E7327E9AF9D1}" destId="{F84C9D1F-FAB9-4830-A072-DC1E674A47AE}" srcOrd="0" destOrd="0" presId="urn:microsoft.com/office/officeart/2005/8/layout/orgChart1"/>
    <dgm:cxn modelId="{A38883EF-A6A3-458F-8440-9C6A4D912C8F}" type="presOf" srcId="{C11F463E-A223-4B93-8787-9C91AE04FD3C}" destId="{3844362B-D711-4A45-9715-5819A484168D}" srcOrd="0" destOrd="0" presId="urn:microsoft.com/office/officeart/2005/8/layout/orgChart1"/>
    <dgm:cxn modelId="{AD610D25-8B75-4781-92E9-0F318A8A2CAF}" srcId="{257381F7-DFD2-4C63-A931-E7B9621A435C}" destId="{E9475F96-1AE8-4144-8730-E7327E9AF9D1}" srcOrd="0" destOrd="0" parTransId="{98F72AF8-A0E8-41E9-8823-EB3332212808}" sibTransId="{46DA4D7F-C282-4060-813C-0508AF9DC01A}"/>
    <dgm:cxn modelId="{B55AEB84-23F1-4CFB-B5B9-F09431D22559}" srcId="{E9475F96-1AE8-4144-8730-E7327E9AF9D1}" destId="{6DFB276B-3912-450B-9D33-397F910ACF41}" srcOrd="0" destOrd="0" parTransId="{5D9E3F86-B18F-4D45-A309-ECEAB1302E99}" sibTransId="{5321C9C5-2C50-405C-992D-C1EC28F8965E}"/>
    <dgm:cxn modelId="{F24E6E12-049D-43AE-A493-738A7FF93627}" type="presOf" srcId="{BE1D846E-01C3-4F31-9F9A-06AF18918E8A}" destId="{155E587F-878F-4E0E-B48F-B3B754E87359}" srcOrd="0" destOrd="0" presId="urn:microsoft.com/office/officeart/2005/8/layout/orgChart1"/>
    <dgm:cxn modelId="{45810053-5F74-4D3C-8DA9-75B81CF246C8}" type="presOf" srcId="{AFEA2F88-B927-4254-A81F-671E81943590}" destId="{1A362F38-9623-4A4D-A1E5-1F063D511A88}" srcOrd="1" destOrd="0" presId="urn:microsoft.com/office/officeart/2005/8/layout/orgChart1"/>
    <dgm:cxn modelId="{68E3E535-30F1-49EB-8896-39233D671BAB}" srcId="{257381F7-DFD2-4C63-A931-E7B9621A435C}" destId="{BD3567C7-6D01-48AF-BF86-ECCBE8812B43}" srcOrd="2" destOrd="0" parTransId="{C11F463E-A223-4B93-8787-9C91AE04FD3C}" sibTransId="{75FEDB36-E301-4BE8-B387-C83E086FEB11}"/>
    <dgm:cxn modelId="{F166DBE0-79A9-4561-BCD2-7DD505A2465E}" srcId="{24FF0020-8E61-467B-9A19-2DFB246720E6}" destId="{A775B7B4-055C-4751-A35F-283D5D3D0D43}" srcOrd="1" destOrd="0" parTransId="{C46BE34C-7105-4818-AD39-7946EA7C5E11}" sibTransId="{1E9C14EB-F2CF-40E4-BDBD-BE1263572AEC}"/>
    <dgm:cxn modelId="{CA23B635-CA52-458A-886F-9749388FCC52}" type="presOf" srcId="{66C4D252-84EC-4E1B-AFCF-E021C61B641C}" destId="{236123BD-0E0E-470E-A1EF-3B9E217A4C61}" srcOrd="1" destOrd="0" presId="urn:microsoft.com/office/officeart/2005/8/layout/orgChart1"/>
    <dgm:cxn modelId="{8F33BF8F-38FA-400C-87E4-E127A8DE837F}" type="presOf" srcId="{BD3567C7-6D01-48AF-BF86-ECCBE8812B43}" destId="{EB41C165-3D29-48C7-BD15-5D842DF195CA}" srcOrd="1" destOrd="0" presId="urn:microsoft.com/office/officeart/2005/8/layout/orgChart1"/>
    <dgm:cxn modelId="{40194598-7D19-482E-81F6-8CB95E412767}" type="presOf" srcId="{A3A34975-D642-49D3-A3BF-8678D70E52F2}" destId="{9ACDA474-5092-4F07-B142-7CE6906B8464}" srcOrd="0" destOrd="0" presId="urn:microsoft.com/office/officeart/2005/8/layout/orgChart1"/>
    <dgm:cxn modelId="{554EA8C4-51D9-498D-ADE9-31D58BBB49DD}" type="presOf" srcId="{257381F7-DFD2-4C63-A931-E7B9621A435C}" destId="{6C7232A2-F710-4898-A16B-1EA3F9317DFF}" srcOrd="0" destOrd="0" presId="urn:microsoft.com/office/officeart/2005/8/layout/orgChart1"/>
    <dgm:cxn modelId="{A318FE71-4995-4B04-AF2E-5ACB45DFD6CA}" type="presOf" srcId="{58B0D97B-8946-4D11-A763-2EF40B872322}" destId="{79EBBAC5-7B9A-45A0-9962-CAFB1E55635D}" srcOrd="0" destOrd="0" presId="urn:microsoft.com/office/officeart/2005/8/layout/orgChart1"/>
    <dgm:cxn modelId="{A7D8BBBC-7B8D-4D34-AA46-4271A779023F}" type="presOf" srcId="{EBF0032D-661D-4E73-AB93-7DCD0D8C1D1F}" destId="{84E9AFB2-C15E-4136-8133-A0C570DF528B}" srcOrd="0" destOrd="0" presId="urn:microsoft.com/office/officeart/2005/8/layout/orgChart1"/>
    <dgm:cxn modelId="{869B8EBC-123C-43FF-BA42-1FF5EC6FB880}" type="presOf" srcId="{76D16926-7F5D-4AC9-AFD4-A09F6E7FDE3D}" destId="{C3AB1B8A-2CF6-440C-A3D3-DAC343265F0B}" srcOrd="0" destOrd="0" presId="urn:microsoft.com/office/officeart/2005/8/layout/orgChart1"/>
    <dgm:cxn modelId="{43B27BCD-2B09-468D-8CE1-78E7BB5F7020}" type="presOf" srcId="{A775B7B4-055C-4751-A35F-283D5D3D0D43}" destId="{81151197-C97E-43D0-AFB9-9FF6CD4738EE}" srcOrd="1" destOrd="0" presId="urn:microsoft.com/office/officeart/2005/8/layout/orgChart1"/>
    <dgm:cxn modelId="{47C0A2E3-E6AC-45A4-BD07-3BA9FDDA0879}" srcId="{24FF0020-8E61-467B-9A19-2DFB246720E6}" destId="{A3A34975-D642-49D3-A3BF-8678D70E52F2}" srcOrd="3" destOrd="0" parTransId="{578429CC-2F2A-41CB-89B9-024A378D00F6}" sibTransId="{3DD8B7AF-D6A3-4837-B511-410C4CD296A3}"/>
    <dgm:cxn modelId="{13B6E244-590C-4620-9C76-D7A298651CA8}" type="presOf" srcId="{6DFB276B-3912-450B-9D33-397F910ACF41}" destId="{06F80677-8B80-40F7-AE94-BD79EE28C4A7}" srcOrd="0" destOrd="0" presId="urn:microsoft.com/office/officeart/2005/8/layout/orgChart1"/>
    <dgm:cxn modelId="{C48B2C45-2E28-4A6A-8926-2B0867404EFD}" srcId="{257381F7-DFD2-4C63-A931-E7B9621A435C}" destId="{24FF0020-8E61-467B-9A19-2DFB246720E6}" srcOrd="1" destOrd="0" parTransId="{F2B4EE59-30BE-4DF5-BBE1-7D51A4B2E68F}" sibTransId="{70B7B6CB-F623-433D-913A-62575A0CEE1E}"/>
    <dgm:cxn modelId="{DFD5DEAF-9EB6-DE4F-9560-EF8DCFC6E117}" type="presOf" srcId="{C46BE34C-7105-4818-AD39-7946EA7C5E11}" destId="{F510555D-C78B-3F44-9331-2810EE7DCCFE}" srcOrd="0" destOrd="0" presId="urn:microsoft.com/office/officeart/2005/8/layout/orgChart1"/>
    <dgm:cxn modelId="{FB069861-51C0-4F97-8239-2F487E388503}" srcId="{257381F7-DFD2-4C63-A931-E7B9621A435C}" destId="{888A5A6C-E4E3-4EBC-B1D3-22942AAB3D8D}" srcOrd="3" destOrd="0" parTransId="{F54ED902-28A3-4340-9337-321559DBAB54}" sibTransId="{373CDD77-A618-483F-A4E3-C380D793234D}"/>
    <dgm:cxn modelId="{CC93E0A7-0DAE-4E96-B339-DDC7A638179A}" type="presOf" srcId="{257381F7-DFD2-4C63-A931-E7B9621A435C}" destId="{9B96D46C-6B5B-4152-A0E9-1BD41CB0F1DF}" srcOrd="1" destOrd="0" presId="urn:microsoft.com/office/officeart/2005/8/layout/orgChart1"/>
    <dgm:cxn modelId="{529A99A0-7E63-4F0C-9B01-C3B31755B932}" type="presOf" srcId="{A3A34975-D642-49D3-A3BF-8678D70E52F2}" destId="{C743F2BA-A85A-426E-A0AD-4BA47A00740F}" srcOrd="1" destOrd="0" presId="urn:microsoft.com/office/officeart/2005/8/layout/orgChart1"/>
    <dgm:cxn modelId="{23395631-80FC-4DE7-B4C1-1889C562AC50}" type="presOf" srcId="{66C4D252-84EC-4E1B-AFCF-E021C61B641C}" destId="{4D07B136-3BF5-4190-99FC-036E1485BBF7}" srcOrd="0" destOrd="0" presId="urn:microsoft.com/office/officeart/2005/8/layout/orgChart1"/>
    <dgm:cxn modelId="{CB76D5F1-5E1D-41A2-B18E-BE7626090DA6}" type="presOf" srcId="{888A5A6C-E4E3-4EBC-B1D3-22942AAB3D8D}" destId="{BA603D34-5DDC-4ACA-8774-579481221660}" srcOrd="0" destOrd="0" presId="urn:microsoft.com/office/officeart/2005/8/layout/orgChart1"/>
    <dgm:cxn modelId="{5B7B07EF-BB22-45BA-813F-3E017B26AED4}" type="presOf" srcId="{888A5A6C-E4E3-4EBC-B1D3-22942AAB3D8D}" destId="{DA501C9E-7A65-4E5F-8814-5F9242410E88}" srcOrd="1" destOrd="0" presId="urn:microsoft.com/office/officeart/2005/8/layout/orgChart1"/>
    <dgm:cxn modelId="{E49BA73C-DE4D-4EC9-BEC7-A91A57853CC8}" srcId="{24FF0020-8E61-467B-9A19-2DFB246720E6}" destId="{BE1D846E-01C3-4F31-9F9A-06AF18918E8A}" srcOrd="4" destOrd="0" parTransId="{AB6CE78A-F510-45BE-9094-1FAD34F249E5}" sibTransId="{529D4282-7A54-49C9-AD11-DF1F3DFFA10B}"/>
    <dgm:cxn modelId="{0D2A7DAD-2E6D-4FB0-88C1-FE970D23CE1E}" type="presOf" srcId="{578429CC-2F2A-41CB-89B9-024A378D00F6}" destId="{55E67A94-0678-435C-B180-B37267B95B74}" srcOrd="0" destOrd="0" presId="urn:microsoft.com/office/officeart/2005/8/layout/orgChart1"/>
    <dgm:cxn modelId="{12397006-19B9-4A29-A494-E5E529E461A1}" srcId="{24FF0020-8E61-467B-9A19-2DFB246720E6}" destId="{58B0D97B-8946-4D11-A763-2EF40B872322}" srcOrd="0" destOrd="0" parTransId="{F1443C11-62AC-4A4D-A531-09CB39888258}" sibTransId="{F267B0AC-B7D9-4486-A59B-08BF54AC7BDC}"/>
    <dgm:cxn modelId="{C824AF3D-B0A8-439B-B820-77D20A5342F1}" srcId="{24FF0020-8E61-467B-9A19-2DFB246720E6}" destId="{66C4D252-84EC-4E1B-AFCF-E021C61B641C}" srcOrd="2" destOrd="0" parTransId="{C87DDA70-EF96-4A6E-91D3-08EC75F7639B}" sibTransId="{12626CA6-0EF5-4219-8BE4-40D20D7F38B1}"/>
    <dgm:cxn modelId="{FC75D8E4-585E-470B-B657-DC9148C3B6F1}" type="presOf" srcId="{98F72AF8-A0E8-41E9-8823-EB3332212808}" destId="{F25053EF-6E27-41AB-9D4F-03A92F5FF1BB}" srcOrd="0" destOrd="0" presId="urn:microsoft.com/office/officeart/2005/8/layout/orgChart1"/>
    <dgm:cxn modelId="{C9B4EA0F-0984-4546-BD8B-9889DFFCCFB7}" type="presOf" srcId="{5D9E3F86-B18F-4D45-A309-ECEAB1302E99}" destId="{18001FFD-66CF-4C02-91F4-991D94511E93}" srcOrd="0" destOrd="0" presId="urn:microsoft.com/office/officeart/2005/8/layout/orgChart1"/>
    <dgm:cxn modelId="{3BB2F3D3-4BCF-4812-928D-09DAE9ABE118}" type="presOf" srcId="{24FF0020-8E61-467B-9A19-2DFB246720E6}" destId="{A1D171CF-C173-4D25-9D09-16FEB55C3240}" srcOrd="1" destOrd="0" presId="urn:microsoft.com/office/officeart/2005/8/layout/orgChart1"/>
    <dgm:cxn modelId="{57370C6C-6F04-064A-990C-8218B4FF7059}" type="presOf" srcId="{F1443C11-62AC-4A4D-A531-09CB39888258}" destId="{CC34A5AF-BD3F-E84F-BCC8-6F1E0F30636E}" srcOrd="0" destOrd="0" presId="urn:microsoft.com/office/officeart/2005/8/layout/orgChart1"/>
    <dgm:cxn modelId="{6D083F30-F640-4526-BD5E-6C680499EB1A}" type="presOf" srcId="{BE1D846E-01C3-4F31-9F9A-06AF18918E8A}" destId="{2CD7F3E1-D6EA-417A-A06B-E638F65E4C73}" srcOrd="1" destOrd="0" presId="urn:microsoft.com/office/officeart/2005/8/layout/orgChart1"/>
    <dgm:cxn modelId="{712A45B8-CA78-4F22-B3B2-8AF933612396}" srcId="{EBF0032D-661D-4E73-AB93-7DCD0D8C1D1F}" destId="{257381F7-DFD2-4C63-A931-E7B9621A435C}" srcOrd="0" destOrd="0" parTransId="{9E7E2083-23BA-4B95-BC44-8D44D8A7C45B}" sibTransId="{4D92BE18-F4C4-4208-AC10-106EDD5349A6}"/>
    <dgm:cxn modelId="{14778D4B-6F5C-43E1-B6FE-D3C6DC2F3258}" type="presOf" srcId="{AFEA2F88-B927-4254-A81F-671E81943590}" destId="{35614207-6D2E-4806-BD8A-EBA4FFFA4A51}" srcOrd="0" destOrd="0" presId="urn:microsoft.com/office/officeart/2005/8/layout/orgChart1"/>
    <dgm:cxn modelId="{B6B06112-7844-47F3-94FB-13EDACC9BCF3}" type="presParOf" srcId="{84E9AFB2-C15E-4136-8133-A0C570DF528B}" destId="{BE917636-CB4B-4DAD-8EAF-CDC2EF85E30C}" srcOrd="0" destOrd="0" presId="urn:microsoft.com/office/officeart/2005/8/layout/orgChart1"/>
    <dgm:cxn modelId="{451138B5-FE35-45B7-9676-C5625779EA18}" type="presParOf" srcId="{BE917636-CB4B-4DAD-8EAF-CDC2EF85E30C}" destId="{FEB0652F-C0EA-4FFA-8354-CE426624AA4B}" srcOrd="0" destOrd="0" presId="urn:microsoft.com/office/officeart/2005/8/layout/orgChart1"/>
    <dgm:cxn modelId="{DA6784C7-ADDD-4482-8E28-CE685735D26C}" type="presParOf" srcId="{FEB0652F-C0EA-4FFA-8354-CE426624AA4B}" destId="{6C7232A2-F710-4898-A16B-1EA3F9317DFF}" srcOrd="0" destOrd="0" presId="urn:microsoft.com/office/officeart/2005/8/layout/orgChart1"/>
    <dgm:cxn modelId="{C40ADF1B-B8C8-453E-AAEB-CC38071E095D}" type="presParOf" srcId="{FEB0652F-C0EA-4FFA-8354-CE426624AA4B}" destId="{9B96D46C-6B5B-4152-A0E9-1BD41CB0F1DF}" srcOrd="1" destOrd="0" presId="urn:microsoft.com/office/officeart/2005/8/layout/orgChart1"/>
    <dgm:cxn modelId="{BC0067D1-7AE0-48E7-BC3D-A61D4B19DD54}" type="presParOf" srcId="{BE917636-CB4B-4DAD-8EAF-CDC2EF85E30C}" destId="{239A35CE-5524-4E53-98DB-E6C8AA33A72E}" srcOrd="1" destOrd="0" presId="urn:microsoft.com/office/officeart/2005/8/layout/orgChart1"/>
    <dgm:cxn modelId="{DC630575-65D6-46E8-A923-C01CF9F7B439}" type="presParOf" srcId="{239A35CE-5524-4E53-98DB-E6C8AA33A72E}" destId="{F25053EF-6E27-41AB-9D4F-03A92F5FF1BB}" srcOrd="0" destOrd="0" presId="urn:microsoft.com/office/officeart/2005/8/layout/orgChart1"/>
    <dgm:cxn modelId="{36B75179-965D-4002-A45C-C301B88919DE}" type="presParOf" srcId="{239A35CE-5524-4E53-98DB-E6C8AA33A72E}" destId="{13C6B335-8720-4BD9-AF3A-B98CDAEA9957}" srcOrd="1" destOrd="0" presId="urn:microsoft.com/office/officeart/2005/8/layout/orgChart1"/>
    <dgm:cxn modelId="{3D313C7A-FB1D-4FD8-9FD3-9C893783FF80}" type="presParOf" srcId="{13C6B335-8720-4BD9-AF3A-B98CDAEA9957}" destId="{F044CB9A-53E1-42C0-95FF-8E0CB8A7270F}" srcOrd="0" destOrd="0" presId="urn:microsoft.com/office/officeart/2005/8/layout/orgChart1"/>
    <dgm:cxn modelId="{14028CD8-1D96-4B08-84F8-D0D35D6C169A}" type="presParOf" srcId="{F044CB9A-53E1-42C0-95FF-8E0CB8A7270F}" destId="{F84C9D1F-FAB9-4830-A072-DC1E674A47AE}" srcOrd="0" destOrd="0" presId="urn:microsoft.com/office/officeart/2005/8/layout/orgChart1"/>
    <dgm:cxn modelId="{2EA9EF89-2F29-4962-99C6-7F389E6C6A56}" type="presParOf" srcId="{F044CB9A-53E1-42C0-95FF-8E0CB8A7270F}" destId="{DFA8A8EC-8DDF-4C85-9EFA-ECB1F024514B}" srcOrd="1" destOrd="0" presId="urn:microsoft.com/office/officeart/2005/8/layout/orgChart1"/>
    <dgm:cxn modelId="{29A3A000-5AFF-4D0F-AAD5-8ADC9FC0E46C}" type="presParOf" srcId="{13C6B335-8720-4BD9-AF3A-B98CDAEA9957}" destId="{90F9CE88-3992-4688-B4D9-28F92F3C845B}" srcOrd="1" destOrd="0" presId="urn:microsoft.com/office/officeart/2005/8/layout/orgChart1"/>
    <dgm:cxn modelId="{2B665CC0-31C3-45E0-B6D0-B6AD36F842CC}" type="presParOf" srcId="{90F9CE88-3992-4688-B4D9-28F92F3C845B}" destId="{18001FFD-66CF-4C02-91F4-991D94511E93}" srcOrd="0" destOrd="0" presId="urn:microsoft.com/office/officeart/2005/8/layout/orgChart1"/>
    <dgm:cxn modelId="{5619D665-94DA-4F82-83E2-E4B805DB7573}" type="presParOf" srcId="{90F9CE88-3992-4688-B4D9-28F92F3C845B}" destId="{82C65BEB-CE15-4FC8-AE48-D7DD49D5A9C3}" srcOrd="1" destOrd="0" presId="urn:microsoft.com/office/officeart/2005/8/layout/orgChart1"/>
    <dgm:cxn modelId="{DC876999-F284-4601-91E3-FCA83FFD9481}" type="presParOf" srcId="{82C65BEB-CE15-4FC8-AE48-D7DD49D5A9C3}" destId="{4129DB13-223D-4B28-86E5-E11E310E4E59}" srcOrd="0" destOrd="0" presId="urn:microsoft.com/office/officeart/2005/8/layout/orgChart1"/>
    <dgm:cxn modelId="{19840536-08F1-41E8-8272-C78A0D0E10B6}" type="presParOf" srcId="{4129DB13-223D-4B28-86E5-E11E310E4E59}" destId="{06F80677-8B80-40F7-AE94-BD79EE28C4A7}" srcOrd="0" destOrd="0" presId="urn:microsoft.com/office/officeart/2005/8/layout/orgChart1"/>
    <dgm:cxn modelId="{21A73651-4F3F-45F1-A80A-820E915CC228}" type="presParOf" srcId="{4129DB13-223D-4B28-86E5-E11E310E4E59}" destId="{D7A3C2EF-3E8D-43F1-9A13-A22C37F2D5B8}" srcOrd="1" destOrd="0" presId="urn:microsoft.com/office/officeart/2005/8/layout/orgChart1"/>
    <dgm:cxn modelId="{A92A28B4-05E6-4ABF-8A50-0EE3ED8666D3}" type="presParOf" srcId="{82C65BEB-CE15-4FC8-AE48-D7DD49D5A9C3}" destId="{7A81AA75-5CA4-4251-A946-30D538A58461}" srcOrd="1" destOrd="0" presId="urn:microsoft.com/office/officeart/2005/8/layout/orgChart1"/>
    <dgm:cxn modelId="{CA268FEA-2092-4E91-83B7-87CF610D1BA2}" type="presParOf" srcId="{82C65BEB-CE15-4FC8-AE48-D7DD49D5A9C3}" destId="{6913610D-9519-4623-BE79-55C9FE7B471F}" srcOrd="2" destOrd="0" presId="urn:microsoft.com/office/officeart/2005/8/layout/orgChart1"/>
    <dgm:cxn modelId="{8D7E263B-CF8C-417F-AAEC-CB2134E77D7F}" type="presParOf" srcId="{90F9CE88-3992-4688-B4D9-28F92F3C845B}" destId="{C3AB1B8A-2CF6-440C-A3D3-DAC343265F0B}" srcOrd="2" destOrd="0" presId="urn:microsoft.com/office/officeart/2005/8/layout/orgChart1"/>
    <dgm:cxn modelId="{85F9E199-EA92-4E84-86AA-70097E889FB7}" type="presParOf" srcId="{90F9CE88-3992-4688-B4D9-28F92F3C845B}" destId="{C6997BB0-86FC-48E7-A447-D363A9B28D40}" srcOrd="3" destOrd="0" presId="urn:microsoft.com/office/officeart/2005/8/layout/orgChart1"/>
    <dgm:cxn modelId="{AE88CDE6-583E-4601-A23C-FFE363691DA1}" type="presParOf" srcId="{C6997BB0-86FC-48E7-A447-D363A9B28D40}" destId="{B36CDE5B-1F46-43C5-82E8-4F58C8C3EAF1}" srcOrd="0" destOrd="0" presId="urn:microsoft.com/office/officeart/2005/8/layout/orgChart1"/>
    <dgm:cxn modelId="{82645EEC-DA75-4C5A-9402-ABC2F5E48072}" type="presParOf" srcId="{B36CDE5B-1F46-43C5-82E8-4F58C8C3EAF1}" destId="{35614207-6D2E-4806-BD8A-EBA4FFFA4A51}" srcOrd="0" destOrd="0" presId="urn:microsoft.com/office/officeart/2005/8/layout/orgChart1"/>
    <dgm:cxn modelId="{4851AE63-4EAE-4291-87A0-3AA85C7D1F05}" type="presParOf" srcId="{B36CDE5B-1F46-43C5-82E8-4F58C8C3EAF1}" destId="{1A362F38-9623-4A4D-A1E5-1F063D511A88}" srcOrd="1" destOrd="0" presId="urn:microsoft.com/office/officeart/2005/8/layout/orgChart1"/>
    <dgm:cxn modelId="{9E2E69D6-DD6A-45F8-AFAA-EF6A5EF16B90}" type="presParOf" srcId="{C6997BB0-86FC-48E7-A447-D363A9B28D40}" destId="{60F3904A-2349-44EB-9A92-3E40FA5D143E}" srcOrd="1" destOrd="0" presId="urn:microsoft.com/office/officeart/2005/8/layout/orgChart1"/>
    <dgm:cxn modelId="{77EB2167-2B74-42ED-8CB2-2D1EE593F92D}" type="presParOf" srcId="{C6997BB0-86FC-48E7-A447-D363A9B28D40}" destId="{55481348-8025-4357-B811-4CA0ED32711C}" srcOrd="2" destOrd="0" presId="urn:microsoft.com/office/officeart/2005/8/layout/orgChart1"/>
    <dgm:cxn modelId="{DDC37B07-8A97-4B72-A3AF-9EBAA6104454}" type="presParOf" srcId="{13C6B335-8720-4BD9-AF3A-B98CDAEA9957}" destId="{A5AD21AD-A8BA-49E9-8F7A-40E4032217FD}" srcOrd="2" destOrd="0" presId="urn:microsoft.com/office/officeart/2005/8/layout/orgChart1"/>
    <dgm:cxn modelId="{CB04F760-FF59-45CE-BCA3-473B1BA738A8}" type="presParOf" srcId="{239A35CE-5524-4E53-98DB-E6C8AA33A72E}" destId="{D4EB7E7B-8331-4D0A-83CE-ABC92ED47CCF}" srcOrd="2" destOrd="0" presId="urn:microsoft.com/office/officeart/2005/8/layout/orgChart1"/>
    <dgm:cxn modelId="{FAE50D3D-072F-4BAD-8D84-09403D24A0BC}" type="presParOf" srcId="{239A35CE-5524-4E53-98DB-E6C8AA33A72E}" destId="{52DCFBC2-4BB4-4A8A-ACD3-915A208203A4}" srcOrd="3" destOrd="0" presId="urn:microsoft.com/office/officeart/2005/8/layout/orgChart1"/>
    <dgm:cxn modelId="{52C128AA-7620-473E-BBE3-5A58F308857E}" type="presParOf" srcId="{52DCFBC2-4BB4-4A8A-ACD3-915A208203A4}" destId="{B84F46AF-1B70-4CE2-99ED-F08D59911F05}" srcOrd="0" destOrd="0" presId="urn:microsoft.com/office/officeart/2005/8/layout/orgChart1"/>
    <dgm:cxn modelId="{9603B051-64D2-4512-B3CE-24A9BA644CAA}" type="presParOf" srcId="{B84F46AF-1B70-4CE2-99ED-F08D59911F05}" destId="{D241F28A-716F-4D2E-9B48-3A0A77D86CA5}" srcOrd="0" destOrd="0" presId="urn:microsoft.com/office/officeart/2005/8/layout/orgChart1"/>
    <dgm:cxn modelId="{48881C24-D703-4ECE-BE65-D44B5D578DAF}" type="presParOf" srcId="{B84F46AF-1B70-4CE2-99ED-F08D59911F05}" destId="{A1D171CF-C173-4D25-9D09-16FEB55C3240}" srcOrd="1" destOrd="0" presId="urn:microsoft.com/office/officeart/2005/8/layout/orgChart1"/>
    <dgm:cxn modelId="{B4556448-5D31-4DCE-8449-C24DC28528F4}" type="presParOf" srcId="{52DCFBC2-4BB4-4A8A-ACD3-915A208203A4}" destId="{1597340B-968F-4E98-992D-25CB39D9051A}" srcOrd="1" destOrd="0" presId="urn:microsoft.com/office/officeart/2005/8/layout/orgChart1"/>
    <dgm:cxn modelId="{4BC435CA-1BD2-194F-8ABA-6A2B30404534}" type="presParOf" srcId="{1597340B-968F-4E98-992D-25CB39D9051A}" destId="{CC34A5AF-BD3F-E84F-BCC8-6F1E0F30636E}" srcOrd="0" destOrd="0" presId="urn:microsoft.com/office/officeart/2005/8/layout/orgChart1"/>
    <dgm:cxn modelId="{D9CF58D9-F524-4E33-9284-C073E0E322BA}" type="presParOf" srcId="{1597340B-968F-4E98-992D-25CB39D9051A}" destId="{D17A1C83-170C-41FE-BC12-43A53C2C65D4}" srcOrd="1" destOrd="0" presId="urn:microsoft.com/office/officeart/2005/8/layout/orgChart1"/>
    <dgm:cxn modelId="{FF70F296-164C-45F8-8DBA-08C734623C87}" type="presParOf" srcId="{D17A1C83-170C-41FE-BC12-43A53C2C65D4}" destId="{4D972A42-E199-4E34-8884-AFF72F4B3C7B}" srcOrd="0" destOrd="0" presId="urn:microsoft.com/office/officeart/2005/8/layout/orgChart1"/>
    <dgm:cxn modelId="{B0074897-3AB2-4DEE-9FD6-A41AA5089ACF}" type="presParOf" srcId="{4D972A42-E199-4E34-8884-AFF72F4B3C7B}" destId="{79EBBAC5-7B9A-45A0-9962-CAFB1E55635D}" srcOrd="0" destOrd="0" presId="urn:microsoft.com/office/officeart/2005/8/layout/orgChart1"/>
    <dgm:cxn modelId="{8B2DA4B9-8187-4B7E-B97A-F3B862D708FE}" type="presParOf" srcId="{4D972A42-E199-4E34-8884-AFF72F4B3C7B}" destId="{9A2902D1-A69F-4EB7-A464-0AD741A8620B}" srcOrd="1" destOrd="0" presId="urn:microsoft.com/office/officeart/2005/8/layout/orgChart1"/>
    <dgm:cxn modelId="{76A5B4FC-0A0E-4C77-9AA6-90842538EC14}" type="presParOf" srcId="{D17A1C83-170C-41FE-BC12-43A53C2C65D4}" destId="{9E164912-AC91-4E23-9B99-E64FDE7C9871}" srcOrd="1" destOrd="0" presId="urn:microsoft.com/office/officeart/2005/8/layout/orgChart1"/>
    <dgm:cxn modelId="{D57A98BE-463B-4327-8049-C37E4448E798}" type="presParOf" srcId="{D17A1C83-170C-41FE-BC12-43A53C2C65D4}" destId="{FE8788DC-A430-4CC1-BDD2-FEB5644D6D4F}" srcOrd="2" destOrd="0" presId="urn:microsoft.com/office/officeart/2005/8/layout/orgChart1"/>
    <dgm:cxn modelId="{5B96772D-EEC3-B342-A745-F0F2103A58D2}" type="presParOf" srcId="{1597340B-968F-4E98-992D-25CB39D9051A}" destId="{F510555D-C78B-3F44-9331-2810EE7DCCFE}" srcOrd="2" destOrd="0" presId="urn:microsoft.com/office/officeart/2005/8/layout/orgChart1"/>
    <dgm:cxn modelId="{DC3B68D7-950A-480D-B827-A4AE69C73EE4}" type="presParOf" srcId="{1597340B-968F-4E98-992D-25CB39D9051A}" destId="{660E3024-6FAD-4363-9182-EEA66EF2764B}" srcOrd="3" destOrd="0" presId="urn:microsoft.com/office/officeart/2005/8/layout/orgChart1"/>
    <dgm:cxn modelId="{3F687342-1FA3-479B-B66D-14F31D935301}" type="presParOf" srcId="{660E3024-6FAD-4363-9182-EEA66EF2764B}" destId="{E661A004-12D2-4FA6-B494-8245CA20AB04}" srcOrd="0" destOrd="0" presId="urn:microsoft.com/office/officeart/2005/8/layout/orgChart1"/>
    <dgm:cxn modelId="{4B42459A-46C1-42EA-82CB-E61CA0E3C219}" type="presParOf" srcId="{E661A004-12D2-4FA6-B494-8245CA20AB04}" destId="{80B0FC09-70DD-4B00-B8A1-0915B71CF02F}" srcOrd="0" destOrd="0" presId="urn:microsoft.com/office/officeart/2005/8/layout/orgChart1"/>
    <dgm:cxn modelId="{75EF48C1-C9AF-4719-8390-E8D3DDC2BDD1}" type="presParOf" srcId="{E661A004-12D2-4FA6-B494-8245CA20AB04}" destId="{81151197-C97E-43D0-AFB9-9FF6CD4738EE}" srcOrd="1" destOrd="0" presId="urn:microsoft.com/office/officeart/2005/8/layout/orgChart1"/>
    <dgm:cxn modelId="{B2225E0F-EA0B-4359-848A-F94932F70557}" type="presParOf" srcId="{660E3024-6FAD-4363-9182-EEA66EF2764B}" destId="{74961150-A1DE-4A5D-909B-27A6EBEEAB8C}" srcOrd="1" destOrd="0" presId="urn:microsoft.com/office/officeart/2005/8/layout/orgChart1"/>
    <dgm:cxn modelId="{BC61AAC7-4BD0-48E4-973A-39A85B479B84}" type="presParOf" srcId="{660E3024-6FAD-4363-9182-EEA66EF2764B}" destId="{011A51ED-ACEF-4A87-BE87-28FBF5171E8D}" srcOrd="2" destOrd="0" presId="urn:microsoft.com/office/officeart/2005/8/layout/orgChart1"/>
    <dgm:cxn modelId="{7CFF756E-C02E-8B4F-BF87-D4E5A46E6856}" type="presParOf" srcId="{1597340B-968F-4E98-992D-25CB39D9051A}" destId="{E9EF0CB0-6D18-E849-8114-651EE5C8FFC1}" srcOrd="4" destOrd="0" presId="urn:microsoft.com/office/officeart/2005/8/layout/orgChart1"/>
    <dgm:cxn modelId="{00EC33B1-822C-45A6-9511-BF2EA56DE15F}" type="presParOf" srcId="{1597340B-968F-4E98-992D-25CB39D9051A}" destId="{9D9E30F0-FF46-4082-A4BF-30F608C88AF7}" srcOrd="5" destOrd="0" presId="urn:microsoft.com/office/officeart/2005/8/layout/orgChart1"/>
    <dgm:cxn modelId="{F1F11FFF-4411-4478-8DCA-620D1D7D9839}" type="presParOf" srcId="{9D9E30F0-FF46-4082-A4BF-30F608C88AF7}" destId="{79E98F4F-658F-4C82-93DA-8753936385DD}" srcOrd="0" destOrd="0" presId="urn:microsoft.com/office/officeart/2005/8/layout/orgChart1"/>
    <dgm:cxn modelId="{FD5DE6D3-8F2B-4F7E-A72D-E38979D3F50C}" type="presParOf" srcId="{79E98F4F-658F-4C82-93DA-8753936385DD}" destId="{4D07B136-3BF5-4190-99FC-036E1485BBF7}" srcOrd="0" destOrd="0" presId="urn:microsoft.com/office/officeart/2005/8/layout/orgChart1"/>
    <dgm:cxn modelId="{BA093FC7-A89D-41E0-9930-60B01BCEEF69}" type="presParOf" srcId="{79E98F4F-658F-4C82-93DA-8753936385DD}" destId="{236123BD-0E0E-470E-A1EF-3B9E217A4C61}" srcOrd="1" destOrd="0" presId="urn:microsoft.com/office/officeart/2005/8/layout/orgChart1"/>
    <dgm:cxn modelId="{A0958653-F550-4EB1-A021-95FD8C69458A}" type="presParOf" srcId="{9D9E30F0-FF46-4082-A4BF-30F608C88AF7}" destId="{A0FC3A78-D451-40BF-96B2-083297837DA5}" srcOrd="1" destOrd="0" presId="urn:microsoft.com/office/officeart/2005/8/layout/orgChart1"/>
    <dgm:cxn modelId="{26ED884E-1769-476F-BB5C-9ED3658CB8D7}" type="presParOf" srcId="{9D9E30F0-FF46-4082-A4BF-30F608C88AF7}" destId="{F4D856E4-EE5D-4A7E-BA26-4A41C897A112}" srcOrd="2" destOrd="0" presId="urn:microsoft.com/office/officeart/2005/8/layout/orgChart1"/>
    <dgm:cxn modelId="{2EB7AA18-8DE7-4603-B8A0-C85F8DBF732E}" type="presParOf" srcId="{52DCFBC2-4BB4-4A8A-ACD3-915A208203A4}" destId="{8B70AF73-0EE8-4F91-8808-2ED6742B9BF6}" srcOrd="2" destOrd="0" presId="urn:microsoft.com/office/officeart/2005/8/layout/orgChart1"/>
    <dgm:cxn modelId="{CA618BC3-7C47-44D6-A9B2-2575563BCF8E}" type="presParOf" srcId="{8B70AF73-0EE8-4F91-8808-2ED6742B9BF6}" destId="{55E67A94-0678-435C-B180-B37267B95B74}" srcOrd="0" destOrd="0" presId="urn:microsoft.com/office/officeart/2005/8/layout/orgChart1"/>
    <dgm:cxn modelId="{A387E515-797A-4CB1-A0C4-1DD46AD5D9BC}" type="presParOf" srcId="{8B70AF73-0EE8-4F91-8808-2ED6742B9BF6}" destId="{DFF53D70-AF1B-449E-8A0F-662CA382EE34}" srcOrd="1" destOrd="0" presId="urn:microsoft.com/office/officeart/2005/8/layout/orgChart1"/>
    <dgm:cxn modelId="{1F8D7599-95EA-42DF-8C3F-D4EB127643D0}" type="presParOf" srcId="{DFF53D70-AF1B-449E-8A0F-662CA382EE34}" destId="{24BC2D16-D92B-4A64-8B3D-E1685F1B002B}" srcOrd="0" destOrd="0" presId="urn:microsoft.com/office/officeart/2005/8/layout/orgChart1"/>
    <dgm:cxn modelId="{365922D4-FE8B-413E-A990-0C095B5504D6}" type="presParOf" srcId="{24BC2D16-D92B-4A64-8B3D-E1685F1B002B}" destId="{9ACDA474-5092-4F07-B142-7CE6906B8464}" srcOrd="0" destOrd="0" presId="urn:microsoft.com/office/officeart/2005/8/layout/orgChart1"/>
    <dgm:cxn modelId="{A6E8E935-9B3A-47B6-A3E3-17782969BD30}" type="presParOf" srcId="{24BC2D16-D92B-4A64-8B3D-E1685F1B002B}" destId="{C743F2BA-A85A-426E-A0AD-4BA47A00740F}" srcOrd="1" destOrd="0" presId="urn:microsoft.com/office/officeart/2005/8/layout/orgChart1"/>
    <dgm:cxn modelId="{182FCBE9-FFBA-41FF-8B97-3BF46C9B3227}" type="presParOf" srcId="{DFF53D70-AF1B-449E-8A0F-662CA382EE34}" destId="{907E2575-1243-49D6-9DDA-7C14440FC9E3}" srcOrd="1" destOrd="0" presId="urn:microsoft.com/office/officeart/2005/8/layout/orgChart1"/>
    <dgm:cxn modelId="{18D807E3-371E-4C21-BA60-127CC5BC24B9}" type="presParOf" srcId="{DFF53D70-AF1B-449E-8A0F-662CA382EE34}" destId="{F48532CB-1121-4B86-B08E-338DB3B44BA4}" srcOrd="2" destOrd="0" presId="urn:microsoft.com/office/officeart/2005/8/layout/orgChart1"/>
    <dgm:cxn modelId="{C4FB54A6-2372-42FA-9052-046E1E4BF517}" type="presParOf" srcId="{8B70AF73-0EE8-4F91-8808-2ED6742B9BF6}" destId="{245DDAB2-94EE-47EE-B0B0-10FAD3110BB1}" srcOrd="2" destOrd="0" presId="urn:microsoft.com/office/officeart/2005/8/layout/orgChart1"/>
    <dgm:cxn modelId="{E33001F4-E53F-483E-B61E-276985619D77}" type="presParOf" srcId="{8B70AF73-0EE8-4F91-8808-2ED6742B9BF6}" destId="{F1C1FBFA-6437-4120-93D4-648EBDE83CB1}" srcOrd="3" destOrd="0" presId="urn:microsoft.com/office/officeart/2005/8/layout/orgChart1"/>
    <dgm:cxn modelId="{D5700E38-BEFC-4168-A057-3441F6175B10}" type="presParOf" srcId="{F1C1FBFA-6437-4120-93D4-648EBDE83CB1}" destId="{6E234C41-75E5-4E06-BE7F-B7708F6656A4}" srcOrd="0" destOrd="0" presId="urn:microsoft.com/office/officeart/2005/8/layout/orgChart1"/>
    <dgm:cxn modelId="{1BD33BB3-EA46-4EF3-8261-2C46558D8B9B}" type="presParOf" srcId="{6E234C41-75E5-4E06-BE7F-B7708F6656A4}" destId="{155E587F-878F-4E0E-B48F-B3B754E87359}" srcOrd="0" destOrd="0" presId="urn:microsoft.com/office/officeart/2005/8/layout/orgChart1"/>
    <dgm:cxn modelId="{9073CF9C-3335-4894-B222-38BD2E1B7DD8}" type="presParOf" srcId="{6E234C41-75E5-4E06-BE7F-B7708F6656A4}" destId="{2CD7F3E1-D6EA-417A-A06B-E638F65E4C73}" srcOrd="1" destOrd="0" presId="urn:microsoft.com/office/officeart/2005/8/layout/orgChart1"/>
    <dgm:cxn modelId="{CC26B441-0394-4A23-A8A2-2FBB6576AC34}" type="presParOf" srcId="{F1C1FBFA-6437-4120-93D4-648EBDE83CB1}" destId="{7573E23E-0CFE-40DD-86B2-18D5D801E1B8}" srcOrd="1" destOrd="0" presId="urn:microsoft.com/office/officeart/2005/8/layout/orgChart1"/>
    <dgm:cxn modelId="{6223B526-1EE6-4E8D-991C-1A3A726E6556}" type="presParOf" srcId="{F1C1FBFA-6437-4120-93D4-648EBDE83CB1}" destId="{B8805280-FDA8-4F43-998D-541D13DBD111}" srcOrd="2" destOrd="0" presId="urn:microsoft.com/office/officeart/2005/8/layout/orgChart1"/>
    <dgm:cxn modelId="{45BA5CB0-9BD6-44AC-856E-558AF1FC9DBF}" type="presParOf" srcId="{BE917636-CB4B-4DAD-8EAF-CDC2EF85E30C}" destId="{DC068526-0E1B-4F9E-9AE7-E4D4865E5716}" srcOrd="2" destOrd="0" presId="urn:microsoft.com/office/officeart/2005/8/layout/orgChart1"/>
    <dgm:cxn modelId="{9AEFD955-128B-4ED6-AD9F-14E19E162220}" type="presParOf" srcId="{DC068526-0E1B-4F9E-9AE7-E4D4865E5716}" destId="{3844362B-D711-4A45-9715-5819A484168D}" srcOrd="0" destOrd="0" presId="urn:microsoft.com/office/officeart/2005/8/layout/orgChart1"/>
    <dgm:cxn modelId="{570AFAC2-BCC0-4F85-A482-69D25AD6FC16}" type="presParOf" srcId="{DC068526-0E1B-4F9E-9AE7-E4D4865E5716}" destId="{8BA554AE-604C-4CF5-811B-F1EE7E741D1D}" srcOrd="1" destOrd="0" presId="urn:microsoft.com/office/officeart/2005/8/layout/orgChart1"/>
    <dgm:cxn modelId="{A5B2B1A4-307F-44EE-BEB4-21AF610AE271}" type="presParOf" srcId="{8BA554AE-604C-4CF5-811B-F1EE7E741D1D}" destId="{F362E3AE-4CBC-4684-B8A5-2F0204F019C9}" srcOrd="0" destOrd="0" presId="urn:microsoft.com/office/officeart/2005/8/layout/orgChart1"/>
    <dgm:cxn modelId="{ED6E0FA6-54B4-428A-A577-27C57AA7A9AC}" type="presParOf" srcId="{F362E3AE-4CBC-4684-B8A5-2F0204F019C9}" destId="{57395E6F-A8C4-4ECC-BE28-555F49008E73}" srcOrd="0" destOrd="0" presId="urn:microsoft.com/office/officeart/2005/8/layout/orgChart1"/>
    <dgm:cxn modelId="{5DFD1887-3CE8-44C3-BD92-CF37B326CC14}" type="presParOf" srcId="{F362E3AE-4CBC-4684-B8A5-2F0204F019C9}" destId="{EB41C165-3D29-48C7-BD15-5D842DF195CA}" srcOrd="1" destOrd="0" presId="urn:microsoft.com/office/officeart/2005/8/layout/orgChart1"/>
    <dgm:cxn modelId="{04BB2F3B-EBCA-4DF6-95FA-1955BBCDB19D}" type="presParOf" srcId="{8BA554AE-604C-4CF5-811B-F1EE7E741D1D}" destId="{37D44F0F-57DB-48FD-B185-365522FB1CFD}" srcOrd="1" destOrd="0" presId="urn:microsoft.com/office/officeart/2005/8/layout/orgChart1"/>
    <dgm:cxn modelId="{2B07F354-213A-46A2-8E20-30379CF774BF}" type="presParOf" srcId="{8BA554AE-604C-4CF5-811B-F1EE7E741D1D}" destId="{128CFE79-1C3E-469F-A065-31BFAD6786B0}" srcOrd="2" destOrd="0" presId="urn:microsoft.com/office/officeart/2005/8/layout/orgChart1"/>
    <dgm:cxn modelId="{2AA0A4CD-5039-42B6-AEDB-7CBBAF093746}" type="presParOf" srcId="{DC068526-0E1B-4F9E-9AE7-E4D4865E5716}" destId="{65D9DF98-70E8-4FD3-BA1B-193A6AD14BD5}" srcOrd="2" destOrd="0" presId="urn:microsoft.com/office/officeart/2005/8/layout/orgChart1"/>
    <dgm:cxn modelId="{769F00CF-C70F-4AC7-A9F8-C54A6EED5BBB}" type="presParOf" srcId="{DC068526-0E1B-4F9E-9AE7-E4D4865E5716}" destId="{09B8FEA1-3DA0-4054-9519-C7C12D9C47D1}" srcOrd="3" destOrd="0" presId="urn:microsoft.com/office/officeart/2005/8/layout/orgChart1"/>
    <dgm:cxn modelId="{E3B7B12C-8911-4281-B8B7-177B1E7A8D2E}" type="presParOf" srcId="{09B8FEA1-3DA0-4054-9519-C7C12D9C47D1}" destId="{113D6ED8-C17A-4327-BE0F-47527A1A5A33}" srcOrd="0" destOrd="0" presId="urn:microsoft.com/office/officeart/2005/8/layout/orgChart1"/>
    <dgm:cxn modelId="{59D87F49-4DDA-47DA-88AC-19A01E976CD9}" type="presParOf" srcId="{113D6ED8-C17A-4327-BE0F-47527A1A5A33}" destId="{BA603D34-5DDC-4ACA-8774-579481221660}" srcOrd="0" destOrd="0" presId="urn:microsoft.com/office/officeart/2005/8/layout/orgChart1"/>
    <dgm:cxn modelId="{2C82B763-B3C2-4898-A53C-BD734E732CBB}" type="presParOf" srcId="{113D6ED8-C17A-4327-BE0F-47527A1A5A33}" destId="{DA501C9E-7A65-4E5F-8814-5F9242410E88}" srcOrd="1" destOrd="0" presId="urn:microsoft.com/office/officeart/2005/8/layout/orgChart1"/>
    <dgm:cxn modelId="{AA32F2B6-37C3-49D6-B031-5A8F76DAA96F}" type="presParOf" srcId="{09B8FEA1-3DA0-4054-9519-C7C12D9C47D1}" destId="{18E901C9-9099-4933-A562-1E8A49768122}" srcOrd="1" destOrd="0" presId="urn:microsoft.com/office/officeart/2005/8/layout/orgChart1"/>
    <dgm:cxn modelId="{26027DBF-6648-4E4F-B40D-BFBA16D7D132}" type="presParOf" srcId="{09B8FEA1-3DA0-4054-9519-C7C12D9C47D1}" destId="{308DD75C-3449-44C9-9420-8E2A0C6CA3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0032D-661D-4E73-AB93-7DCD0D8C1D1F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8B0D97B-8946-4D11-A763-2EF40B872322}">
      <dgm:prSet phldrT="[文字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普通型</a:t>
          </a:r>
        </a:p>
      </dgm:t>
    </dgm:pt>
    <dgm:pt modelId="{F1443C11-62AC-4A4D-A531-09CB39888258}" type="parTrans" cxnId="{12397006-19B9-4A29-A494-E5E529E461A1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F267B0AC-B7D9-4486-A59B-08BF54AC7BDC}" type="sibTrans" cxnId="{12397006-19B9-4A29-A494-E5E529E461A1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A775B7B4-055C-4751-A35F-283D5D3D0D43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技術型</a:t>
          </a:r>
        </a:p>
      </dgm:t>
    </dgm:pt>
    <dgm:pt modelId="{C46BE34C-7105-4818-AD39-7946EA7C5E11}" type="parTrans" cxnId="{F166DBE0-79A9-4561-BCD2-7DD505A2465E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1E9C14EB-F2CF-40E4-BDBD-BE1263572AEC}" type="sibTrans" cxnId="{F166DBE0-79A9-4561-BCD2-7DD505A2465E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66C4D252-84EC-4E1B-AFCF-E021C61B641C}">
      <dgm:prSet phldrT="[文字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綜合型</a:t>
          </a:r>
        </a:p>
      </dgm:t>
    </dgm:pt>
    <dgm:pt modelId="{C87DDA70-EF96-4A6E-91D3-08EC75F7639B}" type="parTrans" cxnId="{C824AF3D-B0A8-439B-B820-77D20A5342F1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12626CA6-0EF5-4219-8BE4-40D20D7F38B1}" type="sibTrans" cxnId="{C824AF3D-B0A8-439B-B820-77D20A5342F1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34D75309-33F9-4D2E-8878-46CA79675B32}">
      <dgm:prSet phldrT="[文字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>
              <a:ln>
                <a:solidFill>
                  <a:schemeClr val="bg1"/>
                </a:solidFill>
              </a:ln>
              <a:solidFill>
                <a:schemeClr val="tx1"/>
              </a:solidFill>
            </a:rPr>
            <a:t>部定課程</a:t>
          </a:r>
          <a:endParaRPr lang="zh-TW" altLang="en-US" sz="1800" dirty="0">
            <a:ln>
              <a:solidFill>
                <a:schemeClr val="bg1"/>
              </a:solidFill>
            </a:ln>
            <a:solidFill>
              <a:schemeClr val="tx1"/>
            </a:solidFill>
          </a:endParaRPr>
        </a:p>
      </dgm:t>
    </dgm:pt>
    <dgm:pt modelId="{1AC09788-9C60-4DF5-9FFC-E1D4B15BC999}" type="parTrans" cxnId="{7C6EA7AA-3D65-410B-994E-FB58B18480BF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E37F821E-5DE3-4431-A331-93D080430008}" type="sibTrans" cxnId="{7C6EA7AA-3D65-410B-994E-FB58B18480BF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11867217-8061-4805-8228-836945D67FF2}">
      <dgm:prSet phldrT="[文字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一般科目</a:t>
          </a:r>
        </a:p>
      </dgm:t>
    </dgm:pt>
    <dgm:pt modelId="{649AAD09-E022-4425-A9DD-AA034DA23DB6}" type="parTrans" cxnId="{F016966A-290C-4CAD-9D40-73FCB06A0904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19735DC1-4EFD-4BAE-9D04-7555A866802C}" type="sibTrans" cxnId="{F016966A-290C-4CAD-9D40-73FCB06A0904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38D5DB12-2626-40A7-9344-76338C3CB154}">
      <dgm:prSet phldrT="[文字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  <a:ln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>
              <a:ln>
                <a:solidFill>
                  <a:schemeClr val="bg1"/>
                </a:solidFill>
              </a:ln>
            </a:rPr>
            <a:t>體育專業</a:t>
          </a:r>
          <a:endParaRPr lang="en-US" altLang="zh-TW" sz="1800" dirty="0">
            <a:ln>
              <a:solidFill>
                <a:schemeClr val="bg1"/>
              </a:solidFill>
            </a:ln>
          </a:endParaRPr>
        </a:p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>
              <a:ln>
                <a:solidFill>
                  <a:schemeClr val="bg1"/>
                </a:solidFill>
              </a:ln>
            </a:rPr>
            <a:t>科目</a:t>
          </a:r>
        </a:p>
      </dgm:t>
    </dgm:pt>
    <dgm:pt modelId="{02E744CE-3ED4-4BA5-AFC4-8B3B646F988D}" type="parTrans" cxnId="{E9C3EE5D-7500-457F-AAB2-5CC1319C8911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4E09EF83-380B-43FC-8215-31AB5F369EE8}" type="sibTrans" cxnId="{E9C3EE5D-7500-457F-AAB2-5CC1319C8911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51C93F1A-B39F-4FB1-B551-4D60960CFAFE}">
      <dgm:prSet phldrT="[文字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校訂課程</a:t>
          </a:r>
        </a:p>
      </dgm:t>
    </dgm:pt>
    <dgm:pt modelId="{4A9CFB56-317E-4BA4-8B55-000539BE6437}" type="parTrans" cxnId="{3CC1B9F2-D4E6-4F56-89EF-B3DA3B56A33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629E05C7-C562-4AD2-9A3A-53654CFBC5BA}" type="sibTrans" cxnId="{3CC1B9F2-D4E6-4F56-89EF-B3DA3B56A33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23673620-1BF9-433F-9395-55F3A39C3E8E}">
      <dgm:prSet phldrT="[文字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團體活動</a:t>
          </a:r>
        </a:p>
      </dgm:t>
    </dgm:pt>
    <dgm:pt modelId="{24050CBF-3133-4A5A-92DB-F0C7DC85C01F}" type="parTrans" cxnId="{C8C1F966-BD09-4A60-B294-86E485FCE8C9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6A2A085E-E0DE-4A7C-8BC2-4D4042EDD810}" type="sibTrans" cxnId="{C8C1F966-BD09-4A60-B294-86E485FCE8C9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D68D8D38-4399-4FE8-B9FD-8287944968E9}">
      <dgm:prSet phldrT="[文字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彈性學習</a:t>
          </a:r>
        </a:p>
      </dgm:t>
    </dgm:pt>
    <dgm:pt modelId="{6ECF3F5E-A5F3-4BFF-B439-21030F133A62}" type="parTrans" cxnId="{43DBCDB4-4524-43C3-B4FC-AEB4F373E39F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E3E5A59A-E512-4F81-9339-512D024250F8}" type="sibTrans" cxnId="{43DBCDB4-4524-43C3-B4FC-AEB4F373E39F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B404AF0B-C58B-462C-A218-CCFF390D1A13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校訂必修</a:t>
          </a:r>
        </a:p>
      </dgm:t>
    </dgm:pt>
    <dgm:pt modelId="{B11B6E18-8BAA-4241-B493-6861E9496F6D}" type="parTrans" cxnId="{1EA52540-A7E1-4656-A742-67C5A9DA66BF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F2E15DAE-03FF-4B89-8A2A-C5FD01076DE5}" type="sibTrans" cxnId="{1EA52540-A7E1-4656-A742-67C5A9DA66BF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2AA0F869-840E-425D-8D38-731638AEF528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校訂選修</a:t>
          </a:r>
        </a:p>
      </dgm:t>
    </dgm:pt>
    <dgm:pt modelId="{CB99A418-0FE6-44AF-8AD7-19D7227EE5D8}" type="parTrans" cxnId="{F397D01C-99A2-4118-B904-8088FAB4ACE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E5086882-E5AA-4FD5-9671-668EBD7B0C7F}" type="sibTrans" cxnId="{F397D01C-99A2-4118-B904-8088FAB4ACE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F8D973DC-11C2-4A04-8257-A37C96CC4610}">
      <dgm:prSet phldrT="[文字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加深加廣</a:t>
          </a:r>
          <a:endParaRPr lang="en-US" altLang="zh-TW" sz="1800" dirty="0"/>
        </a:p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選修</a:t>
          </a:r>
        </a:p>
      </dgm:t>
    </dgm:pt>
    <dgm:pt modelId="{A657BA57-C70D-4882-9938-7641E4FCCC89}" type="parTrans" cxnId="{543EF311-5592-4094-AB27-8C8223EFD7A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34F5191C-D096-4161-8E5F-4209714605A0}" type="sibTrans" cxnId="{543EF311-5592-4094-AB27-8C8223EFD7A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ECE85F28-6DE8-4B68-8681-0EC0517B30A5}">
      <dgm:prSet phldrT="[文字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專精科目</a:t>
          </a:r>
        </a:p>
      </dgm:t>
    </dgm:pt>
    <dgm:pt modelId="{8B018378-636F-4ADE-B540-FAD05D5F975B}" type="parTrans" cxnId="{20B99F63-D402-44EB-945B-709DF03EF862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A488E590-85D4-48A7-AAE6-48795E6275B7}" type="sibTrans" cxnId="{20B99F63-D402-44EB-945B-709DF03EF862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6A05A923-40A8-43B8-A71F-96C2A376AB57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多元選修</a:t>
          </a:r>
        </a:p>
      </dgm:t>
    </dgm:pt>
    <dgm:pt modelId="{D760007A-2B09-4FF6-A735-4E028B776DC8}" type="parTrans" cxnId="{84F95275-9EA4-4CC5-9F23-FB28A5E29FF6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EDBBCB00-AC60-4E91-ADB3-C2D5206E8BC5}" type="sibTrans" cxnId="{84F95275-9EA4-4CC5-9F23-FB28A5E29FF6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161DFE0F-DB7E-4D74-BC0A-FA08E90A6F27}">
      <dgm:prSet phldrT="[文字]" custT="1"/>
      <dgm:spPr>
        <a:solidFill>
          <a:srgbClr val="FF0000"/>
        </a:solidFill>
        <a:ln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>
              <a:ln>
                <a:solidFill>
                  <a:schemeClr val="bg1"/>
                </a:solidFill>
              </a:ln>
            </a:rPr>
            <a:t>特殊需求</a:t>
          </a:r>
          <a:endParaRPr lang="en-US" altLang="zh-TW" sz="1800" dirty="0">
            <a:ln>
              <a:solidFill>
                <a:schemeClr val="bg1"/>
              </a:solidFill>
            </a:ln>
          </a:endParaRPr>
        </a:p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>
              <a:ln>
                <a:solidFill>
                  <a:schemeClr val="bg1"/>
                </a:solidFill>
              </a:ln>
            </a:rPr>
            <a:t>領域課程</a:t>
          </a:r>
        </a:p>
      </dgm:t>
    </dgm:pt>
    <dgm:pt modelId="{08BA887C-632E-48EF-8399-EF14F3214718}" type="parTrans" cxnId="{A0279370-54FF-4F40-8286-DB4AC315B6F5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741959F7-D2EA-4962-A9ED-4CF9F895473C}" type="sibTrans" cxnId="{A0279370-54FF-4F40-8286-DB4AC315B6F5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AEB772CB-3672-4D20-9770-76005C5665F2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自主學習</a:t>
          </a:r>
        </a:p>
      </dgm:t>
    </dgm:pt>
    <dgm:pt modelId="{3430D4CB-4B84-45C7-938D-80E51AA93BDA}" type="parTrans" cxnId="{A35CDECB-7BD4-4826-93B2-A1AC9A9366F3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9995B30C-0463-498A-9E1E-6CB0A094DA97}" type="sibTrans" cxnId="{A35CDECB-7BD4-4826-93B2-A1AC9A9366F3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585DB759-E8AB-4293-906D-01CE8470EFD0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班級活動</a:t>
          </a:r>
        </a:p>
      </dgm:t>
    </dgm:pt>
    <dgm:pt modelId="{42DF53AE-3271-4E0F-A24A-ACC1410293F8}" type="parTrans" cxnId="{E8BA1F30-88A6-4497-A04F-9B7911F74CC5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14150F0C-E46D-488A-8262-6EAE487FB5FA}" type="sibTrans" cxnId="{E8BA1F30-88A6-4497-A04F-9B7911F74CC5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28CBCE64-754A-4052-AD9D-7E7CC8B10FBC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社團活動</a:t>
          </a:r>
        </a:p>
      </dgm:t>
    </dgm:pt>
    <dgm:pt modelId="{AA3581BE-D5FF-4F4D-8DD5-EA35C76DBD59}" type="parTrans" cxnId="{E2B3D7C3-66BD-4C89-81C1-4AC2909B96D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FC77FAEE-8297-4965-85FE-448970C11781}" type="sibTrans" cxnId="{E2B3D7C3-66BD-4C89-81C1-4AC2909B96D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9BE42C87-76F3-4B99-90D4-5CF33811DDE2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學生自治</a:t>
          </a:r>
          <a:endParaRPr lang="en-US" altLang="zh-TW" sz="1800" dirty="0"/>
        </a:p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活動</a:t>
          </a:r>
        </a:p>
      </dgm:t>
    </dgm:pt>
    <dgm:pt modelId="{38C209C2-C3E7-4D8B-AC7D-019015AE5DFD}" type="parTrans" cxnId="{DB78DB7B-FA12-4FE9-9556-AC420C491A42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B2C78983-4DBD-4D1C-A0BA-5E72D2B53CBB}" type="sibTrans" cxnId="{DB78DB7B-FA12-4FE9-9556-AC420C491A42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52AAED53-51AD-4BE0-A4FF-7C8CC8B5B663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學生服務</a:t>
          </a:r>
          <a:endParaRPr lang="en-US" altLang="zh-TW" sz="1800" dirty="0"/>
        </a:p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學習活動</a:t>
          </a:r>
        </a:p>
      </dgm:t>
    </dgm:pt>
    <dgm:pt modelId="{F631C3F6-A855-4E6C-824C-354F0EE5B6E0}" type="parTrans" cxnId="{64C66544-4300-404C-90AF-96B9E1E0E9F7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A0CBC97D-1BFD-4A1B-8EE7-3117B9B6DEF3}" type="sibTrans" cxnId="{64C66544-4300-404C-90AF-96B9E1E0E9F7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6F7DF680-B6EF-42AF-8163-C6AD054590FB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週會</a:t>
          </a:r>
          <a:r>
            <a:rPr lang="en-US" altLang="zh-TW" sz="1800" dirty="0"/>
            <a:t>/</a:t>
          </a:r>
          <a:r>
            <a:rPr lang="zh-TW" altLang="en-US" sz="1800" dirty="0"/>
            <a:t>講座</a:t>
          </a:r>
        </a:p>
      </dgm:t>
    </dgm:pt>
    <dgm:pt modelId="{72626784-9052-4380-B125-B658690C500A}" type="parTrans" cxnId="{7B38E726-8D19-42A5-82E6-12BF846A9307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A2A44673-EAF9-4FD2-B44B-217B093A688E}" type="sibTrans" cxnId="{7B38E726-8D19-42A5-82E6-12BF846A9307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7734AE7F-723B-4B30-A5DE-B2F7BC8BA344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選手培訓</a:t>
          </a:r>
        </a:p>
      </dgm:t>
    </dgm:pt>
    <dgm:pt modelId="{FAA88F87-B231-49FC-BA64-FF6348D8223A}" type="parTrans" cxnId="{DD3DA83D-D3E3-4D71-9A74-DF23D32CF065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AC421888-1F89-411D-9FE3-1C89E789E44E}" type="sibTrans" cxnId="{DD3DA83D-D3E3-4D71-9A74-DF23D32CF065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6D1A84E5-DD83-4285-869D-0497FC3824ED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充實</a:t>
          </a:r>
          <a:r>
            <a:rPr lang="en-US" altLang="zh-TW" sz="1800" dirty="0"/>
            <a:t>/</a:t>
          </a:r>
          <a:r>
            <a:rPr lang="zh-TW" altLang="en-US" sz="1800" dirty="0"/>
            <a:t>補強</a:t>
          </a:r>
          <a:endParaRPr lang="en-US" altLang="zh-TW" sz="1800" dirty="0"/>
        </a:p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性教學</a:t>
          </a:r>
        </a:p>
      </dgm:t>
    </dgm:pt>
    <dgm:pt modelId="{B85CEC35-EDA7-4DFC-AC46-B0FE42407205}" type="parTrans" cxnId="{75B0C131-5D1A-4057-A402-8777B9B7B568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7B0815D1-A22E-43EF-BBF2-13AF356E566B}" type="sibTrans" cxnId="{75B0C131-5D1A-4057-A402-8777B9B7B568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20F3F5E9-E55F-499B-91A9-277ADC4A36D6}">
      <dgm:prSet phldrT="[文字]" custT="1"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學校特色</a:t>
          </a:r>
          <a:endParaRPr lang="en-US" altLang="zh-TW" sz="1800" dirty="0"/>
        </a:p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活動</a:t>
          </a:r>
        </a:p>
      </dgm:t>
    </dgm:pt>
    <dgm:pt modelId="{191E3EC4-DC50-4126-9E81-6BCB0593FC37}" type="parTrans" cxnId="{56D1EA1A-F2EE-4A80-A699-9EC8C5C7DEF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D8FB383C-D8A0-49F1-92A3-69A3DDE9985D}" type="sibTrans" cxnId="{56D1EA1A-F2EE-4A80-A699-9EC8C5C7DEF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1CC32226-930B-478D-90CD-E7E18740B095}">
      <dgm:prSet phldrT="[文字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補強性選修</a:t>
          </a:r>
        </a:p>
      </dgm:t>
    </dgm:pt>
    <dgm:pt modelId="{28533D1A-78D1-47C7-893D-D366019E6612}" type="parTrans" cxnId="{03FF2D0C-AD43-4B60-A4F4-A3F8CC8D524E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55330105-F02A-4D9A-94CF-680D34F641CF}" type="sibTrans" cxnId="{03FF2D0C-AD43-4B60-A4F4-A3F8CC8D524E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8B044103-820C-49F4-BC9C-81F4A5A39E3A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專業科目</a:t>
          </a:r>
        </a:p>
      </dgm:t>
    </dgm:pt>
    <dgm:pt modelId="{8C379AEF-E8DB-41A4-99CF-00C783741BD1}" type="parTrans" cxnId="{CE7D2188-84FB-4F80-89BC-FDCECBD6EAD6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23D23D4B-E9CC-415C-B728-E4E539232278}" type="sibTrans" cxnId="{CE7D2188-84FB-4F80-89BC-FDCECBD6EAD6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59C7DEE3-A21B-43FC-9CC5-088C2B4769AE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dirty="0"/>
            <a:t>實習科目</a:t>
          </a:r>
        </a:p>
      </dgm:t>
    </dgm:pt>
    <dgm:pt modelId="{A4FF8EFB-7CF5-49AA-A52B-0EA98B25994A}" type="parTrans" cxnId="{F91A617C-0F16-4A8E-AFF0-55EEE6CE4EC0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595F3662-AFAC-43BE-8CDC-758AB253EF22}" type="sibTrans" cxnId="{F91A617C-0F16-4A8E-AFF0-55EEE6CE4EC0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24FF0020-8E61-467B-9A19-2DFB246720E6}">
      <dgm:prSet phldrT="[文字]" custT="1"/>
      <dgm:spPr>
        <a:solidFill>
          <a:srgbClr val="FF0000"/>
        </a:solidFill>
        <a:ln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r>
            <a:rPr lang="zh-TW" altLang="en-US" sz="1800" b="1" dirty="0"/>
            <a:t>高中體育班</a:t>
          </a:r>
        </a:p>
      </dgm:t>
    </dgm:pt>
    <dgm:pt modelId="{70B7B6CB-F623-433D-913A-62575A0CEE1E}" type="sibTrans" cxnId="{C48B2C45-2E28-4A6A-8926-2B0867404EF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F2B4EE59-30BE-4DF5-BBE1-7D51A4B2E68F}" type="parTrans" cxnId="{C48B2C45-2E28-4A6A-8926-2B0867404EFD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 sz="1800"/>
        </a:p>
      </dgm:t>
    </dgm:pt>
    <dgm:pt modelId="{C668A205-2EEF-084E-9B56-68FC02D7734A}">
      <dgm:prSet custT="1"/>
      <dgm:spPr>
        <a:solidFill>
          <a:srgbClr val="FF0000"/>
        </a:solidFill>
        <a:ln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hangingPunc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dirty="0">
              <a:ln>
                <a:solidFill>
                  <a:schemeClr val="bg1"/>
                </a:solidFill>
              </a:ln>
            </a:rPr>
            <a:t>競技運動</a:t>
          </a:r>
          <a:endParaRPr lang="en-US" altLang="zh-TW" sz="1800" dirty="0">
            <a:ln>
              <a:solidFill>
                <a:schemeClr val="bg1"/>
              </a:solidFill>
            </a:ln>
          </a:endParaRPr>
        </a:p>
        <a:p>
          <a:pPr algn="ctr" hangingPunc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dirty="0">
              <a:ln>
                <a:solidFill>
                  <a:schemeClr val="bg1"/>
                </a:solidFill>
              </a:ln>
            </a:rPr>
            <a:t>綜合訓練</a:t>
          </a:r>
        </a:p>
      </dgm:t>
    </dgm:pt>
    <dgm:pt modelId="{62EFA305-472E-3F44-A54A-C493D038721A}" type="parTrans" cxnId="{2C83F1EC-47EA-A841-98D3-93F9C2F9601E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/>
        </a:p>
      </dgm:t>
    </dgm:pt>
    <dgm:pt modelId="{4692699A-8C82-1347-88A4-027374F636C3}" type="sibTrans" cxnId="{2C83F1EC-47EA-A841-98D3-93F9C2F9601E}">
      <dgm:prSet/>
      <dgm:spPr/>
      <dgm:t>
        <a:bodyPr/>
        <a:lstStyle/>
        <a:p>
          <a:pPr algn="ctr" hangingPunct="0">
            <a:spcBef>
              <a:spcPts val="0"/>
            </a:spcBef>
            <a:spcAft>
              <a:spcPts val="0"/>
            </a:spcAft>
          </a:pPr>
          <a:endParaRPr lang="zh-TW" altLang="en-US"/>
        </a:p>
      </dgm:t>
    </dgm:pt>
    <dgm:pt modelId="{84E9AFB2-C15E-4136-8133-A0C570DF528B}" type="pres">
      <dgm:prSet presAssocID="{EBF0032D-661D-4E73-AB93-7DCD0D8C1D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AFD4C53-12B7-EF4C-9E94-D2ACD5686DF4}" type="pres">
      <dgm:prSet presAssocID="{24FF0020-8E61-467B-9A19-2DFB246720E6}" presName="hierRoot1" presStyleCnt="0">
        <dgm:presLayoutVars>
          <dgm:hierBranch val="init"/>
        </dgm:presLayoutVars>
      </dgm:prSet>
      <dgm:spPr/>
    </dgm:pt>
    <dgm:pt modelId="{594CA6D3-0EB0-DB45-BD87-381C60A188A2}" type="pres">
      <dgm:prSet presAssocID="{24FF0020-8E61-467B-9A19-2DFB246720E6}" presName="rootComposite1" presStyleCnt="0"/>
      <dgm:spPr/>
    </dgm:pt>
    <dgm:pt modelId="{C96AB3C9-DDF8-1B4E-B496-F6DF7F47B180}" type="pres">
      <dgm:prSet presAssocID="{24FF0020-8E61-467B-9A19-2DFB246720E6}" presName="rootText1" presStyleLbl="node0" presStyleIdx="0" presStyleCnt="1" custScaleX="144060" custScaleY="858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EB5416-EF54-A145-AC73-64E1FEA4E769}" type="pres">
      <dgm:prSet presAssocID="{24FF0020-8E61-467B-9A19-2DFB246720E6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B79CE1E7-01D6-9145-9BA3-594E77A7D27C}" type="pres">
      <dgm:prSet presAssocID="{24FF0020-8E61-467B-9A19-2DFB246720E6}" presName="hierChild2" presStyleCnt="0"/>
      <dgm:spPr/>
    </dgm:pt>
    <dgm:pt modelId="{0F1C7297-87EE-4DBA-B69D-DE6F66216A90}" type="pres">
      <dgm:prSet presAssocID="{F1443C11-62AC-4A4D-A531-09CB39888258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D17A1C83-170C-41FE-BC12-43A53C2C65D4}" type="pres">
      <dgm:prSet presAssocID="{58B0D97B-8946-4D11-A763-2EF40B872322}" presName="hierRoot2" presStyleCnt="0">
        <dgm:presLayoutVars>
          <dgm:hierBranch val="init"/>
        </dgm:presLayoutVars>
      </dgm:prSet>
      <dgm:spPr/>
    </dgm:pt>
    <dgm:pt modelId="{4D972A42-E199-4E34-8884-AFF72F4B3C7B}" type="pres">
      <dgm:prSet presAssocID="{58B0D97B-8946-4D11-A763-2EF40B872322}" presName="rootComposite" presStyleCnt="0"/>
      <dgm:spPr/>
    </dgm:pt>
    <dgm:pt modelId="{79EBBAC5-7B9A-45A0-9962-CAFB1E55635D}" type="pres">
      <dgm:prSet presAssocID="{58B0D97B-8946-4D11-A763-2EF40B87232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A2902D1-A69F-4EB7-A464-0AD741A8620B}" type="pres">
      <dgm:prSet presAssocID="{58B0D97B-8946-4D11-A763-2EF40B872322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9E164912-AC91-4E23-9B99-E64FDE7C9871}" type="pres">
      <dgm:prSet presAssocID="{58B0D97B-8946-4D11-A763-2EF40B872322}" presName="hierChild4" presStyleCnt="0"/>
      <dgm:spPr/>
    </dgm:pt>
    <dgm:pt modelId="{FE8788DC-A430-4CC1-BDD2-FEB5644D6D4F}" type="pres">
      <dgm:prSet presAssocID="{58B0D97B-8946-4D11-A763-2EF40B872322}" presName="hierChild5" presStyleCnt="0"/>
      <dgm:spPr/>
    </dgm:pt>
    <dgm:pt modelId="{988C3EB8-E99F-46D9-8320-E130050C9BCB}" type="pres">
      <dgm:prSet presAssocID="{C46BE34C-7105-4818-AD39-7946EA7C5E11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660E3024-6FAD-4363-9182-EEA66EF2764B}" type="pres">
      <dgm:prSet presAssocID="{A775B7B4-055C-4751-A35F-283D5D3D0D43}" presName="hierRoot2" presStyleCnt="0">
        <dgm:presLayoutVars>
          <dgm:hierBranch val="init"/>
        </dgm:presLayoutVars>
      </dgm:prSet>
      <dgm:spPr/>
    </dgm:pt>
    <dgm:pt modelId="{E661A004-12D2-4FA6-B494-8245CA20AB04}" type="pres">
      <dgm:prSet presAssocID="{A775B7B4-055C-4751-A35F-283D5D3D0D43}" presName="rootComposite" presStyleCnt="0"/>
      <dgm:spPr/>
    </dgm:pt>
    <dgm:pt modelId="{80B0FC09-70DD-4B00-B8A1-0915B71CF02F}" type="pres">
      <dgm:prSet presAssocID="{A775B7B4-055C-4751-A35F-283D5D3D0D4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151197-C97E-43D0-AFB9-9FF6CD4738EE}" type="pres">
      <dgm:prSet presAssocID="{A775B7B4-055C-4751-A35F-283D5D3D0D43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74961150-A1DE-4A5D-909B-27A6EBEEAB8C}" type="pres">
      <dgm:prSet presAssocID="{A775B7B4-055C-4751-A35F-283D5D3D0D43}" presName="hierChild4" presStyleCnt="0"/>
      <dgm:spPr/>
    </dgm:pt>
    <dgm:pt modelId="{8A7F8BBA-FC6B-4C05-B226-871BCFB60355}" type="pres">
      <dgm:prSet presAssocID="{1AC09788-9C60-4DF5-9FFC-E1D4B15BC999}" presName="Name37" presStyleLbl="parChTrans1D3" presStyleIdx="0" presStyleCnt="4"/>
      <dgm:spPr/>
      <dgm:t>
        <a:bodyPr/>
        <a:lstStyle/>
        <a:p>
          <a:endParaRPr lang="zh-TW" altLang="en-US"/>
        </a:p>
      </dgm:t>
    </dgm:pt>
    <dgm:pt modelId="{A992696C-B29A-4F66-BCD0-7D62146E9581}" type="pres">
      <dgm:prSet presAssocID="{34D75309-33F9-4D2E-8878-46CA79675B32}" presName="hierRoot2" presStyleCnt="0">
        <dgm:presLayoutVars>
          <dgm:hierBranch val="r"/>
        </dgm:presLayoutVars>
      </dgm:prSet>
      <dgm:spPr/>
    </dgm:pt>
    <dgm:pt modelId="{B03011F1-62BA-4007-B1EB-A4A417580F7C}" type="pres">
      <dgm:prSet presAssocID="{34D75309-33F9-4D2E-8878-46CA79675B32}" presName="rootComposite" presStyleCnt="0"/>
      <dgm:spPr/>
    </dgm:pt>
    <dgm:pt modelId="{EDA8C958-6834-4561-9199-D2D6CA3394F0}" type="pres">
      <dgm:prSet presAssocID="{34D75309-33F9-4D2E-8878-46CA79675B3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18EEF74-BAB0-4F3F-96CB-6AE7B0261F6F}" type="pres">
      <dgm:prSet presAssocID="{34D75309-33F9-4D2E-8878-46CA79675B32}" presName="rootConnector" presStyleLbl="node3" presStyleIdx="0" presStyleCnt="4"/>
      <dgm:spPr/>
      <dgm:t>
        <a:bodyPr/>
        <a:lstStyle/>
        <a:p>
          <a:endParaRPr lang="zh-TW" altLang="en-US"/>
        </a:p>
      </dgm:t>
    </dgm:pt>
    <dgm:pt modelId="{F5FBEB53-BD55-4D1F-AAB4-D81D9C80F96B}" type="pres">
      <dgm:prSet presAssocID="{34D75309-33F9-4D2E-8878-46CA79675B32}" presName="hierChild4" presStyleCnt="0"/>
      <dgm:spPr/>
    </dgm:pt>
    <dgm:pt modelId="{3A3F9CEE-B9F1-FC46-B878-91DAC81CB69A}" type="pres">
      <dgm:prSet presAssocID="{649AAD09-E022-4425-A9DD-AA034DA23DB6}" presName="Name50" presStyleLbl="parChTrans1D4" presStyleIdx="0" presStyleCnt="21"/>
      <dgm:spPr/>
      <dgm:t>
        <a:bodyPr/>
        <a:lstStyle/>
        <a:p>
          <a:endParaRPr lang="zh-TW" altLang="en-US"/>
        </a:p>
      </dgm:t>
    </dgm:pt>
    <dgm:pt modelId="{64E1B361-397A-49E1-819F-50A792F8B97A}" type="pres">
      <dgm:prSet presAssocID="{11867217-8061-4805-8228-836945D67FF2}" presName="hierRoot2" presStyleCnt="0">
        <dgm:presLayoutVars>
          <dgm:hierBranch val="init"/>
        </dgm:presLayoutVars>
      </dgm:prSet>
      <dgm:spPr/>
    </dgm:pt>
    <dgm:pt modelId="{727867F7-8597-491F-9991-711F66A463EF}" type="pres">
      <dgm:prSet presAssocID="{11867217-8061-4805-8228-836945D67FF2}" presName="rootComposite" presStyleCnt="0"/>
      <dgm:spPr/>
    </dgm:pt>
    <dgm:pt modelId="{1388214D-C4C3-423D-8FCD-172051525E1E}" type="pres">
      <dgm:prSet presAssocID="{11867217-8061-4805-8228-836945D67FF2}" presName="rootText" presStyleLbl="node4" presStyleIdx="0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34A263D-FEBB-4266-B2D4-6D4474CA11F9}" type="pres">
      <dgm:prSet presAssocID="{11867217-8061-4805-8228-836945D67FF2}" presName="rootConnector" presStyleLbl="node4" presStyleIdx="0" presStyleCnt="21"/>
      <dgm:spPr/>
      <dgm:t>
        <a:bodyPr/>
        <a:lstStyle/>
        <a:p>
          <a:endParaRPr lang="zh-TW" altLang="en-US"/>
        </a:p>
      </dgm:t>
    </dgm:pt>
    <dgm:pt modelId="{CBDDEF04-CF69-4E90-89C3-91CAC4DAB508}" type="pres">
      <dgm:prSet presAssocID="{11867217-8061-4805-8228-836945D67FF2}" presName="hierChild4" presStyleCnt="0"/>
      <dgm:spPr/>
    </dgm:pt>
    <dgm:pt modelId="{897C263F-8646-458D-AAE4-81B1A4057F84}" type="pres">
      <dgm:prSet presAssocID="{11867217-8061-4805-8228-836945D67FF2}" presName="hierChild5" presStyleCnt="0"/>
      <dgm:spPr/>
    </dgm:pt>
    <dgm:pt modelId="{90761122-3A72-3546-8A70-B6D7AA4BE6C9}" type="pres">
      <dgm:prSet presAssocID="{02E744CE-3ED4-4BA5-AFC4-8B3B646F988D}" presName="Name50" presStyleLbl="parChTrans1D4" presStyleIdx="1" presStyleCnt="21"/>
      <dgm:spPr/>
      <dgm:t>
        <a:bodyPr/>
        <a:lstStyle/>
        <a:p>
          <a:endParaRPr lang="zh-TW" altLang="en-US"/>
        </a:p>
      </dgm:t>
    </dgm:pt>
    <dgm:pt modelId="{249E1E0A-9808-468E-AF69-246B4D5693AB}" type="pres">
      <dgm:prSet presAssocID="{38D5DB12-2626-40A7-9344-76338C3CB154}" presName="hierRoot2" presStyleCnt="0">
        <dgm:presLayoutVars>
          <dgm:hierBranch val="init"/>
        </dgm:presLayoutVars>
      </dgm:prSet>
      <dgm:spPr/>
    </dgm:pt>
    <dgm:pt modelId="{2F055566-3B5E-4301-AC28-D1B8692D9BEC}" type="pres">
      <dgm:prSet presAssocID="{38D5DB12-2626-40A7-9344-76338C3CB154}" presName="rootComposite" presStyleCnt="0"/>
      <dgm:spPr/>
    </dgm:pt>
    <dgm:pt modelId="{ED7651A5-B80E-4955-99DD-A8F96373E3BF}" type="pres">
      <dgm:prSet presAssocID="{38D5DB12-2626-40A7-9344-76338C3CB154}" presName="rootText" presStyleLbl="node4" presStyleIdx="1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C90AC70-EB32-4FA0-BBB7-ED03D3F61C0B}" type="pres">
      <dgm:prSet presAssocID="{38D5DB12-2626-40A7-9344-76338C3CB154}" presName="rootConnector" presStyleLbl="node4" presStyleIdx="1" presStyleCnt="21"/>
      <dgm:spPr/>
      <dgm:t>
        <a:bodyPr/>
        <a:lstStyle/>
        <a:p>
          <a:endParaRPr lang="zh-TW" altLang="en-US"/>
        </a:p>
      </dgm:t>
    </dgm:pt>
    <dgm:pt modelId="{58487D7B-9B9E-45C3-AF7F-6A2771179E73}" type="pres">
      <dgm:prSet presAssocID="{38D5DB12-2626-40A7-9344-76338C3CB154}" presName="hierChild4" presStyleCnt="0"/>
      <dgm:spPr/>
    </dgm:pt>
    <dgm:pt modelId="{988FCDC9-45D4-47F8-A81B-123EA265EA32}" type="pres">
      <dgm:prSet presAssocID="{38D5DB12-2626-40A7-9344-76338C3CB154}" presName="hierChild5" presStyleCnt="0"/>
      <dgm:spPr/>
    </dgm:pt>
    <dgm:pt modelId="{F8717646-899A-4F97-B76B-028B39D8B3A6}" type="pres">
      <dgm:prSet presAssocID="{34D75309-33F9-4D2E-8878-46CA79675B32}" presName="hierChild5" presStyleCnt="0"/>
      <dgm:spPr/>
    </dgm:pt>
    <dgm:pt modelId="{D2890716-53A7-4F33-A972-F5E540A8B034}" type="pres">
      <dgm:prSet presAssocID="{4A9CFB56-317E-4BA4-8B55-000539BE6437}" presName="Name37" presStyleLbl="parChTrans1D3" presStyleIdx="1" presStyleCnt="4"/>
      <dgm:spPr/>
      <dgm:t>
        <a:bodyPr/>
        <a:lstStyle/>
        <a:p>
          <a:endParaRPr lang="zh-TW" altLang="en-US"/>
        </a:p>
      </dgm:t>
    </dgm:pt>
    <dgm:pt modelId="{E60EACF3-EB0B-4FDB-8260-5C6509BC2BF6}" type="pres">
      <dgm:prSet presAssocID="{51C93F1A-B39F-4FB1-B551-4D60960CFAFE}" presName="hierRoot2" presStyleCnt="0">
        <dgm:presLayoutVars>
          <dgm:hierBranch val="init"/>
        </dgm:presLayoutVars>
      </dgm:prSet>
      <dgm:spPr/>
    </dgm:pt>
    <dgm:pt modelId="{83CC6083-606F-4314-8092-94A15DD8F38C}" type="pres">
      <dgm:prSet presAssocID="{51C93F1A-B39F-4FB1-B551-4D60960CFAFE}" presName="rootComposite" presStyleCnt="0"/>
      <dgm:spPr/>
    </dgm:pt>
    <dgm:pt modelId="{E0CF0EF6-7DA5-4569-9529-4D752E1D65B6}" type="pres">
      <dgm:prSet presAssocID="{51C93F1A-B39F-4FB1-B551-4D60960CFAFE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858592D-8218-4057-A862-0647B0750806}" type="pres">
      <dgm:prSet presAssocID="{51C93F1A-B39F-4FB1-B551-4D60960CFAFE}" presName="rootConnector" presStyleLbl="node3" presStyleIdx="1" presStyleCnt="4"/>
      <dgm:spPr/>
      <dgm:t>
        <a:bodyPr/>
        <a:lstStyle/>
        <a:p>
          <a:endParaRPr lang="zh-TW" altLang="en-US"/>
        </a:p>
      </dgm:t>
    </dgm:pt>
    <dgm:pt modelId="{1090570C-6BD4-44F1-8E90-123BBD13A5B2}" type="pres">
      <dgm:prSet presAssocID="{51C93F1A-B39F-4FB1-B551-4D60960CFAFE}" presName="hierChild4" presStyleCnt="0"/>
      <dgm:spPr/>
    </dgm:pt>
    <dgm:pt modelId="{8EEDCB6F-E539-44BD-81E4-2552F3C05DA8}" type="pres">
      <dgm:prSet presAssocID="{B11B6E18-8BAA-4241-B493-6861E9496F6D}" presName="Name37" presStyleLbl="parChTrans1D4" presStyleIdx="2" presStyleCnt="21"/>
      <dgm:spPr/>
      <dgm:t>
        <a:bodyPr/>
        <a:lstStyle/>
        <a:p>
          <a:endParaRPr lang="zh-TW" altLang="en-US"/>
        </a:p>
      </dgm:t>
    </dgm:pt>
    <dgm:pt modelId="{2850BBFD-B70E-4FE0-B187-35DEFF938150}" type="pres">
      <dgm:prSet presAssocID="{B404AF0B-C58B-462C-A218-CCFF390D1A13}" presName="hierRoot2" presStyleCnt="0">
        <dgm:presLayoutVars>
          <dgm:hierBranch val="init"/>
        </dgm:presLayoutVars>
      </dgm:prSet>
      <dgm:spPr/>
    </dgm:pt>
    <dgm:pt modelId="{8793FFAE-E061-4BB4-ABC2-B577E9FD794A}" type="pres">
      <dgm:prSet presAssocID="{B404AF0B-C58B-462C-A218-CCFF390D1A13}" presName="rootComposite" presStyleCnt="0"/>
      <dgm:spPr/>
    </dgm:pt>
    <dgm:pt modelId="{D537EFFA-0771-42BE-AEB6-EA2E8D0BF597}" type="pres">
      <dgm:prSet presAssocID="{B404AF0B-C58B-462C-A218-CCFF390D1A13}" presName="rootText" presStyleLbl="node4" presStyleIdx="2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F0A0F3E-84BA-4895-A734-E1148BE2D389}" type="pres">
      <dgm:prSet presAssocID="{B404AF0B-C58B-462C-A218-CCFF390D1A13}" presName="rootConnector" presStyleLbl="node4" presStyleIdx="2" presStyleCnt="21"/>
      <dgm:spPr/>
      <dgm:t>
        <a:bodyPr/>
        <a:lstStyle/>
        <a:p>
          <a:endParaRPr lang="zh-TW" altLang="en-US"/>
        </a:p>
      </dgm:t>
    </dgm:pt>
    <dgm:pt modelId="{F0C905D7-6349-4E7D-AB65-C84B39DBEA66}" type="pres">
      <dgm:prSet presAssocID="{B404AF0B-C58B-462C-A218-CCFF390D1A13}" presName="hierChild4" presStyleCnt="0"/>
      <dgm:spPr/>
    </dgm:pt>
    <dgm:pt modelId="{88A36C3E-70C2-4417-A8AB-7A4C734777B7}" type="pres">
      <dgm:prSet presAssocID="{B404AF0B-C58B-462C-A218-CCFF390D1A13}" presName="hierChild5" presStyleCnt="0"/>
      <dgm:spPr/>
    </dgm:pt>
    <dgm:pt modelId="{C076D0CB-036E-4F4F-B969-02C3936C353F}" type="pres">
      <dgm:prSet presAssocID="{CB99A418-0FE6-44AF-8AD7-19D7227EE5D8}" presName="Name37" presStyleLbl="parChTrans1D4" presStyleIdx="3" presStyleCnt="21"/>
      <dgm:spPr/>
      <dgm:t>
        <a:bodyPr/>
        <a:lstStyle/>
        <a:p>
          <a:endParaRPr lang="zh-TW" altLang="en-US"/>
        </a:p>
      </dgm:t>
    </dgm:pt>
    <dgm:pt modelId="{F7721294-B85E-4B93-BD1C-886A41A5BE0B}" type="pres">
      <dgm:prSet presAssocID="{2AA0F869-840E-425D-8D38-731638AEF528}" presName="hierRoot2" presStyleCnt="0">
        <dgm:presLayoutVars>
          <dgm:hierBranch val="hang"/>
        </dgm:presLayoutVars>
      </dgm:prSet>
      <dgm:spPr/>
    </dgm:pt>
    <dgm:pt modelId="{44676097-B9BA-4F6E-80C8-747EAE25E5E6}" type="pres">
      <dgm:prSet presAssocID="{2AA0F869-840E-425D-8D38-731638AEF528}" presName="rootComposite" presStyleCnt="0"/>
      <dgm:spPr/>
    </dgm:pt>
    <dgm:pt modelId="{AC7ED868-E1BC-44BD-86CB-9FF4085C2BF5}" type="pres">
      <dgm:prSet presAssocID="{2AA0F869-840E-425D-8D38-731638AEF528}" presName="rootText" presStyleLbl="node4" presStyleIdx="3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6F8BF2-4A46-4D83-8358-33B05AB41E68}" type="pres">
      <dgm:prSet presAssocID="{2AA0F869-840E-425D-8D38-731638AEF528}" presName="rootConnector" presStyleLbl="node4" presStyleIdx="3" presStyleCnt="21"/>
      <dgm:spPr/>
      <dgm:t>
        <a:bodyPr/>
        <a:lstStyle/>
        <a:p>
          <a:endParaRPr lang="zh-TW" altLang="en-US"/>
        </a:p>
      </dgm:t>
    </dgm:pt>
    <dgm:pt modelId="{019D8137-1186-449E-9B43-D7EB5DFC022E}" type="pres">
      <dgm:prSet presAssocID="{2AA0F869-840E-425D-8D38-731638AEF528}" presName="hierChild4" presStyleCnt="0"/>
      <dgm:spPr/>
    </dgm:pt>
    <dgm:pt modelId="{487F9E52-AC7D-4610-996D-3F6199EF7236}" type="pres">
      <dgm:prSet presAssocID="{A657BA57-C70D-4882-9938-7641E4FCCC89}" presName="Name48" presStyleLbl="parChTrans1D4" presStyleIdx="4" presStyleCnt="21"/>
      <dgm:spPr/>
      <dgm:t>
        <a:bodyPr/>
        <a:lstStyle/>
        <a:p>
          <a:endParaRPr lang="zh-TW" altLang="en-US"/>
        </a:p>
      </dgm:t>
    </dgm:pt>
    <dgm:pt modelId="{32DE8D57-4E83-4881-9DFA-7FE820FDA396}" type="pres">
      <dgm:prSet presAssocID="{F8D973DC-11C2-4A04-8257-A37C96CC4610}" presName="hierRoot2" presStyleCnt="0">
        <dgm:presLayoutVars>
          <dgm:hierBranch val="init"/>
        </dgm:presLayoutVars>
      </dgm:prSet>
      <dgm:spPr/>
    </dgm:pt>
    <dgm:pt modelId="{530BCB58-36FD-4B9B-94CF-31C157E28C20}" type="pres">
      <dgm:prSet presAssocID="{F8D973DC-11C2-4A04-8257-A37C96CC4610}" presName="rootComposite" presStyleCnt="0"/>
      <dgm:spPr/>
    </dgm:pt>
    <dgm:pt modelId="{C131F705-DA07-40D1-A91E-75C2E047BCC4}" type="pres">
      <dgm:prSet presAssocID="{F8D973DC-11C2-4A04-8257-A37C96CC4610}" presName="rootText" presStyleLbl="node4" presStyleIdx="4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B4E1D41-7F58-467A-BDD3-3BF7BD47603C}" type="pres">
      <dgm:prSet presAssocID="{F8D973DC-11C2-4A04-8257-A37C96CC4610}" presName="rootConnector" presStyleLbl="node4" presStyleIdx="4" presStyleCnt="21"/>
      <dgm:spPr/>
      <dgm:t>
        <a:bodyPr/>
        <a:lstStyle/>
        <a:p>
          <a:endParaRPr lang="zh-TW" altLang="en-US"/>
        </a:p>
      </dgm:t>
    </dgm:pt>
    <dgm:pt modelId="{5780E4CA-B497-40BB-B1E1-B69AF52C5134}" type="pres">
      <dgm:prSet presAssocID="{F8D973DC-11C2-4A04-8257-A37C96CC4610}" presName="hierChild4" presStyleCnt="0"/>
      <dgm:spPr/>
    </dgm:pt>
    <dgm:pt modelId="{3CBA5620-79E5-489A-A381-849E62323AA2}" type="pres">
      <dgm:prSet presAssocID="{F8D973DC-11C2-4A04-8257-A37C96CC4610}" presName="hierChild5" presStyleCnt="0"/>
      <dgm:spPr/>
    </dgm:pt>
    <dgm:pt modelId="{0F830962-A70E-462A-9162-236B19B05C32}" type="pres">
      <dgm:prSet presAssocID="{28533D1A-78D1-47C7-893D-D366019E6612}" presName="Name48" presStyleLbl="parChTrans1D4" presStyleIdx="5" presStyleCnt="21"/>
      <dgm:spPr/>
      <dgm:t>
        <a:bodyPr/>
        <a:lstStyle/>
        <a:p>
          <a:endParaRPr lang="zh-TW" altLang="en-US"/>
        </a:p>
      </dgm:t>
    </dgm:pt>
    <dgm:pt modelId="{8E8F409F-1C26-4C26-92C4-B4387FEBC815}" type="pres">
      <dgm:prSet presAssocID="{1CC32226-930B-478D-90CD-E7E18740B095}" presName="hierRoot2" presStyleCnt="0">
        <dgm:presLayoutVars>
          <dgm:hierBranch val="init"/>
        </dgm:presLayoutVars>
      </dgm:prSet>
      <dgm:spPr/>
    </dgm:pt>
    <dgm:pt modelId="{39FA3058-F1BD-4201-BEEC-E9CAB946A55A}" type="pres">
      <dgm:prSet presAssocID="{1CC32226-930B-478D-90CD-E7E18740B095}" presName="rootComposite" presStyleCnt="0"/>
      <dgm:spPr/>
    </dgm:pt>
    <dgm:pt modelId="{F2678B94-60D7-4DA2-A7D8-8A7691513D88}" type="pres">
      <dgm:prSet presAssocID="{1CC32226-930B-478D-90CD-E7E18740B095}" presName="rootText" presStyleLbl="node4" presStyleIdx="5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2870818-A85C-4963-BC7B-3B92E69158F6}" type="pres">
      <dgm:prSet presAssocID="{1CC32226-930B-478D-90CD-E7E18740B095}" presName="rootConnector" presStyleLbl="node4" presStyleIdx="5" presStyleCnt="21"/>
      <dgm:spPr/>
      <dgm:t>
        <a:bodyPr/>
        <a:lstStyle/>
        <a:p>
          <a:endParaRPr lang="zh-TW" altLang="en-US"/>
        </a:p>
      </dgm:t>
    </dgm:pt>
    <dgm:pt modelId="{4C7D596C-B67D-4AB3-B872-EB82A581B86B}" type="pres">
      <dgm:prSet presAssocID="{1CC32226-930B-478D-90CD-E7E18740B095}" presName="hierChild4" presStyleCnt="0"/>
      <dgm:spPr/>
    </dgm:pt>
    <dgm:pt modelId="{84A1078A-BB35-4BFE-9C11-B4EF632AFD97}" type="pres">
      <dgm:prSet presAssocID="{1CC32226-930B-478D-90CD-E7E18740B095}" presName="hierChild5" presStyleCnt="0"/>
      <dgm:spPr/>
    </dgm:pt>
    <dgm:pt modelId="{DDF44A0A-D80E-44BC-B7A3-B40A40B582EE}" type="pres">
      <dgm:prSet presAssocID="{D760007A-2B09-4FF6-A735-4E028B776DC8}" presName="Name48" presStyleLbl="parChTrans1D4" presStyleIdx="6" presStyleCnt="21"/>
      <dgm:spPr/>
      <dgm:t>
        <a:bodyPr/>
        <a:lstStyle/>
        <a:p>
          <a:endParaRPr lang="zh-TW" altLang="en-US"/>
        </a:p>
      </dgm:t>
    </dgm:pt>
    <dgm:pt modelId="{30132E98-E07A-41E8-AB7B-122D9C1B80AE}" type="pres">
      <dgm:prSet presAssocID="{6A05A923-40A8-43B8-A71F-96C2A376AB57}" presName="hierRoot2" presStyleCnt="0">
        <dgm:presLayoutVars>
          <dgm:hierBranch val="init"/>
        </dgm:presLayoutVars>
      </dgm:prSet>
      <dgm:spPr/>
    </dgm:pt>
    <dgm:pt modelId="{13CE2ECC-EBC1-4AD9-8876-05BDF5671655}" type="pres">
      <dgm:prSet presAssocID="{6A05A923-40A8-43B8-A71F-96C2A376AB57}" presName="rootComposite" presStyleCnt="0"/>
      <dgm:spPr/>
    </dgm:pt>
    <dgm:pt modelId="{3C86B3A5-5561-4C1F-8D45-D34F5FCCA019}" type="pres">
      <dgm:prSet presAssocID="{6A05A923-40A8-43B8-A71F-96C2A376AB57}" presName="rootText" presStyleLbl="node4" presStyleIdx="6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9FB9696-DF2B-4FEB-B905-462F2B5E0394}" type="pres">
      <dgm:prSet presAssocID="{6A05A923-40A8-43B8-A71F-96C2A376AB57}" presName="rootConnector" presStyleLbl="node4" presStyleIdx="6" presStyleCnt="21"/>
      <dgm:spPr/>
      <dgm:t>
        <a:bodyPr/>
        <a:lstStyle/>
        <a:p>
          <a:endParaRPr lang="zh-TW" altLang="en-US"/>
        </a:p>
      </dgm:t>
    </dgm:pt>
    <dgm:pt modelId="{D574DE3A-4CCB-47E2-AF6D-BBD20FA05DBD}" type="pres">
      <dgm:prSet presAssocID="{6A05A923-40A8-43B8-A71F-96C2A376AB57}" presName="hierChild4" presStyleCnt="0"/>
      <dgm:spPr/>
    </dgm:pt>
    <dgm:pt modelId="{09FC9239-45FB-4353-9854-20E6AA7063E4}" type="pres">
      <dgm:prSet presAssocID="{6A05A923-40A8-43B8-A71F-96C2A376AB57}" presName="hierChild5" presStyleCnt="0"/>
      <dgm:spPr/>
    </dgm:pt>
    <dgm:pt modelId="{C1585730-D821-4C01-9153-35A1317C2CD3}" type="pres">
      <dgm:prSet presAssocID="{08BA887C-632E-48EF-8399-EF14F3214718}" presName="Name48" presStyleLbl="parChTrans1D4" presStyleIdx="7" presStyleCnt="21"/>
      <dgm:spPr/>
      <dgm:t>
        <a:bodyPr/>
        <a:lstStyle/>
        <a:p>
          <a:endParaRPr lang="zh-TW" altLang="en-US"/>
        </a:p>
      </dgm:t>
    </dgm:pt>
    <dgm:pt modelId="{C720DAE0-0BA8-45AA-A5DA-42B13C982503}" type="pres">
      <dgm:prSet presAssocID="{161DFE0F-DB7E-4D74-BC0A-FA08E90A6F27}" presName="hierRoot2" presStyleCnt="0">
        <dgm:presLayoutVars>
          <dgm:hierBranch val="hang"/>
        </dgm:presLayoutVars>
      </dgm:prSet>
      <dgm:spPr/>
    </dgm:pt>
    <dgm:pt modelId="{3F51164A-F688-41EF-8E13-AB1397F56807}" type="pres">
      <dgm:prSet presAssocID="{161DFE0F-DB7E-4D74-BC0A-FA08E90A6F27}" presName="rootComposite" presStyleCnt="0"/>
      <dgm:spPr/>
    </dgm:pt>
    <dgm:pt modelId="{B3B9E912-8BBC-4ECB-95B1-D4715D736FA9}" type="pres">
      <dgm:prSet presAssocID="{161DFE0F-DB7E-4D74-BC0A-FA08E90A6F27}" presName="rootText" presStyleLbl="node4" presStyleIdx="7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C653CD-A571-46D5-A43C-767891BEF076}" type="pres">
      <dgm:prSet presAssocID="{161DFE0F-DB7E-4D74-BC0A-FA08E90A6F27}" presName="rootConnector" presStyleLbl="node4" presStyleIdx="7" presStyleCnt="21"/>
      <dgm:spPr/>
      <dgm:t>
        <a:bodyPr/>
        <a:lstStyle/>
        <a:p>
          <a:endParaRPr lang="zh-TW" altLang="en-US"/>
        </a:p>
      </dgm:t>
    </dgm:pt>
    <dgm:pt modelId="{99C32808-D639-44BC-AC2F-394B5F13D336}" type="pres">
      <dgm:prSet presAssocID="{161DFE0F-DB7E-4D74-BC0A-FA08E90A6F27}" presName="hierChild4" presStyleCnt="0"/>
      <dgm:spPr/>
    </dgm:pt>
    <dgm:pt modelId="{9A4EA8F7-FE63-4AF8-A8F3-A6BA8866880F}" type="pres">
      <dgm:prSet presAssocID="{161DFE0F-DB7E-4D74-BC0A-FA08E90A6F27}" presName="hierChild5" presStyleCnt="0"/>
      <dgm:spPr/>
    </dgm:pt>
    <dgm:pt modelId="{8354B854-735D-40D7-9F2E-677579995D77}" type="pres">
      <dgm:prSet presAssocID="{8C379AEF-E8DB-41A4-99CF-00C783741BD1}" presName="Name48" presStyleLbl="parChTrans1D4" presStyleIdx="8" presStyleCnt="21"/>
      <dgm:spPr/>
      <dgm:t>
        <a:bodyPr/>
        <a:lstStyle/>
        <a:p>
          <a:endParaRPr lang="zh-TW" altLang="en-US"/>
        </a:p>
      </dgm:t>
    </dgm:pt>
    <dgm:pt modelId="{413C3991-EEC3-493F-8468-7448E49DC95C}" type="pres">
      <dgm:prSet presAssocID="{8B044103-820C-49F4-BC9C-81F4A5A39E3A}" presName="hierRoot2" presStyleCnt="0">
        <dgm:presLayoutVars>
          <dgm:hierBranch val="init"/>
        </dgm:presLayoutVars>
      </dgm:prSet>
      <dgm:spPr/>
    </dgm:pt>
    <dgm:pt modelId="{FE277155-F830-480F-B1CA-3E9F89EB1D61}" type="pres">
      <dgm:prSet presAssocID="{8B044103-820C-49F4-BC9C-81F4A5A39E3A}" presName="rootComposite" presStyleCnt="0"/>
      <dgm:spPr/>
    </dgm:pt>
    <dgm:pt modelId="{23F2B320-3548-45C5-9A26-DBCF5BA016D9}" type="pres">
      <dgm:prSet presAssocID="{8B044103-820C-49F4-BC9C-81F4A5A39E3A}" presName="rootText" presStyleLbl="node4" presStyleIdx="8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358E1B-4041-4C00-B431-30FBF7995FEB}" type="pres">
      <dgm:prSet presAssocID="{8B044103-820C-49F4-BC9C-81F4A5A39E3A}" presName="rootConnector" presStyleLbl="node4" presStyleIdx="8" presStyleCnt="21"/>
      <dgm:spPr/>
      <dgm:t>
        <a:bodyPr/>
        <a:lstStyle/>
        <a:p>
          <a:endParaRPr lang="zh-TW" altLang="en-US"/>
        </a:p>
      </dgm:t>
    </dgm:pt>
    <dgm:pt modelId="{5809DE62-B604-4D4D-8754-56F09D2C0113}" type="pres">
      <dgm:prSet presAssocID="{8B044103-820C-49F4-BC9C-81F4A5A39E3A}" presName="hierChild4" presStyleCnt="0"/>
      <dgm:spPr/>
    </dgm:pt>
    <dgm:pt modelId="{298669EB-D951-412B-9E2A-52DDE0B3030B}" type="pres">
      <dgm:prSet presAssocID="{8B044103-820C-49F4-BC9C-81F4A5A39E3A}" presName="hierChild5" presStyleCnt="0"/>
      <dgm:spPr/>
    </dgm:pt>
    <dgm:pt modelId="{3754EA79-17F6-4A45-8C36-71B31B6643C8}" type="pres">
      <dgm:prSet presAssocID="{8B018378-636F-4ADE-B540-FAD05D5F975B}" presName="Name48" presStyleLbl="parChTrans1D4" presStyleIdx="9" presStyleCnt="21"/>
      <dgm:spPr/>
      <dgm:t>
        <a:bodyPr/>
        <a:lstStyle/>
        <a:p>
          <a:endParaRPr lang="zh-TW" altLang="en-US"/>
        </a:p>
      </dgm:t>
    </dgm:pt>
    <dgm:pt modelId="{C222F520-26E4-43ED-87A6-9784730A9660}" type="pres">
      <dgm:prSet presAssocID="{ECE85F28-6DE8-4B68-8681-0EC0517B30A5}" presName="hierRoot2" presStyleCnt="0">
        <dgm:presLayoutVars>
          <dgm:hierBranch val="init"/>
        </dgm:presLayoutVars>
      </dgm:prSet>
      <dgm:spPr/>
    </dgm:pt>
    <dgm:pt modelId="{90F7A884-D6A7-4674-8EAB-C374382D6EA2}" type="pres">
      <dgm:prSet presAssocID="{ECE85F28-6DE8-4B68-8681-0EC0517B30A5}" presName="rootComposite" presStyleCnt="0"/>
      <dgm:spPr/>
    </dgm:pt>
    <dgm:pt modelId="{33F7FBBA-3687-4A94-970C-44EB354F1C1D}" type="pres">
      <dgm:prSet presAssocID="{ECE85F28-6DE8-4B68-8681-0EC0517B30A5}" presName="rootText" presStyleLbl="node4" presStyleIdx="9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42609D-3F08-4B52-9E9D-871CEE1ED02B}" type="pres">
      <dgm:prSet presAssocID="{ECE85F28-6DE8-4B68-8681-0EC0517B30A5}" presName="rootConnector" presStyleLbl="node4" presStyleIdx="9" presStyleCnt="21"/>
      <dgm:spPr/>
      <dgm:t>
        <a:bodyPr/>
        <a:lstStyle/>
        <a:p>
          <a:endParaRPr lang="zh-TW" altLang="en-US"/>
        </a:p>
      </dgm:t>
    </dgm:pt>
    <dgm:pt modelId="{17B99E3F-46EF-43C6-ABF8-74B558AFF558}" type="pres">
      <dgm:prSet presAssocID="{ECE85F28-6DE8-4B68-8681-0EC0517B30A5}" presName="hierChild4" presStyleCnt="0"/>
      <dgm:spPr/>
    </dgm:pt>
    <dgm:pt modelId="{1D4D963D-D561-4C7A-924F-6D6EAF19ADD4}" type="pres">
      <dgm:prSet presAssocID="{ECE85F28-6DE8-4B68-8681-0EC0517B30A5}" presName="hierChild5" presStyleCnt="0"/>
      <dgm:spPr/>
    </dgm:pt>
    <dgm:pt modelId="{3A2AB5D8-6812-484A-99A0-92A652B38B05}" type="pres">
      <dgm:prSet presAssocID="{A4FF8EFB-7CF5-49AA-A52B-0EA98B25994A}" presName="Name48" presStyleLbl="parChTrans1D4" presStyleIdx="10" presStyleCnt="21"/>
      <dgm:spPr/>
      <dgm:t>
        <a:bodyPr/>
        <a:lstStyle/>
        <a:p>
          <a:endParaRPr lang="zh-TW" altLang="en-US"/>
        </a:p>
      </dgm:t>
    </dgm:pt>
    <dgm:pt modelId="{B35BBFD7-20B5-4225-B40A-BA51B26EB238}" type="pres">
      <dgm:prSet presAssocID="{59C7DEE3-A21B-43FC-9CC5-088C2B4769AE}" presName="hierRoot2" presStyleCnt="0">
        <dgm:presLayoutVars>
          <dgm:hierBranch val="init"/>
        </dgm:presLayoutVars>
      </dgm:prSet>
      <dgm:spPr/>
    </dgm:pt>
    <dgm:pt modelId="{043663A1-3DF7-40BB-9869-EFAC19E9A28B}" type="pres">
      <dgm:prSet presAssocID="{59C7DEE3-A21B-43FC-9CC5-088C2B4769AE}" presName="rootComposite" presStyleCnt="0"/>
      <dgm:spPr/>
    </dgm:pt>
    <dgm:pt modelId="{B81658E4-4895-4295-8952-E99C5A5F03B6}" type="pres">
      <dgm:prSet presAssocID="{59C7DEE3-A21B-43FC-9CC5-088C2B4769AE}" presName="rootText" presStyleLbl="node4" presStyleIdx="10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2C7AC5-24F4-4811-BC25-1E3D8761E2E5}" type="pres">
      <dgm:prSet presAssocID="{59C7DEE3-A21B-43FC-9CC5-088C2B4769AE}" presName="rootConnector" presStyleLbl="node4" presStyleIdx="10" presStyleCnt="21"/>
      <dgm:spPr/>
      <dgm:t>
        <a:bodyPr/>
        <a:lstStyle/>
        <a:p>
          <a:endParaRPr lang="zh-TW" altLang="en-US"/>
        </a:p>
      </dgm:t>
    </dgm:pt>
    <dgm:pt modelId="{5464C014-0CF7-431E-88CF-96338F0F9A1E}" type="pres">
      <dgm:prSet presAssocID="{59C7DEE3-A21B-43FC-9CC5-088C2B4769AE}" presName="hierChild4" presStyleCnt="0"/>
      <dgm:spPr/>
    </dgm:pt>
    <dgm:pt modelId="{6C2D9B30-DD5B-4026-BF1E-738E33BF6EA8}" type="pres">
      <dgm:prSet presAssocID="{59C7DEE3-A21B-43FC-9CC5-088C2B4769AE}" presName="hierChild5" presStyleCnt="0"/>
      <dgm:spPr/>
    </dgm:pt>
    <dgm:pt modelId="{90915CB2-E0E6-0A4D-A14D-4AE99AF231DA}" type="pres">
      <dgm:prSet presAssocID="{62EFA305-472E-3F44-A54A-C493D038721A}" presName="Name48" presStyleLbl="parChTrans1D4" presStyleIdx="11" presStyleCnt="21"/>
      <dgm:spPr/>
      <dgm:t>
        <a:bodyPr/>
        <a:lstStyle/>
        <a:p>
          <a:endParaRPr lang="zh-TW" altLang="en-US"/>
        </a:p>
      </dgm:t>
    </dgm:pt>
    <dgm:pt modelId="{D8EB6192-514B-B044-8A90-8D4DF12ED9D5}" type="pres">
      <dgm:prSet presAssocID="{C668A205-2EEF-084E-9B56-68FC02D7734A}" presName="hierRoot2" presStyleCnt="0">
        <dgm:presLayoutVars>
          <dgm:hierBranch val="init"/>
        </dgm:presLayoutVars>
      </dgm:prSet>
      <dgm:spPr/>
    </dgm:pt>
    <dgm:pt modelId="{D043BB71-1C63-EB41-8C7A-B7A251E6AB9F}" type="pres">
      <dgm:prSet presAssocID="{C668A205-2EEF-084E-9B56-68FC02D7734A}" presName="rootComposite" presStyleCnt="0"/>
      <dgm:spPr/>
    </dgm:pt>
    <dgm:pt modelId="{97DC0D81-E735-0048-BFD6-C8B9F1178890}" type="pres">
      <dgm:prSet presAssocID="{C668A205-2EEF-084E-9B56-68FC02D7734A}" presName="rootText" presStyleLbl="node4" presStyleIdx="11" presStyleCnt="21" custScaleX="999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6747D72-B6AA-E844-902A-5D6757FED725}" type="pres">
      <dgm:prSet presAssocID="{C668A205-2EEF-084E-9B56-68FC02D7734A}" presName="rootConnector" presStyleLbl="node4" presStyleIdx="11" presStyleCnt="21"/>
      <dgm:spPr/>
      <dgm:t>
        <a:bodyPr/>
        <a:lstStyle/>
        <a:p>
          <a:endParaRPr lang="zh-TW" altLang="en-US"/>
        </a:p>
      </dgm:t>
    </dgm:pt>
    <dgm:pt modelId="{29672060-60C2-2E4D-A6C6-0307928A173D}" type="pres">
      <dgm:prSet presAssocID="{C668A205-2EEF-084E-9B56-68FC02D7734A}" presName="hierChild4" presStyleCnt="0"/>
      <dgm:spPr/>
    </dgm:pt>
    <dgm:pt modelId="{46DB30B8-8941-644D-86D9-602BEE636C47}" type="pres">
      <dgm:prSet presAssocID="{C668A205-2EEF-084E-9B56-68FC02D7734A}" presName="hierChild5" presStyleCnt="0"/>
      <dgm:spPr/>
    </dgm:pt>
    <dgm:pt modelId="{B0653348-1ECA-4685-A53F-5B64E8D82C27}" type="pres">
      <dgm:prSet presAssocID="{2AA0F869-840E-425D-8D38-731638AEF528}" presName="hierChild5" presStyleCnt="0"/>
      <dgm:spPr/>
    </dgm:pt>
    <dgm:pt modelId="{6EE6ABEF-1E6F-4E1A-8E63-69C8AF397D45}" type="pres">
      <dgm:prSet presAssocID="{51C93F1A-B39F-4FB1-B551-4D60960CFAFE}" presName="hierChild5" presStyleCnt="0"/>
      <dgm:spPr/>
    </dgm:pt>
    <dgm:pt modelId="{833C5F62-2BD5-4664-84A6-16AAEEC6B062}" type="pres">
      <dgm:prSet presAssocID="{24050CBF-3133-4A5A-92DB-F0C7DC85C01F}" presName="Name37" presStyleLbl="parChTrans1D3" presStyleIdx="2" presStyleCnt="4"/>
      <dgm:spPr/>
      <dgm:t>
        <a:bodyPr/>
        <a:lstStyle/>
        <a:p>
          <a:endParaRPr lang="zh-TW" altLang="en-US"/>
        </a:p>
      </dgm:t>
    </dgm:pt>
    <dgm:pt modelId="{46072560-CDA7-4274-8A0E-6474B2B55801}" type="pres">
      <dgm:prSet presAssocID="{23673620-1BF9-433F-9395-55F3A39C3E8E}" presName="hierRoot2" presStyleCnt="0">
        <dgm:presLayoutVars>
          <dgm:hierBranch val="hang"/>
        </dgm:presLayoutVars>
      </dgm:prSet>
      <dgm:spPr/>
    </dgm:pt>
    <dgm:pt modelId="{8ABD7BA8-45F4-4932-ADD7-2D493FFB241F}" type="pres">
      <dgm:prSet presAssocID="{23673620-1BF9-433F-9395-55F3A39C3E8E}" presName="rootComposite" presStyleCnt="0"/>
      <dgm:spPr/>
    </dgm:pt>
    <dgm:pt modelId="{59D97BBF-F871-4B29-81D7-C49E0010A914}" type="pres">
      <dgm:prSet presAssocID="{23673620-1BF9-433F-9395-55F3A39C3E8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5CEF468-EB0C-4176-96DB-F15C39F6249F}" type="pres">
      <dgm:prSet presAssocID="{23673620-1BF9-433F-9395-55F3A39C3E8E}" presName="rootConnector" presStyleLbl="node3" presStyleIdx="2" presStyleCnt="4"/>
      <dgm:spPr/>
      <dgm:t>
        <a:bodyPr/>
        <a:lstStyle/>
        <a:p>
          <a:endParaRPr lang="zh-TW" altLang="en-US"/>
        </a:p>
      </dgm:t>
    </dgm:pt>
    <dgm:pt modelId="{08260770-C867-4307-B5A9-BC709719C156}" type="pres">
      <dgm:prSet presAssocID="{23673620-1BF9-433F-9395-55F3A39C3E8E}" presName="hierChild4" presStyleCnt="0"/>
      <dgm:spPr/>
    </dgm:pt>
    <dgm:pt modelId="{25BAD212-7184-0345-8BE7-3C471ED386EF}" type="pres">
      <dgm:prSet presAssocID="{42DF53AE-3271-4E0F-A24A-ACC1410293F8}" presName="Name48" presStyleLbl="parChTrans1D4" presStyleIdx="12" presStyleCnt="21"/>
      <dgm:spPr/>
      <dgm:t>
        <a:bodyPr/>
        <a:lstStyle/>
        <a:p>
          <a:endParaRPr lang="zh-TW" altLang="en-US"/>
        </a:p>
      </dgm:t>
    </dgm:pt>
    <dgm:pt modelId="{33637CED-534A-43A4-84A5-CE646A47D614}" type="pres">
      <dgm:prSet presAssocID="{585DB759-E8AB-4293-906D-01CE8470EFD0}" presName="hierRoot2" presStyleCnt="0">
        <dgm:presLayoutVars>
          <dgm:hierBranch val="init"/>
        </dgm:presLayoutVars>
      </dgm:prSet>
      <dgm:spPr/>
    </dgm:pt>
    <dgm:pt modelId="{7BBCC1A3-16E0-4DAA-9349-9686FF520623}" type="pres">
      <dgm:prSet presAssocID="{585DB759-E8AB-4293-906D-01CE8470EFD0}" presName="rootComposite" presStyleCnt="0"/>
      <dgm:spPr/>
    </dgm:pt>
    <dgm:pt modelId="{B4D58D78-8381-40E3-BA72-CAFFE9F8FEAD}" type="pres">
      <dgm:prSet presAssocID="{585DB759-E8AB-4293-906D-01CE8470EFD0}" presName="rootText" presStyleLbl="node4" presStyleIdx="12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13F704-C384-4B89-9564-B39457FE0A43}" type="pres">
      <dgm:prSet presAssocID="{585DB759-E8AB-4293-906D-01CE8470EFD0}" presName="rootConnector" presStyleLbl="node4" presStyleIdx="12" presStyleCnt="21"/>
      <dgm:spPr/>
      <dgm:t>
        <a:bodyPr/>
        <a:lstStyle/>
        <a:p>
          <a:endParaRPr lang="zh-TW" altLang="en-US"/>
        </a:p>
      </dgm:t>
    </dgm:pt>
    <dgm:pt modelId="{E71656A2-41B2-46F8-9E69-25C50C5EC3BC}" type="pres">
      <dgm:prSet presAssocID="{585DB759-E8AB-4293-906D-01CE8470EFD0}" presName="hierChild4" presStyleCnt="0"/>
      <dgm:spPr/>
    </dgm:pt>
    <dgm:pt modelId="{A01A62D6-D510-4EC5-B956-6C3313E18F28}" type="pres">
      <dgm:prSet presAssocID="{585DB759-E8AB-4293-906D-01CE8470EFD0}" presName="hierChild5" presStyleCnt="0"/>
      <dgm:spPr/>
    </dgm:pt>
    <dgm:pt modelId="{FE3ADB18-6E1D-DB4C-9279-045AC67E5D48}" type="pres">
      <dgm:prSet presAssocID="{AA3581BE-D5FF-4F4D-8DD5-EA35C76DBD59}" presName="Name48" presStyleLbl="parChTrans1D4" presStyleIdx="13" presStyleCnt="21"/>
      <dgm:spPr/>
      <dgm:t>
        <a:bodyPr/>
        <a:lstStyle/>
        <a:p>
          <a:endParaRPr lang="zh-TW" altLang="en-US"/>
        </a:p>
      </dgm:t>
    </dgm:pt>
    <dgm:pt modelId="{451C2E37-8003-4394-BED2-1BA7AAB181AF}" type="pres">
      <dgm:prSet presAssocID="{28CBCE64-754A-4052-AD9D-7E7CC8B10FBC}" presName="hierRoot2" presStyleCnt="0">
        <dgm:presLayoutVars>
          <dgm:hierBranch val="init"/>
        </dgm:presLayoutVars>
      </dgm:prSet>
      <dgm:spPr/>
    </dgm:pt>
    <dgm:pt modelId="{0D097403-8BD0-42DF-96A4-9C7AD07E1B5A}" type="pres">
      <dgm:prSet presAssocID="{28CBCE64-754A-4052-AD9D-7E7CC8B10FBC}" presName="rootComposite" presStyleCnt="0"/>
      <dgm:spPr/>
    </dgm:pt>
    <dgm:pt modelId="{9F58030D-4A5F-4713-B016-F82722958F42}" type="pres">
      <dgm:prSet presAssocID="{28CBCE64-754A-4052-AD9D-7E7CC8B10FBC}" presName="rootText" presStyleLbl="node4" presStyleIdx="13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95A4BF-03A6-4F74-9FFF-57F9F3811478}" type="pres">
      <dgm:prSet presAssocID="{28CBCE64-754A-4052-AD9D-7E7CC8B10FBC}" presName="rootConnector" presStyleLbl="node4" presStyleIdx="13" presStyleCnt="21"/>
      <dgm:spPr/>
      <dgm:t>
        <a:bodyPr/>
        <a:lstStyle/>
        <a:p>
          <a:endParaRPr lang="zh-TW" altLang="en-US"/>
        </a:p>
      </dgm:t>
    </dgm:pt>
    <dgm:pt modelId="{5E4EF9C8-AA09-423D-A070-638BAE02EBD5}" type="pres">
      <dgm:prSet presAssocID="{28CBCE64-754A-4052-AD9D-7E7CC8B10FBC}" presName="hierChild4" presStyleCnt="0"/>
      <dgm:spPr/>
    </dgm:pt>
    <dgm:pt modelId="{ADE30015-95A4-45E4-986D-15338A28A3B5}" type="pres">
      <dgm:prSet presAssocID="{28CBCE64-754A-4052-AD9D-7E7CC8B10FBC}" presName="hierChild5" presStyleCnt="0"/>
      <dgm:spPr/>
    </dgm:pt>
    <dgm:pt modelId="{37A95CE3-447B-A045-877F-7563D0073866}" type="pres">
      <dgm:prSet presAssocID="{38C209C2-C3E7-4D8B-AC7D-019015AE5DFD}" presName="Name48" presStyleLbl="parChTrans1D4" presStyleIdx="14" presStyleCnt="21"/>
      <dgm:spPr/>
      <dgm:t>
        <a:bodyPr/>
        <a:lstStyle/>
        <a:p>
          <a:endParaRPr lang="zh-TW" altLang="en-US"/>
        </a:p>
      </dgm:t>
    </dgm:pt>
    <dgm:pt modelId="{54534388-F8B5-4A6E-A576-35EA97EBE12F}" type="pres">
      <dgm:prSet presAssocID="{9BE42C87-76F3-4B99-90D4-5CF33811DDE2}" presName="hierRoot2" presStyleCnt="0">
        <dgm:presLayoutVars>
          <dgm:hierBranch val="init"/>
        </dgm:presLayoutVars>
      </dgm:prSet>
      <dgm:spPr/>
    </dgm:pt>
    <dgm:pt modelId="{22DB0FB3-23E6-4391-BCBD-0C7EA395CD67}" type="pres">
      <dgm:prSet presAssocID="{9BE42C87-76F3-4B99-90D4-5CF33811DDE2}" presName="rootComposite" presStyleCnt="0"/>
      <dgm:spPr/>
    </dgm:pt>
    <dgm:pt modelId="{F9D7CA14-573B-40E5-AA85-9C89DDDF401B}" type="pres">
      <dgm:prSet presAssocID="{9BE42C87-76F3-4B99-90D4-5CF33811DDE2}" presName="rootText" presStyleLbl="node4" presStyleIdx="14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EB9DA90-7C1C-4273-946B-330CC9AA62E9}" type="pres">
      <dgm:prSet presAssocID="{9BE42C87-76F3-4B99-90D4-5CF33811DDE2}" presName="rootConnector" presStyleLbl="node4" presStyleIdx="14" presStyleCnt="21"/>
      <dgm:spPr/>
      <dgm:t>
        <a:bodyPr/>
        <a:lstStyle/>
        <a:p>
          <a:endParaRPr lang="zh-TW" altLang="en-US"/>
        </a:p>
      </dgm:t>
    </dgm:pt>
    <dgm:pt modelId="{3EDF457B-324E-4782-960C-DC9BAD857392}" type="pres">
      <dgm:prSet presAssocID="{9BE42C87-76F3-4B99-90D4-5CF33811DDE2}" presName="hierChild4" presStyleCnt="0"/>
      <dgm:spPr/>
    </dgm:pt>
    <dgm:pt modelId="{A83B5418-837B-4633-B365-AACFE39222B6}" type="pres">
      <dgm:prSet presAssocID="{9BE42C87-76F3-4B99-90D4-5CF33811DDE2}" presName="hierChild5" presStyleCnt="0"/>
      <dgm:spPr/>
    </dgm:pt>
    <dgm:pt modelId="{BA65241E-3044-8C45-A888-AD90F8D3D35E}" type="pres">
      <dgm:prSet presAssocID="{F631C3F6-A855-4E6C-824C-354F0EE5B6E0}" presName="Name48" presStyleLbl="parChTrans1D4" presStyleIdx="15" presStyleCnt="21"/>
      <dgm:spPr/>
      <dgm:t>
        <a:bodyPr/>
        <a:lstStyle/>
        <a:p>
          <a:endParaRPr lang="zh-TW" altLang="en-US"/>
        </a:p>
      </dgm:t>
    </dgm:pt>
    <dgm:pt modelId="{4DD2D467-F56C-4C8D-9089-62E368E30F03}" type="pres">
      <dgm:prSet presAssocID="{52AAED53-51AD-4BE0-A4FF-7C8CC8B5B663}" presName="hierRoot2" presStyleCnt="0">
        <dgm:presLayoutVars>
          <dgm:hierBranch val="init"/>
        </dgm:presLayoutVars>
      </dgm:prSet>
      <dgm:spPr/>
    </dgm:pt>
    <dgm:pt modelId="{F7DA9CA1-1568-4FBA-8555-0EC60A38E9B9}" type="pres">
      <dgm:prSet presAssocID="{52AAED53-51AD-4BE0-A4FF-7C8CC8B5B663}" presName="rootComposite" presStyleCnt="0"/>
      <dgm:spPr/>
    </dgm:pt>
    <dgm:pt modelId="{063FC0A2-C274-4F08-92AA-6AF754980FB8}" type="pres">
      <dgm:prSet presAssocID="{52AAED53-51AD-4BE0-A4FF-7C8CC8B5B663}" presName="rootText" presStyleLbl="node4" presStyleIdx="15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F38686-4218-4FE9-80A5-CD9C28D2BCF7}" type="pres">
      <dgm:prSet presAssocID="{52AAED53-51AD-4BE0-A4FF-7C8CC8B5B663}" presName="rootConnector" presStyleLbl="node4" presStyleIdx="15" presStyleCnt="21"/>
      <dgm:spPr/>
      <dgm:t>
        <a:bodyPr/>
        <a:lstStyle/>
        <a:p>
          <a:endParaRPr lang="zh-TW" altLang="en-US"/>
        </a:p>
      </dgm:t>
    </dgm:pt>
    <dgm:pt modelId="{F712FDEC-99B2-4DA1-832F-D491FD4F0883}" type="pres">
      <dgm:prSet presAssocID="{52AAED53-51AD-4BE0-A4FF-7C8CC8B5B663}" presName="hierChild4" presStyleCnt="0"/>
      <dgm:spPr/>
    </dgm:pt>
    <dgm:pt modelId="{DD53CE39-4ADC-4D88-8A39-78DCC3D499A1}" type="pres">
      <dgm:prSet presAssocID="{52AAED53-51AD-4BE0-A4FF-7C8CC8B5B663}" presName="hierChild5" presStyleCnt="0"/>
      <dgm:spPr/>
    </dgm:pt>
    <dgm:pt modelId="{BC1A2E37-497D-7043-B6BF-20C23F08F5EA}" type="pres">
      <dgm:prSet presAssocID="{72626784-9052-4380-B125-B658690C500A}" presName="Name48" presStyleLbl="parChTrans1D4" presStyleIdx="16" presStyleCnt="21"/>
      <dgm:spPr/>
      <dgm:t>
        <a:bodyPr/>
        <a:lstStyle/>
        <a:p>
          <a:endParaRPr lang="zh-TW" altLang="en-US"/>
        </a:p>
      </dgm:t>
    </dgm:pt>
    <dgm:pt modelId="{A09FEC1B-517B-4954-A576-CE9CC8AD7B6B}" type="pres">
      <dgm:prSet presAssocID="{6F7DF680-B6EF-42AF-8163-C6AD054590FB}" presName="hierRoot2" presStyleCnt="0">
        <dgm:presLayoutVars>
          <dgm:hierBranch val="init"/>
        </dgm:presLayoutVars>
      </dgm:prSet>
      <dgm:spPr/>
    </dgm:pt>
    <dgm:pt modelId="{348F2FDF-948D-4EB3-B9DB-D03BB7A8E6A9}" type="pres">
      <dgm:prSet presAssocID="{6F7DF680-B6EF-42AF-8163-C6AD054590FB}" presName="rootComposite" presStyleCnt="0"/>
      <dgm:spPr/>
    </dgm:pt>
    <dgm:pt modelId="{2F157510-FCF1-42E8-9C9A-D01731FBEF9C}" type="pres">
      <dgm:prSet presAssocID="{6F7DF680-B6EF-42AF-8163-C6AD054590FB}" presName="rootText" presStyleLbl="node4" presStyleIdx="16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A523FDF-DDDA-41A9-9C1F-6F95EB72644B}" type="pres">
      <dgm:prSet presAssocID="{6F7DF680-B6EF-42AF-8163-C6AD054590FB}" presName="rootConnector" presStyleLbl="node4" presStyleIdx="16" presStyleCnt="21"/>
      <dgm:spPr/>
      <dgm:t>
        <a:bodyPr/>
        <a:lstStyle/>
        <a:p>
          <a:endParaRPr lang="zh-TW" altLang="en-US"/>
        </a:p>
      </dgm:t>
    </dgm:pt>
    <dgm:pt modelId="{42BE4505-8922-4282-97DF-3859009CF390}" type="pres">
      <dgm:prSet presAssocID="{6F7DF680-B6EF-42AF-8163-C6AD054590FB}" presName="hierChild4" presStyleCnt="0"/>
      <dgm:spPr/>
    </dgm:pt>
    <dgm:pt modelId="{5AD22900-F44C-470F-8763-5155335D1DDF}" type="pres">
      <dgm:prSet presAssocID="{6F7DF680-B6EF-42AF-8163-C6AD054590FB}" presName="hierChild5" presStyleCnt="0"/>
      <dgm:spPr/>
    </dgm:pt>
    <dgm:pt modelId="{D89F2381-387E-405F-A623-EC80E6A8DCC8}" type="pres">
      <dgm:prSet presAssocID="{23673620-1BF9-433F-9395-55F3A39C3E8E}" presName="hierChild5" presStyleCnt="0"/>
      <dgm:spPr/>
    </dgm:pt>
    <dgm:pt modelId="{7E7FB168-15A5-4096-9653-2D169C192F5C}" type="pres">
      <dgm:prSet presAssocID="{6ECF3F5E-A5F3-4BFF-B439-21030F133A62}" presName="Name37" presStyleLbl="parChTrans1D3" presStyleIdx="3" presStyleCnt="4"/>
      <dgm:spPr/>
      <dgm:t>
        <a:bodyPr/>
        <a:lstStyle/>
        <a:p>
          <a:endParaRPr lang="zh-TW" altLang="en-US"/>
        </a:p>
      </dgm:t>
    </dgm:pt>
    <dgm:pt modelId="{82EABF9A-D8CD-4CEB-B25A-134AC51F2E4C}" type="pres">
      <dgm:prSet presAssocID="{D68D8D38-4399-4FE8-B9FD-8287944968E9}" presName="hierRoot2" presStyleCnt="0">
        <dgm:presLayoutVars>
          <dgm:hierBranch val="l"/>
        </dgm:presLayoutVars>
      </dgm:prSet>
      <dgm:spPr/>
    </dgm:pt>
    <dgm:pt modelId="{5B29AE7A-3219-4F68-8856-D685E55A07B2}" type="pres">
      <dgm:prSet presAssocID="{D68D8D38-4399-4FE8-B9FD-8287944968E9}" presName="rootComposite" presStyleCnt="0"/>
      <dgm:spPr/>
    </dgm:pt>
    <dgm:pt modelId="{93CD0FA3-ACAA-4AD7-949D-723A33F0D4A5}" type="pres">
      <dgm:prSet presAssocID="{D68D8D38-4399-4FE8-B9FD-8287944968E9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998BDB-FAB4-4707-A066-78389FED6C6C}" type="pres">
      <dgm:prSet presAssocID="{D68D8D38-4399-4FE8-B9FD-8287944968E9}" presName="rootConnector" presStyleLbl="node3" presStyleIdx="3" presStyleCnt="4"/>
      <dgm:spPr/>
      <dgm:t>
        <a:bodyPr/>
        <a:lstStyle/>
        <a:p>
          <a:endParaRPr lang="zh-TW" altLang="en-US"/>
        </a:p>
      </dgm:t>
    </dgm:pt>
    <dgm:pt modelId="{2FCBF877-04C2-43DA-B884-756A70741603}" type="pres">
      <dgm:prSet presAssocID="{D68D8D38-4399-4FE8-B9FD-8287944968E9}" presName="hierChild4" presStyleCnt="0"/>
      <dgm:spPr/>
    </dgm:pt>
    <dgm:pt modelId="{324E14EE-033F-8142-8BAA-A395BB17B458}" type="pres">
      <dgm:prSet presAssocID="{3430D4CB-4B84-45C7-938D-80E51AA93BDA}" presName="Name50" presStyleLbl="parChTrans1D4" presStyleIdx="17" presStyleCnt="21"/>
      <dgm:spPr/>
      <dgm:t>
        <a:bodyPr/>
        <a:lstStyle/>
        <a:p>
          <a:endParaRPr lang="zh-TW" altLang="en-US"/>
        </a:p>
      </dgm:t>
    </dgm:pt>
    <dgm:pt modelId="{FD79E15D-DFC2-48C5-A1B6-2797898B03BA}" type="pres">
      <dgm:prSet presAssocID="{AEB772CB-3672-4D20-9770-76005C5665F2}" presName="hierRoot2" presStyleCnt="0">
        <dgm:presLayoutVars>
          <dgm:hierBranch val="init"/>
        </dgm:presLayoutVars>
      </dgm:prSet>
      <dgm:spPr/>
    </dgm:pt>
    <dgm:pt modelId="{A0260166-B133-4606-A2DB-AEABF78FCC9C}" type="pres">
      <dgm:prSet presAssocID="{AEB772CB-3672-4D20-9770-76005C5665F2}" presName="rootComposite" presStyleCnt="0"/>
      <dgm:spPr/>
    </dgm:pt>
    <dgm:pt modelId="{94E627BD-EDED-4D1D-83DB-A0CA7CE6A17D}" type="pres">
      <dgm:prSet presAssocID="{AEB772CB-3672-4D20-9770-76005C5665F2}" presName="rootText" presStyleLbl="node4" presStyleIdx="17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D3ECC93-AFB2-4186-9BA0-9355C8777BAA}" type="pres">
      <dgm:prSet presAssocID="{AEB772CB-3672-4D20-9770-76005C5665F2}" presName="rootConnector" presStyleLbl="node4" presStyleIdx="17" presStyleCnt="21"/>
      <dgm:spPr/>
      <dgm:t>
        <a:bodyPr/>
        <a:lstStyle/>
        <a:p>
          <a:endParaRPr lang="zh-TW" altLang="en-US"/>
        </a:p>
      </dgm:t>
    </dgm:pt>
    <dgm:pt modelId="{094907AC-EB74-40F2-A759-ED176EC5AC85}" type="pres">
      <dgm:prSet presAssocID="{AEB772CB-3672-4D20-9770-76005C5665F2}" presName="hierChild4" presStyleCnt="0"/>
      <dgm:spPr/>
    </dgm:pt>
    <dgm:pt modelId="{DAC4DCE9-F231-41B7-A1C5-37BF3BBB75F6}" type="pres">
      <dgm:prSet presAssocID="{AEB772CB-3672-4D20-9770-76005C5665F2}" presName="hierChild5" presStyleCnt="0"/>
      <dgm:spPr/>
    </dgm:pt>
    <dgm:pt modelId="{AFC19090-FFD7-174A-B28D-C411574D21BA}" type="pres">
      <dgm:prSet presAssocID="{FAA88F87-B231-49FC-BA64-FF6348D8223A}" presName="Name50" presStyleLbl="parChTrans1D4" presStyleIdx="18" presStyleCnt="21"/>
      <dgm:spPr/>
      <dgm:t>
        <a:bodyPr/>
        <a:lstStyle/>
        <a:p>
          <a:endParaRPr lang="zh-TW" altLang="en-US"/>
        </a:p>
      </dgm:t>
    </dgm:pt>
    <dgm:pt modelId="{FF1E7CD3-CF01-4C1F-BD7A-D024E0E9A257}" type="pres">
      <dgm:prSet presAssocID="{7734AE7F-723B-4B30-A5DE-B2F7BC8BA344}" presName="hierRoot2" presStyleCnt="0">
        <dgm:presLayoutVars>
          <dgm:hierBranch val="init"/>
        </dgm:presLayoutVars>
      </dgm:prSet>
      <dgm:spPr/>
    </dgm:pt>
    <dgm:pt modelId="{99FA112B-0A19-4EAD-A509-3F8B6CA027E9}" type="pres">
      <dgm:prSet presAssocID="{7734AE7F-723B-4B30-A5DE-B2F7BC8BA344}" presName="rootComposite" presStyleCnt="0"/>
      <dgm:spPr/>
    </dgm:pt>
    <dgm:pt modelId="{38D3CE06-AE00-4934-86F6-98CEA846BDAB}" type="pres">
      <dgm:prSet presAssocID="{7734AE7F-723B-4B30-A5DE-B2F7BC8BA344}" presName="rootText" presStyleLbl="node4" presStyleIdx="18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E22E7A9-7941-49B2-85E3-5A8E79C334FE}" type="pres">
      <dgm:prSet presAssocID="{7734AE7F-723B-4B30-A5DE-B2F7BC8BA344}" presName="rootConnector" presStyleLbl="node4" presStyleIdx="18" presStyleCnt="21"/>
      <dgm:spPr/>
      <dgm:t>
        <a:bodyPr/>
        <a:lstStyle/>
        <a:p>
          <a:endParaRPr lang="zh-TW" altLang="en-US"/>
        </a:p>
      </dgm:t>
    </dgm:pt>
    <dgm:pt modelId="{CCB5D532-9DFD-4232-852F-AA744835A323}" type="pres">
      <dgm:prSet presAssocID="{7734AE7F-723B-4B30-A5DE-B2F7BC8BA344}" presName="hierChild4" presStyleCnt="0"/>
      <dgm:spPr/>
    </dgm:pt>
    <dgm:pt modelId="{2529C41A-A781-41B3-8BB4-7636E4B4F714}" type="pres">
      <dgm:prSet presAssocID="{7734AE7F-723B-4B30-A5DE-B2F7BC8BA344}" presName="hierChild5" presStyleCnt="0"/>
      <dgm:spPr/>
    </dgm:pt>
    <dgm:pt modelId="{5B1F107C-A531-604B-A79C-41D6EC5D7373}" type="pres">
      <dgm:prSet presAssocID="{B85CEC35-EDA7-4DFC-AC46-B0FE42407205}" presName="Name50" presStyleLbl="parChTrans1D4" presStyleIdx="19" presStyleCnt="21"/>
      <dgm:spPr/>
      <dgm:t>
        <a:bodyPr/>
        <a:lstStyle/>
        <a:p>
          <a:endParaRPr lang="zh-TW" altLang="en-US"/>
        </a:p>
      </dgm:t>
    </dgm:pt>
    <dgm:pt modelId="{15F515F2-2067-44DB-97BF-7780B394F50B}" type="pres">
      <dgm:prSet presAssocID="{6D1A84E5-DD83-4285-869D-0497FC3824ED}" presName="hierRoot2" presStyleCnt="0">
        <dgm:presLayoutVars>
          <dgm:hierBranch val="init"/>
        </dgm:presLayoutVars>
      </dgm:prSet>
      <dgm:spPr/>
    </dgm:pt>
    <dgm:pt modelId="{C846A9C7-D50D-4604-AB7C-3B662FE8AAAC}" type="pres">
      <dgm:prSet presAssocID="{6D1A84E5-DD83-4285-869D-0497FC3824ED}" presName="rootComposite" presStyleCnt="0"/>
      <dgm:spPr/>
    </dgm:pt>
    <dgm:pt modelId="{C04F4522-57AC-42C2-A88F-F4B9B99EE3F6}" type="pres">
      <dgm:prSet presAssocID="{6D1A84E5-DD83-4285-869D-0497FC3824ED}" presName="rootText" presStyleLbl="node4" presStyleIdx="19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809A78E-6ADE-4D13-89C9-9C3A718FDD4E}" type="pres">
      <dgm:prSet presAssocID="{6D1A84E5-DD83-4285-869D-0497FC3824ED}" presName="rootConnector" presStyleLbl="node4" presStyleIdx="19" presStyleCnt="21"/>
      <dgm:spPr/>
      <dgm:t>
        <a:bodyPr/>
        <a:lstStyle/>
        <a:p>
          <a:endParaRPr lang="zh-TW" altLang="en-US"/>
        </a:p>
      </dgm:t>
    </dgm:pt>
    <dgm:pt modelId="{A29C5634-8367-48A5-A405-BEFD940C397D}" type="pres">
      <dgm:prSet presAssocID="{6D1A84E5-DD83-4285-869D-0497FC3824ED}" presName="hierChild4" presStyleCnt="0"/>
      <dgm:spPr/>
    </dgm:pt>
    <dgm:pt modelId="{2CE11E89-A450-4C2B-AB01-A8D1E5FFDB91}" type="pres">
      <dgm:prSet presAssocID="{6D1A84E5-DD83-4285-869D-0497FC3824ED}" presName="hierChild5" presStyleCnt="0"/>
      <dgm:spPr/>
    </dgm:pt>
    <dgm:pt modelId="{5332AC18-124C-444A-8834-68DE8795640F}" type="pres">
      <dgm:prSet presAssocID="{191E3EC4-DC50-4126-9E81-6BCB0593FC37}" presName="Name50" presStyleLbl="parChTrans1D4" presStyleIdx="20" presStyleCnt="21"/>
      <dgm:spPr/>
      <dgm:t>
        <a:bodyPr/>
        <a:lstStyle/>
        <a:p>
          <a:endParaRPr lang="zh-TW" altLang="en-US"/>
        </a:p>
      </dgm:t>
    </dgm:pt>
    <dgm:pt modelId="{A443A483-C936-4019-9AD5-66D38290ADE4}" type="pres">
      <dgm:prSet presAssocID="{20F3F5E9-E55F-499B-91A9-277ADC4A36D6}" presName="hierRoot2" presStyleCnt="0">
        <dgm:presLayoutVars>
          <dgm:hierBranch val="init"/>
        </dgm:presLayoutVars>
      </dgm:prSet>
      <dgm:spPr/>
    </dgm:pt>
    <dgm:pt modelId="{E71C02AD-4893-4685-AE85-60FFC1F25368}" type="pres">
      <dgm:prSet presAssocID="{20F3F5E9-E55F-499B-91A9-277ADC4A36D6}" presName="rootComposite" presStyleCnt="0"/>
      <dgm:spPr/>
    </dgm:pt>
    <dgm:pt modelId="{C5260A38-9DC2-4176-BE96-C899F46A720E}" type="pres">
      <dgm:prSet presAssocID="{20F3F5E9-E55F-499B-91A9-277ADC4A36D6}" presName="rootText" presStyleLbl="node4" presStyleIdx="20" presStyleCnt="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10C3CC-5BE3-4D8A-AE58-BF3BBD81D750}" type="pres">
      <dgm:prSet presAssocID="{20F3F5E9-E55F-499B-91A9-277ADC4A36D6}" presName="rootConnector" presStyleLbl="node4" presStyleIdx="20" presStyleCnt="21"/>
      <dgm:spPr/>
      <dgm:t>
        <a:bodyPr/>
        <a:lstStyle/>
        <a:p>
          <a:endParaRPr lang="zh-TW" altLang="en-US"/>
        </a:p>
      </dgm:t>
    </dgm:pt>
    <dgm:pt modelId="{B1EF1322-5E46-491C-B974-F716E4BA116A}" type="pres">
      <dgm:prSet presAssocID="{20F3F5E9-E55F-499B-91A9-277ADC4A36D6}" presName="hierChild4" presStyleCnt="0"/>
      <dgm:spPr/>
    </dgm:pt>
    <dgm:pt modelId="{C2D692C4-68C5-4D7C-AF28-DE88555E9B7D}" type="pres">
      <dgm:prSet presAssocID="{20F3F5E9-E55F-499B-91A9-277ADC4A36D6}" presName="hierChild5" presStyleCnt="0"/>
      <dgm:spPr/>
    </dgm:pt>
    <dgm:pt modelId="{A2806CDF-73C2-4B38-9DED-CD77A4DC7716}" type="pres">
      <dgm:prSet presAssocID="{D68D8D38-4399-4FE8-B9FD-8287944968E9}" presName="hierChild5" presStyleCnt="0"/>
      <dgm:spPr/>
    </dgm:pt>
    <dgm:pt modelId="{011A51ED-ACEF-4A87-BE87-28FBF5171E8D}" type="pres">
      <dgm:prSet presAssocID="{A775B7B4-055C-4751-A35F-283D5D3D0D43}" presName="hierChild5" presStyleCnt="0"/>
      <dgm:spPr/>
    </dgm:pt>
    <dgm:pt modelId="{385259D2-243B-4A25-BAC7-AB3E59530BB6}" type="pres">
      <dgm:prSet presAssocID="{C87DDA70-EF96-4A6E-91D3-08EC75F7639B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9D9E30F0-FF46-4082-A4BF-30F608C88AF7}" type="pres">
      <dgm:prSet presAssocID="{66C4D252-84EC-4E1B-AFCF-E021C61B641C}" presName="hierRoot2" presStyleCnt="0">
        <dgm:presLayoutVars>
          <dgm:hierBranch val="init"/>
        </dgm:presLayoutVars>
      </dgm:prSet>
      <dgm:spPr/>
    </dgm:pt>
    <dgm:pt modelId="{79E98F4F-658F-4C82-93DA-8753936385DD}" type="pres">
      <dgm:prSet presAssocID="{66C4D252-84EC-4E1B-AFCF-E021C61B641C}" presName="rootComposite" presStyleCnt="0"/>
      <dgm:spPr/>
    </dgm:pt>
    <dgm:pt modelId="{4D07B136-3BF5-4190-99FC-036E1485BBF7}" type="pres">
      <dgm:prSet presAssocID="{66C4D252-84EC-4E1B-AFCF-E021C61B641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36123BD-0E0E-470E-A1EF-3B9E217A4C61}" type="pres">
      <dgm:prSet presAssocID="{66C4D252-84EC-4E1B-AFCF-E021C61B641C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A0FC3A78-D451-40BF-96B2-083297837DA5}" type="pres">
      <dgm:prSet presAssocID="{66C4D252-84EC-4E1B-AFCF-E021C61B641C}" presName="hierChild4" presStyleCnt="0"/>
      <dgm:spPr/>
    </dgm:pt>
    <dgm:pt modelId="{F4D856E4-EE5D-4A7E-BA26-4A41C897A112}" type="pres">
      <dgm:prSet presAssocID="{66C4D252-84EC-4E1B-AFCF-E021C61B641C}" presName="hierChild5" presStyleCnt="0"/>
      <dgm:spPr/>
    </dgm:pt>
    <dgm:pt modelId="{4B64A891-2CF7-0547-831A-D42BF8673D82}" type="pres">
      <dgm:prSet presAssocID="{24FF0020-8E61-467B-9A19-2DFB246720E6}" presName="hierChild3" presStyleCnt="0"/>
      <dgm:spPr/>
    </dgm:pt>
  </dgm:ptLst>
  <dgm:cxnLst>
    <dgm:cxn modelId="{46017C8D-23A5-F64D-AEE4-8767F68988CA}" type="presOf" srcId="{11867217-8061-4805-8228-836945D67FF2}" destId="{1388214D-C4C3-423D-8FCD-172051525E1E}" srcOrd="0" destOrd="0" presId="urn:microsoft.com/office/officeart/2005/8/layout/orgChart1"/>
    <dgm:cxn modelId="{BB1B7804-9B20-534F-B481-FA2828DFE665}" type="presOf" srcId="{6F7DF680-B6EF-42AF-8163-C6AD054590FB}" destId="{9A523FDF-DDDA-41A9-9C1F-6F95EB72644B}" srcOrd="1" destOrd="0" presId="urn:microsoft.com/office/officeart/2005/8/layout/orgChart1"/>
    <dgm:cxn modelId="{52AAD943-3497-7844-A705-06104782B61E}" type="presOf" srcId="{D68D8D38-4399-4FE8-B9FD-8287944968E9}" destId="{07998BDB-FAB4-4707-A066-78389FED6C6C}" srcOrd="1" destOrd="0" presId="urn:microsoft.com/office/officeart/2005/8/layout/orgChart1"/>
    <dgm:cxn modelId="{543EF311-5592-4094-AB27-8C8223EFD7AD}" srcId="{2AA0F869-840E-425D-8D38-731638AEF528}" destId="{F8D973DC-11C2-4A04-8257-A37C96CC4610}" srcOrd="0" destOrd="0" parTransId="{A657BA57-C70D-4882-9938-7641E4FCCC89}" sibTransId="{34F5191C-D096-4161-8E5F-4209714605A0}"/>
    <dgm:cxn modelId="{5D4F0B29-5554-4A4F-B0AD-A8C68D37D94F}" type="presOf" srcId="{7734AE7F-723B-4B30-A5DE-B2F7BC8BA344}" destId="{4E22E7A9-7941-49B2-85E3-5A8E79C334FE}" srcOrd="1" destOrd="0" presId="urn:microsoft.com/office/officeart/2005/8/layout/orgChart1"/>
    <dgm:cxn modelId="{1EA52540-A7E1-4656-A742-67C5A9DA66BF}" srcId="{51C93F1A-B39F-4FB1-B551-4D60960CFAFE}" destId="{B404AF0B-C58B-462C-A218-CCFF390D1A13}" srcOrd="0" destOrd="0" parTransId="{B11B6E18-8BAA-4241-B493-6861E9496F6D}" sibTransId="{F2E15DAE-03FF-4B89-8A2A-C5FD01076DE5}"/>
    <dgm:cxn modelId="{5091BC21-1510-0C45-B110-ADF8D2807CBC}" type="presOf" srcId="{28533D1A-78D1-47C7-893D-D366019E6612}" destId="{0F830962-A70E-462A-9162-236B19B05C32}" srcOrd="0" destOrd="0" presId="urn:microsoft.com/office/officeart/2005/8/layout/orgChart1"/>
    <dgm:cxn modelId="{C1590AC8-C654-CB4A-8F30-43DF06AE9EB5}" type="presOf" srcId="{59C7DEE3-A21B-43FC-9CC5-088C2B4769AE}" destId="{9B2C7AC5-24F4-4811-BC25-1E3D8761E2E5}" srcOrd="1" destOrd="0" presId="urn:microsoft.com/office/officeart/2005/8/layout/orgChart1"/>
    <dgm:cxn modelId="{9286288A-495C-5541-9FD1-300DDACDCC09}" type="presOf" srcId="{6D1A84E5-DD83-4285-869D-0497FC3824ED}" destId="{0809A78E-6ADE-4D13-89C9-9C3A718FDD4E}" srcOrd="1" destOrd="0" presId="urn:microsoft.com/office/officeart/2005/8/layout/orgChart1"/>
    <dgm:cxn modelId="{DD3DA83D-D3E3-4D71-9A74-DF23D32CF065}" srcId="{D68D8D38-4399-4FE8-B9FD-8287944968E9}" destId="{7734AE7F-723B-4B30-A5DE-B2F7BC8BA344}" srcOrd="1" destOrd="0" parTransId="{FAA88F87-B231-49FC-BA64-FF6348D8223A}" sibTransId="{AC421888-1F89-411D-9FE3-1C89E789E44E}"/>
    <dgm:cxn modelId="{9F609C60-8A4F-874C-AA76-DAC719F50139}" type="presOf" srcId="{51C93F1A-B39F-4FB1-B551-4D60960CFAFE}" destId="{E0CF0EF6-7DA5-4569-9529-4D752E1D65B6}" srcOrd="0" destOrd="0" presId="urn:microsoft.com/office/officeart/2005/8/layout/orgChart1"/>
    <dgm:cxn modelId="{AD6966F5-DEFE-2C47-90CA-8033208E0146}" type="presOf" srcId="{8B044103-820C-49F4-BC9C-81F4A5A39E3A}" destId="{3D358E1B-4041-4C00-B431-30FBF7995FEB}" srcOrd="1" destOrd="0" presId="urn:microsoft.com/office/officeart/2005/8/layout/orgChart1"/>
    <dgm:cxn modelId="{51089DAB-669E-7247-ABEA-EFE2607FE1C0}" type="presOf" srcId="{23673620-1BF9-433F-9395-55F3A39C3E8E}" destId="{05CEF468-EB0C-4176-96DB-F15C39F6249F}" srcOrd="1" destOrd="0" presId="urn:microsoft.com/office/officeart/2005/8/layout/orgChart1"/>
    <dgm:cxn modelId="{0E1DBC80-26C5-1E46-9FEE-D3BB42A0006F}" type="presOf" srcId="{D760007A-2B09-4FF6-A735-4E028B776DC8}" destId="{DDF44A0A-D80E-44BC-B7A3-B40A40B582EE}" srcOrd="0" destOrd="0" presId="urn:microsoft.com/office/officeart/2005/8/layout/orgChart1"/>
    <dgm:cxn modelId="{84F95275-9EA4-4CC5-9F23-FB28A5E29FF6}" srcId="{2AA0F869-840E-425D-8D38-731638AEF528}" destId="{6A05A923-40A8-43B8-A71F-96C2A376AB57}" srcOrd="2" destOrd="0" parTransId="{D760007A-2B09-4FF6-A735-4E028B776DC8}" sibTransId="{EDBBCB00-AC60-4E91-ADB3-C2D5206E8BC5}"/>
    <dgm:cxn modelId="{B3DD6C83-B697-0248-843C-397EE4D8B685}" type="presOf" srcId="{6A05A923-40A8-43B8-A71F-96C2A376AB57}" destId="{3C86B3A5-5561-4C1F-8D45-D34F5FCCA019}" srcOrd="0" destOrd="0" presId="urn:microsoft.com/office/officeart/2005/8/layout/orgChart1"/>
    <dgm:cxn modelId="{C8C1F966-BD09-4A60-B294-86E485FCE8C9}" srcId="{A775B7B4-055C-4751-A35F-283D5D3D0D43}" destId="{23673620-1BF9-433F-9395-55F3A39C3E8E}" srcOrd="2" destOrd="0" parTransId="{24050CBF-3133-4A5A-92DB-F0C7DC85C01F}" sibTransId="{6A2A085E-E0DE-4A7C-8BC2-4D4042EDD810}"/>
    <dgm:cxn modelId="{03FF2D0C-AD43-4B60-A4F4-A3F8CC8D524E}" srcId="{2AA0F869-840E-425D-8D38-731638AEF528}" destId="{1CC32226-930B-478D-90CD-E7E18740B095}" srcOrd="1" destOrd="0" parTransId="{28533D1A-78D1-47C7-893D-D366019E6612}" sibTransId="{55330105-F02A-4D9A-94CF-680D34F641CF}"/>
    <dgm:cxn modelId="{A0279370-54FF-4F40-8286-DB4AC315B6F5}" srcId="{2AA0F869-840E-425D-8D38-731638AEF528}" destId="{161DFE0F-DB7E-4D74-BC0A-FA08E90A6F27}" srcOrd="3" destOrd="0" parTransId="{08BA887C-632E-48EF-8399-EF14F3214718}" sibTransId="{741959F7-D2EA-4962-A9ED-4CF9F895473C}"/>
    <dgm:cxn modelId="{CBE8225C-4440-F548-A8FF-274CDADA8B87}" type="presOf" srcId="{38C209C2-C3E7-4D8B-AC7D-019015AE5DFD}" destId="{37A95CE3-447B-A045-877F-7563D0073866}" srcOrd="0" destOrd="0" presId="urn:microsoft.com/office/officeart/2005/8/layout/orgChart1"/>
    <dgm:cxn modelId="{C052118F-60A6-0D47-BC32-9634DF5C09B8}" type="presOf" srcId="{6F7DF680-B6EF-42AF-8163-C6AD054590FB}" destId="{2F157510-FCF1-42E8-9C9A-D01731FBEF9C}" srcOrd="0" destOrd="0" presId="urn:microsoft.com/office/officeart/2005/8/layout/orgChart1"/>
    <dgm:cxn modelId="{E2B3D7C3-66BD-4C89-81C1-4AC2909B96DD}" srcId="{23673620-1BF9-433F-9395-55F3A39C3E8E}" destId="{28CBCE64-754A-4052-AD9D-7E7CC8B10FBC}" srcOrd="1" destOrd="0" parTransId="{AA3581BE-D5FF-4F4D-8DD5-EA35C76DBD59}" sibTransId="{FC77FAEE-8297-4965-85FE-448970C11781}"/>
    <dgm:cxn modelId="{6987E879-3DE4-C942-808D-7990617EF850}" type="presOf" srcId="{1CC32226-930B-478D-90CD-E7E18740B095}" destId="{F2678B94-60D7-4DA2-A7D8-8A7691513D88}" srcOrd="0" destOrd="0" presId="urn:microsoft.com/office/officeart/2005/8/layout/orgChart1"/>
    <dgm:cxn modelId="{2FD932BC-6A65-B54C-A9E1-A92BF96B8A8A}" type="presOf" srcId="{A775B7B4-055C-4751-A35F-283D5D3D0D43}" destId="{80B0FC09-70DD-4B00-B8A1-0915B71CF02F}" srcOrd="0" destOrd="0" presId="urn:microsoft.com/office/officeart/2005/8/layout/orgChart1"/>
    <dgm:cxn modelId="{BDBD6721-D39B-F643-A30D-CDF23A21FE5E}" type="presOf" srcId="{08BA887C-632E-48EF-8399-EF14F3214718}" destId="{C1585730-D821-4C01-9153-35A1317C2CD3}" srcOrd="0" destOrd="0" presId="urn:microsoft.com/office/officeart/2005/8/layout/orgChart1"/>
    <dgm:cxn modelId="{8CF76A62-6698-3442-AB40-E561F9E50DDF}" type="presOf" srcId="{4A9CFB56-317E-4BA4-8B55-000539BE6437}" destId="{D2890716-53A7-4F33-A972-F5E540A8B034}" srcOrd="0" destOrd="0" presId="urn:microsoft.com/office/officeart/2005/8/layout/orgChart1"/>
    <dgm:cxn modelId="{CE7D2188-84FB-4F80-89BC-FDCECBD6EAD6}" srcId="{2AA0F869-840E-425D-8D38-731638AEF528}" destId="{8B044103-820C-49F4-BC9C-81F4A5A39E3A}" srcOrd="4" destOrd="0" parTransId="{8C379AEF-E8DB-41A4-99CF-00C783741BD1}" sibTransId="{23D23D4B-E9CC-415C-B728-E4E539232278}"/>
    <dgm:cxn modelId="{CB73BD07-BE8A-3441-BAB0-601D17FB5CCD}" type="presOf" srcId="{B404AF0B-C58B-462C-A218-CCFF390D1A13}" destId="{AF0A0F3E-84BA-4895-A734-E1148BE2D389}" srcOrd="1" destOrd="0" presId="urn:microsoft.com/office/officeart/2005/8/layout/orgChart1"/>
    <dgm:cxn modelId="{31CF4D43-A94A-7748-B5F4-CF53850F3558}" type="presOf" srcId="{C87DDA70-EF96-4A6E-91D3-08EC75F7639B}" destId="{385259D2-243B-4A25-BAC7-AB3E59530BB6}" srcOrd="0" destOrd="0" presId="urn:microsoft.com/office/officeart/2005/8/layout/orgChart1"/>
    <dgm:cxn modelId="{25A193E0-2F41-CD42-849F-296CCFA95A48}" type="presOf" srcId="{28CBCE64-754A-4052-AD9D-7E7CC8B10FBC}" destId="{3095A4BF-03A6-4F74-9FFF-57F9F3811478}" srcOrd="1" destOrd="0" presId="urn:microsoft.com/office/officeart/2005/8/layout/orgChart1"/>
    <dgm:cxn modelId="{20B99F63-D402-44EB-945B-709DF03EF862}" srcId="{2AA0F869-840E-425D-8D38-731638AEF528}" destId="{ECE85F28-6DE8-4B68-8681-0EC0517B30A5}" srcOrd="5" destOrd="0" parTransId="{8B018378-636F-4ADE-B540-FAD05D5F975B}" sibTransId="{A488E590-85D4-48A7-AAE6-48795E6275B7}"/>
    <dgm:cxn modelId="{F166DBE0-79A9-4561-BCD2-7DD505A2465E}" srcId="{24FF0020-8E61-467B-9A19-2DFB246720E6}" destId="{A775B7B4-055C-4751-A35F-283D5D3D0D43}" srcOrd="1" destOrd="0" parTransId="{C46BE34C-7105-4818-AD39-7946EA7C5E11}" sibTransId="{1E9C14EB-F2CF-40E4-BDBD-BE1263572AEC}"/>
    <dgm:cxn modelId="{E8BA1F30-88A6-4497-A04F-9B7911F74CC5}" srcId="{23673620-1BF9-433F-9395-55F3A39C3E8E}" destId="{585DB759-E8AB-4293-906D-01CE8470EFD0}" srcOrd="0" destOrd="0" parTransId="{42DF53AE-3271-4E0F-A24A-ACC1410293F8}" sibTransId="{14150F0C-E46D-488A-8262-6EAE487FB5FA}"/>
    <dgm:cxn modelId="{63E75388-D323-CE4B-B1A2-F24905F83AE2}" type="presOf" srcId="{585DB759-E8AB-4293-906D-01CE8470EFD0}" destId="{B4D58D78-8381-40E3-BA72-CAFFE9F8FEAD}" srcOrd="0" destOrd="0" presId="urn:microsoft.com/office/officeart/2005/8/layout/orgChart1"/>
    <dgm:cxn modelId="{278A97B2-963B-8748-A52C-C02CE27E7610}" type="presOf" srcId="{A657BA57-C70D-4882-9938-7641E4FCCC89}" destId="{487F9E52-AC7D-4610-996D-3F6199EF7236}" srcOrd="0" destOrd="0" presId="urn:microsoft.com/office/officeart/2005/8/layout/orgChart1"/>
    <dgm:cxn modelId="{677A74D6-5E47-DB4A-8431-4BED54DD5445}" type="presOf" srcId="{20F3F5E9-E55F-499B-91A9-277ADC4A36D6}" destId="{C5260A38-9DC2-4176-BE96-C899F46A720E}" srcOrd="0" destOrd="0" presId="urn:microsoft.com/office/officeart/2005/8/layout/orgChart1"/>
    <dgm:cxn modelId="{279A6079-AB12-F940-B2BD-D2AA53EF1225}" type="presOf" srcId="{6A05A923-40A8-43B8-A71F-96C2A376AB57}" destId="{B9FB9696-DF2B-4FEB-B905-462F2B5E0394}" srcOrd="1" destOrd="0" presId="urn:microsoft.com/office/officeart/2005/8/layout/orgChart1"/>
    <dgm:cxn modelId="{454A9788-7A42-404B-AD6D-8FAB7270AEF8}" type="presOf" srcId="{58B0D97B-8946-4D11-A763-2EF40B872322}" destId="{9A2902D1-A69F-4EB7-A464-0AD741A8620B}" srcOrd="1" destOrd="0" presId="urn:microsoft.com/office/officeart/2005/8/layout/orgChart1"/>
    <dgm:cxn modelId="{D6AD478F-2873-B848-B49C-0B46975AB2B7}" type="presOf" srcId="{42DF53AE-3271-4E0F-A24A-ACC1410293F8}" destId="{25BAD212-7184-0345-8BE7-3C471ED386EF}" srcOrd="0" destOrd="0" presId="urn:microsoft.com/office/officeart/2005/8/layout/orgChart1"/>
    <dgm:cxn modelId="{DB78DB7B-FA12-4FE9-9556-AC420C491A42}" srcId="{23673620-1BF9-433F-9395-55F3A39C3E8E}" destId="{9BE42C87-76F3-4B99-90D4-5CF33811DDE2}" srcOrd="2" destOrd="0" parTransId="{38C209C2-C3E7-4D8B-AC7D-019015AE5DFD}" sibTransId="{B2C78983-4DBD-4D1C-A0BA-5E72D2B53CBB}"/>
    <dgm:cxn modelId="{FAE94EFB-8D5F-5F47-B85F-D3EDB950C778}" type="presOf" srcId="{C46BE34C-7105-4818-AD39-7946EA7C5E11}" destId="{988C3EB8-E99F-46D9-8320-E130050C9BCB}" srcOrd="0" destOrd="0" presId="urn:microsoft.com/office/officeart/2005/8/layout/orgChart1"/>
    <dgm:cxn modelId="{E9C3EE5D-7500-457F-AAB2-5CC1319C8911}" srcId="{34D75309-33F9-4D2E-8878-46CA79675B32}" destId="{38D5DB12-2626-40A7-9344-76338C3CB154}" srcOrd="1" destOrd="0" parTransId="{02E744CE-3ED4-4BA5-AFC4-8B3B646F988D}" sibTransId="{4E09EF83-380B-43FC-8215-31AB5F369EE8}"/>
    <dgm:cxn modelId="{7EDF8C55-50AD-B74C-8EAD-95905A2FCE8D}" type="presOf" srcId="{28CBCE64-754A-4052-AD9D-7E7CC8B10FBC}" destId="{9F58030D-4A5F-4713-B016-F82722958F42}" srcOrd="0" destOrd="0" presId="urn:microsoft.com/office/officeart/2005/8/layout/orgChart1"/>
    <dgm:cxn modelId="{2402E30C-FE95-DE49-8250-7E961ABE16A6}" type="presOf" srcId="{38D5DB12-2626-40A7-9344-76338C3CB154}" destId="{0C90AC70-EB32-4FA0-BBB7-ED03D3F61C0B}" srcOrd="1" destOrd="0" presId="urn:microsoft.com/office/officeart/2005/8/layout/orgChart1"/>
    <dgm:cxn modelId="{2940A274-19ED-9C40-A6B0-1D28124AAA43}" type="presOf" srcId="{34D75309-33F9-4D2E-8878-46CA79675B32}" destId="{EDA8C958-6834-4561-9199-D2D6CA3394F0}" srcOrd="0" destOrd="0" presId="urn:microsoft.com/office/officeart/2005/8/layout/orgChart1"/>
    <dgm:cxn modelId="{2C83F1EC-47EA-A841-98D3-93F9C2F9601E}" srcId="{2AA0F869-840E-425D-8D38-731638AEF528}" destId="{C668A205-2EEF-084E-9B56-68FC02D7734A}" srcOrd="7" destOrd="0" parTransId="{62EFA305-472E-3F44-A54A-C493D038721A}" sibTransId="{4692699A-8C82-1347-88A4-027374F636C3}"/>
    <dgm:cxn modelId="{F016966A-290C-4CAD-9D40-73FCB06A0904}" srcId="{34D75309-33F9-4D2E-8878-46CA79675B32}" destId="{11867217-8061-4805-8228-836945D67FF2}" srcOrd="0" destOrd="0" parTransId="{649AAD09-E022-4425-A9DD-AA034DA23DB6}" sibTransId="{19735DC1-4EFD-4BAE-9D04-7555A866802C}"/>
    <dgm:cxn modelId="{0E652935-9D7D-AD42-9196-7DF224FF76CF}" type="presOf" srcId="{AEB772CB-3672-4D20-9770-76005C5665F2}" destId="{ED3ECC93-AFB2-4186-9BA0-9355C8777BAA}" srcOrd="1" destOrd="0" presId="urn:microsoft.com/office/officeart/2005/8/layout/orgChart1"/>
    <dgm:cxn modelId="{31A277C5-C492-4A48-95B5-DA68DE791A9E}" type="presOf" srcId="{8B044103-820C-49F4-BC9C-81F4A5A39E3A}" destId="{23F2B320-3548-45C5-9A26-DBCF5BA016D9}" srcOrd="0" destOrd="0" presId="urn:microsoft.com/office/officeart/2005/8/layout/orgChart1"/>
    <dgm:cxn modelId="{6253D75E-D418-D341-A00A-7BD6036D6E97}" type="presOf" srcId="{59C7DEE3-A21B-43FC-9CC5-088C2B4769AE}" destId="{B81658E4-4895-4295-8952-E99C5A5F03B6}" srcOrd="0" destOrd="0" presId="urn:microsoft.com/office/officeart/2005/8/layout/orgChart1"/>
    <dgm:cxn modelId="{4207B14B-F2E2-3640-A3DE-7E10B0ECF459}" type="presOf" srcId="{C668A205-2EEF-084E-9B56-68FC02D7734A}" destId="{A6747D72-B6AA-E844-902A-5D6757FED725}" srcOrd="1" destOrd="0" presId="urn:microsoft.com/office/officeart/2005/8/layout/orgChart1"/>
    <dgm:cxn modelId="{5D790DDD-0508-124D-BBBB-EAE765658D78}" type="presOf" srcId="{9BE42C87-76F3-4B99-90D4-5CF33811DDE2}" destId="{F9D7CA14-573B-40E5-AA85-9C89DDDF401B}" srcOrd="0" destOrd="0" presId="urn:microsoft.com/office/officeart/2005/8/layout/orgChart1"/>
    <dgm:cxn modelId="{21D40CAD-7847-024A-ACF2-DDA39E4DBBEE}" type="presOf" srcId="{ECE85F28-6DE8-4B68-8681-0EC0517B30A5}" destId="{33F7FBBA-3687-4A94-970C-44EB354F1C1D}" srcOrd="0" destOrd="0" presId="urn:microsoft.com/office/officeart/2005/8/layout/orgChart1"/>
    <dgm:cxn modelId="{210E73CA-D385-164F-AE78-C6419FA4063B}" type="presOf" srcId="{23673620-1BF9-433F-9395-55F3A39C3E8E}" destId="{59D97BBF-F871-4B29-81D7-C49E0010A914}" srcOrd="0" destOrd="0" presId="urn:microsoft.com/office/officeart/2005/8/layout/orgChart1"/>
    <dgm:cxn modelId="{564A564D-2DA6-114E-9A23-587D212530F7}" type="presOf" srcId="{F8D973DC-11C2-4A04-8257-A37C96CC4610}" destId="{C131F705-DA07-40D1-A91E-75C2E047BCC4}" srcOrd="0" destOrd="0" presId="urn:microsoft.com/office/officeart/2005/8/layout/orgChart1"/>
    <dgm:cxn modelId="{E3A9B194-2CCA-2C43-9819-5DC6F21AD661}" type="presOf" srcId="{585DB759-E8AB-4293-906D-01CE8470EFD0}" destId="{9B13F704-C384-4B89-9564-B39457FE0A43}" srcOrd="1" destOrd="0" presId="urn:microsoft.com/office/officeart/2005/8/layout/orgChart1"/>
    <dgm:cxn modelId="{F397D01C-99A2-4118-B904-8088FAB4ACED}" srcId="{51C93F1A-B39F-4FB1-B551-4D60960CFAFE}" destId="{2AA0F869-840E-425D-8D38-731638AEF528}" srcOrd="1" destOrd="0" parTransId="{CB99A418-0FE6-44AF-8AD7-19D7227EE5D8}" sibTransId="{E5086882-E5AA-4FD5-9671-668EBD7B0C7F}"/>
    <dgm:cxn modelId="{401E0CF9-8A7C-954D-8AF7-652317C851F5}" type="presOf" srcId="{24FF0020-8E61-467B-9A19-2DFB246720E6}" destId="{C96AB3C9-DDF8-1B4E-B496-F6DF7F47B180}" srcOrd="0" destOrd="0" presId="urn:microsoft.com/office/officeart/2005/8/layout/orgChart1"/>
    <dgm:cxn modelId="{791ADF4E-64D7-DD42-A0D1-60CA53E45DD0}" type="presOf" srcId="{8B018378-636F-4ADE-B540-FAD05D5F975B}" destId="{3754EA79-17F6-4A45-8C36-71B31B6643C8}" srcOrd="0" destOrd="0" presId="urn:microsoft.com/office/officeart/2005/8/layout/orgChart1"/>
    <dgm:cxn modelId="{BDBF792B-8747-A141-8851-4BE6F0399D1B}" type="presOf" srcId="{62EFA305-472E-3F44-A54A-C493D038721A}" destId="{90915CB2-E0E6-0A4D-A14D-4AE99AF231DA}" srcOrd="0" destOrd="0" presId="urn:microsoft.com/office/officeart/2005/8/layout/orgChart1"/>
    <dgm:cxn modelId="{0DA6DA1E-B031-6D40-9FB7-8EF29BE9BD3B}" type="presOf" srcId="{CB99A418-0FE6-44AF-8AD7-19D7227EE5D8}" destId="{C076D0CB-036E-4F4F-B969-02C3936C353F}" srcOrd="0" destOrd="0" presId="urn:microsoft.com/office/officeart/2005/8/layout/orgChart1"/>
    <dgm:cxn modelId="{64C66544-4300-404C-90AF-96B9E1E0E9F7}" srcId="{23673620-1BF9-433F-9395-55F3A39C3E8E}" destId="{52AAED53-51AD-4BE0-A4FF-7C8CC8B5B663}" srcOrd="3" destOrd="0" parTransId="{F631C3F6-A855-4E6C-824C-354F0EE5B6E0}" sibTransId="{A0CBC97D-1BFD-4A1B-8EE7-3117B9B6DEF3}"/>
    <dgm:cxn modelId="{3CC1B9F2-D4E6-4F56-89EF-B3DA3B56A33D}" srcId="{A775B7B4-055C-4751-A35F-283D5D3D0D43}" destId="{51C93F1A-B39F-4FB1-B551-4D60960CFAFE}" srcOrd="1" destOrd="0" parTransId="{4A9CFB56-317E-4BA4-8B55-000539BE6437}" sibTransId="{629E05C7-C562-4AD2-9A3A-53654CFBC5BA}"/>
    <dgm:cxn modelId="{6C6E225D-032A-474D-A216-08AFDE53F530}" type="presOf" srcId="{161DFE0F-DB7E-4D74-BC0A-FA08E90A6F27}" destId="{B3B9E912-8BBC-4ECB-95B1-D4715D736FA9}" srcOrd="0" destOrd="0" presId="urn:microsoft.com/office/officeart/2005/8/layout/orgChart1"/>
    <dgm:cxn modelId="{F0AE98D0-304B-FE45-A851-AED9E3FC69EF}" type="presOf" srcId="{F1443C11-62AC-4A4D-A531-09CB39888258}" destId="{0F1C7297-87EE-4DBA-B69D-DE6F66216A90}" srcOrd="0" destOrd="0" presId="urn:microsoft.com/office/officeart/2005/8/layout/orgChart1"/>
    <dgm:cxn modelId="{44DED52F-EABD-3F49-A8F2-874F05BED40E}" type="presOf" srcId="{3430D4CB-4B84-45C7-938D-80E51AA93BDA}" destId="{324E14EE-033F-8142-8BAA-A395BB17B458}" srcOrd="0" destOrd="0" presId="urn:microsoft.com/office/officeart/2005/8/layout/orgChart1"/>
    <dgm:cxn modelId="{56D1EA1A-F2EE-4A80-A699-9EC8C5C7DEFD}" srcId="{D68D8D38-4399-4FE8-B9FD-8287944968E9}" destId="{20F3F5E9-E55F-499B-91A9-277ADC4A36D6}" srcOrd="3" destOrd="0" parTransId="{191E3EC4-DC50-4126-9E81-6BCB0593FC37}" sibTransId="{D8FB383C-D8A0-49F1-92A3-69A3DDE9985D}"/>
    <dgm:cxn modelId="{47197A45-D042-C245-94F1-3B76A71CF26F}" type="presOf" srcId="{161DFE0F-DB7E-4D74-BC0A-FA08E90A6F27}" destId="{69C653CD-A571-46D5-A43C-767891BEF076}" srcOrd="1" destOrd="0" presId="urn:microsoft.com/office/officeart/2005/8/layout/orgChart1"/>
    <dgm:cxn modelId="{12397006-19B9-4A29-A494-E5E529E461A1}" srcId="{24FF0020-8E61-467B-9A19-2DFB246720E6}" destId="{58B0D97B-8946-4D11-A763-2EF40B872322}" srcOrd="0" destOrd="0" parTransId="{F1443C11-62AC-4A4D-A531-09CB39888258}" sibTransId="{F267B0AC-B7D9-4486-A59B-08BF54AC7BDC}"/>
    <dgm:cxn modelId="{ACDE64A9-479D-5940-909D-D36C20A9A292}" type="presOf" srcId="{191E3EC4-DC50-4126-9E81-6BCB0593FC37}" destId="{5332AC18-124C-444A-8834-68DE8795640F}" srcOrd="0" destOrd="0" presId="urn:microsoft.com/office/officeart/2005/8/layout/orgChart1"/>
    <dgm:cxn modelId="{24336766-3F95-9442-AD94-EC20DC22DF83}" type="presOf" srcId="{20F3F5E9-E55F-499B-91A9-277ADC4A36D6}" destId="{6810C3CC-5BE3-4D8A-AE58-BF3BBD81D750}" srcOrd="1" destOrd="0" presId="urn:microsoft.com/office/officeart/2005/8/layout/orgChart1"/>
    <dgm:cxn modelId="{E1CA8CFF-57AE-7A43-922D-3891C12EA15D}" type="presOf" srcId="{1AC09788-9C60-4DF5-9FFC-E1D4B15BC999}" destId="{8A7F8BBA-FC6B-4C05-B226-871BCFB60355}" srcOrd="0" destOrd="0" presId="urn:microsoft.com/office/officeart/2005/8/layout/orgChart1"/>
    <dgm:cxn modelId="{187B6E43-55CA-584C-B34C-52103538286F}" type="presOf" srcId="{6ECF3F5E-A5F3-4BFF-B439-21030F133A62}" destId="{7E7FB168-15A5-4096-9653-2D169C192F5C}" srcOrd="0" destOrd="0" presId="urn:microsoft.com/office/officeart/2005/8/layout/orgChart1"/>
    <dgm:cxn modelId="{96A45B7B-15FA-F948-9C98-A117AFBFFDA1}" type="presOf" srcId="{ECE85F28-6DE8-4B68-8681-0EC0517B30A5}" destId="{0642609D-3F08-4B52-9E9D-871CEE1ED02B}" srcOrd="1" destOrd="0" presId="urn:microsoft.com/office/officeart/2005/8/layout/orgChart1"/>
    <dgm:cxn modelId="{7028073E-867D-2244-9DCA-596780E718EE}" type="presOf" srcId="{58B0D97B-8946-4D11-A763-2EF40B872322}" destId="{79EBBAC5-7B9A-45A0-9962-CAFB1E55635D}" srcOrd="0" destOrd="0" presId="urn:microsoft.com/office/officeart/2005/8/layout/orgChart1"/>
    <dgm:cxn modelId="{94BDEEC9-0C25-FE49-8245-78ECEE801F62}" type="presOf" srcId="{11867217-8061-4805-8228-836945D67FF2}" destId="{434A263D-FEBB-4266-B2D4-6D4474CA11F9}" srcOrd="1" destOrd="0" presId="urn:microsoft.com/office/officeart/2005/8/layout/orgChart1"/>
    <dgm:cxn modelId="{43DBCDB4-4524-43C3-B4FC-AEB4F373E39F}" srcId="{A775B7B4-055C-4751-A35F-283D5D3D0D43}" destId="{D68D8D38-4399-4FE8-B9FD-8287944968E9}" srcOrd="3" destOrd="0" parTransId="{6ECF3F5E-A5F3-4BFF-B439-21030F133A62}" sibTransId="{E3E5A59A-E512-4F81-9339-512D024250F8}"/>
    <dgm:cxn modelId="{9BCACD50-64F5-D243-8CFC-FF5041348D71}" type="presOf" srcId="{8C379AEF-E8DB-41A4-99CF-00C783741BD1}" destId="{8354B854-735D-40D7-9F2E-677579995D77}" srcOrd="0" destOrd="0" presId="urn:microsoft.com/office/officeart/2005/8/layout/orgChart1"/>
    <dgm:cxn modelId="{0A8ECE2D-0587-9247-98C9-98528AFA37F6}" type="presOf" srcId="{C668A205-2EEF-084E-9B56-68FC02D7734A}" destId="{97DC0D81-E735-0048-BFD6-C8B9F1178890}" srcOrd="0" destOrd="0" presId="urn:microsoft.com/office/officeart/2005/8/layout/orgChart1"/>
    <dgm:cxn modelId="{6F0A47A4-5D1E-C146-9979-00E7805D36DA}" type="presOf" srcId="{1CC32226-930B-478D-90CD-E7E18740B095}" destId="{A2870818-A85C-4963-BC7B-3B92E69158F6}" srcOrd="1" destOrd="0" presId="urn:microsoft.com/office/officeart/2005/8/layout/orgChart1"/>
    <dgm:cxn modelId="{6CF5417D-DA34-CA40-AC97-F84F516375F3}" type="presOf" srcId="{B11B6E18-8BAA-4241-B493-6861E9496F6D}" destId="{8EEDCB6F-E539-44BD-81E4-2552F3C05DA8}" srcOrd="0" destOrd="0" presId="urn:microsoft.com/office/officeart/2005/8/layout/orgChart1"/>
    <dgm:cxn modelId="{A7D8BBBC-7B8D-4D34-AA46-4271A779023F}" type="presOf" srcId="{EBF0032D-661D-4E73-AB93-7DCD0D8C1D1F}" destId="{84E9AFB2-C15E-4136-8133-A0C570DF528B}" srcOrd="0" destOrd="0" presId="urn:microsoft.com/office/officeart/2005/8/layout/orgChart1"/>
    <dgm:cxn modelId="{F91A617C-0F16-4A8E-AFF0-55EEE6CE4EC0}" srcId="{2AA0F869-840E-425D-8D38-731638AEF528}" destId="{59C7DEE3-A21B-43FC-9CC5-088C2B4769AE}" srcOrd="6" destOrd="0" parTransId="{A4FF8EFB-7CF5-49AA-A52B-0EA98B25994A}" sibTransId="{595F3662-AFAC-43BE-8CDC-758AB253EF22}"/>
    <dgm:cxn modelId="{E451D319-2FD9-F146-9B71-36FC08544ABD}" type="presOf" srcId="{2AA0F869-840E-425D-8D38-731638AEF528}" destId="{AC7ED868-E1BC-44BD-86CB-9FF4085C2BF5}" srcOrd="0" destOrd="0" presId="urn:microsoft.com/office/officeart/2005/8/layout/orgChart1"/>
    <dgm:cxn modelId="{8889BA35-3B05-AD4F-8C7B-7706494182B2}" type="presOf" srcId="{34D75309-33F9-4D2E-8878-46CA79675B32}" destId="{418EEF74-BAB0-4F3F-96CB-6AE7B0261F6F}" srcOrd="1" destOrd="0" presId="urn:microsoft.com/office/officeart/2005/8/layout/orgChart1"/>
    <dgm:cxn modelId="{7B38E726-8D19-42A5-82E6-12BF846A9307}" srcId="{23673620-1BF9-433F-9395-55F3A39C3E8E}" destId="{6F7DF680-B6EF-42AF-8163-C6AD054590FB}" srcOrd="4" destOrd="0" parTransId="{72626784-9052-4380-B125-B658690C500A}" sibTransId="{A2A44673-EAF9-4FD2-B44B-217B093A688E}"/>
    <dgm:cxn modelId="{7C6EA7AA-3D65-410B-994E-FB58B18480BF}" srcId="{A775B7B4-055C-4751-A35F-283D5D3D0D43}" destId="{34D75309-33F9-4D2E-8878-46CA79675B32}" srcOrd="0" destOrd="0" parTransId="{1AC09788-9C60-4DF5-9FFC-E1D4B15BC999}" sibTransId="{E37F821E-5DE3-4431-A331-93D080430008}"/>
    <dgm:cxn modelId="{08F595A3-97BF-3040-8437-6A9FF5610615}" type="presOf" srcId="{A4FF8EFB-7CF5-49AA-A52B-0EA98B25994A}" destId="{3A2AB5D8-6812-484A-99A0-92A652B38B05}" srcOrd="0" destOrd="0" presId="urn:microsoft.com/office/officeart/2005/8/layout/orgChart1"/>
    <dgm:cxn modelId="{50610836-4C76-E84E-A78A-A287A7252A16}" type="presOf" srcId="{F631C3F6-A855-4E6C-824C-354F0EE5B6E0}" destId="{BA65241E-3044-8C45-A888-AD90F8D3D35E}" srcOrd="0" destOrd="0" presId="urn:microsoft.com/office/officeart/2005/8/layout/orgChart1"/>
    <dgm:cxn modelId="{F8955C74-4F69-5C4B-B155-1867D3E83547}" type="presOf" srcId="{2AA0F869-840E-425D-8D38-731638AEF528}" destId="{096F8BF2-4A46-4D83-8358-33B05AB41E68}" srcOrd="1" destOrd="0" presId="urn:microsoft.com/office/officeart/2005/8/layout/orgChart1"/>
    <dgm:cxn modelId="{6ED96002-0153-7A4C-AD97-3151592AD359}" type="presOf" srcId="{52AAED53-51AD-4BE0-A4FF-7C8CC8B5B663}" destId="{063FC0A2-C274-4F08-92AA-6AF754980FB8}" srcOrd="0" destOrd="0" presId="urn:microsoft.com/office/officeart/2005/8/layout/orgChart1"/>
    <dgm:cxn modelId="{FE934EF1-AD83-9F49-9762-287A32250FB2}" type="presOf" srcId="{AA3581BE-D5FF-4F4D-8DD5-EA35C76DBD59}" destId="{FE3ADB18-6E1D-DB4C-9279-045AC67E5D48}" srcOrd="0" destOrd="0" presId="urn:microsoft.com/office/officeart/2005/8/layout/orgChart1"/>
    <dgm:cxn modelId="{A35CDECB-7BD4-4826-93B2-A1AC9A9366F3}" srcId="{D68D8D38-4399-4FE8-B9FD-8287944968E9}" destId="{AEB772CB-3672-4D20-9770-76005C5665F2}" srcOrd="0" destOrd="0" parTransId="{3430D4CB-4B84-45C7-938D-80E51AA93BDA}" sibTransId="{9995B30C-0463-498A-9E1E-6CB0A094DA97}"/>
    <dgm:cxn modelId="{C824AF3D-B0A8-439B-B820-77D20A5342F1}" srcId="{24FF0020-8E61-467B-9A19-2DFB246720E6}" destId="{66C4D252-84EC-4E1B-AFCF-E021C61B641C}" srcOrd="2" destOrd="0" parTransId="{C87DDA70-EF96-4A6E-91D3-08EC75F7639B}" sibTransId="{12626CA6-0EF5-4219-8BE4-40D20D7F38B1}"/>
    <dgm:cxn modelId="{4B72DFA2-D8DA-7C43-B2DA-617776D3C9C4}" type="presOf" srcId="{FAA88F87-B231-49FC-BA64-FF6348D8223A}" destId="{AFC19090-FFD7-174A-B28D-C411574D21BA}" srcOrd="0" destOrd="0" presId="urn:microsoft.com/office/officeart/2005/8/layout/orgChart1"/>
    <dgm:cxn modelId="{4415D086-AA8F-7D42-B14B-917BF184AD42}" type="presOf" srcId="{B404AF0B-C58B-462C-A218-CCFF390D1A13}" destId="{D537EFFA-0771-42BE-AEB6-EA2E8D0BF597}" srcOrd="0" destOrd="0" presId="urn:microsoft.com/office/officeart/2005/8/layout/orgChart1"/>
    <dgm:cxn modelId="{5B7708B3-8547-2E40-83E0-EE20285717F1}" type="presOf" srcId="{24050CBF-3133-4A5A-92DB-F0C7DC85C01F}" destId="{833C5F62-2BD5-4664-84A6-16AAEEC6B062}" srcOrd="0" destOrd="0" presId="urn:microsoft.com/office/officeart/2005/8/layout/orgChart1"/>
    <dgm:cxn modelId="{743C6D37-6E91-4C4C-96E6-034974D660BA}" type="presOf" srcId="{02E744CE-3ED4-4BA5-AFC4-8B3B646F988D}" destId="{90761122-3A72-3546-8A70-B6D7AA4BE6C9}" srcOrd="0" destOrd="0" presId="urn:microsoft.com/office/officeart/2005/8/layout/orgChart1"/>
    <dgm:cxn modelId="{EE1F8760-9609-E545-B2A0-246C794AF5CB}" type="presOf" srcId="{B85CEC35-EDA7-4DFC-AC46-B0FE42407205}" destId="{5B1F107C-A531-604B-A79C-41D6EC5D7373}" srcOrd="0" destOrd="0" presId="urn:microsoft.com/office/officeart/2005/8/layout/orgChart1"/>
    <dgm:cxn modelId="{035141B7-B37E-214F-940D-E311F7BB34D3}" type="presOf" srcId="{24FF0020-8E61-467B-9A19-2DFB246720E6}" destId="{15EB5416-EF54-A145-AC73-64E1FEA4E769}" srcOrd="1" destOrd="0" presId="urn:microsoft.com/office/officeart/2005/8/layout/orgChart1"/>
    <dgm:cxn modelId="{EC9C81EF-E1E7-7946-897C-BEC910822953}" type="presOf" srcId="{6D1A84E5-DD83-4285-869D-0497FC3824ED}" destId="{C04F4522-57AC-42C2-A88F-F4B9B99EE3F6}" srcOrd="0" destOrd="0" presId="urn:microsoft.com/office/officeart/2005/8/layout/orgChart1"/>
    <dgm:cxn modelId="{578FDB2B-450E-6445-9CE0-61D91E575460}" type="presOf" srcId="{AEB772CB-3672-4D20-9770-76005C5665F2}" destId="{94E627BD-EDED-4D1D-83DB-A0CA7CE6A17D}" srcOrd="0" destOrd="0" presId="urn:microsoft.com/office/officeart/2005/8/layout/orgChart1"/>
    <dgm:cxn modelId="{809CACEF-BC8B-024E-B4A3-55B5099D5489}" type="presOf" srcId="{A775B7B4-055C-4751-A35F-283D5D3D0D43}" destId="{81151197-C97E-43D0-AFB9-9FF6CD4738EE}" srcOrd="1" destOrd="0" presId="urn:microsoft.com/office/officeart/2005/8/layout/orgChart1"/>
    <dgm:cxn modelId="{AA0840D9-7AAB-D040-B4A5-A3C05A345CB4}" type="presOf" srcId="{52AAED53-51AD-4BE0-A4FF-7C8CC8B5B663}" destId="{EAF38686-4218-4FE9-80A5-CD9C28D2BCF7}" srcOrd="1" destOrd="0" presId="urn:microsoft.com/office/officeart/2005/8/layout/orgChart1"/>
    <dgm:cxn modelId="{89EB3B95-0BE3-A745-B0B8-2A836DBAC0F5}" type="presOf" srcId="{D68D8D38-4399-4FE8-B9FD-8287944968E9}" destId="{93CD0FA3-ACAA-4AD7-949D-723A33F0D4A5}" srcOrd="0" destOrd="0" presId="urn:microsoft.com/office/officeart/2005/8/layout/orgChart1"/>
    <dgm:cxn modelId="{75B0C131-5D1A-4057-A402-8777B9B7B568}" srcId="{D68D8D38-4399-4FE8-B9FD-8287944968E9}" destId="{6D1A84E5-DD83-4285-869D-0497FC3824ED}" srcOrd="2" destOrd="0" parTransId="{B85CEC35-EDA7-4DFC-AC46-B0FE42407205}" sibTransId="{7B0815D1-A22E-43EF-BBF2-13AF356E566B}"/>
    <dgm:cxn modelId="{C48B2C45-2E28-4A6A-8926-2B0867404EFD}" srcId="{EBF0032D-661D-4E73-AB93-7DCD0D8C1D1F}" destId="{24FF0020-8E61-467B-9A19-2DFB246720E6}" srcOrd="0" destOrd="0" parTransId="{F2B4EE59-30BE-4DF5-BBE1-7D51A4B2E68F}" sibTransId="{70B7B6CB-F623-433D-913A-62575A0CEE1E}"/>
    <dgm:cxn modelId="{3F22566F-1B9F-1E47-9B54-E65F3955BE4C}" type="presOf" srcId="{66C4D252-84EC-4E1B-AFCF-E021C61B641C}" destId="{4D07B136-3BF5-4190-99FC-036E1485BBF7}" srcOrd="0" destOrd="0" presId="urn:microsoft.com/office/officeart/2005/8/layout/orgChart1"/>
    <dgm:cxn modelId="{C217EEA6-5239-5A47-AFAF-E1F91ADF3C75}" type="presOf" srcId="{F8D973DC-11C2-4A04-8257-A37C96CC4610}" destId="{BB4E1D41-7F58-467A-BDD3-3BF7BD47603C}" srcOrd="1" destOrd="0" presId="urn:microsoft.com/office/officeart/2005/8/layout/orgChart1"/>
    <dgm:cxn modelId="{82BBC69D-56E8-4248-9F28-6908063A0489}" type="presOf" srcId="{72626784-9052-4380-B125-B658690C500A}" destId="{BC1A2E37-497D-7043-B6BF-20C23F08F5EA}" srcOrd="0" destOrd="0" presId="urn:microsoft.com/office/officeart/2005/8/layout/orgChart1"/>
    <dgm:cxn modelId="{E91EC3E3-8921-8F47-9468-D705CFD484C6}" type="presOf" srcId="{9BE42C87-76F3-4B99-90D4-5CF33811DDE2}" destId="{7EB9DA90-7C1C-4273-946B-330CC9AA62E9}" srcOrd="1" destOrd="0" presId="urn:microsoft.com/office/officeart/2005/8/layout/orgChart1"/>
    <dgm:cxn modelId="{37EF7551-E96A-954D-AC90-3FB89E182263}" type="presOf" srcId="{38D5DB12-2626-40A7-9344-76338C3CB154}" destId="{ED7651A5-B80E-4955-99DD-A8F96373E3BF}" srcOrd="0" destOrd="0" presId="urn:microsoft.com/office/officeart/2005/8/layout/orgChart1"/>
    <dgm:cxn modelId="{25439219-3AC6-1748-8F58-518FC81D4FCB}" type="presOf" srcId="{649AAD09-E022-4425-A9DD-AA034DA23DB6}" destId="{3A3F9CEE-B9F1-FC46-B878-91DAC81CB69A}" srcOrd="0" destOrd="0" presId="urn:microsoft.com/office/officeart/2005/8/layout/orgChart1"/>
    <dgm:cxn modelId="{8DF39289-3180-AE4C-92D8-34B93121FF75}" type="presOf" srcId="{66C4D252-84EC-4E1B-AFCF-E021C61B641C}" destId="{236123BD-0E0E-470E-A1EF-3B9E217A4C61}" srcOrd="1" destOrd="0" presId="urn:microsoft.com/office/officeart/2005/8/layout/orgChart1"/>
    <dgm:cxn modelId="{31F5470A-F71E-3F4B-9D21-2EFBFA307110}" type="presOf" srcId="{7734AE7F-723B-4B30-A5DE-B2F7BC8BA344}" destId="{38D3CE06-AE00-4934-86F6-98CEA846BDAB}" srcOrd="0" destOrd="0" presId="urn:microsoft.com/office/officeart/2005/8/layout/orgChart1"/>
    <dgm:cxn modelId="{EEA41805-0D5D-D04A-A835-FEF484E0AE67}" type="presOf" srcId="{51C93F1A-B39F-4FB1-B551-4D60960CFAFE}" destId="{3858592D-8218-4057-A862-0647B0750806}" srcOrd="1" destOrd="0" presId="urn:microsoft.com/office/officeart/2005/8/layout/orgChart1"/>
    <dgm:cxn modelId="{69536160-7D01-5D49-AC29-9C7ECD2E64DF}" type="presParOf" srcId="{84E9AFB2-C15E-4136-8133-A0C570DF528B}" destId="{1AFD4C53-12B7-EF4C-9E94-D2ACD5686DF4}" srcOrd="0" destOrd="0" presId="urn:microsoft.com/office/officeart/2005/8/layout/orgChart1"/>
    <dgm:cxn modelId="{76CA97B0-B98B-6A4C-95CB-61A572A85335}" type="presParOf" srcId="{1AFD4C53-12B7-EF4C-9E94-D2ACD5686DF4}" destId="{594CA6D3-0EB0-DB45-BD87-381C60A188A2}" srcOrd="0" destOrd="0" presId="urn:microsoft.com/office/officeart/2005/8/layout/orgChart1"/>
    <dgm:cxn modelId="{7E9F9977-4C44-6D46-95B8-2C0484452B17}" type="presParOf" srcId="{594CA6D3-0EB0-DB45-BD87-381C60A188A2}" destId="{C96AB3C9-DDF8-1B4E-B496-F6DF7F47B180}" srcOrd="0" destOrd="0" presId="urn:microsoft.com/office/officeart/2005/8/layout/orgChart1"/>
    <dgm:cxn modelId="{031477C7-1F40-AB4C-A622-4B749CC0A2C0}" type="presParOf" srcId="{594CA6D3-0EB0-DB45-BD87-381C60A188A2}" destId="{15EB5416-EF54-A145-AC73-64E1FEA4E769}" srcOrd="1" destOrd="0" presId="urn:microsoft.com/office/officeart/2005/8/layout/orgChart1"/>
    <dgm:cxn modelId="{3F87AAED-AB78-3B4B-B744-E3425E4E2182}" type="presParOf" srcId="{1AFD4C53-12B7-EF4C-9E94-D2ACD5686DF4}" destId="{B79CE1E7-01D6-9145-9BA3-594E77A7D27C}" srcOrd="1" destOrd="0" presId="urn:microsoft.com/office/officeart/2005/8/layout/orgChart1"/>
    <dgm:cxn modelId="{A41FF060-D427-D747-9EF0-2502B7DE66BE}" type="presParOf" srcId="{B79CE1E7-01D6-9145-9BA3-594E77A7D27C}" destId="{0F1C7297-87EE-4DBA-B69D-DE6F66216A90}" srcOrd="0" destOrd="0" presId="urn:microsoft.com/office/officeart/2005/8/layout/orgChart1"/>
    <dgm:cxn modelId="{450FC275-B109-D849-B1D5-3E88AD1B4E79}" type="presParOf" srcId="{B79CE1E7-01D6-9145-9BA3-594E77A7D27C}" destId="{D17A1C83-170C-41FE-BC12-43A53C2C65D4}" srcOrd="1" destOrd="0" presId="urn:microsoft.com/office/officeart/2005/8/layout/orgChart1"/>
    <dgm:cxn modelId="{8E839975-BC3E-8A49-8812-C31D570225FB}" type="presParOf" srcId="{D17A1C83-170C-41FE-BC12-43A53C2C65D4}" destId="{4D972A42-E199-4E34-8884-AFF72F4B3C7B}" srcOrd="0" destOrd="0" presId="urn:microsoft.com/office/officeart/2005/8/layout/orgChart1"/>
    <dgm:cxn modelId="{24FA5671-0725-A24E-A846-A613A84D22DE}" type="presParOf" srcId="{4D972A42-E199-4E34-8884-AFF72F4B3C7B}" destId="{79EBBAC5-7B9A-45A0-9962-CAFB1E55635D}" srcOrd="0" destOrd="0" presId="urn:microsoft.com/office/officeart/2005/8/layout/orgChart1"/>
    <dgm:cxn modelId="{B5BF4992-C3AF-A74C-B86C-318DB9494D54}" type="presParOf" srcId="{4D972A42-E199-4E34-8884-AFF72F4B3C7B}" destId="{9A2902D1-A69F-4EB7-A464-0AD741A8620B}" srcOrd="1" destOrd="0" presId="urn:microsoft.com/office/officeart/2005/8/layout/orgChart1"/>
    <dgm:cxn modelId="{1FB43252-567D-7C45-B29E-EFE8A7DF0631}" type="presParOf" srcId="{D17A1C83-170C-41FE-BC12-43A53C2C65D4}" destId="{9E164912-AC91-4E23-9B99-E64FDE7C9871}" srcOrd="1" destOrd="0" presId="urn:microsoft.com/office/officeart/2005/8/layout/orgChart1"/>
    <dgm:cxn modelId="{D176D171-F878-4D4E-811A-5174E0CC7DAB}" type="presParOf" srcId="{D17A1C83-170C-41FE-BC12-43A53C2C65D4}" destId="{FE8788DC-A430-4CC1-BDD2-FEB5644D6D4F}" srcOrd="2" destOrd="0" presId="urn:microsoft.com/office/officeart/2005/8/layout/orgChart1"/>
    <dgm:cxn modelId="{EE9356B4-4862-4540-907A-8E480DC75F3F}" type="presParOf" srcId="{B79CE1E7-01D6-9145-9BA3-594E77A7D27C}" destId="{988C3EB8-E99F-46D9-8320-E130050C9BCB}" srcOrd="2" destOrd="0" presId="urn:microsoft.com/office/officeart/2005/8/layout/orgChart1"/>
    <dgm:cxn modelId="{2137B117-42A0-ED4F-8F52-B356EEC9973D}" type="presParOf" srcId="{B79CE1E7-01D6-9145-9BA3-594E77A7D27C}" destId="{660E3024-6FAD-4363-9182-EEA66EF2764B}" srcOrd="3" destOrd="0" presId="urn:microsoft.com/office/officeart/2005/8/layout/orgChart1"/>
    <dgm:cxn modelId="{E78B2402-0DAD-C144-BCCF-6ADF394D52D2}" type="presParOf" srcId="{660E3024-6FAD-4363-9182-EEA66EF2764B}" destId="{E661A004-12D2-4FA6-B494-8245CA20AB04}" srcOrd="0" destOrd="0" presId="urn:microsoft.com/office/officeart/2005/8/layout/orgChart1"/>
    <dgm:cxn modelId="{A8A97F1A-1721-1349-BC12-8CF764838F29}" type="presParOf" srcId="{E661A004-12D2-4FA6-B494-8245CA20AB04}" destId="{80B0FC09-70DD-4B00-B8A1-0915B71CF02F}" srcOrd="0" destOrd="0" presId="urn:microsoft.com/office/officeart/2005/8/layout/orgChart1"/>
    <dgm:cxn modelId="{EF1F556E-02DC-E84B-A565-161207E5DA3F}" type="presParOf" srcId="{E661A004-12D2-4FA6-B494-8245CA20AB04}" destId="{81151197-C97E-43D0-AFB9-9FF6CD4738EE}" srcOrd="1" destOrd="0" presId="urn:microsoft.com/office/officeart/2005/8/layout/orgChart1"/>
    <dgm:cxn modelId="{D5416724-709C-6A48-B21B-0CBD7F375091}" type="presParOf" srcId="{660E3024-6FAD-4363-9182-EEA66EF2764B}" destId="{74961150-A1DE-4A5D-909B-27A6EBEEAB8C}" srcOrd="1" destOrd="0" presId="urn:microsoft.com/office/officeart/2005/8/layout/orgChart1"/>
    <dgm:cxn modelId="{7EDEA2DF-F89A-FA40-BB24-3C50EAB0BEEA}" type="presParOf" srcId="{74961150-A1DE-4A5D-909B-27A6EBEEAB8C}" destId="{8A7F8BBA-FC6B-4C05-B226-871BCFB60355}" srcOrd="0" destOrd="0" presId="urn:microsoft.com/office/officeart/2005/8/layout/orgChart1"/>
    <dgm:cxn modelId="{E37EA376-02B8-CC4D-A31D-3E7AF0AB6EAA}" type="presParOf" srcId="{74961150-A1DE-4A5D-909B-27A6EBEEAB8C}" destId="{A992696C-B29A-4F66-BCD0-7D62146E9581}" srcOrd="1" destOrd="0" presId="urn:microsoft.com/office/officeart/2005/8/layout/orgChart1"/>
    <dgm:cxn modelId="{6925C168-A356-2C4E-85B8-E750DA96FC05}" type="presParOf" srcId="{A992696C-B29A-4F66-BCD0-7D62146E9581}" destId="{B03011F1-62BA-4007-B1EB-A4A417580F7C}" srcOrd="0" destOrd="0" presId="urn:microsoft.com/office/officeart/2005/8/layout/orgChart1"/>
    <dgm:cxn modelId="{83CEBA25-3A78-7449-B079-466A92DD64B6}" type="presParOf" srcId="{B03011F1-62BA-4007-B1EB-A4A417580F7C}" destId="{EDA8C958-6834-4561-9199-D2D6CA3394F0}" srcOrd="0" destOrd="0" presId="urn:microsoft.com/office/officeart/2005/8/layout/orgChart1"/>
    <dgm:cxn modelId="{6FC0B54C-A073-A543-B72C-938A995C30AD}" type="presParOf" srcId="{B03011F1-62BA-4007-B1EB-A4A417580F7C}" destId="{418EEF74-BAB0-4F3F-96CB-6AE7B0261F6F}" srcOrd="1" destOrd="0" presId="urn:microsoft.com/office/officeart/2005/8/layout/orgChart1"/>
    <dgm:cxn modelId="{D7F3C857-A941-9F46-9EF4-77DFA2C00FCF}" type="presParOf" srcId="{A992696C-B29A-4F66-BCD0-7D62146E9581}" destId="{F5FBEB53-BD55-4D1F-AAB4-D81D9C80F96B}" srcOrd="1" destOrd="0" presId="urn:microsoft.com/office/officeart/2005/8/layout/orgChart1"/>
    <dgm:cxn modelId="{0D0AB492-E0DB-6746-A79C-1E4756F49EED}" type="presParOf" srcId="{F5FBEB53-BD55-4D1F-AAB4-D81D9C80F96B}" destId="{3A3F9CEE-B9F1-FC46-B878-91DAC81CB69A}" srcOrd="0" destOrd="0" presId="urn:microsoft.com/office/officeart/2005/8/layout/orgChart1"/>
    <dgm:cxn modelId="{29B1C421-81BC-B347-94AE-15272FD4CFC6}" type="presParOf" srcId="{F5FBEB53-BD55-4D1F-AAB4-D81D9C80F96B}" destId="{64E1B361-397A-49E1-819F-50A792F8B97A}" srcOrd="1" destOrd="0" presId="urn:microsoft.com/office/officeart/2005/8/layout/orgChart1"/>
    <dgm:cxn modelId="{2B3658F5-64F6-9B41-A27F-427F64034E6C}" type="presParOf" srcId="{64E1B361-397A-49E1-819F-50A792F8B97A}" destId="{727867F7-8597-491F-9991-711F66A463EF}" srcOrd="0" destOrd="0" presId="urn:microsoft.com/office/officeart/2005/8/layout/orgChart1"/>
    <dgm:cxn modelId="{89F7D8AD-EBD4-BF4A-B6C1-1F6008F7DD9A}" type="presParOf" srcId="{727867F7-8597-491F-9991-711F66A463EF}" destId="{1388214D-C4C3-423D-8FCD-172051525E1E}" srcOrd="0" destOrd="0" presId="urn:microsoft.com/office/officeart/2005/8/layout/orgChart1"/>
    <dgm:cxn modelId="{3AE241D5-5111-2343-8A1D-B17911874F56}" type="presParOf" srcId="{727867F7-8597-491F-9991-711F66A463EF}" destId="{434A263D-FEBB-4266-B2D4-6D4474CA11F9}" srcOrd="1" destOrd="0" presId="urn:microsoft.com/office/officeart/2005/8/layout/orgChart1"/>
    <dgm:cxn modelId="{E114EEC0-F441-0941-9819-595E4E7F6081}" type="presParOf" srcId="{64E1B361-397A-49E1-819F-50A792F8B97A}" destId="{CBDDEF04-CF69-4E90-89C3-91CAC4DAB508}" srcOrd="1" destOrd="0" presId="urn:microsoft.com/office/officeart/2005/8/layout/orgChart1"/>
    <dgm:cxn modelId="{8D804537-D9AF-7944-B507-0341AD4BC1B4}" type="presParOf" srcId="{64E1B361-397A-49E1-819F-50A792F8B97A}" destId="{897C263F-8646-458D-AAE4-81B1A4057F84}" srcOrd="2" destOrd="0" presId="urn:microsoft.com/office/officeart/2005/8/layout/orgChart1"/>
    <dgm:cxn modelId="{33CE53D7-B6AA-DB41-A67A-EDDBA306F507}" type="presParOf" srcId="{F5FBEB53-BD55-4D1F-AAB4-D81D9C80F96B}" destId="{90761122-3A72-3546-8A70-B6D7AA4BE6C9}" srcOrd="2" destOrd="0" presId="urn:microsoft.com/office/officeart/2005/8/layout/orgChart1"/>
    <dgm:cxn modelId="{DD8EDC89-8410-AC45-9C97-06991D389636}" type="presParOf" srcId="{F5FBEB53-BD55-4D1F-AAB4-D81D9C80F96B}" destId="{249E1E0A-9808-468E-AF69-246B4D5693AB}" srcOrd="3" destOrd="0" presId="urn:microsoft.com/office/officeart/2005/8/layout/orgChart1"/>
    <dgm:cxn modelId="{950C8DC3-EE1C-1746-B062-BA8D5A47292A}" type="presParOf" srcId="{249E1E0A-9808-468E-AF69-246B4D5693AB}" destId="{2F055566-3B5E-4301-AC28-D1B8692D9BEC}" srcOrd="0" destOrd="0" presId="urn:microsoft.com/office/officeart/2005/8/layout/orgChart1"/>
    <dgm:cxn modelId="{57CE1F57-8355-AA41-8D92-16FDAD344CBA}" type="presParOf" srcId="{2F055566-3B5E-4301-AC28-D1B8692D9BEC}" destId="{ED7651A5-B80E-4955-99DD-A8F96373E3BF}" srcOrd="0" destOrd="0" presId="urn:microsoft.com/office/officeart/2005/8/layout/orgChart1"/>
    <dgm:cxn modelId="{74D3BABB-49A8-DA4A-B642-E5B7D1EF1454}" type="presParOf" srcId="{2F055566-3B5E-4301-AC28-D1B8692D9BEC}" destId="{0C90AC70-EB32-4FA0-BBB7-ED03D3F61C0B}" srcOrd="1" destOrd="0" presId="urn:microsoft.com/office/officeart/2005/8/layout/orgChart1"/>
    <dgm:cxn modelId="{7577162F-6207-6E4D-B465-A07227C9BA92}" type="presParOf" srcId="{249E1E0A-9808-468E-AF69-246B4D5693AB}" destId="{58487D7B-9B9E-45C3-AF7F-6A2771179E73}" srcOrd="1" destOrd="0" presId="urn:microsoft.com/office/officeart/2005/8/layout/orgChart1"/>
    <dgm:cxn modelId="{DC49F3E8-7810-C742-BEE4-6EA51BFDC4D6}" type="presParOf" srcId="{249E1E0A-9808-468E-AF69-246B4D5693AB}" destId="{988FCDC9-45D4-47F8-A81B-123EA265EA32}" srcOrd="2" destOrd="0" presId="urn:microsoft.com/office/officeart/2005/8/layout/orgChart1"/>
    <dgm:cxn modelId="{96EF027B-D07D-B14C-AC74-E690BFDB4526}" type="presParOf" srcId="{A992696C-B29A-4F66-BCD0-7D62146E9581}" destId="{F8717646-899A-4F97-B76B-028B39D8B3A6}" srcOrd="2" destOrd="0" presId="urn:microsoft.com/office/officeart/2005/8/layout/orgChart1"/>
    <dgm:cxn modelId="{A640C802-3B10-4348-9723-1FF7E460D89A}" type="presParOf" srcId="{74961150-A1DE-4A5D-909B-27A6EBEEAB8C}" destId="{D2890716-53A7-4F33-A972-F5E540A8B034}" srcOrd="2" destOrd="0" presId="urn:microsoft.com/office/officeart/2005/8/layout/orgChart1"/>
    <dgm:cxn modelId="{0654756C-B66A-C44A-93C6-8304930C5F78}" type="presParOf" srcId="{74961150-A1DE-4A5D-909B-27A6EBEEAB8C}" destId="{E60EACF3-EB0B-4FDB-8260-5C6509BC2BF6}" srcOrd="3" destOrd="0" presId="urn:microsoft.com/office/officeart/2005/8/layout/orgChart1"/>
    <dgm:cxn modelId="{C1718703-EF23-4B45-B691-17B1A38E25E2}" type="presParOf" srcId="{E60EACF3-EB0B-4FDB-8260-5C6509BC2BF6}" destId="{83CC6083-606F-4314-8092-94A15DD8F38C}" srcOrd="0" destOrd="0" presId="urn:microsoft.com/office/officeart/2005/8/layout/orgChart1"/>
    <dgm:cxn modelId="{9018CD8C-58A0-1346-9B4D-6D99EFE3EDF6}" type="presParOf" srcId="{83CC6083-606F-4314-8092-94A15DD8F38C}" destId="{E0CF0EF6-7DA5-4569-9529-4D752E1D65B6}" srcOrd="0" destOrd="0" presId="urn:microsoft.com/office/officeart/2005/8/layout/orgChart1"/>
    <dgm:cxn modelId="{4FBC805A-01B5-7F4F-B036-57126893ECE2}" type="presParOf" srcId="{83CC6083-606F-4314-8092-94A15DD8F38C}" destId="{3858592D-8218-4057-A862-0647B0750806}" srcOrd="1" destOrd="0" presId="urn:microsoft.com/office/officeart/2005/8/layout/orgChart1"/>
    <dgm:cxn modelId="{133245D9-DF66-904B-82A2-8D954286A049}" type="presParOf" srcId="{E60EACF3-EB0B-4FDB-8260-5C6509BC2BF6}" destId="{1090570C-6BD4-44F1-8E90-123BBD13A5B2}" srcOrd="1" destOrd="0" presId="urn:microsoft.com/office/officeart/2005/8/layout/orgChart1"/>
    <dgm:cxn modelId="{4A5B55C4-C976-A64C-B05E-4F1F4501AEFB}" type="presParOf" srcId="{1090570C-6BD4-44F1-8E90-123BBD13A5B2}" destId="{8EEDCB6F-E539-44BD-81E4-2552F3C05DA8}" srcOrd="0" destOrd="0" presId="urn:microsoft.com/office/officeart/2005/8/layout/orgChart1"/>
    <dgm:cxn modelId="{0390654D-DA0D-984E-BF44-64DE010DC4B8}" type="presParOf" srcId="{1090570C-6BD4-44F1-8E90-123BBD13A5B2}" destId="{2850BBFD-B70E-4FE0-B187-35DEFF938150}" srcOrd="1" destOrd="0" presId="urn:microsoft.com/office/officeart/2005/8/layout/orgChart1"/>
    <dgm:cxn modelId="{0D5201E9-0C16-914F-920D-DDE8ACEF53F4}" type="presParOf" srcId="{2850BBFD-B70E-4FE0-B187-35DEFF938150}" destId="{8793FFAE-E061-4BB4-ABC2-B577E9FD794A}" srcOrd="0" destOrd="0" presId="urn:microsoft.com/office/officeart/2005/8/layout/orgChart1"/>
    <dgm:cxn modelId="{7277BED9-1DE0-1940-BD4B-B1D024FAAADD}" type="presParOf" srcId="{8793FFAE-E061-4BB4-ABC2-B577E9FD794A}" destId="{D537EFFA-0771-42BE-AEB6-EA2E8D0BF597}" srcOrd="0" destOrd="0" presId="urn:microsoft.com/office/officeart/2005/8/layout/orgChart1"/>
    <dgm:cxn modelId="{94F57695-9ABA-384E-86D2-8682A88543E6}" type="presParOf" srcId="{8793FFAE-E061-4BB4-ABC2-B577E9FD794A}" destId="{AF0A0F3E-84BA-4895-A734-E1148BE2D389}" srcOrd="1" destOrd="0" presId="urn:microsoft.com/office/officeart/2005/8/layout/orgChart1"/>
    <dgm:cxn modelId="{882B49ED-D9F8-E344-8F6B-7403D6BF807E}" type="presParOf" srcId="{2850BBFD-B70E-4FE0-B187-35DEFF938150}" destId="{F0C905D7-6349-4E7D-AB65-C84B39DBEA66}" srcOrd="1" destOrd="0" presId="urn:microsoft.com/office/officeart/2005/8/layout/orgChart1"/>
    <dgm:cxn modelId="{FC1AD45A-625E-C24B-8285-1A2DC0492DC7}" type="presParOf" srcId="{2850BBFD-B70E-4FE0-B187-35DEFF938150}" destId="{88A36C3E-70C2-4417-A8AB-7A4C734777B7}" srcOrd="2" destOrd="0" presId="urn:microsoft.com/office/officeart/2005/8/layout/orgChart1"/>
    <dgm:cxn modelId="{938BCC98-663C-0943-8239-2A454C4C7095}" type="presParOf" srcId="{1090570C-6BD4-44F1-8E90-123BBD13A5B2}" destId="{C076D0CB-036E-4F4F-B969-02C3936C353F}" srcOrd="2" destOrd="0" presId="urn:microsoft.com/office/officeart/2005/8/layout/orgChart1"/>
    <dgm:cxn modelId="{8588711A-D6FC-1D44-AA5B-1025DA2F6C6E}" type="presParOf" srcId="{1090570C-6BD4-44F1-8E90-123BBD13A5B2}" destId="{F7721294-B85E-4B93-BD1C-886A41A5BE0B}" srcOrd="3" destOrd="0" presId="urn:microsoft.com/office/officeart/2005/8/layout/orgChart1"/>
    <dgm:cxn modelId="{20D537B2-9BF9-FF46-9304-06C3904A96FA}" type="presParOf" srcId="{F7721294-B85E-4B93-BD1C-886A41A5BE0B}" destId="{44676097-B9BA-4F6E-80C8-747EAE25E5E6}" srcOrd="0" destOrd="0" presId="urn:microsoft.com/office/officeart/2005/8/layout/orgChart1"/>
    <dgm:cxn modelId="{605B947D-512D-C343-AD61-64A6BAA9E279}" type="presParOf" srcId="{44676097-B9BA-4F6E-80C8-747EAE25E5E6}" destId="{AC7ED868-E1BC-44BD-86CB-9FF4085C2BF5}" srcOrd="0" destOrd="0" presId="urn:microsoft.com/office/officeart/2005/8/layout/orgChart1"/>
    <dgm:cxn modelId="{3623034E-D9D0-FB40-823A-B3419BCCCA3B}" type="presParOf" srcId="{44676097-B9BA-4F6E-80C8-747EAE25E5E6}" destId="{096F8BF2-4A46-4D83-8358-33B05AB41E68}" srcOrd="1" destOrd="0" presId="urn:microsoft.com/office/officeart/2005/8/layout/orgChart1"/>
    <dgm:cxn modelId="{20941DE9-A6EE-C742-B542-4C26E8E49758}" type="presParOf" srcId="{F7721294-B85E-4B93-BD1C-886A41A5BE0B}" destId="{019D8137-1186-449E-9B43-D7EB5DFC022E}" srcOrd="1" destOrd="0" presId="urn:microsoft.com/office/officeart/2005/8/layout/orgChart1"/>
    <dgm:cxn modelId="{8769D8D7-7B2A-4E4D-ACEF-F0E3111F4679}" type="presParOf" srcId="{019D8137-1186-449E-9B43-D7EB5DFC022E}" destId="{487F9E52-AC7D-4610-996D-3F6199EF7236}" srcOrd="0" destOrd="0" presId="urn:microsoft.com/office/officeart/2005/8/layout/orgChart1"/>
    <dgm:cxn modelId="{715F8E0D-4DB4-A145-A660-45A3D2F4B69F}" type="presParOf" srcId="{019D8137-1186-449E-9B43-D7EB5DFC022E}" destId="{32DE8D57-4E83-4881-9DFA-7FE820FDA396}" srcOrd="1" destOrd="0" presId="urn:microsoft.com/office/officeart/2005/8/layout/orgChart1"/>
    <dgm:cxn modelId="{9299B755-15AF-844E-A458-FDB433899DFB}" type="presParOf" srcId="{32DE8D57-4E83-4881-9DFA-7FE820FDA396}" destId="{530BCB58-36FD-4B9B-94CF-31C157E28C20}" srcOrd="0" destOrd="0" presId="urn:microsoft.com/office/officeart/2005/8/layout/orgChart1"/>
    <dgm:cxn modelId="{CB9A56FA-5640-7A46-B213-68C1BF3F1911}" type="presParOf" srcId="{530BCB58-36FD-4B9B-94CF-31C157E28C20}" destId="{C131F705-DA07-40D1-A91E-75C2E047BCC4}" srcOrd="0" destOrd="0" presId="urn:microsoft.com/office/officeart/2005/8/layout/orgChart1"/>
    <dgm:cxn modelId="{5ECC22A0-B94A-5D45-B480-9E9EE857125A}" type="presParOf" srcId="{530BCB58-36FD-4B9B-94CF-31C157E28C20}" destId="{BB4E1D41-7F58-467A-BDD3-3BF7BD47603C}" srcOrd="1" destOrd="0" presId="urn:microsoft.com/office/officeart/2005/8/layout/orgChart1"/>
    <dgm:cxn modelId="{5C5C9F34-069C-8345-ABD2-6300696A70D2}" type="presParOf" srcId="{32DE8D57-4E83-4881-9DFA-7FE820FDA396}" destId="{5780E4CA-B497-40BB-B1E1-B69AF52C5134}" srcOrd="1" destOrd="0" presId="urn:microsoft.com/office/officeart/2005/8/layout/orgChart1"/>
    <dgm:cxn modelId="{5BA6AE46-52FA-964B-8375-5D01071B3DB3}" type="presParOf" srcId="{32DE8D57-4E83-4881-9DFA-7FE820FDA396}" destId="{3CBA5620-79E5-489A-A381-849E62323AA2}" srcOrd="2" destOrd="0" presId="urn:microsoft.com/office/officeart/2005/8/layout/orgChart1"/>
    <dgm:cxn modelId="{4D0BA269-241A-8042-AA50-040958BC0344}" type="presParOf" srcId="{019D8137-1186-449E-9B43-D7EB5DFC022E}" destId="{0F830962-A70E-462A-9162-236B19B05C32}" srcOrd="2" destOrd="0" presId="urn:microsoft.com/office/officeart/2005/8/layout/orgChart1"/>
    <dgm:cxn modelId="{033663A0-1FFE-DC40-88D0-7D02997E9074}" type="presParOf" srcId="{019D8137-1186-449E-9B43-D7EB5DFC022E}" destId="{8E8F409F-1C26-4C26-92C4-B4387FEBC815}" srcOrd="3" destOrd="0" presId="urn:microsoft.com/office/officeart/2005/8/layout/orgChart1"/>
    <dgm:cxn modelId="{8F07B373-7A4A-2047-B2F3-22930CA7559C}" type="presParOf" srcId="{8E8F409F-1C26-4C26-92C4-B4387FEBC815}" destId="{39FA3058-F1BD-4201-BEEC-E9CAB946A55A}" srcOrd="0" destOrd="0" presId="urn:microsoft.com/office/officeart/2005/8/layout/orgChart1"/>
    <dgm:cxn modelId="{A3410660-9930-C542-A4F1-EC8A991C641D}" type="presParOf" srcId="{39FA3058-F1BD-4201-BEEC-E9CAB946A55A}" destId="{F2678B94-60D7-4DA2-A7D8-8A7691513D88}" srcOrd="0" destOrd="0" presId="urn:microsoft.com/office/officeart/2005/8/layout/orgChart1"/>
    <dgm:cxn modelId="{AA3D3AFF-04FA-5041-B0E1-98A8AE8A2EC6}" type="presParOf" srcId="{39FA3058-F1BD-4201-BEEC-E9CAB946A55A}" destId="{A2870818-A85C-4963-BC7B-3B92E69158F6}" srcOrd="1" destOrd="0" presId="urn:microsoft.com/office/officeart/2005/8/layout/orgChart1"/>
    <dgm:cxn modelId="{67A70D8A-E736-694E-8B17-AC674EFA1BA2}" type="presParOf" srcId="{8E8F409F-1C26-4C26-92C4-B4387FEBC815}" destId="{4C7D596C-B67D-4AB3-B872-EB82A581B86B}" srcOrd="1" destOrd="0" presId="urn:microsoft.com/office/officeart/2005/8/layout/orgChart1"/>
    <dgm:cxn modelId="{81E58611-26F4-534E-BEAE-4743813C29E8}" type="presParOf" srcId="{8E8F409F-1C26-4C26-92C4-B4387FEBC815}" destId="{84A1078A-BB35-4BFE-9C11-B4EF632AFD97}" srcOrd="2" destOrd="0" presId="urn:microsoft.com/office/officeart/2005/8/layout/orgChart1"/>
    <dgm:cxn modelId="{2C4DCB65-BC81-F541-B24D-12984E6988BE}" type="presParOf" srcId="{019D8137-1186-449E-9B43-D7EB5DFC022E}" destId="{DDF44A0A-D80E-44BC-B7A3-B40A40B582EE}" srcOrd="4" destOrd="0" presId="urn:microsoft.com/office/officeart/2005/8/layout/orgChart1"/>
    <dgm:cxn modelId="{94A07262-9C16-C040-B2A8-08E51BB68B86}" type="presParOf" srcId="{019D8137-1186-449E-9B43-D7EB5DFC022E}" destId="{30132E98-E07A-41E8-AB7B-122D9C1B80AE}" srcOrd="5" destOrd="0" presId="urn:microsoft.com/office/officeart/2005/8/layout/orgChart1"/>
    <dgm:cxn modelId="{5F7B477D-6D1A-C242-9604-D5D3A7F39DBA}" type="presParOf" srcId="{30132E98-E07A-41E8-AB7B-122D9C1B80AE}" destId="{13CE2ECC-EBC1-4AD9-8876-05BDF5671655}" srcOrd="0" destOrd="0" presId="urn:microsoft.com/office/officeart/2005/8/layout/orgChart1"/>
    <dgm:cxn modelId="{EA9D6E78-3A8F-3A42-A80E-25FF8CDEE5B9}" type="presParOf" srcId="{13CE2ECC-EBC1-4AD9-8876-05BDF5671655}" destId="{3C86B3A5-5561-4C1F-8D45-D34F5FCCA019}" srcOrd="0" destOrd="0" presId="urn:microsoft.com/office/officeart/2005/8/layout/orgChart1"/>
    <dgm:cxn modelId="{37202F0B-C1EF-494A-8086-03A292DBB541}" type="presParOf" srcId="{13CE2ECC-EBC1-4AD9-8876-05BDF5671655}" destId="{B9FB9696-DF2B-4FEB-B905-462F2B5E0394}" srcOrd="1" destOrd="0" presId="urn:microsoft.com/office/officeart/2005/8/layout/orgChart1"/>
    <dgm:cxn modelId="{78A7BF33-B7B3-1E40-8C79-FDF9DEA67FCB}" type="presParOf" srcId="{30132E98-E07A-41E8-AB7B-122D9C1B80AE}" destId="{D574DE3A-4CCB-47E2-AF6D-BBD20FA05DBD}" srcOrd="1" destOrd="0" presId="urn:microsoft.com/office/officeart/2005/8/layout/orgChart1"/>
    <dgm:cxn modelId="{464DD621-9417-DF4D-86B7-91B11B85EC7F}" type="presParOf" srcId="{30132E98-E07A-41E8-AB7B-122D9C1B80AE}" destId="{09FC9239-45FB-4353-9854-20E6AA7063E4}" srcOrd="2" destOrd="0" presId="urn:microsoft.com/office/officeart/2005/8/layout/orgChart1"/>
    <dgm:cxn modelId="{3480CD9B-7489-EB40-98C3-2703F0367A50}" type="presParOf" srcId="{019D8137-1186-449E-9B43-D7EB5DFC022E}" destId="{C1585730-D821-4C01-9153-35A1317C2CD3}" srcOrd="6" destOrd="0" presId="urn:microsoft.com/office/officeart/2005/8/layout/orgChart1"/>
    <dgm:cxn modelId="{78CCD3FD-036A-AD42-BD27-878951B8EF5B}" type="presParOf" srcId="{019D8137-1186-449E-9B43-D7EB5DFC022E}" destId="{C720DAE0-0BA8-45AA-A5DA-42B13C982503}" srcOrd="7" destOrd="0" presId="urn:microsoft.com/office/officeart/2005/8/layout/orgChart1"/>
    <dgm:cxn modelId="{2395B059-5847-3045-9443-DBD349EABB7B}" type="presParOf" srcId="{C720DAE0-0BA8-45AA-A5DA-42B13C982503}" destId="{3F51164A-F688-41EF-8E13-AB1397F56807}" srcOrd="0" destOrd="0" presId="urn:microsoft.com/office/officeart/2005/8/layout/orgChart1"/>
    <dgm:cxn modelId="{0FB81B26-8C7C-4E4B-A494-EB1860AC7D87}" type="presParOf" srcId="{3F51164A-F688-41EF-8E13-AB1397F56807}" destId="{B3B9E912-8BBC-4ECB-95B1-D4715D736FA9}" srcOrd="0" destOrd="0" presId="urn:microsoft.com/office/officeart/2005/8/layout/orgChart1"/>
    <dgm:cxn modelId="{2879EE05-D58F-EB4F-948D-41CF7B2BC606}" type="presParOf" srcId="{3F51164A-F688-41EF-8E13-AB1397F56807}" destId="{69C653CD-A571-46D5-A43C-767891BEF076}" srcOrd="1" destOrd="0" presId="urn:microsoft.com/office/officeart/2005/8/layout/orgChart1"/>
    <dgm:cxn modelId="{912A6D08-317B-5C4E-8D23-647307E30374}" type="presParOf" srcId="{C720DAE0-0BA8-45AA-A5DA-42B13C982503}" destId="{99C32808-D639-44BC-AC2F-394B5F13D336}" srcOrd="1" destOrd="0" presId="urn:microsoft.com/office/officeart/2005/8/layout/orgChart1"/>
    <dgm:cxn modelId="{4ABF1045-1C3B-0547-9B4A-C0EC5FE81792}" type="presParOf" srcId="{C720DAE0-0BA8-45AA-A5DA-42B13C982503}" destId="{9A4EA8F7-FE63-4AF8-A8F3-A6BA8866880F}" srcOrd="2" destOrd="0" presId="urn:microsoft.com/office/officeart/2005/8/layout/orgChart1"/>
    <dgm:cxn modelId="{E72BC05D-DE7E-6F41-B173-D22D92859A8B}" type="presParOf" srcId="{019D8137-1186-449E-9B43-D7EB5DFC022E}" destId="{8354B854-735D-40D7-9F2E-677579995D77}" srcOrd="8" destOrd="0" presId="urn:microsoft.com/office/officeart/2005/8/layout/orgChart1"/>
    <dgm:cxn modelId="{A49929E8-699B-0044-A849-5759D398E099}" type="presParOf" srcId="{019D8137-1186-449E-9B43-D7EB5DFC022E}" destId="{413C3991-EEC3-493F-8468-7448E49DC95C}" srcOrd="9" destOrd="0" presId="urn:microsoft.com/office/officeart/2005/8/layout/orgChart1"/>
    <dgm:cxn modelId="{83EE4C59-D255-F745-9771-B5744BE4F68A}" type="presParOf" srcId="{413C3991-EEC3-493F-8468-7448E49DC95C}" destId="{FE277155-F830-480F-B1CA-3E9F89EB1D61}" srcOrd="0" destOrd="0" presId="urn:microsoft.com/office/officeart/2005/8/layout/orgChart1"/>
    <dgm:cxn modelId="{50B157DA-5233-C84D-ABEB-4BE0C4622853}" type="presParOf" srcId="{FE277155-F830-480F-B1CA-3E9F89EB1D61}" destId="{23F2B320-3548-45C5-9A26-DBCF5BA016D9}" srcOrd="0" destOrd="0" presId="urn:microsoft.com/office/officeart/2005/8/layout/orgChart1"/>
    <dgm:cxn modelId="{FC1F9F41-174E-8345-A21F-BCC705591F32}" type="presParOf" srcId="{FE277155-F830-480F-B1CA-3E9F89EB1D61}" destId="{3D358E1B-4041-4C00-B431-30FBF7995FEB}" srcOrd="1" destOrd="0" presId="urn:microsoft.com/office/officeart/2005/8/layout/orgChart1"/>
    <dgm:cxn modelId="{910F08ED-01EE-7047-B230-3AAD943A7407}" type="presParOf" srcId="{413C3991-EEC3-493F-8468-7448E49DC95C}" destId="{5809DE62-B604-4D4D-8754-56F09D2C0113}" srcOrd="1" destOrd="0" presId="urn:microsoft.com/office/officeart/2005/8/layout/orgChart1"/>
    <dgm:cxn modelId="{DBB6CD4C-B1C3-2E4B-B351-18E062B2F586}" type="presParOf" srcId="{413C3991-EEC3-493F-8468-7448E49DC95C}" destId="{298669EB-D951-412B-9E2A-52DDE0B3030B}" srcOrd="2" destOrd="0" presId="urn:microsoft.com/office/officeart/2005/8/layout/orgChart1"/>
    <dgm:cxn modelId="{E904FF61-04FE-0D48-9EB9-5837B176884C}" type="presParOf" srcId="{019D8137-1186-449E-9B43-D7EB5DFC022E}" destId="{3754EA79-17F6-4A45-8C36-71B31B6643C8}" srcOrd="10" destOrd="0" presId="urn:microsoft.com/office/officeart/2005/8/layout/orgChart1"/>
    <dgm:cxn modelId="{A065196A-76F0-2D4B-8650-12DEC58CC99B}" type="presParOf" srcId="{019D8137-1186-449E-9B43-D7EB5DFC022E}" destId="{C222F520-26E4-43ED-87A6-9784730A9660}" srcOrd="11" destOrd="0" presId="urn:microsoft.com/office/officeart/2005/8/layout/orgChart1"/>
    <dgm:cxn modelId="{7E61CFA6-2F36-7D40-A2C7-2A3EB1F22250}" type="presParOf" srcId="{C222F520-26E4-43ED-87A6-9784730A9660}" destId="{90F7A884-D6A7-4674-8EAB-C374382D6EA2}" srcOrd="0" destOrd="0" presId="urn:microsoft.com/office/officeart/2005/8/layout/orgChart1"/>
    <dgm:cxn modelId="{930BBD77-29D9-D041-9F8A-395F14861D18}" type="presParOf" srcId="{90F7A884-D6A7-4674-8EAB-C374382D6EA2}" destId="{33F7FBBA-3687-4A94-970C-44EB354F1C1D}" srcOrd="0" destOrd="0" presId="urn:microsoft.com/office/officeart/2005/8/layout/orgChart1"/>
    <dgm:cxn modelId="{4A90D04D-E6AB-D542-96D6-98A8541ED00A}" type="presParOf" srcId="{90F7A884-D6A7-4674-8EAB-C374382D6EA2}" destId="{0642609D-3F08-4B52-9E9D-871CEE1ED02B}" srcOrd="1" destOrd="0" presId="urn:microsoft.com/office/officeart/2005/8/layout/orgChart1"/>
    <dgm:cxn modelId="{9AFE0659-B3FD-9542-8342-64BA0EB7175E}" type="presParOf" srcId="{C222F520-26E4-43ED-87A6-9784730A9660}" destId="{17B99E3F-46EF-43C6-ABF8-74B558AFF558}" srcOrd="1" destOrd="0" presId="urn:microsoft.com/office/officeart/2005/8/layout/orgChart1"/>
    <dgm:cxn modelId="{311ABB05-A966-7F42-A024-765F1E6E605F}" type="presParOf" srcId="{C222F520-26E4-43ED-87A6-9784730A9660}" destId="{1D4D963D-D561-4C7A-924F-6D6EAF19ADD4}" srcOrd="2" destOrd="0" presId="urn:microsoft.com/office/officeart/2005/8/layout/orgChart1"/>
    <dgm:cxn modelId="{E02E35EA-3A61-6C4B-9034-17D93598728B}" type="presParOf" srcId="{019D8137-1186-449E-9B43-D7EB5DFC022E}" destId="{3A2AB5D8-6812-484A-99A0-92A652B38B05}" srcOrd="12" destOrd="0" presId="urn:microsoft.com/office/officeart/2005/8/layout/orgChart1"/>
    <dgm:cxn modelId="{7CBA5CB6-B429-8844-93BE-6766C14DF74C}" type="presParOf" srcId="{019D8137-1186-449E-9B43-D7EB5DFC022E}" destId="{B35BBFD7-20B5-4225-B40A-BA51B26EB238}" srcOrd="13" destOrd="0" presId="urn:microsoft.com/office/officeart/2005/8/layout/orgChart1"/>
    <dgm:cxn modelId="{F6087AB7-C022-4F41-8268-6F0AEAE2EB35}" type="presParOf" srcId="{B35BBFD7-20B5-4225-B40A-BA51B26EB238}" destId="{043663A1-3DF7-40BB-9869-EFAC19E9A28B}" srcOrd="0" destOrd="0" presId="urn:microsoft.com/office/officeart/2005/8/layout/orgChart1"/>
    <dgm:cxn modelId="{3934B3C8-0AA3-A24D-ADD6-1B8CDFBDCA62}" type="presParOf" srcId="{043663A1-3DF7-40BB-9869-EFAC19E9A28B}" destId="{B81658E4-4895-4295-8952-E99C5A5F03B6}" srcOrd="0" destOrd="0" presId="urn:microsoft.com/office/officeart/2005/8/layout/orgChart1"/>
    <dgm:cxn modelId="{A5392120-13B7-A445-8ACF-04A8264A5B9A}" type="presParOf" srcId="{043663A1-3DF7-40BB-9869-EFAC19E9A28B}" destId="{9B2C7AC5-24F4-4811-BC25-1E3D8761E2E5}" srcOrd="1" destOrd="0" presId="urn:microsoft.com/office/officeart/2005/8/layout/orgChart1"/>
    <dgm:cxn modelId="{CA69CE9E-5D66-824B-AF23-37E3D650917C}" type="presParOf" srcId="{B35BBFD7-20B5-4225-B40A-BA51B26EB238}" destId="{5464C014-0CF7-431E-88CF-96338F0F9A1E}" srcOrd="1" destOrd="0" presId="urn:microsoft.com/office/officeart/2005/8/layout/orgChart1"/>
    <dgm:cxn modelId="{F7157F67-D345-F841-B4D1-1059080F1CEA}" type="presParOf" srcId="{B35BBFD7-20B5-4225-B40A-BA51B26EB238}" destId="{6C2D9B30-DD5B-4026-BF1E-738E33BF6EA8}" srcOrd="2" destOrd="0" presId="urn:microsoft.com/office/officeart/2005/8/layout/orgChart1"/>
    <dgm:cxn modelId="{1E5DFCA7-6B6F-D141-9B01-BCBAB88D233D}" type="presParOf" srcId="{019D8137-1186-449E-9B43-D7EB5DFC022E}" destId="{90915CB2-E0E6-0A4D-A14D-4AE99AF231DA}" srcOrd="14" destOrd="0" presId="urn:microsoft.com/office/officeart/2005/8/layout/orgChart1"/>
    <dgm:cxn modelId="{BA5D2040-2A89-0149-8103-055BDDFFF096}" type="presParOf" srcId="{019D8137-1186-449E-9B43-D7EB5DFC022E}" destId="{D8EB6192-514B-B044-8A90-8D4DF12ED9D5}" srcOrd="15" destOrd="0" presId="urn:microsoft.com/office/officeart/2005/8/layout/orgChart1"/>
    <dgm:cxn modelId="{F54384A3-FE47-4C41-8EA2-02972ECE0C19}" type="presParOf" srcId="{D8EB6192-514B-B044-8A90-8D4DF12ED9D5}" destId="{D043BB71-1C63-EB41-8C7A-B7A251E6AB9F}" srcOrd="0" destOrd="0" presId="urn:microsoft.com/office/officeart/2005/8/layout/orgChart1"/>
    <dgm:cxn modelId="{443DB325-6A69-5448-98C7-0B1907CB88A4}" type="presParOf" srcId="{D043BB71-1C63-EB41-8C7A-B7A251E6AB9F}" destId="{97DC0D81-E735-0048-BFD6-C8B9F1178890}" srcOrd="0" destOrd="0" presId="urn:microsoft.com/office/officeart/2005/8/layout/orgChart1"/>
    <dgm:cxn modelId="{15867074-E19D-2D40-8080-0C622C459EF6}" type="presParOf" srcId="{D043BB71-1C63-EB41-8C7A-B7A251E6AB9F}" destId="{A6747D72-B6AA-E844-902A-5D6757FED725}" srcOrd="1" destOrd="0" presId="urn:microsoft.com/office/officeart/2005/8/layout/orgChart1"/>
    <dgm:cxn modelId="{E34AE95E-75D7-7A40-9711-4AB3D05AD400}" type="presParOf" srcId="{D8EB6192-514B-B044-8A90-8D4DF12ED9D5}" destId="{29672060-60C2-2E4D-A6C6-0307928A173D}" srcOrd="1" destOrd="0" presId="urn:microsoft.com/office/officeart/2005/8/layout/orgChart1"/>
    <dgm:cxn modelId="{655FA7D3-3040-CF4C-8882-F48AE02DC063}" type="presParOf" srcId="{D8EB6192-514B-B044-8A90-8D4DF12ED9D5}" destId="{46DB30B8-8941-644D-86D9-602BEE636C47}" srcOrd="2" destOrd="0" presId="urn:microsoft.com/office/officeart/2005/8/layout/orgChart1"/>
    <dgm:cxn modelId="{0CDBC9B8-6BFF-A34E-ABDD-E1D51967F3B4}" type="presParOf" srcId="{F7721294-B85E-4B93-BD1C-886A41A5BE0B}" destId="{B0653348-1ECA-4685-A53F-5B64E8D82C27}" srcOrd="2" destOrd="0" presId="urn:microsoft.com/office/officeart/2005/8/layout/orgChart1"/>
    <dgm:cxn modelId="{62012F31-83D3-BC46-859C-971395424EC7}" type="presParOf" srcId="{E60EACF3-EB0B-4FDB-8260-5C6509BC2BF6}" destId="{6EE6ABEF-1E6F-4E1A-8E63-69C8AF397D45}" srcOrd="2" destOrd="0" presId="urn:microsoft.com/office/officeart/2005/8/layout/orgChart1"/>
    <dgm:cxn modelId="{FF31EC0E-AA3F-F64F-A9ED-AA3EEA467A48}" type="presParOf" srcId="{74961150-A1DE-4A5D-909B-27A6EBEEAB8C}" destId="{833C5F62-2BD5-4664-84A6-16AAEEC6B062}" srcOrd="4" destOrd="0" presId="urn:microsoft.com/office/officeart/2005/8/layout/orgChart1"/>
    <dgm:cxn modelId="{92C6531C-ADD3-D54D-87B4-C77C7B1CE17A}" type="presParOf" srcId="{74961150-A1DE-4A5D-909B-27A6EBEEAB8C}" destId="{46072560-CDA7-4274-8A0E-6474B2B55801}" srcOrd="5" destOrd="0" presId="urn:microsoft.com/office/officeart/2005/8/layout/orgChart1"/>
    <dgm:cxn modelId="{470DC38A-35AB-814E-A87A-F76D172D9D2E}" type="presParOf" srcId="{46072560-CDA7-4274-8A0E-6474B2B55801}" destId="{8ABD7BA8-45F4-4932-ADD7-2D493FFB241F}" srcOrd="0" destOrd="0" presId="urn:microsoft.com/office/officeart/2005/8/layout/orgChart1"/>
    <dgm:cxn modelId="{B0010210-933D-184B-8549-913DE3D9C219}" type="presParOf" srcId="{8ABD7BA8-45F4-4932-ADD7-2D493FFB241F}" destId="{59D97BBF-F871-4B29-81D7-C49E0010A914}" srcOrd="0" destOrd="0" presId="urn:microsoft.com/office/officeart/2005/8/layout/orgChart1"/>
    <dgm:cxn modelId="{96AC420E-C40C-B348-8104-9827880383B7}" type="presParOf" srcId="{8ABD7BA8-45F4-4932-ADD7-2D493FFB241F}" destId="{05CEF468-EB0C-4176-96DB-F15C39F6249F}" srcOrd="1" destOrd="0" presId="urn:microsoft.com/office/officeart/2005/8/layout/orgChart1"/>
    <dgm:cxn modelId="{506697CF-378D-3545-AF66-9ADDC1182C95}" type="presParOf" srcId="{46072560-CDA7-4274-8A0E-6474B2B55801}" destId="{08260770-C867-4307-B5A9-BC709719C156}" srcOrd="1" destOrd="0" presId="urn:microsoft.com/office/officeart/2005/8/layout/orgChart1"/>
    <dgm:cxn modelId="{429958CB-68CC-DE4A-B5AD-F74B4A226C16}" type="presParOf" srcId="{08260770-C867-4307-B5A9-BC709719C156}" destId="{25BAD212-7184-0345-8BE7-3C471ED386EF}" srcOrd="0" destOrd="0" presId="urn:microsoft.com/office/officeart/2005/8/layout/orgChart1"/>
    <dgm:cxn modelId="{7D01261C-780F-5945-9C74-AA0917025485}" type="presParOf" srcId="{08260770-C867-4307-B5A9-BC709719C156}" destId="{33637CED-534A-43A4-84A5-CE646A47D614}" srcOrd="1" destOrd="0" presId="urn:microsoft.com/office/officeart/2005/8/layout/orgChart1"/>
    <dgm:cxn modelId="{749C2AB9-14AE-D941-AAF6-E7E4190C0A45}" type="presParOf" srcId="{33637CED-534A-43A4-84A5-CE646A47D614}" destId="{7BBCC1A3-16E0-4DAA-9349-9686FF520623}" srcOrd="0" destOrd="0" presId="urn:microsoft.com/office/officeart/2005/8/layout/orgChart1"/>
    <dgm:cxn modelId="{FEEC8C1E-B491-3342-9991-83FEBEB5816A}" type="presParOf" srcId="{7BBCC1A3-16E0-4DAA-9349-9686FF520623}" destId="{B4D58D78-8381-40E3-BA72-CAFFE9F8FEAD}" srcOrd="0" destOrd="0" presId="urn:microsoft.com/office/officeart/2005/8/layout/orgChart1"/>
    <dgm:cxn modelId="{FC5E968C-E767-BA4D-B943-C80DC8E95292}" type="presParOf" srcId="{7BBCC1A3-16E0-4DAA-9349-9686FF520623}" destId="{9B13F704-C384-4B89-9564-B39457FE0A43}" srcOrd="1" destOrd="0" presId="urn:microsoft.com/office/officeart/2005/8/layout/orgChart1"/>
    <dgm:cxn modelId="{66FB2C79-E195-354A-BC38-BD9B7382FD32}" type="presParOf" srcId="{33637CED-534A-43A4-84A5-CE646A47D614}" destId="{E71656A2-41B2-46F8-9E69-25C50C5EC3BC}" srcOrd="1" destOrd="0" presId="urn:microsoft.com/office/officeart/2005/8/layout/orgChart1"/>
    <dgm:cxn modelId="{9390778C-567C-E349-9BE6-EF2847D4EC6F}" type="presParOf" srcId="{33637CED-534A-43A4-84A5-CE646A47D614}" destId="{A01A62D6-D510-4EC5-B956-6C3313E18F28}" srcOrd="2" destOrd="0" presId="urn:microsoft.com/office/officeart/2005/8/layout/orgChart1"/>
    <dgm:cxn modelId="{AEF1258F-9700-A849-A6E2-9526AD958254}" type="presParOf" srcId="{08260770-C867-4307-B5A9-BC709719C156}" destId="{FE3ADB18-6E1D-DB4C-9279-045AC67E5D48}" srcOrd="2" destOrd="0" presId="urn:microsoft.com/office/officeart/2005/8/layout/orgChart1"/>
    <dgm:cxn modelId="{3931504D-9F57-224B-98AB-D88DA834601F}" type="presParOf" srcId="{08260770-C867-4307-B5A9-BC709719C156}" destId="{451C2E37-8003-4394-BED2-1BA7AAB181AF}" srcOrd="3" destOrd="0" presId="urn:microsoft.com/office/officeart/2005/8/layout/orgChart1"/>
    <dgm:cxn modelId="{64879BF7-1C32-8E4E-B2E9-71B206B41E8F}" type="presParOf" srcId="{451C2E37-8003-4394-BED2-1BA7AAB181AF}" destId="{0D097403-8BD0-42DF-96A4-9C7AD07E1B5A}" srcOrd="0" destOrd="0" presId="urn:microsoft.com/office/officeart/2005/8/layout/orgChart1"/>
    <dgm:cxn modelId="{7861D4EB-DB24-F941-A3BC-034D275147FA}" type="presParOf" srcId="{0D097403-8BD0-42DF-96A4-9C7AD07E1B5A}" destId="{9F58030D-4A5F-4713-B016-F82722958F42}" srcOrd="0" destOrd="0" presId="urn:microsoft.com/office/officeart/2005/8/layout/orgChart1"/>
    <dgm:cxn modelId="{A4DD1CDC-9C4A-3744-A3BD-8BC854655F28}" type="presParOf" srcId="{0D097403-8BD0-42DF-96A4-9C7AD07E1B5A}" destId="{3095A4BF-03A6-4F74-9FFF-57F9F3811478}" srcOrd="1" destOrd="0" presId="urn:microsoft.com/office/officeart/2005/8/layout/orgChart1"/>
    <dgm:cxn modelId="{EB3F50B8-BEFE-A640-9E7A-5F5962DFFC43}" type="presParOf" srcId="{451C2E37-8003-4394-BED2-1BA7AAB181AF}" destId="{5E4EF9C8-AA09-423D-A070-638BAE02EBD5}" srcOrd="1" destOrd="0" presId="urn:microsoft.com/office/officeart/2005/8/layout/orgChart1"/>
    <dgm:cxn modelId="{7A7073E4-B892-4248-BDF4-72EC997885F5}" type="presParOf" srcId="{451C2E37-8003-4394-BED2-1BA7AAB181AF}" destId="{ADE30015-95A4-45E4-986D-15338A28A3B5}" srcOrd="2" destOrd="0" presId="urn:microsoft.com/office/officeart/2005/8/layout/orgChart1"/>
    <dgm:cxn modelId="{8290BABF-EAF0-F848-9672-87433E0A0422}" type="presParOf" srcId="{08260770-C867-4307-B5A9-BC709719C156}" destId="{37A95CE3-447B-A045-877F-7563D0073866}" srcOrd="4" destOrd="0" presId="urn:microsoft.com/office/officeart/2005/8/layout/orgChart1"/>
    <dgm:cxn modelId="{7EDA36DD-632E-704A-B02C-935D8C0313E0}" type="presParOf" srcId="{08260770-C867-4307-B5A9-BC709719C156}" destId="{54534388-F8B5-4A6E-A576-35EA97EBE12F}" srcOrd="5" destOrd="0" presId="urn:microsoft.com/office/officeart/2005/8/layout/orgChart1"/>
    <dgm:cxn modelId="{B37DACA4-025E-7B41-8654-BF6F1FF9BFF7}" type="presParOf" srcId="{54534388-F8B5-4A6E-A576-35EA97EBE12F}" destId="{22DB0FB3-23E6-4391-BCBD-0C7EA395CD67}" srcOrd="0" destOrd="0" presId="urn:microsoft.com/office/officeart/2005/8/layout/orgChart1"/>
    <dgm:cxn modelId="{746D25E1-746E-6646-87BE-7C6FF06E21FA}" type="presParOf" srcId="{22DB0FB3-23E6-4391-BCBD-0C7EA395CD67}" destId="{F9D7CA14-573B-40E5-AA85-9C89DDDF401B}" srcOrd="0" destOrd="0" presId="urn:microsoft.com/office/officeart/2005/8/layout/orgChart1"/>
    <dgm:cxn modelId="{D092B950-1D87-044E-B948-A3F077A66AC0}" type="presParOf" srcId="{22DB0FB3-23E6-4391-BCBD-0C7EA395CD67}" destId="{7EB9DA90-7C1C-4273-946B-330CC9AA62E9}" srcOrd="1" destOrd="0" presId="urn:microsoft.com/office/officeart/2005/8/layout/orgChart1"/>
    <dgm:cxn modelId="{07D8E432-8C0E-F54B-8CE2-77E1FEDD3D2D}" type="presParOf" srcId="{54534388-F8B5-4A6E-A576-35EA97EBE12F}" destId="{3EDF457B-324E-4782-960C-DC9BAD857392}" srcOrd="1" destOrd="0" presId="urn:microsoft.com/office/officeart/2005/8/layout/orgChart1"/>
    <dgm:cxn modelId="{514E0C87-9894-CD4E-947F-C0BBE9FE75D3}" type="presParOf" srcId="{54534388-F8B5-4A6E-A576-35EA97EBE12F}" destId="{A83B5418-837B-4633-B365-AACFE39222B6}" srcOrd="2" destOrd="0" presId="urn:microsoft.com/office/officeart/2005/8/layout/orgChart1"/>
    <dgm:cxn modelId="{21B3F61F-59A9-164C-BEC7-C7C7DF0088A3}" type="presParOf" srcId="{08260770-C867-4307-B5A9-BC709719C156}" destId="{BA65241E-3044-8C45-A888-AD90F8D3D35E}" srcOrd="6" destOrd="0" presId="urn:microsoft.com/office/officeart/2005/8/layout/orgChart1"/>
    <dgm:cxn modelId="{4D0D1582-F8EA-7B42-802F-24DC61FAF22E}" type="presParOf" srcId="{08260770-C867-4307-B5A9-BC709719C156}" destId="{4DD2D467-F56C-4C8D-9089-62E368E30F03}" srcOrd="7" destOrd="0" presId="urn:microsoft.com/office/officeart/2005/8/layout/orgChart1"/>
    <dgm:cxn modelId="{CF7FE2D3-1197-8847-B7F9-44A032E7C0E7}" type="presParOf" srcId="{4DD2D467-F56C-4C8D-9089-62E368E30F03}" destId="{F7DA9CA1-1568-4FBA-8555-0EC60A38E9B9}" srcOrd="0" destOrd="0" presId="urn:microsoft.com/office/officeart/2005/8/layout/orgChart1"/>
    <dgm:cxn modelId="{7ABA9655-609C-5E42-8E44-3D746F0E0AE6}" type="presParOf" srcId="{F7DA9CA1-1568-4FBA-8555-0EC60A38E9B9}" destId="{063FC0A2-C274-4F08-92AA-6AF754980FB8}" srcOrd="0" destOrd="0" presId="urn:microsoft.com/office/officeart/2005/8/layout/orgChart1"/>
    <dgm:cxn modelId="{99B61F11-D5BB-3A48-96C3-CD3683B05261}" type="presParOf" srcId="{F7DA9CA1-1568-4FBA-8555-0EC60A38E9B9}" destId="{EAF38686-4218-4FE9-80A5-CD9C28D2BCF7}" srcOrd="1" destOrd="0" presId="urn:microsoft.com/office/officeart/2005/8/layout/orgChart1"/>
    <dgm:cxn modelId="{AB3D9FE9-F5FC-534C-8314-E8D310B5D77D}" type="presParOf" srcId="{4DD2D467-F56C-4C8D-9089-62E368E30F03}" destId="{F712FDEC-99B2-4DA1-832F-D491FD4F0883}" srcOrd="1" destOrd="0" presId="urn:microsoft.com/office/officeart/2005/8/layout/orgChart1"/>
    <dgm:cxn modelId="{2FF7BB05-4796-F642-B81F-60047B588C93}" type="presParOf" srcId="{4DD2D467-F56C-4C8D-9089-62E368E30F03}" destId="{DD53CE39-4ADC-4D88-8A39-78DCC3D499A1}" srcOrd="2" destOrd="0" presId="urn:microsoft.com/office/officeart/2005/8/layout/orgChart1"/>
    <dgm:cxn modelId="{77C0F768-1273-FD45-BA14-4ED6A4FCCEFD}" type="presParOf" srcId="{08260770-C867-4307-B5A9-BC709719C156}" destId="{BC1A2E37-497D-7043-B6BF-20C23F08F5EA}" srcOrd="8" destOrd="0" presId="urn:microsoft.com/office/officeart/2005/8/layout/orgChart1"/>
    <dgm:cxn modelId="{CCF27EBA-CA64-A341-B66E-07C3151C616A}" type="presParOf" srcId="{08260770-C867-4307-B5A9-BC709719C156}" destId="{A09FEC1B-517B-4954-A576-CE9CC8AD7B6B}" srcOrd="9" destOrd="0" presId="urn:microsoft.com/office/officeart/2005/8/layout/orgChart1"/>
    <dgm:cxn modelId="{883DEAE5-EB6C-AC4F-BDEA-8BD0D4A1E258}" type="presParOf" srcId="{A09FEC1B-517B-4954-A576-CE9CC8AD7B6B}" destId="{348F2FDF-948D-4EB3-B9DB-D03BB7A8E6A9}" srcOrd="0" destOrd="0" presId="urn:microsoft.com/office/officeart/2005/8/layout/orgChart1"/>
    <dgm:cxn modelId="{0AF8B693-B3C7-2041-A91B-0E2E6A28E168}" type="presParOf" srcId="{348F2FDF-948D-4EB3-B9DB-D03BB7A8E6A9}" destId="{2F157510-FCF1-42E8-9C9A-D01731FBEF9C}" srcOrd="0" destOrd="0" presId="urn:microsoft.com/office/officeart/2005/8/layout/orgChart1"/>
    <dgm:cxn modelId="{70030135-847A-D244-97CF-33088AD0B407}" type="presParOf" srcId="{348F2FDF-948D-4EB3-B9DB-D03BB7A8E6A9}" destId="{9A523FDF-DDDA-41A9-9C1F-6F95EB72644B}" srcOrd="1" destOrd="0" presId="urn:microsoft.com/office/officeart/2005/8/layout/orgChart1"/>
    <dgm:cxn modelId="{0C076E9C-6B16-6F4A-9B39-23263655D34B}" type="presParOf" srcId="{A09FEC1B-517B-4954-A576-CE9CC8AD7B6B}" destId="{42BE4505-8922-4282-97DF-3859009CF390}" srcOrd="1" destOrd="0" presId="urn:microsoft.com/office/officeart/2005/8/layout/orgChart1"/>
    <dgm:cxn modelId="{D2367133-131A-9541-BAC0-403CB3DB0675}" type="presParOf" srcId="{A09FEC1B-517B-4954-A576-CE9CC8AD7B6B}" destId="{5AD22900-F44C-470F-8763-5155335D1DDF}" srcOrd="2" destOrd="0" presId="urn:microsoft.com/office/officeart/2005/8/layout/orgChart1"/>
    <dgm:cxn modelId="{0D283012-5D23-C24B-917B-8F523A29F76C}" type="presParOf" srcId="{46072560-CDA7-4274-8A0E-6474B2B55801}" destId="{D89F2381-387E-405F-A623-EC80E6A8DCC8}" srcOrd="2" destOrd="0" presId="urn:microsoft.com/office/officeart/2005/8/layout/orgChart1"/>
    <dgm:cxn modelId="{9C460A6D-FE90-D542-96EF-E581BE787FDF}" type="presParOf" srcId="{74961150-A1DE-4A5D-909B-27A6EBEEAB8C}" destId="{7E7FB168-15A5-4096-9653-2D169C192F5C}" srcOrd="6" destOrd="0" presId="urn:microsoft.com/office/officeart/2005/8/layout/orgChart1"/>
    <dgm:cxn modelId="{F83F3A9D-3CDD-3D48-A87E-B4330F73A3E3}" type="presParOf" srcId="{74961150-A1DE-4A5D-909B-27A6EBEEAB8C}" destId="{82EABF9A-D8CD-4CEB-B25A-134AC51F2E4C}" srcOrd="7" destOrd="0" presId="urn:microsoft.com/office/officeart/2005/8/layout/orgChart1"/>
    <dgm:cxn modelId="{FAA0FA34-4CFB-D745-BC5E-AAC6AFE4BCD9}" type="presParOf" srcId="{82EABF9A-D8CD-4CEB-B25A-134AC51F2E4C}" destId="{5B29AE7A-3219-4F68-8856-D685E55A07B2}" srcOrd="0" destOrd="0" presId="urn:microsoft.com/office/officeart/2005/8/layout/orgChart1"/>
    <dgm:cxn modelId="{A31CB74C-E3D8-9C4D-BDA7-1B12EC6ED2C8}" type="presParOf" srcId="{5B29AE7A-3219-4F68-8856-D685E55A07B2}" destId="{93CD0FA3-ACAA-4AD7-949D-723A33F0D4A5}" srcOrd="0" destOrd="0" presId="urn:microsoft.com/office/officeart/2005/8/layout/orgChart1"/>
    <dgm:cxn modelId="{42679795-DA41-1E45-8326-17A4D4091E4C}" type="presParOf" srcId="{5B29AE7A-3219-4F68-8856-D685E55A07B2}" destId="{07998BDB-FAB4-4707-A066-78389FED6C6C}" srcOrd="1" destOrd="0" presId="urn:microsoft.com/office/officeart/2005/8/layout/orgChart1"/>
    <dgm:cxn modelId="{DA9080CA-BFB9-284E-BEC9-58152596F901}" type="presParOf" srcId="{82EABF9A-D8CD-4CEB-B25A-134AC51F2E4C}" destId="{2FCBF877-04C2-43DA-B884-756A70741603}" srcOrd="1" destOrd="0" presId="urn:microsoft.com/office/officeart/2005/8/layout/orgChart1"/>
    <dgm:cxn modelId="{8C86B63D-18EE-E14B-BF66-57E486799D60}" type="presParOf" srcId="{2FCBF877-04C2-43DA-B884-756A70741603}" destId="{324E14EE-033F-8142-8BAA-A395BB17B458}" srcOrd="0" destOrd="0" presId="urn:microsoft.com/office/officeart/2005/8/layout/orgChart1"/>
    <dgm:cxn modelId="{7DD246F0-C523-D842-98AD-91A5836A0C9A}" type="presParOf" srcId="{2FCBF877-04C2-43DA-B884-756A70741603}" destId="{FD79E15D-DFC2-48C5-A1B6-2797898B03BA}" srcOrd="1" destOrd="0" presId="urn:microsoft.com/office/officeart/2005/8/layout/orgChart1"/>
    <dgm:cxn modelId="{B211941D-BF6F-8F47-ABEF-FDD0631EC4EF}" type="presParOf" srcId="{FD79E15D-DFC2-48C5-A1B6-2797898B03BA}" destId="{A0260166-B133-4606-A2DB-AEABF78FCC9C}" srcOrd="0" destOrd="0" presId="urn:microsoft.com/office/officeart/2005/8/layout/orgChart1"/>
    <dgm:cxn modelId="{AF61CA50-6200-6943-AC4F-7C18FA362BEC}" type="presParOf" srcId="{A0260166-B133-4606-A2DB-AEABF78FCC9C}" destId="{94E627BD-EDED-4D1D-83DB-A0CA7CE6A17D}" srcOrd="0" destOrd="0" presId="urn:microsoft.com/office/officeart/2005/8/layout/orgChart1"/>
    <dgm:cxn modelId="{2317D017-2B9F-4B45-814D-762CEC0A3369}" type="presParOf" srcId="{A0260166-B133-4606-A2DB-AEABF78FCC9C}" destId="{ED3ECC93-AFB2-4186-9BA0-9355C8777BAA}" srcOrd="1" destOrd="0" presId="urn:microsoft.com/office/officeart/2005/8/layout/orgChart1"/>
    <dgm:cxn modelId="{009CE008-29D4-2449-872E-C337B790E9BC}" type="presParOf" srcId="{FD79E15D-DFC2-48C5-A1B6-2797898B03BA}" destId="{094907AC-EB74-40F2-A759-ED176EC5AC85}" srcOrd="1" destOrd="0" presId="urn:microsoft.com/office/officeart/2005/8/layout/orgChart1"/>
    <dgm:cxn modelId="{B88D4BAA-D0BB-9E4B-BA34-94CD415A291D}" type="presParOf" srcId="{FD79E15D-DFC2-48C5-A1B6-2797898B03BA}" destId="{DAC4DCE9-F231-41B7-A1C5-37BF3BBB75F6}" srcOrd="2" destOrd="0" presId="urn:microsoft.com/office/officeart/2005/8/layout/orgChart1"/>
    <dgm:cxn modelId="{A945A08B-0563-5442-B29F-C95254A0EC97}" type="presParOf" srcId="{2FCBF877-04C2-43DA-B884-756A70741603}" destId="{AFC19090-FFD7-174A-B28D-C411574D21BA}" srcOrd="2" destOrd="0" presId="urn:microsoft.com/office/officeart/2005/8/layout/orgChart1"/>
    <dgm:cxn modelId="{72DFA04A-DFD4-2A41-B781-50708AA4A059}" type="presParOf" srcId="{2FCBF877-04C2-43DA-B884-756A70741603}" destId="{FF1E7CD3-CF01-4C1F-BD7A-D024E0E9A257}" srcOrd="3" destOrd="0" presId="urn:microsoft.com/office/officeart/2005/8/layout/orgChart1"/>
    <dgm:cxn modelId="{8AEB7A46-DF37-4147-BE53-1BA9FD4701C0}" type="presParOf" srcId="{FF1E7CD3-CF01-4C1F-BD7A-D024E0E9A257}" destId="{99FA112B-0A19-4EAD-A509-3F8B6CA027E9}" srcOrd="0" destOrd="0" presId="urn:microsoft.com/office/officeart/2005/8/layout/orgChart1"/>
    <dgm:cxn modelId="{7FF8BFBE-0C2C-3347-AB2B-B5B4E958A9A0}" type="presParOf" srcId="{99FA112B-0A19-4EAD-A509-3F8B6CA027E9}" destId="{38D3CE06-AE00-4934-86F6-98CEA846BDAB}" srcOrd="0" destOrd="0" presId="urn:microsoft.com/office/officeart/2005/8/layout/orgChart1"/>
    <dgm:cxn modelId="{90B051DF-ACDD-DD4E-B24B-8961A8FE43B5}" type="presParOf" srcId="{99FA112B-0A19-4EAD-A509-3F8B6CA027E9}" destId="{4E22E7A9-7941-49B2-85E3-5A8E79C334FE}" srcOrd="1" destOrd="0" presId="urn:microsoft.com/office/officeart/2005/8/layout/orgChart1"/>
    <dgm:cxn modelId="{CFAF8466-9BC8-8548-A009-0B5A07A61287}" type="presParOf" srcId="{FF1E7CD3-CF01-4C1F-BD7A-D024E0E9A257}" destId="{CCB5D532-9DFD-4232-852F-AA744835A323}" srcOrd="1" destOrd="0" presId="urn:microsoft.com/office/officeart/2005/8/layout/orgChart1"/>
    <dgm:cxn modelId="{FB37708F-4182-9F4C-8453-9DB9FF714192}" type="presParOf" srcId="{FF1E7CD3-CF01-4C1F-BD7A-D024E0E9A257}" destId="{2529C41A-A781-41B3-8BB4-7636E4B4F714}" srcOrd="2" destOrd="0" presId="urn:microsoft.com/office/officeart/2005/8/layout/orgChart1"/>
    <dgm:cxn modelId="{AC87E857-7FC6-D049-901E-1973613BD2DC}" type="presParOf" srcId="{2FCBF877-04C2-43DA-B884-756A70741603}" destId="{5B1F107C-A531-604B-A79C-41D6EC5D7373}" srcOrd="4" destOrd="0" presId="urn:microsoft.com/office/officeart/2005/8/layout/orgChart1"/>
    <dgm:cxn modelId="{C211BAA5-5953-CE4B-931E-A723D426A41D}" type="presParOf" srcId="{2FCBF877-04C2-43DA-B884-756A70741603}" destId="{15F515F2-2067-44DB-97BF-7780B394F50B}" srcOrd="5" destOrd="0" presId="urn:microsoft.com/office/officeart/2005/8/layout/orgChart1"/>
    <dgm:cxn modelId="{3C67FE48-C1EB-7944-A0EB-E661F84B6A8F}" type="presParOf" srcId="{15F515F2-2067-44DB-97BF-7780B394F50B}" destId="{C846A9C7-D50D-4604-AB7C-3B662FE8AAAC}" srcOrd="0" destOrd="0" presId="urn:microsoft.com/office/officeart/2005/8/layout/orgChart1"/>
    <dgm:cxn modelId="{84640ED9-F266-0548-B37A-5C058017C26D}" type="presParOf" srcId="{C846A9C7-D50D-4604-AB7C-3B662FE8AAAC}" destId="{C04F4522-57AC-42C2-A88F-F4B9B99EE3F6}" srcOrd="0" destOrd="0" presId="urn:microsoft.com/office/officeart/2005/8/layout/orgChart1"/>
    <dgm:cxn modelId="{DA231148-2A0A-DD47-A178-37EA6EB9BCD6}" type="presParOf" srcId="{C846A9C7-D50D-4604-AB7C-3B662FE8AAAC}" destId="{0809A78E-6ADE-4D13-89C9-9C3A718FDD4E}" srcOrd="1" destOrd="0" presId="urn:microsoft.com/office/officeart/2005/8/layout/orgChart1"/>
    <dgm:cxn modelId="{8986A040-29B5-6A4C-AEB4-DE79E45901BB}" type="presParOf" srcId="{15F515F2-2067-44DB-97BF-7780B394F50B}" destId="{A29C5634-8367-48A5-A405-BEFD940C397D}" srcOrd="1" destOrd="0" presId="urn:microsoft.com/office/officeart/2005/8/layout/orgChart1"/>
    <dgm:cxn modelId="{ED6584B8-F792-2F41-BC0F-37D440AB96FC}" type="presParOf" srcId="{15F515F2-2067-44DB-97BF-7780B394F50B}" destId="{2CE11E89-A450-4C2B-AB01-A8D1E5FFDB91}" srcOrd="2" destOrd="0" presId="urn:microsoft.com/office/officeart/2005/8/layout/orgChart1"/>
    <dgm:cxn modelId="{A950AD36-D767-0147-8022-043FB54761F6}" type="presParOf" srcId="{2FCBF877-04C2-43DA-B884-756A70741603}" destId="{5332AC18-124C-444A-8834-68DE8795640F}" srcOrd="6" destOrd="0" presId="urn:microsoft.com/office/officeart/2005/8/layout/orgChart1"/>
    <dgm:cxn modelId="{3983EDB4-DBB7-6F43-B1F3-AADEB62B486D}" type="presParOf" srcId="{2FCBF877-04C2-43DA-B884-756A70741603}" destId="{A443A483-C936-4019-9AD5-66D38290ADE4}" srcOrd="7" destOrd="0" presId="urn:microsoft.com/office/officeart/2005/8/layout/orgChart1"/>
    <dgm:cxn modelId="{5BB7F1EB-FECC-1A4F-87AB-CD773FA58F41}" type="presParOf" srcId="{A443A483-C936-4019-9AD5-66D38290ADE4}" destId="{E71C02AD-4893-4685-AE85-60FFC1F25368}" srcOrd="0" destOrd="0" presId="urn:microsoft.com/office/officeart/2005/8/layout/orgChart1"/>
    <dgm:cxn modelId="{3D5DBC67-889E-EA44-9E2D-6BDAD21EB6E9}" type="presParOf" srcId="{E71C02AD-4893-4685-AE85-60FFC1F25368}" destId="{C5260A38-9DC2-4176-BE96-C899F46A720E}" srcOrd="0" destOrd="0" presId="urn:microsoft.com/office/officeart/2005/8/layout/orgChart1"/>
    <dgm:cxn modelId="{9016651E-9671-F24F-88B0-F652A39097C1}" type="presParOf" srcId="{E71C02AD-4893-4685-AE85-60FFC1F25368}" destId="{6810C3CC-5BE3-4D8A-AE58-BF3BBD81D750}" srcOrd="1" destOrd="0" presId="urn:microsoft.com/office/officeart/2005/8/layout/orgChart1"/>
    <dgm:cxn modelId="{6CE6B707-0775-394C-9AFD-6545F1092918}" type="presParOf" srcId="{A443A483-C936-4019-9AD5-66D38290ADE4}" destId="{B1EF1322-5E46-491C-B974-F716E4BA116A}" srcOrd="1" destOrd="0" presId="urn:microsoft.com/office/officeart/2005/8/layout/orgChart1"/>
    <dgm:cxn modelId="{A98FC36D-C78A-7743-BA1B-E5AF51ACC0A1}" type="presParOf" srcId="{A443A483-C936-4019-9AD5-66D38290ADE4}" destId="{C2D692C4-68C5-4D7C-AF28-DE88555E9B7D}" srcOrd="2" destOrd="0" presId="urn:microsoft.com/office/officeart/2005/8/layout/orgChart1"/>
    <dgm:cxn modelId="{9372E3FD-4A35-AB44-B44D-DEAE46558635}" type="presParOf" srcId="{82EABF9A-D8CD-4CEB-B25A-134AC51F2E4C}" destId="{A2806CDF-73C2-4B38-9DED-CD77A4DC7716}" srcOrd="2" destOrd="0" presId="urn:microsoft.com/office/officeart/2005/8/layout/orgChart1"/>
    <dgm:cxn modelId="{CF229463-2033-4E49-BF17-B5F1EC6CC23B}" type="presParOf" srcId="{660E3024-6FAD-4363-9182-EEA66EF2764B}" destId="{011A51ED-ACEF-4A87-BE87-28FBF5171E8D}" srcOrd="2" destOrd="0" presId="urn:microsoft.com/office/officeart/2005/8/layout/orgChart1"/>
    <dgm:cxn modelId="{35AA37B3-0D31-BA41-B12C-49BAF2B74A78}" type="presParOf" srcId="{B79CE1E7-01D6-9145-9BA3-594E77A7D27C}" destId="{385259D2-243B-4A25-BAC7-AB3E59530BB6}" srcOrd="4" destOrd="0" presId="urn:microsoft.com/office/officeart/2005/8/layout/orgChart1"/>
    <dgm:cxn modelId="{17F77CF6-281A-CC4B-926A-64D393B2E56E}" type="presParOf" srcId="{B79CE1E7-01D6-9145-9BA3-594E77A7D27C}" destId="{9D9E30F0-FF46-4082-A4BF-30F608C88AF7}" srcOrd="5" destOrd="0" presId="urn:microsoft.com/office/officeart/2005/8/layout/orgChart1"/>
    <dgm:cxn modelId="{FD7BEF20-6DB9-E44E-ABF3-EA1F8B423EA3}" type="presParOf" srcId="{9D9E30F0-FF46-4082-A4BF-30F608C88AF7}" destId="{79E98F4F-658F-4C82-93DA-8753936385DD}" srcOrd="0" destOrd="0" presId="urn:microsoft.com/office/officeart/2005/8/layout/orgChart1"/>
    <dgm:cxn modelId="{FA8C0B10-21E3-FF49-AEEC-C9878298A939}" type="presParOf" srcId="{79E98F4F-658F-4C82-93DA-8753936385DD}" destId="{4D07B136-3BF5-4190-99FC-036E1485BBF7}" srcOrd="0" destOrd="0" presId="urn:microsoft.com/office/officeart/2005/8/layout/orgChart1"/>
    <dgm:cxn modelId="{DC23B786-AE18-9D49-8587-59E9532EC20B}" type="presParOf" srcId="{79E98F4F-658F-4C82-93DA-8753936385DD}" destId="{236123BD-0E0E-470E-A1EF-3B9E217A4C61}" srcOrd="1" destOrd="0" presId="urn:microsoft.com/office/officeart/2005/8/layout/orgChart1"/>
    <dgm:cxn modelId="{4E26FDEF-9348-1341-BD9E-3939203AA771}" type="presParOf" srcId="{9D9E30F0-FF46-4082-A4BF-30F608C88AF7}" destId="{A0FC3A78-D451-40BF-96B2-083297837DA5}" srcOrd="1" destOrd="0" presId="urn:microsoft.com/office/officeart/2005/8/layout/orgChart1"/>
    <dgm:cxn modelId="{1CA931BC-24E6-FF4E-AE22-28005A0DEAF5}" type="presParOf" srcId="{9D9E30F0-FF46-4082-A4BF-30F608C88AF7}" destId="{F4D856E4-EE5D-4A7E-BA26-4A41C897A112}" srcOrd="2" destOrd="0" presId="urn:microsoft.com/office/officeart/2005/8/layout/orgChart1"/>
    <dgm:cxn modelId="{E8B39C68-46A3-9940-824E-2D4C89D4E275}" type="presParOf" srcId="{1AFD4C53-12B7-EF4C-9E94-D2ACD5686DF4}" destId="{4B64A891-2CF7-0547-831A-D42BF8673D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0032D-661D-4E73-AB93-7DCD0D8C1D1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4FF0020-8E61-467B-9A19-2DFB246720E6}">
      <dgm:prSet phldrT="[文字]"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高中體育班</a:t>
          </a:r>
        </a:p>
      </dgm:t>
    </dgm:pt>
    <dgm:pt modelId="{70B7B6CB-F623-433D-913A-62575A0CEE1E}" type="sibTrans" cxnId="{C48B2C45-2E28-4A6A-8926-2B0867404EFD}">
      <dgm:prSet/>
      <dgm:spPr/>
      <dgm:t>
        <a:bodyPr/>
        <a:lstStyle/>
        <a:p>
          <a:pPr algn="ctr" hangingPunct="0">
            <a:lnSpc>
              <a:spcPts val="3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F2B4EE59-30BE-4DF5-BBE1-7D51A4B2E68F}" type="parTrans" cxnId="{C48B2C45-2E28-4A6A-8926-2B0867404EFD}">
      <dgm:prSet/>
      <dgm:spPr/>
      <dgm:t>
        <a:bodyPr/>
        <a:lstStyle/>
        <a:p>
          <a:pPr algn="ctr" hangingPunct="0">
            <a:lnSpc>
              <a:spcPts val="300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FD2F61E-E610-A347-8CAE-A2FA31F56943}" type="asst">
      <dgm:prSet phldrT="[文字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  <a:buNone/>
          </a:pPr>
          <a:r>
            <a:rPr kumimoji="1"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特殊選才</a:t>
          </a:r>
          <a:endParaRPr lang="zh-TW" altLang="en-US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3A25A5B-C908-4C41-9F55-A9A80F499874}" type="parTrans" cxnId="{EFF1E1D2-C4E8-C849-9C13-7087D4736F36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A7C1409-5E13-7D4D-8149-98EE02E66A35}" type="sibTrans" cxnId="{EFF1E1D2-C4E8-C849-9C13-7087D4736F36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32FD80A-7191-4448-9CC7-D30A685C4AFB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kumimoji="1"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軍警校</a:t>
          </a:r>
          <a:endParaRPr lang="zh-TW" altLang="en-US" sz="2400" dirty="0"/>
        </a:p>
      </dgm:t>
    </dgm:pt>
    <dgm:pt modelId="{3DF29554-F886-9A43-81B3-85A47687BF53}" type="parTrans" cxnId="{E5130E78-868F-F74F-B837-DE8F8690933F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727A6BAB-F359-2445-ADB9-E3CDEF41BDE1}" type="sibTrans" cxnId="{E5130E78-868F-F74F-B837-DE8F8690933F}">
      <dgm:prSet/>
      <dgm:spPr/>
      <dgm:t>
        <a:bodyPr/>
        <a:lstStyle/>
        <a:p>
          <a:endParaRPr lang="zh-TW" altLang="en-US" sz="2400"/>
        </a:p>
      </dgm:t>
    </dgm:pt>
    <dgm:pt modelId="{CDE03414-7E67-E84F-BB42-A02B37639EA4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kumimoji="1"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大學指定考科</a:t>
          </a:r>
          <a:endParaRPr lang="zh-TW" altLang="en-US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95A415C-0175-E045-9DFA-37806F370D6F}" type="parTrans" cxnId="{6E5E9734-64DA-C449-A561-BAF8C14ED524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C070C0EF-8597-A04F-A6B6-B872396FFDA0}" type="sibTrans" cxnId="{6E5E9734-64DA-C449-A561-BAF8C14ED524}">
      <dgm:prSet/>
      <dgm:spPr/>
      <dgm:t>
        <a:bodyPr/>
        <a:lstStyle/>
        <a:p>
          <a:endParaRPr lang="zh-TW" altLang="en-US" sz="2400"/>
        </a:p>
      </dgm:t>
    </dgm:pt>
    <dgm:pt modelId="{3E85C496-E0C0-2B46-8582-5CC9DAFECE09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學科能力測驗</a:t>
          </a:r>
          <a:endParaRPr lang="zh-TW" altLang="en-US" sz="2400" b="1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3635BC3-DF4B-8A49-B69E-EA7E3B2F06A2}" type="parTrans" cxnId="{4FF8789A-2D9F-5043-BEBB-48F6261B6568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4C323779-4B1A-1C4E-81CF-68876784CC39}" type="sibTrans" cxnId="{4FF8789A-2D9F-5043-BEBB-48F6261B6568}">
      <dgm:prSet/>
      <dgm:spPr/>
      <dgm:t>
        <a:bodyPr/>
        <a:lstStyle/>
        <a:p>
          <a:endParaRPr lang="zh-TW" altLang="en-US" sz="2400"/>
        </a:p>
      </dgm:t>
    </dgm:pt>
    <dgm:pt modelId="{00381040-2454-104A-8DF2-1DDF11CE77D0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kumimoji="1"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繁星推薦</a:t>
          </a:r>
          <a:endParaRPr kumimoji="1" lang="en-US" altLang="zh-TW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73F5D2E-D8A0-B144-9BE8-14D8C837EC3D}" type="parTrans" cxnId="{22F6BDA5-AF54-F846-8F2A-F85F9252A7A3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F0451715-517D-4E4B-93B7-C84C4E9069A9}" type="sibTrans" cxnId="{22F6BDA5-AF54-F846-8F2A-F85F9252A7A3}">
      <dgm:prSet/>
      <dgm:spPr/>
      <dgm:t>
        <a:bodyPr/>
        <a:lstStyle/>
        <a:p>
          <a:endParaRPr lang="zh-TW" altLang="en-US" sz="2400"/>
        </a:p>
      </dgm:t>
    </dgm:pt>
    <dgm:pt modelId="{0C2292BA-DD7D-734E-B92D-56B4E6188CC7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kumimoji="1"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個人申請</a:t>
          </a:r>
          <a:endParaRPr kumimoji="1" lang="en-US" altLang="zh-TW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DA0047A1-F2AC-5A40-B9FD-AC433C5DAF95}" type="parTrans" cxnId="{0ABFBBCA-3E80-B947-B5E7-32FA740AE922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1609779C-ABFF-D241-B5A3-E2AA608D5AF0}" type="sibTrans" cxnId="{0ABFBBCA-3E80-B947-B5E7-32FA740AE922}">
      <dgm:prSet/>
      <dgm:spPr/>
      <dgm:t>
        <a:bodyPr/>
        <a:lstStyle/>
        <a:p>
          <a:endParaRPr lang="zh-TW" altLang="en-US" sz="2400"/>
        </a:p>
      </dgm:t>
    </dgm:pt>
    <dgm:pt modelId="{858F24F9-3413-754D-8073-58EC2908EB72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kumimoji="1"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獨立招生</a:t>
          </a:r>
          <a:endParaRPr kumimoji="1" lang="en-US" altLang="zh-TW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19C497B-322C-E849-97CD-ED07174E1C4B}" type="parTrans" cxnId="{0EBAA46B-3C26-6D45-8C34-47961FC7345D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EBF5BE8E-0FBF-5546-A907-73FAE1CA896A}" type="sibTrans" cxnId="{0EBAA46B-3C26-6D45-8C34-47961FC7345D}">
      <dgm:prSet/>
      <dgm:spPr/>
      <dgm:t>
        <a:bodyPr/>
        <a:lstStyle/>
        <a:p>
          <a:endParaRPr lang="zh-TW" altLang="en-US" sz="2400"/>
        </a:p>
      </dgm:t>
    </dgm:pt>
    <dgm:pt modelId="{C5869CD5-8054-7147-9333-D4429634E333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kumimoji="1"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保送考試</a:t>
          </a:r>
          <a:endParaRPr kumimoji="1" lang="en-US" altLang="zh-TW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86EC333-0BE4-724F-B6E5-39A982438149}" type="parTrans" cxnId="{DC9D418F-6BAC-514A-8136-95D2A88DAFF9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01B749EB-C105-F84B-9D9D-ACEC3ECB0888}" type="sibTrans" cxnId="{DC9D418F-6BAC-514A-8136-95D2A88DAFF9}">
      <dgm:prSet/>
      <dgm:spPr/>
      <dgm:t>
        <a:bodyPr/>
        <a:lstStyle/>
        <a:p>
          <a:endParaRPr lang="zh-TW" altLang="en-US" sz="2400"/>
        </a:p>
      </dgm:t>
    </dgm:pt>
    <dgm:pt modelId="{9E1B3DEE-7B60-FA4B-811A-2494DA6C8502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i="0" dirty="0"/>
            <a:t>登記入學</a:t>
          </a:r>
          <a:endParaRPr lang="zh-TW" altLang="en-US" sz="2400" dirty="0"/>
        </a:p>
      </dgm:t>
    </dgm:pt>
    <dgm:pt modelId="{04B1FE37-FAA5-0B46-82D0-5A632C8AE67B}" type="parTrans" cxnId="{2524E777-3E9A-804B-AA55-E8E9A2C4587F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B14A90FC-6026-3B48-AF32-617F24C0098F}" type="sibTrans" cxnId="{2524E777-3E9A-804B-AA55-E8E9A2C4587F}">
      <dgm:prSet/>
      <dgm:spPr/>
      <dgm:t>
        <a:bodyPr/>
        <a:lstStyle/>
        <a:p>
          <a:endParaRPr lang="zh-TW" altLang="en-US" sz="2400"/>
        </a:p>
      </dgm:t>
    </dgm:pt>
    <dgm:pt modelId="{3700EA2F-9C75-554F-8AEA-1F5DAEA723D9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i="0" dirty="0"/>
            <a:t>學校推薦</a:t>
          </a:r>
          <a:endParaRPr lang="en-US" altLang="zh-TW" sz="2400" b="0" i="0" dirty="0"/>
        </a:p>
      </dgm:t>
    </dgm:pt>
    <dgm:pt modelId="{4077CE33-DD3A-FA48-AA14-5F083601143B}" type="parTrans" cxnId="{8D137AAA-A1DB-FE42-AD6A-E1B811249C2E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2BFA038E-1651-1940-8243-0B4E755BFDD9}" type="sibTrans" cxnId="{8D137AAA-A1DB-FE42-AD6A-E1B811249C2E}">
      <dgm:prSet/>
      <dgm:spPr/>
      <dgm:t>
        <a:bodyPr/>
        <a:lstStyle/>
        <a:p>
          <a:endParaRPr lang="zh-TW" altLang="en-US" sz="2400"/>
        </a:p>
      </dgm:t>
    </dgm:pt>
    <dgm:pt modelId="{E0DB0E54-E6C0-F641-B3EA-157E22352DDD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i="0" dirty="0"/>
            <a:t>個人申請</a:t>
          </a:r>
          <a:endParaRPr lang="en-US" altLang="zh-TW" sz="2400" b="0" i="0" dirty="0"/>
        </a:p>
      </dgm:t>
    </dgm:pt>
    <dgm:pt modelId="{423158B6-6E9B-1142-B5E9-AED12CD035AD}" type="parTrans" cxnId="{A158F271-1262-EC49-B4B2-3F223E40D565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0FEA8B21-46D9-E74A-9899-E375850B0E09}" type="sibTrans" cxnId="{A158F271-1262-EC49-B4B2-3F223E40D565}">
      <dgm:prSet/>
      <dgm:spPr/>
      <dgm:t>
        <a:bodyPr/>
        <a:lstStyle/>
        <a:p>
          <a:endParaRPr lang="zh-TW" altLang="en-US" sz="2400"/>
        </a:p>
      </dgm:t>
    </dgm:pt>
    <dgm:pt modelId="{75B7AE2F-D993-0348-B0C8-FEC8AA950A6E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i="0" dirty="0"/>
            <a:t>統測入學</a:t>
          </a:r>
          <a:endParaRPr lang="zh-TW" altLang="en-US" sz="2400" dirty="0"/>
        </a:p>
      </dgm:t>
    </dgm:pt>
    <dgm:pt modelId="{7B4DDEC0-3A0E-444B-BFB2-62EC62F51E40}" type="parTrans" cxnId="{EEB11241-FFA1-AC41-A755-A2CFD8FE166A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E716708E-68BB-6144-9546-BC40B547BED2}" type="sibTrans" cxnId="{EEB11241-FFA1-AC41-A755-A2CFD8FE166A}">
      <dgm:prSet/>
      <dgm:spPr/>
      <dgm:t>
        <a:bodyPr/>
        <a:lstStyle/>
        <a:p>
          <a:endParaRPr lang="zh-TW" altLang="en-US" sz="2400"/>
        </a:p>
      </dgm:t>
    </dgm:pt>
    <dgm:pt modelId="{4409E317-0456-314E-B9C9-BC1AD07A6E0B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ROTC</a:t>
          </a:r>
          <a:r>
            <a:rPr kumimoji="1"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儲備軍官團</a:t>
          </a:r>
          <a:endParaRPr kumimoji="1" lang="en-US" altLang="zh-TW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A220F30-E2C1-4144-B5E7-596E8453F56F}" type="parTrans" cxnId="{BB665BD3-9B8A-924A-AAE1-70672D06BE78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177E0EE7-C3EC-854D-BE6C-97FDCB091065}" type="sibTrans" cxnId="{BB665BD3-9B8A-924A-AAE1-70672D06BE78}">
      <dgm:prSet/>
      <dgm:spPr/>
      <dgm:t>
        <a:bodyPr/>
        <a:lstStyle/>
        <a:p>
          <a:endParaRPr lang="zh-TW" altLang="en-US" sz="2400"/>
        </a:p>
      </dgm:t>
    </dgm:pt>
    <dgm:pt modelId="{76DAD37E-5CD8-2A4C-926F-50F506067880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kumimoji="1"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甄審</a:t>
          </a:r>
          <a:endParaRPr kumimoji="1" lang="en-US" altLang="zh-TW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149C53C-7AF6-B64A-8A28-1FAA6A31E295}" type="parTrans" cxnId="{B7B0454D-C37A-6D4D-A1C9-A3820D2A1449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806D3E7A-0820-AF4B-BD2F-76C0288379EE}" type="sibTrans" cxnId="{B7B0454D-C37A-6D4D-A1C9-A3820D2A1449}">
      <dgm:prSet/>
      <dgm:spPr/>
      <dgm:t>
        <a:bodyPr/>
        <a:lstStyle/>
        <a:p>
          <a:endParaRPr lang="zh-TW" altLang="en-US" sz="2400"/>
        </a:p>
      </dgm:t>
    </dgm:pt>
    <dgm:pt modelId="{D9CB964A-CBF5-C247-A628-98EEDEF6ECB1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kumimoji="1"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甄試</a:t>
          </a:r>
          <a:endParaRPr kumimoji="1" lang="en-US" altLang="zh-TW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79519743-D22B-9043-8C57-8163C8DCA646}" type="parTrans" cxnId="{7DEEE6EA-9E06-D64F-9A86-A2C67B4DBEB8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192B0E8F-83C8-EC46-B837-BD6B91BB11F5}" type="sibTrans" cxnId="{7DEEE6EA-9E06-D64F-9A86-A2C67B4DBEB8}">
      <dgm:prSet/>
      <dgm:spPr/>
      <dgm:t>
        <a:bodyPr/>
        <a:lstStyle/>
        <a:p>
          <a:endParaRPr lang="zh-TW" altLang="en-US" sz="2400"/>
        </a:p>
      </dgm:t>
    </dgm:pt>
    <dgm:pt modelId="{83165748-AF35-6542-B1CF-D54522C8BA55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考試分發</a:t>
          </a:r>
          <a:endParaRPr lang="zh-TW" altLang="en-US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9CD6329-8633-2742-A0CE-BD2B23B7E915}" type="parTrans" cxnId="{871E422E-C043-F343-9188-D01A50C7F8A5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561B815E-5A41-674D-8B3D-C2B39C19F4AC}" type="sibTrans" cxnId="{871E422E-C043-F343-9188-D01A50C7F8A5}">
      <dgm:prSet/>
      <dgm:spPr/>
      <dgm:t>
        <a:bodyPr/>
        <a:lstStyle/>
        <a:p>
          <a:endParaRPr lang="zh-TW" altLang="en-US" sz="2400"/>
        </a:p>
      </dgm:t>
    </dgm:pt>
    <dgm:pt modelId="{83E05B2D-B76B-CD44-9460-2352A0DEBB5C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i="0" dirty="0"/>
            <a:t>術科考試</a:t>
          </a:r>
          <a:endParaRPr lang="zh-TW" altLang="en-US" sz="2400" dirty="0"/>
        </a:p>
      </dgm:t>
    </dgm:pt>
    <dgm:pt modelId="{EA8D317F-8644-F44C-BDED-A00AECA64FAB}" type="parTrans" cxnId="{FEB32955-F302-2141-9C5B-3FCA5E2DAC41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237A3364-A1D8-EA4B-918B-D7651AEB6660}" type="sibTrans" cxnId="{FEB32955-F302-2141-9C5B-3FCA5E2DAC41}">
      <dgm:prSet/>
      <dgm:spPr/>
      <dgm:t>
        <a:bodyPr/>
        <a:lstStyle/>
        <a:p>
          <a:endParaRPr lang="zh-TW" altLang="en-US" sz="2400"/>
        </a:p>
      </dgm:t>
    </dgm:pt>
    <dgm:pt modelId="{75D9071A-9DA6-F04F-94C2-D108EEE9DD3E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i="0" dirty="0"/>
            <a:t>術科考試</a:t>
          </a:r>
          <a:endParaRPr kumimoji="1" lang="en-US" altLang="zh-TW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E5F58FC-4D85-9A4A-A277-200D3978004A}" type="parTrans" cxnId="{D24C4A90-EE4A-D243-A56A-6553B8F0665E}">
      <dgm:prSet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endParaRPr lang="zh-TW" altLang="en-US" sz="2400"/>
        </a:p>
      </dgm:t>
    </dgm:pt>
    <dgm:pt modelId="{E1210D02-CCAD-D346-8CBE-B90E5CFE822B}" type="sibTrans" cxnId="{D24C4A90-EE4A-D243-A56A-6553B8F0665E}">
      <dgm:prSet/>
      <dgm:spPr/>
      <dgm:t>
        <a:bodyPr/>
        <a:lstStyle/>
        <a:p>
          <a:endParaRPr lang="zh-TW" altLang="en-US" sz="2400"/>
        </a:p>
      </dgm:t>
    </dgm:pt>
    <dgm:pt modelId="{D346FB7E-784A-4289-8E0B-B64F05C4EA7A}" type="asst">
      <dgm:prSet custT="1"/>
      <dgm:spPr/>
      <dgm:t>
        <a:bodyPr anchor="ctr" anchorCtr="1"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英語聽力測驗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497097-243E-43CD-AC9F-646B846F57E9}" type="parTrans" cxnId="{6C462035-8126-4EE2-A4CD-6A6B5E0A9883}">
      <dgm:prSet/>
      <dgm:spPr/>
      <dgm:t>
        <a:bodyPr anchor="ctr" anchorCtr="1"/>
        <a:lstStyle/>
        <a:p>
          <a:endParaRPr lang="zh-TW" altLang="en-US"/>
        </a:p>
      </dgm:t>
    </dgm:pt>
    <dgm:pt modelId="{AE1B462A-130E-4661-AF98-6867551C04F8}" type="sibTrans" cxnId="{6C462035-8126-4EE2-A4CD-6A6B5E0A9883}">
      <dgm:prSet/>
      <dgm:spPr/>
      <dgm:t>
        <a:bodyPr/>
        <a:lstStyle/>
        <a:p>
          <a:endParaRPr lang="zh-TW" altLang="en-US"/>
        </a:p>
      </dgm:t>
    </dgm:pt>
    <dgm:pt modelId="{F2FD09FF-DF7F-47B3-AF37-E0CD4D4EE3F0}">
      <dgm:prSet custT="1"/>
      <dgm:spPr/>
      <dgm:t>
        <a:bodyPr anchor="ctr" anchorCtr="1"/>
        <a:lstStyle/>
        <a:p>
          <a:pPr algn="ctr" hangingPunct="0"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四技二專統測</a:t>
          </a:r>
          <a:endParaRPr lang="zh-TW" altLang="en-US" sz="2400" dirty="0"/>
        </a:p>
      </dgm:t>
    </dgm:pt>
    <dgm:pt modelId="{BE1B3644-E0CD-4139-9E12-04FAD5F22DA4}" type="parTrans" cxnId="{F9EF8DA7-5EE0-4B06-9AC6-C2640FCE3BD7}">
      <dgm:prSet/>
      <dgm:spPr/>
      <dgm:t>
        <a:bodyPr/>
        <a:lstStyle/>
        <a:p>
          <a:endParaRPr lang="zh-TW" altLang="en-US"/>
        </a:p>
      </dgm:t>
    </dgm:pt>
    <dgm:pt modelId="{CDDAD0EA-999C-4FD1-AB79-26FF47370F09}" type="sibTrans" cxnId="{F9EF8DA7-5EE0-4B06-9AC6-C2640FCE3BD7}">
      <dgm:prSet/>
      <dgm:spPr/>
      <dgm:t>
        <a:bodyPr/>
        <a:lstStyle/>
        <a:p>
          <a:endParaRPr lang="zh-TW" altLang="en-US"/>
        </a:p>
      </dgm:t>
    </dgm:pt>
    <dgm:pt modelId="{7C8644F2-CF9A-495D-B206-2064856A430C}">
      <dgm:prSet/>
      <dgm:spPr/>
      <dgm:t>
        <a:bodyPr anchor="ctr" anchorCtr="1"/>
        <a:lstStyle/>
        <a:p>
          <a:pPr hangingPunct="0"/>
          <a:r>
            <a: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科大獨招</a:t>
          </a:r>
          <a:endParaRPr lang="zh-TW" altLang="en-US" b="1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2EE8919-C846-4B6E-9117-3A778169F1E7}" type="parTrans" cxnId="{0FC4E7FB-0D84-4304-9BFB-C6327A49682C}">
      <dgm:prSet/>
      <dgm:spPr/>
      <dgm:t>
        <a:bodyPr/>
        <a:lstStyle/>
        <a:p>
          <a:endParaRPr lang="zh-TW" altLang="en-US"/>
        </a:p>
      </dgm:t>
    </dgm:pt>
    <dgm:pt modelId="{E34CE570-7C4F-4358-9D9F-57AD3664DD3E}" type="sibTrans" cxnId="{0FC4E7FB-0D84-4304-9BFB-C6327A49682C}">
      <dgm:prSet/>
      <dgm:spPr/>
      <dgm:t>
        <a:bodyPr/>
        <a:lstStyle/>
        <a:p>
          <a:endParaRPr lang="zh-TW" altLang="en-US"/>
        </a:p>
      </dgm:t>
    </dgm:pt>
    <dgm:pt modelId="{9481DE63-7B89-4E36-BDD2-577D95E303E8}">
      <dgm:prSet/>
      <dgm:spPr/>
      <dgm:t>
        <a:bodyPr anchor="ctr" anchorCtr="1"/>
        <a:lstStyle/>
        <a:p>
          <a:r>
            <a:rPr lang="zh-TW" altLang="en-US" b="0" i="0" dirty="0"/>
            <a:t>術科考試</a:t>
          </a:r>
          <a:endParaRPr lang="zh-TW" altLang="en-US" b="1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C5AAA03-56DE-4093-B17F-9240525084B6}" type="parTrans" cxnId="{DC6A211F-A566-497D-A29B-A9F8F508FFB6}">
      <dgm:prSet/>
      <dgm:spPr/>
      <dgm:t>
        <a:bodyPr/>
        <a:lstStyle/>
        <a:p>
          <a:endParaRPr lang="zh-TW" altLang="en-US"/>
        </a:p>
      </dgm:t>
    </dgm:pt>
    <dgm:pt modelId="{55580F1C-33FA-47D9-8D6D-429181C60D62}" type="sibTrans" cxnId="{DC6A211F-A566-497D-A29B-A9F8F508FFB6}">
      <dgm:prSet/>
      <dgm:spPr/>
      <dgm:t>
        <a:bodyPr/>
        <a:lstStyle/>
        <a:p>
          <a:endParaRPr lang="zh-TW" altLang="en-US"/>
        </a:p>
      </dgm:t>
    </dgm:pt>
    <dgm:pt modelId="{DA53A8BF-8954-484E-A787-4DC03269F81B}" type="pres">
      <dgm:prSet presAssocID="{EBF0032D-661D-4E73-AB93-7DCD0D8C1D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D8B8FE8-F339-4C4E-BB85-9EA0955D13BB}" type="pres">
      <dgm:prSet presAssocID="{24FF0020-8E61-467B-9A19-2DFB246720E6}" presName="hierRoot1" presStyleCnt="0">
        <dgm:presLayoutVars>
          <dgm:hierBranch/>
        </dgm:presLayoutVars>
      </dgm:prSet>
      <dgm:spPr/>
    </dgm:pt>
    <dgm:pt modelId="{6267DC32-E483-4F4A-B88B-A4007DCD0E63}" type="pres">
      <dgm:prSet presAssocID="{24FF0020-8E61-467B-9A19-2DFB246720E6}" presName="rootComposite1" presStyleCnt="0"/>
      <dgm:spPr/>
    </dgm:pt>
    <dgm:pt modelId="{D120CD2D-9942-2948-871E-04C8B60D18E8}" type="pres">
      <dgm:prSet presAssocID="{24FF0020-8E61-467B-9A19-2DFB246720E6}" presName="rootText1" presStyleLbl="node0" presStyleIdx="0" presStyleCnt="1" custScaleX="123265" custScaleY="76382" custLinFactNeighborX="-3655" custLinFactNeighborY="-3356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41FBED9-4179-2840-AC87-C3E7EB7A9F4E}" type="pres">
      <dgm:prSet presAssocID="{24FF0020-8E61-467B-9A19-2DFB246720E6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EE1BC839-FE97-B748-8791-0CDCD481BC31}" type="pres">
      <dgm:prSet presAssocID="{24FF0020-8E61-467B-9A19-2DFB246720E6}" presName="hierChild2" presStyleCnt="0"/>
      <dgm:spPr/>
    </dgm:pt>
    <dgm:pt modelId="{A783AF07-F463-464A-B200-FFC592F1B41E}" type="pres">
      <dgm:prSet presAssocID="{C3635BC3-DF4B-8A49-B69E-EA7E3B2F06A2}" presName="Name35" presStyleLbl="parChTrans1D2" presStyleIdx="0" presStyleCnt="7" custSzX="1620000" custSzY="540000"/>
      <dgm:spPr/>
      <dgm:t>
        <a:bodyPr/>
        <a:lstStyle/>
        <a:p>
          <a:endParaRPr lang="zh-TW" altLang="en-US"/>
        </a:p>
      </dgm:t>
    </dgm:pt>
    <dgm:pt modelId="{FB177A34-D10E-574B-93DF-A89D0BEA34EF}" type="pres">
      <dgm:prSet presAssocID="{3E85C496-E0C0-2B46-8582-5CC9DAFECE09}" presName="hierRoot2" presStyleCnt="0">
        <dgm:presLayoutVars>
          <dgm:hierBranch val="r"/>
        </dgm:presLayoutVars>
      </dgm:prSet>
      <dgm:spPr/>
    </dgm:pt>
    <dgm:pt modelId="{36C02DE0-1E16-594A-B393-10362FA39E96}" type="pres">
      <dgm:prSet presAssocID="{3E85C496-E0C0-2B46-8582-5CC9DAFECE09}" presName="rootComposite" presStyleCnt="0"/>
      <dgm:spPr/>
    </dgm:pt>
    <dgm:pt modelId="{3F678C96-F40E-DB4E-B7D6-F6348DC26573}" type="pres">
      <dgm:prSet presAssocID="{3E85C496-E0C0-2B46-8582-5CC9DAFECE09}" presName="rootText" presStyleLbl="node2" presStyleIdx="0" presStyleCnt="5" custScaleX="150657" custScaleY="76382" custLinFactNeighborX="-1720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0306A92-D42E-BF4F-8559-56ACD98D731D}" type="pres">
      <dgm:prSet presAssocID="{3E85C496-E0C0-2B46-8582-5CC9DAFECE09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2241123A-657E-914E-97D7-2A2DE0FEBEA8}" type="pres">
      <dgm:prSet presAssocID="{3E85C496-E0C0-2B46-8582-5CC9DAFECE09}" presName="hierChild4" presStyleCnt="0"/>
      <dgm:spPr/>
    </dgm:pt>
    <dgm:pt modelId="{2C8795CF-5A8C-ED45-B862-B23DEA7C7B25}" type="pres">
      <dgm:prSet presAssocID="{B73F5D2E-D8A0-B144-9BE8-14D8C837EC3D}" presName="Name50" presStyleLbl="parChTrans1D3" presStyleIdx="0" presStyleCnt="12" custSzX="1620002" custSzY="540000"/>
      <dgm:spPr/>
      <dgm:t>
        <a:bodyPr/>
        <a:lstStyle/>
        <a:p>
          <a:endParaRPr lang="zh-TW" altLang="en-US"/>
        </a:p>
      </dgm:t>
    </dgm:pt>
    <dgm:pt modelId="{A82A2762-E2DB-C747-88EC-EED075F3F97F}" type="pres">
      <dgm:prSet presAssocID="{00381040-2454-104A-8DF2-1DDF11CE77D0}" presName="hierRoot2" presStyleCnt="0">
        <dgm:presLayoutVars>
          <dgm:hierBranch val="init"/>
        </dgm:presLayoutVars>
      </dgm:prSet>
      <dgm:spPr/>
    </dgm:pt>
    <dgm:pt modelId="{201F068F-120C-F846-8135-36D6D23763EF}" type="pres">
      <dgm:prSet presAssocID="{00381040-2454-104A-8DF2-1DDF11CE77D0}" presName="rootComposite" presStyleCnt="0"/>
      <dgm:spPr/>
    </dgm:pt>
    <dgm:pt modelId="{D4974A38-0F23-4E4B-9BA0-2773583BFCE1}" type="pres">
      <dgm:prSet presAssocID="{00381040-2454-104A-8DF2-1DDF11CE77D0}" presName="rootText" presStyleLbl="node3" presStyleIdx="0" presStyleCnt="12" custScaleX="112980" custScaleY="76382" custLinFactNeighborX="-20330" custLinFactNeighborY="-13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3FA919C-D16B-134C-A4DE-9BEAD1A081D6}" type="pres">
      <dgm:prSet presAssocID="{00381040-2454-104A-8DF2-1DDF11CE77D0}" presName="rootConnector" presStyleLbl="node3" presStyleIdx="0" presStyleCnt="12"/>
      <dgm:spPr/>
      <dgm:t>
        <a:bodyPr/>
        <a:lstStyle/>
        <a:p>
          <a:endParaRPr lang="zh-TW" altLang="en-US"/>
        </a:p>
      </dgm:t>
    </dgm:pt>
    <dgm:pt modelId="{CB522DEC-77CB-784F-90C9-1C7C2D742B26}" type="pres">
      <dgm:prSet presAssocID="{00381040-2454-104A-8DF2-1DDF11CE77D0}" presName="hierChild4" presStyleCnt="0"/>
      <dgm:spPr/>
    </dgm:pt>
    <dgm:pt modelId="{3DEEC809-038F-8E48-9E0B-C3D900BFB2A1}" type="pres">
      <dgm:prSet presAssocID="{00381040-2454-104A-8DF2-1DDF11CE77D0}" presName="hierChild5" presStyleCnt="0"/>
      <dgm:spPr/>
    </dgm:pt>
    <dgm:pt modelId="{76BA7E23-9B05-4244-9DBC-D0B3F861DC61}" type="pres">
      <dgm:prSet presAssocID="{DA0047A1-F2AC-5A40-B9FD-AC433C5DAF95}" presName="Name50" presStyleLbl="parChTrans1D3" presStyleIdx="1" presStyleCnt="12" custSzX="1620002" custSzY="540000"/>
      <dgm:spPr/>
      <dgm:t>
        <a:bodyPr/>
        <a:lstStyle/>
        <a:p>
          <a:endParaRPr lang="zh-TW" altLang="en-US"/>
        </a:p>
      </dgm:t>
    </dgm:pt>
    <dgm:pt modelId="{6A5AAB63-5DE2-C44E-9D33-384F6ABDB3AE}" type="pres">
      <dgm:prSet presAssocID="{0C2292BA-DD7D-734E-B92D-56B4E6188CC7}" presName="hierRoot2" presStyleCnt="0">
        <dgm:presLayoutVars>
          <dgm:hierBranch val="init"/>
        </dgm:presLayoutVars>
      </dgm:prSet>
      <dgm:spPr/>
    </dgm:pt>
    <dgm:pt modelId="{4F4B7041-4DD6-4A4E-BBD8-CF4B6F53D9F9}" type="pres">
      <dgm:prSet presAssocID="{0C2292BA-DD7D-734E-B92D-56B4E6188CC7}" presName="rootComposite" presStyleCnt="0"/>
      <dgm:spPr/>
    </dgm:pt>
    <dgm:pt modelId="{A8FD4CCC-39B6-F847-BECE-C0B338BB1CD9}" type="pres">
      <dgm:prSet presAssocID="{0C2292BA-DD7D-734E-B92D-56B4E6188CC7}" presName="rootText" presStyleLbl="node3" presStyleIdx="1" presStyleCnt="12" custScaleX="112980" custScaleY="76382" custLinFactNeighborX="-20330" custLinFactNeighborY="-312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B713999-1572-2743-A828-B64845266AC2}" type="pres">
      <dgm:prSet presAssocID="{0C2292BA-DD7D-734E-B92D-56B4E6188CC7}" presName="rootConnector" presStyleLbl="node3" presStyleIdx="1" presStyleCnt="12"/>
      <dgm:spPr/>
      <dgm:t>
        <a:bodyPr/>
        <a:lstStyle/>
        <a:p>
          <a:endParaRPr lang="zh-TW" altLang="en-US"/>
        </a:p>
      </dgm:t>
    </dgm:pt>
    <dgm:pt modelId="{B11BC3E9-F848-E141-9006-EEF54DF8B151}" type="pres">
      <dgm:prSet presAssocID="{0C2292BA-DD7D-734E-B92D-56B4E6188CC7}" presName="hierChild4" presStyleCnt="0"/>
      <dgm:spPr/>
    </dgm:pt>
    <dgm:pt modelId="{067E35C8-6208-CE43-91BA-A92E72DFE2FB}" type="pres">
      <dgm:prSet presAssocID="{0C2292BA-DD7D-734E-B92D-56B4E6188CC7}" presName="hierChild5" presStyleCnt="0"/>
      <dgm:spPr/>
    </dgm:pt>
    <dgm:pt modelId="{19F9947C-C2EB-1B48-986D-69953CACC2CF}" type="pres">
      <dgm:prSet presAssocID="{B19C497B-322C-E849-97CD-ED07174E1C4B}" presName="Name50" presStyleLbl="parChTrans1D3" presStyleIdx="2" presStyleCnt="12" custSzX="1620002" custSzY="540000"/>
      <dgm:spPr/>
      <dgm:t>
        <a:bodyPr/>
        <a:lstStyle/>
        <a:p>
          <a:endParaRPr lang="zh-TW" altLang="en-US"/>
        </a:p>
      </dgm:t>
    </dgm:pt>
    <dgm:pt modelId="{1D8D557A-49E9-984A-A334-EEB8BFD099EA}" type="pres">
      <dgm:prSet presAssocID="{858F24F9-3413-754D-8073-58EC2908EB72}" presName="hierRoot2" presStyleCnt="0">
        <dgm:presLayoutVars>
          <dgm:hierBranch val="init"/>
        </dgm:presLayoutVars>
      </dgm:prSet>
      <dgm:spPr/>
    </dgm:pt>
    <dgm:pt modelId="{88D30707-9A3A-2349-9A5C-093F41AB9347}" type="pres">
      <dgm:prSet presAssocID="{858F24F9-3413-754D-8073-58EC2908EB72}" presName="rootComposite" presStyleCnt="0"/>
      <dgm:spPr/>
    </dgm:pt>
    <dgm:pt modelId="{5A24FBFC-E532-4A48-BB16-3BD54BF96042}" type="pres">
      <dgm:prSet presAssocID="{858F24F9-3413-754D-8073-58EC2908EB72}" presName="rootText" presStyleLbl="node3" presStyleIdx="2" presStyleCnt="12" custScaleX="112980" custScaleY="76382" custLinFactNeighborX="-20330" custLinFactNeighborY="-48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06F7D5D-8C54-3342-A86D-1E83B4AAF803}" type="pres">
      <dgm:prSet presAssocID="{858F24F9-3413-754D-8073-58EC2908EB72}" presName="rootConnector" presStyleLbl="node3" presStyleIdx="2" presStyleCnt="12"/>
      <dgm:spPr/>
      <dgm:t>
        <a:bodyPr/>
        <a:lstStyle/>
        <a:p>
          <a:endParaRPr lang="zh-TW" altLang="en-US"/>
        </a:p>
      </dgm:t>
    </dgm:pt>
    <dgm:pt modelId="{DB1AAF48-D5C0-D84D-A994-F300FC36C893}" type="pres">
      <dgm:prSet presAssocID="{858F24F9-3413-754D-8073-58EC2908EB72}" presName="hierChild4" presStyleCnt="0"/>
      <dgm:spPr/>
    </dgm:pt>
    <dgm:pt modelId="{DE1F5A9F-21D8-7142-B2A1-8B972780AB69}" type="pres">
      <dgm:prSet presAssocID="{EA8D317F-8644-F44C-BDED-A00AECA64FAB}" presName="Name37" presStyleLbl="parChTrans1D4" presStyleIdx="0" presStyleCnt="3" custSzX="1620002" custSzY="540001"/>
      <dgm:spPr/>
      <dgm:t>
        <a:bodyPr/>
        <a:lstStyle/>
        <a:p>
          <a:endParaRPr lang="zh-TW" altLang="en-US"/>
        </a:p>
      </dgm:t>
    </dgm:pt>
    <dgm:pt modelId="{B8E47CB8-CB83-6146-9778-E5FF55543C04}" type="pres">
      <dgm:prSet presAssocID="{83E05B2D-B76B-CD44-9460-2352A0DEBB5C}" presName="hierRoot2" presStyleCnt="0">
        <dgm:presLayoutVars>
          <dgm:hierBranch val="init"/>
        </dgm:presLayoutVars>
      </dgm:prSet>
      <dgm:spPr/>
    </dgm:pt>
    <dgm:pt modelId="{84EBC1D2-1F8E-0349-8A59-9FBC69AD2D28}" type="pres">
      <dgm:prSet presAssocID="{83E05B2D-B76B-CD44-9460-2352A0DEBB5C}" presName="rootComposite" presStyleCnt="0"/>
      <dgm:spPr/>
    </dgm:pt>
    <dgm:pt modelId="{DD0C41A0-6CF2-624C-ABD1-505D0DBABFD0}" type="pres">
      <dgm:prSet presAssocID="{83E05B2D-B76B-CD44-9460-2352A0DEBB5C}" presName="rootText" presStyleLbl="node4" presStyleIdx="0" presStyleCnt="3" custScaleX="112980" custScaleY="76382" custLinFactNeighborX="-24239" custLinFactNeighborY="-678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8326979-42C4-FE41-A1D5-DE59E2600116}" type="pres">
      <dgm:prSet presAssocID="{83E05B2D-B76B-CD44-9460-2352A0DEBB5C}" presName="rootConnector" presStyleLbl="node4" presStyleIdx="0" presStyleCnt="3"/>
      <dgm:spPr/>
      <dgm:t>
        <a:bodyPr/>
        <a:lstStyle/>
        <a:p>
          <a:endParaRPr lang="zh-TW" altLang="en-US"/>
        </a:p>
      </dgm:t>
    </dgm:pt>
    <dgm:pt modelId="{3F6DC22B-67CD-524B-8057-98FC5ECDCD4E}" type="pres">
      <dgm:prSet presAssocID="{83E05B2D-B76B-CD44-9460-2352A0DEBB5C}" presName="hierChild4" presStyleCnt="0"/>
      <dgm:spPr/>
    </dgm:pt>
    <dgm:pt modelId="{9F08C115-DB09-6D42-9E12-EFF40E95E0CC}" type="pres">
      <dgm:prSet presAssocID="{83E05B2D-B76B-CD44-9460-2352A0DEBB5C}" presName="hierChild5" presStyleCnt="0"/>
      <dgm:spPr/>
    </dgm:pt>
    <dgm:pt modelId="{9FBB354F-5B18-6E45-A888-22C7341ABA69}" type="pres">
      <dgm:prSet presAssocID="{858F24F9-3413-754D-8073-58EC2908EB72}" presName="hierChild5" presStyleCnt="0"/>
      <dgm:spPr/>
    </dgm:pt>
    <dgm:pt modelId="{125407E4-3779-CA4C-86EA-E31E629D2AF7}" type="pres">
      <dgm:prSet presAssocID="{6A220F30-E2C1-4144-B5E7-596E8453F56F}" presName="Name50" presStyleLbl="parChTrans1D3" presStyleIdx="3" presStyleCnt="12" custSzX="1620002" custSzY="540000"/>
      <dgm:spPr/>
      <dgm:t>
        <a:bodyPr/>
        <a:lstStyle/>
        <a:p>
          <a:endParaRPr lang="zh-TW" altLang="en-US"/>
        </a:p>
      </dgm:t>
    </dgm:pt>
    <dgm:pt modelId="{CFB848CD-1E47-1A40-8368-10FD0489C86C}" type="pres">
      <dgm:prSet presAssocID="{4409E317-0456-314E-B9C9-BC1AD07A6E0B}" presName="hierRoot2" presStyleCnt="0">
        <dgm:presLayoutVars>
          <dgm:hierBranch val="init"/>
        </dgm:presLayoutVars>
      </dgm:prSet>
      <dgm:spPr/>
    </dgm:pt>
    <dgm:pt modelId="{F73B66A9-423F-664F-A3D3-FE288A4A38C7}" type="pres">
      <dgm:prSet presAssocID="{4409E317-0456-314E-B9C9-BC1AD07A6E0B}" presName="rootComposite" presStyleCnt="0"/>
      <dgm:spPr/>
    </dgm:pt>
    <dgm:pt modelId="{C1834891-55D5-E74E-ACF6-C8F108EE9510}" type="pres">
      <dgm:prSet presAssocID="{4409E317-0456-314E-B9C9-BC1AD07A6E0B}" presName="rootText" presStyleLbl="node3" presStyleIdx="3" presStyleCnt="12" custScaleX="175747" custScaleY="76382" custLinFactNeighborX="-16422" custLinFactNeighborY="-855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53BAD0E-EA65-7140-9E52-C7F15D0CEB7E}" type="pres">
      <dgm:prSet presAssocID="{4409E317-0456-314E-B9C9-BC1AD07A6E0B}" presName="rootConnector" presStyleLbl="node3" presStyleIdx="3" presStyleCnt="12"/>
      <dgm:spPr/>
      <dgm:t>
        <a:bodyPr/>
        <a:lstStyle/>
        <a:p>
          <a:endParaRPr lang="zh-TW" altLang="en-US"/>
        </a:p>
      </dgm:t>
    </dgm:pt>
    <dgm:pt modelId="{47091BDD-E633-CE4B-9337-5CE8751C461C}" type="pres">
      <dgm:prSet presAssocID="{4409E317-0456-314E-B9C9-BC1AD07A6E0B}" presName="hierChild4" presStyleCnt="0"/>
      <dgm:spPr/>
    </dgm:pt>
    <dgm:pt modelId="{0C6FC29D-B0F8-DB4D-BDEF-5123BC203238}" type="pres">
      <dgm:prSet presAssocID="{4409E317-0456-314E-B9C9-BC1AD07A6E0B}" presName="hierChild5" presStyleCnt="0"/>
      <dgm:spPr/>
    </dgm:pt>
    <dgm:pt modelId="{FD3A8FEA-FDC6-C744-9965-36EDB4974B36}" type="pres">
      <dgm:prSet presAssocID="{3E85C496-E0C0-2B46-8582-5CC9DAFECE09}" presName="hierChild5" presStyleCnt="0"/>
      <dgm:spPr/>
    </dgm:pt>
    <dgm:pt modelId="{C5FFD647-9691-2D49-989A-B0D373CA0A72}" type="pres">
      <dgm:prSet presAssocID="{686EC333-0BE4-724F-B6E5-39A982438149}" presName="Name35" presStyleLbl="parChTrans1D2" presStyleIdx="1" presStyleCnt="7" custSzX="1620000" custSzY="540000"/>
      <dgm:spPr/>
      <dgm:t>
        <a:bodyPr/>
        <a:lstStyle/>
        <a:p>
          <a:endParaRPr lang="zh-TW" altLang="en-US"/>
        </a:p>
      </dgm:t>
    </dgm:pt>
    <dgm:pt modelId="{544517D2-3B1A-8346-B6D8-4E9B9734BD4C}" type="pres">
      <dgm:prSet presAssocID="{C5869CD5-8054-7147-9333-D4429634E333}" presName="hierRoot2" presStyleCnt="0">
        <dgm:presLayoutVars>
          <dgm:hierBranch val="r"/>
        </dgm:presLayoutVars>
      </dgm:prSet>
      <dgm:spPr/>
    </dgm:pt>
    <dgm:pt modelId="{75E7364B-7C0C-B245-8C89-B15798CD060C}" type="pres">
      <dgm:prSet presAssocID="{C5869CD5-8054-7147-9333-D4429634E333}" presName="rootComposite" presStyleCnt="0"/>
      <dgm:spPr/>
    </dgm:pt>
    <dgm:pt modelId="{EC0438B2-C365-0145-A3E6-1C6DAF7F21B9}" type="pres">
      <dgm:prSet presAssocID="{C5869CD5-8054-7147-9333-D4429634E333}" presName="rootText" presStyleLbl="node2" presStyleIdx="1" presStyleCnt="5" custScaleX="125533" custScaleY="76382" custLinFactNeighborX="-132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99CF06-8EC4-3945-9337-6708680832AA}" type="pres">
      <dgm:prSet presAssocID="{C5869CD5-8054-7147-9333-D4429634E333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B906EE3C-2122-A546-A2DE-BB271501E113}" type="pres">
      <dgm:prSet presAssocID="{C5869CD5-8054-7147-9333-D4429634E333}" presName="hierChild4" presStyleCnt="0"/>
      <dgm:spPr/>
    </dgm:pt>
    <dgm:pt modelId="{31B0EBD2-F7D4-EF49-A064-DD61C6136A1F}" type="pres">
      <dgm:prSet presAssocID="{2149C53C-7AF6-B64A-8A28-1FAA6A31E295}" presName="Name50" presStyleLbl="parChTrans1D3" presStyleIdx="4" presStyleCnt="12" custSzX="1620002" custSzY="540000"/>
      <dgm:spPr/>
      <dgm:t>
        <a:bodyPr/>
        <a:lstStyle/>
        <a:p>
          <a:endParaRPr lang="zh-TW" altLang="en-US"/>
        </a:p>
      </dgm:t>
    </dgm:pt>
    <dgm:pt modelId="{A0B2A49E-A3AD-8E4A-A201-889777C2756D}" type="pres">
      <dgm:prSet presAssocID="{76DAD37E-5CD8-2A4C-926F-50F506067880}" presName="hierRoot2" presStyleCnt="0">
        <dgm:presLayoutVars>
          <dgm:hierBranch val="init"/>
        </dgm:presLayoutVars>
      </dgm:prSet>
      <dgm:spPr/>
    </dgm:pt>
    <dgm:pt modelId="{25C8AE3C-EB0F-1646-8538-5EB5CE654515}" type="pres">
      <dgm:prSet presAssocID="{76DAD37E-5CD8-2A4C-926F-50F506067880}" presName="rootComposite" presStyleCnt="0"/>
      <dgm:spPr/>
    </dgm:pt>
    <dgm:pt modelId="{E98AA592-9C43-5344-B5C8-E7284A8F7953}" type="pres">
      <dgm:prSet presAssocID="{76DAD37E-5CD8-2A4C-926F-50F506067880}" presName="rootText" presStyleLbl="node3" presStyleIdx="4" presStyleCnt="12" custScaleX="112980" custScaleY="76382" custLinFactNeighborX="-13292" custLinFactNeighborY="-13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F71EB1C-4DE3-754C-A656-8B4A925C2C5B}" type="pres">
      <dgm:prSet presAssocID="{76DAD37E-5CD8-2A4C-926F-50F506067880}" presName="rootConnector" presStyleLbl="node3" presStyleIdx="4" presStyleCnt="12"/>
      <dgm:spPr/>
      <dgm:t>
        <a:bodyPr/>
        <a:lstStyle/>
        <a:p>
          <a:endParaRPr lang="zh-TW" altLang="en-US"/>
        </a:p>
      </dgm:t>
    </dgm:pt>
    <dgm:pt modelId="{69FE705E-4F4B-9E44-BE9A-811C7D93F68E}" type="pres">
      <dgm:prSet presAssocID="{76DAD37E-5CD8-2A4C-926F-50F506067880}" presName="hierChild4" presStyleCnt="0"/>
      <dgm:spPr/>
    </dgm:pt>
    <dgm:pt modelId="{736E8213-D0F4-5D40-826A-010BF916C78C}" type="pres">
      <dgm:prSet presAssocID="{76DAD37E-5CD8-2A4C-926F-50F506067880}" presName="hierChild5" presStyleCnt="0"/>
      <dgm:spPr/>
    </dgm:pt>
    <dgm:pt modelId="{2E66B8C0-8890-4448-9E18-7A65CD1361D3}" type="pres">
      <dgm:prSet presAssocID="{79519743-D22B-9043-8C57-8163C8DCA646}" presName="Name50" presStyleLbl="parChTrans1D3" presStyleIdx="5" presStyleCnt="12" custSzX="1620002" custSzY="540000"/>
      <dgm:spPr/>
      <dgm:t>
        <a:bodyPr/>
        <a:lstStyle/>
        <a:p>
          <a:endParaRPr lang="zh-TW" altLang="en-US"/>
        </a:p>
      </dgm:t>
    </dgm:pt>
    <dgm:pt modelId="{CBE9AD35-8BAA-2147-978B-0D7129F28617}" type="pres">
      <dgm:prSet presAssocID="{D9CB964A-CBF5-C247-A628-98EEDEF6ECB1}" presName="hierRoot2" presStyleCnt="0">
        <dgm:presLayoutVars>
          <dgm:hierBranch val="init"/>
        </dgm:presLayoutVars>
      </dgm:prSet>
      <dgm:spPr/>
    </dgm:pt>
    <dgm:pt modelId="{521BCD88-B2E1-B545-82F7-A762595A70EF}" type="pres">
      <dgm:prSet presAssocID="{D9CB964A-CBF5-C247-A628-98EEDEF6ECB1}" presName="rootComposite" presStyleCnt="0"/>
      <dgm:spPr/>
    </dgm:pt>
    <dgm:pt modelId="{D3A9EFF1-51D8-6943-BAA7-AB81A0842813}" type="pres">
      <dgm:prSet presAssocID="{D9CB964A-CBF5-C247-A628-98EEDEF6ECB1}" presName="rootText" presStyleLbl="node3" presStyleIdx="5" presStyleCnt="12" custScaleX="112980" custScaleY="76382" custLinFactNeighborX="-13292" custLinFactNeighborY="-312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5FD665-532B-E34A-9C22-B8BB8B404F0B}" type="pres">
      <dgm:prSet presAssocID="{D9CB964A-CBF5-C247-A628-98EEDEF6ECB1}" presName="rootConnector" presStyleLbl="node3" presStyleIdx="5" presStyleCnt="12"/>
      <dgm:spPr/>
      <dgm:t>
        <a:bodyPr/>
        <a:lstStyle/>
        <a:p>
          <a:endParaRPr lang="zh-TW" altLang="en-US"/>
        </a:p>
      </dgm:t>
    </dgm:pt>
    <dgm:pt modelId="{C561AC5C-E6E2-B146-976F-1F9164396446}" type="pres">
      <dgm:prSet presAssocID="{D9CB964A-CBF5-C247-A628-98EEDEF6ECB1}" presName="hierChild4" presStyleCnt="0"/>
      <dgm:spPr/>
    </dgm:pt>
    <dgm:pt modelId="{A7AD9DB9-D404-3A4C-A8C2-427B809BC482}" type="pres">
      <dgm:prSet presAssocID="{5E5F58FC-4D85-9A4A-A277-200D3978004A}" presName="Name37" presStyleLbl="parChTrans1D4" presStyleIdx="1" presStyleCnt="3" custSzX="1620002" custSzY="540000"/>
      <dgm:spPr/>
      <dgm:t>
        <a:bodyPr/>
        <a:lstStyle/>
        <a:p>
          <a:endParaRPr lang="zh-TW" altLang="en-US"/>
        </a:p>
      </dgm:t>
    </dgm:pt>
    <dgm:pt modelId="{EF4E9CA5-CC52-E542-A7A8-937FEAC11846}" type="pres">
      <dgm:prSet presAssocID="{75D9071A-9DA6-F04F-94C2-D108EEE9DD3E}" presName="hierRoot2" presStyleCnt="0">
        <dgm:presLayoutVars>
          <dgm:hierBranch val="init"/>
        </dgm:presLayoutVars>
      </dgm:prSet>
      <dgm:spPr/>
    </dgm:pt>
    <dgm:pt modelId="{8412B283-A281-B243-B4EA-7E7C46D54D35}" type="pres">
      <dgm:prSet presAssocID="{75D9071A-9DA6-F04F-94C2-D108EEE9DD3E}" presName="rootComposite" presStyleCnt="0"/>
      <dgm:spPr/>
    </dgm:pt>
    <dgm:pt modelId="{90C4067E-A5CA-D146-86AB-F11142FE295E}" type="pres">
      <dgm:prSet presAssocID="{75D9071A-9DA6-F04F-94C2-D108EEE9DD3E}" presName="rootText" presStyleLbl="node4" presStyleIdx="1" presStyleCnt="3" custScaleX="112980" custScaleY="76382" custLinFactNeighborX="-13292" custLinFactNeighborY="-48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7023DC8-7537-3846-B5FA-CAB53676CA6C}" type="pres">
      <dgm:prSet presAssocID="{75D9071A-9DA6-F04F-94C2-D108EEE9DD3E}" presName="rootConnector" presStyleLbl="node4" presStyleIdx="1" presStyleCnt="3"/>
      <dgm:spPr/>
      <dgm:t>
        <a:bodyPr/>
        <a:lstStyle/>
        <a:p>
          <a:endParaRPr lang="zh-TW" altLang="en-US"/>
        </a:p>
      </dgm:t>
    </dgm:pt>
    <dgm:pt modelId="{5953D52C-8854-3B44-AC49-8CE62CF2FDE7}" type="pres">
      <dgm:prSet presAssocID="{75D9071A-9DA6-F04F-94C2-D108EEE9DD3E}" presName="hierChild4" presStyleCnt="0"/>
      <dgm:spPr/>
    </dgm:pt>
    <dgm:pt modelId="{33F3B11C-A57C-1946-94B4-72929855A9CE}" type="pres">
      <dgm:prSet presAssocID="{75D9071A-9DA6-F04F-94C2-D108EEE9DD3E}" presName="hierChild5" presStyleCnt="0"/>
      <dgm:spPr/>
    </dgm:pt>
    <dgm:pt modelId="{625CEBDA-D80C-9441-930D-3C4DD806CBD7}" type="pres">
      <dgm:prSet presAssocID="{D9CB964A-CBF5-C247-A628-98EEDEF6ECB1}" presName="hierChild5" presStyleCnt="0"/>
      <dgm:spPr/>
    </dgm:pt>
    <dgm:pt modelId="{0BDB0263-B51A-F04D-85DD-C067CE738977}" type="pres">
      <dgm:prSet presAssocID="{C5869CD5-8054-7147-9333-D4429634E333}" presName="hierChild5" presStyleCnt="0"/>
      <dgm:spPr/>
    </dgm:pt>
    <dgm:pt modelId="{B7117D21-C327-594A-8323-024C2149DCA7}" type="pres">
      <dgm:prSet presAssocID="{895A415C-0175-E045-9DFA-37806F370D6F}" presName="Name35" presStyleLbl="parChTrans1D2" presStyleIdx="2" presStyleCnt="7" custSzX="1620000" custSzY="540000"/>
      <dgm:spPr/>
      <dgm:t>
        <a:bodyPr/>
        <a:lstStyle/>
        <a:p>
          <a:endParaRPr lang="zh-TW" altLang="en-US"/>
        </a:p>
      </dgm:t>
    </dgm:pt>
    <dgm:pt modelId="{0E954193-FE68-E444-8A35-7AE370E72660}" type="pres">
      <dgm:prSet presAssocID="{CDE03414-7E67-E84F-BB42-A02B37639EA4}" presName="hierRoot2" presStyleCnt="0">
        <dgm:presLayoutVars>
          <dgm:hierBranch val="init"/>
        </dgm:presLayoutVars>
      </dgm:prSet>
      <dgm:spPr/>
    </dgm:pt>
    <dgm:pt modelId="{29B0FD29-2ADA-4048-912C-EC0C083196E7}" type="pres">
      <dgm:prSet presAssocID="{CDE03414-7E67-E84F-BB42-A02B37639EA4}" presName="rootComposite" presStyleCnt="0"/>
      <dgm:spPr/>
    </dgm:pt>
    <dgm:pt modelId="{24A6CADC-51ED-4D43-A37A-4BFF2A90D3C3}" type="pres">
      <dgm:prSet presAssocID="{CDE03414-7E67-E84F-BB42-A02B37639EA4}" presName="rootText" presStyleLbl="node2" presStyleIdx="2" presStyleCnt="5" custScaleX="150657" custScaleY="76382" custLinFactNeighborX="-3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97BEBA5-0659-7C42-9F86-4A9BE6C2F3B8}" type="pres">
      <dgm:prSet presAssocID="{CDE03414-7E67-E84F-BB42-A02B37639EA4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738A9183-285C-1A4D-A9CC-4C154BC87FCC}" type="pres">
      <dgm:prSet presAssocID="{CDE03414-7E67-E84F-BB42-A02B37639EA4}" presName="hierChild4" presStyleCnt="0"/>
      <dgm:spPr/>
    </dgm:pt>
    <dgm:pt modelId="{E552E854-BB45-F94D-8ADD-7B621548B476}" type="pres">
      <dgm:prSet presAssocID="{B9CD6329-8633-2742-A0CE-BD2B23B7E915}" presName="Name37" presStyleLbl="parChTrans1D3" presStyleIdx="6" presStyleCnt="12" custSzX="1620002" custSzY="540000"/>
      <dgm:spPr/>
      <dgm:t>
        <a:bodyPr/>
        <a:lstStyle/>
        <a:p>
          <a:endParaRPr lang="zh-TW" altLang="en-US"/>
        </a:p>
      </dgm:t>
    </dgm:pt>
    <dgm:pt modelId="{25ECFEB4-2B86-2F47-BCE0-52198874E815}" type="pres">
      <dgm:prSet presAssocID="{83165748-AF35-6542-B1CF-D54522C8BA55}" presName="hierRoot2" presStyleCnt="0">
        <dgm:presLayoutVars>
          <dgm:hierBranch val="init"/>
        </dgm:presLayoutVars>
      </dgm:prSet>
      <dgm:spPr/>
    </dgm:pt>
    <dgm:pt modelId="{1F9CD80F-FC95-694A-8C9A-D5F0EE16B5C5}" type="pres">
      <dgm:prSet presAssocID="{83165748-AF35-6542-B1CF-D54522C8BA55}" presName="rootComposite" presStyleCnt="0"/>
      <dgm:spPr/>
    </dgm:pt>
    <dgm:pt modelId="{BB74C9CC-048F-4543-B2D3-6C158CFED981}" type="pres">
      <dgm:prSet presAssocID="{83165748-AF35-6542-B1CF-D54522C8BA55}" presName="rootText" presStyleLbl="node3" presStyleIdx="6" presStyleCnt="12" custScaleX="112980" custScaleY="76382" custLinFactNeighborY="-13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D99BCA0-75A3-814A-8FEC-EF0FF1E8D1AA}" type="pres">
      <dgm:prSet presAssocID="{83165748-AF35-6542-B1CF-D54522C8BA55}" presName="rootConnector" presStyleLbl="node3" presStyleIdx="6" presStyleCnt="12"/>
      <dgm:spPr/>
      <dgm:t>
        <a:bodyPr/>
        <a:lstStyle/>
        <a:p>
          <a:endParaRPr lang="zh-TW" altLang="en-US"/>
        </a:p>
      </dgm:t>
    </dgm:pt>
    <dgm:pt modelId="{E6C5D5AF-2823-8340-9965-0EDF2A6DB308}" type="pres">
      <dgm:prSet presAssocID="{83165748-AF35-6542-B1CF-D54522C8BA55}" presName="hierChild4" presStyleCnt="0"/>
      <dgm:spPr/>
    </dgm:pt>
    <dgm:pt modelId="{86490397-413F-4D42-8A2F-89A4D03CAA00}" type="pres">
      <dgm:prSet presAssocID="{83165748-AF35-6542-B1CF-D54522C8BA55}" presName="hierChild5" presStyleCnt="0"/>
      <dgm:spPr/>
    </dgm:pt>
    <dgm:pt modelId="{B4877421-EFE3-3542-8E18-2946E17863E0}" type="pres">
      <dgm:prSet presAssocID="{CDE03414-7E67-E84F-BB42-A02B37639EA4}" presName="hierChild5" presStyleCnt="0"/>
      <dgm:spPr/>
    </dgm:pt>
    <dgm:pt modelId="{F5D78512-144E-4788-A446-080BD686A13C}" type="pres">
      <dgm:prSet presAssocID="{BE1B3644-E0CD-4139-9E12-04FAD5F22DA4}" presName="Name35" presStyleLbl="parChTrans1D2" presStyleIdx="3" presStyleCnt="7"/>
      <dgm:spPr/>
      <dgm:t>
        <a:bodyPr/>
        <a:lstStyle/>
        <a:p>
          <a:endParaRPr lang="zh-TW" altLang="en-US"/>
        </a:p>
      </dgm:t>
    </dgm:pt>
    <dgm:pt modelId="{3FF7F858-F0EB-4C9C-9AC4-8574CBA0BF05}" type="pres">
      <dgm:prSet presAssocID="{F2FD09FF-DF7F-47B3-AF37-E0CD4D4EE3F0}" presName="hierRoot2" presStyleCnt="0">
        <dgm:presLayoutVars>
          <dgm:hierBranch val="init"/>
        </dgm:presLayoutVars>
      </dgm:prSet>
      <dgm:spPr/>
    </dgm:pt>
    <dgm:pt modelId="{588B0E52-3341-472A-BD45-40D8E73AEBFC}" type="pres">
      <dgm:prSet presAssocID="{F2FD09FF-DF7F-47B3-AF37-E0CD4D4EE3F0}" presName="rootComposite" presStyleCnt="0"/>
      <dgm:spPr/>
    </dgm:pt>
    <dgm:pt modelId="{A0D623CF-15FC-4C3B-B6A5-132758BEACC1}" type="pres">
      <dgm:prSet presAssocID="{F2FD09FF-DF7F-47B3-AF37-E0CD4D4EE3F0}" presName="rootText" presStyleLbl="node2" presStyleIdx="3" presStyleCnt="5" custScaleX="150640" custScaleY="76382" custLinFactNeighborX="-38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AC37B6-A838-4FA3-AF6B-33AAB11CB153}" type="pres">
      <dgm:prSet presAssocID="{F2FD09FF-DF7F-47B3-AF37-E0CD4D4EE3F0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1FCD6029-DC92-4F58-90DC-DCA23E537B71}" type="pres">
      <dgm:prSet presAssocID="{F2FD09FF-DF7F-47B3-AF37-E0CD4D4EE3F0}" presName="hierChild4" presStyleCnt="0"/>
      <dgm:spPr/>
    </dgm:pt>
    <dgm:pt modelId="{6C733C34-3C59-4723-9E4F-2ECE740FFD17}" type="pres">
      <dgm:prSet presAssocID="{12EE8919-C846-4B6E-9117-3A778169F1E7}" presName="Name37" presStyleLbl="parChTrans1D3" presStyleIdx="7" presStyleCnt="12" custSzX="1620002" custSzY="540000"/>
      <dgm:spPr/>
      <dgm:t>
        <a:bodyPr/>
        <a:lstStyle/>
        <a:p>
          <a:endParaRPr lang="zh-TW" altLang="en-US"/>
        </a:p>
      </dgm:t>
    </dgm:pt>
    <dgm:pt modelId="{E119F0BA-0BE8-4627-9E0C-C1A72CDB45A5}" type="pres">
      <dgm:prSet presAssocID="{7C8644F2-CF9A-495D-B206-2064856A430C}" presName="hierRoot2" presStyleCnt="0">
        <dgm:presLayoutVars>
          <dgm:hierBranch val="init"/>
        </dgm:presLayoutVars>
      </dgm:prSet>
      <dgm:spPr/>
    </dgm:pt>
    <dgm:pt modelId="{784FB153-73C6-4473-A058-EE08AFA2A902}" type="pres">
      <dgm:prSet presAssocID="{7C8644F2-CF9A-495D-B206-2064856A430C}" presName="rootComposite" presStyleCnt="0"/>
      <dgm:spPr/>
    </dgm:pt>
    <dgm:pt modelId="{3AADA461-47F5-4173-A5C2-93F3A1F8EC5C}" type="pres">
      <dgm:prSet presAssocID="{7C8644F2-CF9A-495D-B206-2064856A430C}" presName="rootText" presStyleLbl="node3" presStyleIdx="7" presStyleCnt="12" custScaleX="112980" custScaleY="76382" custLinFactNeighborX="-3880" custLinFactNeighborY="-13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727B88-01A3-440D-AAE6-C5D9642CE421}" type="pres">
      <dgm:prSet presAssocID="{7C8644F2-CF9A-495D-B206-2064856A430C}" presName="rootConnector" presStyleLbl="node3" presStyleIdx="7" presStyleCnt="12"/>
      <dgm:spPr/>
      <dgm:t>
        <a:bodyPr/>
        <a:lstStyle/>
        <a:p>
          <a:endParaRPr lang="zh-TW" altLang="en-US"/>
        </a:p>
      </dgm:t>
    </dgm:pt>
    <dgm:pt modelId="{C78F3E94-9035-4C33-A51F-6A05736C6E2E}" type="pres">
      <dgm:prSet presAssocID="{7C8644F2-CF9A-495D-B206-2064856A430C}" presName="hierChild4" presStyleCnt="0"/>
      <dgm:spPr/>
    </dgm:pt>
    <dgm:pt modelId="{BB489002-18DB-41E3-A339-61AE6080E9F9}" type="pres">
      <dgm:prSet presAssocID="{9C5AAA03-56DE-4093-B17F-9240525084B6}" presName="Name37" presStyleLbl="parChTrans1D4" presStyleIdx="2" presStyleCnt="3" custSzY="540000"/>
      <dgm:spPr/>
      <dgm:t>
        <a:bodyPr/>
        <a:lstStyle/>
        <a:p>
          <a:endParaRPr lang="zh-TW" altLang="en-US"/>
        </a:p>
      </dgm:t>
    </dgm:pt>
    <dgm:pt modelId="{58DF7468-F7A8-4DC9-A08D-29576FA7FED4}" type="pres">
      <dgm:prSet presAssocID="{9481DE63-7B89-4E36-BDD2-577D95E303E8}" presName="hierRoot2" presStyleCnt="0">
        <dgm:presLayoutVars>
          <dgm:hierBranch val="init"/>
        </dgm:presLayoutVars>
      </dgm:prSet>
      <dgm:spPr/>
    </dgm:pt>
    <dgm:pt modelId="{0209C7B0-4FBD-4B5A-A604-AD47CEABBF57}" type="pres">
      <dgm:prSet presAssocID="{9481DE63-7B89-4E36-BDD2-577D95E303E8}" presName="rootComposite" presStyleCnt="0"/>
      <dgm:spPr/>
    </dgm:pt>
    <dgm:pt modelId="{FC61D260-4DAD-4D28-88E4-EAD4E3A281BC}" type="pres">
      <dgm:prSet presAssocID="{9481DE63-7B89-4E36-BDD2-577D95E303E8}" presName="rootText" presStyleLbl="node4" presStyleIdx="2" presStyleCnt="3" custScaleY="76382" custLinFactNeighborY="-312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7F430A0-B3BC-42EC-8BAB-46E3157CE46B}" type="pres">
      <dgm:prSet presAssocID="{9481DE63-7B89-4E36-BDD2-577D95E303E8}" presName="rootConnector" presStyleLbl="node4" presStyleIdx="2" presStyleCnt="3"/>
      <dgm:spPr/>
      <dgm:t>
        <a:bodyPr/>
        <a:lstStyle/>
        <a:p>
          <a:endParaRPr lang="zh-TW" altLang="en-US"/>
        </a:p>
      </dgm:t>
    </dgm:pt>
    <dgm:pt modelId="{9B986BFE-906A-4682-AE12-48D6A2D552E3}" type="pres">
      <dgm:prSet presAssocID="{9481DE63-7B89-4E36-BDD2-577D95E303E8}" presName="hierChild4" presStyleCnt="0"/>
      <dgm:spPr/>
    </dgm:pt>
    <dgm:pt modelId="{5EF2D82D-1E41-4204-8B1B-4C1A75AB3D55}" type="pres">
      <dgm:prSet presAssocID="{9481DE63-7B89-4E36-BDD2-577D95E303E8}" presName="hierChild5" presStyleCnt="0"/>
      <dgm:spPr/>
    </dgm:pt>
    <dgm:pt modelId="{4BDC2F9E-D5A9-4D9C-8CCE-726C8BCBAC4F}" type="pres">
      <dgm:prSet presAssocID="{7C8644F2-CF9A-495D-B206-2064856A430C}" presName="hierChild5" presStyleCnt="0"/>
      <dgm:spPr/>
    </dgm:pt>
    <dgm:pt modelId="{1A01B9D1-9723-4F4B-BAE8-FDE7FAD5BCF7}" type="pres">
      <dgm:prSet presAssocID="{F2FD09FF-DF7F-47B3-AF37-E0CD4D4EE3F0}" presName="hierChild5" presStyleCnt="0"/>
      <dgm:spPr/>
    </dgm:pt>
    <dgm:pt modelId="{5891265F-14EC-F748-A519-683AD98C4C57}" type="pres">
      <dgm:prSet presAssocID="{3DF29554-F886-9A43-81B3-85A47687BF53}" presName="Name35" presStyleLbl="parChTrans1D2" presStyleIdx="4" presStyleCnt="7" custSzX="1620000" custSzY="540000"/>
      <dgm:spPr/>
      <dgm:t>
        <a:bodyPr/>
        <a:lstStyle/>
        <a:p>
          <a:endParaRPr lang="zh-TW" altLang="en-US"/>
        </a:p>
      </dgm:t>
    </dgm:pt>
    <dgm:pt modelId="{1E8460BE-70CA-D340-B6EE-8501090BE5F2}" type="pres">
      <dgm:prSet presAssocID="{232FD80A-7191-4448-9CC7-D30A685C4AFB}" presName="hierRoot2" presStyleCnt="0">
        <dgm:presLayoutVars>
          <dgm:hierBranch val="init"/>
        </dgm:presLayoutVars>
      </dgm:prSet>
      <dgm:spPr/>
    </dgm:pt>
    <dgm:pt modelId="{067D6FB7-69EE-FB48-AB54-74B13ECAF4D6}" type="pres">
      <dgm:prSet presAssocID="{232FD80A-7191-4448-9CC7-D30A685C4AFB}" presName="rootComposite" presStyleCnt="0"/>
      <dgm:spPr/>
    </dgm:pt>
    <dgm:pt modelId="{65CDE837-56D7-3949-84C9-1F6E3ACD971B}" type="pres">
      <dgm:prSet presAssocID="{232FD80A-7191-4448-9CC7-D30A685C4AFB}" presName="rootText" presStyleLbl="node2" presStyleIdx="4" presStyleCnt="5" custScaleX="125533" custScaleY="763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A57038-48AE-9043-A4BC-FABF5CEE390B}" type="pres">
      <dgm:prSet presAssocID="{232FD80A-7191-4448-9CC7-D30A685C4AFB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52E9263F-402A-C249-9C3A-7C455D5ED829}" type="pres">
      <dgm:prSet presAssocID="{232FD80A-7191-4448-9CC7-D30A685C4AFB}" presName="hierChild4" presStyleCnt="0"/>
      <dgm:spPr/>
    </dgm:pt>
    <dgm:pt modelId="{787FCA63-4E5E-5644-BE82-FE5CF4267E4C}" type="pres">
      <dgm:prSet presAssocID="{04B1FE37-FAA5-0B46-82D0-5A632C8AE67B}" presName="Name37" presStyleLbl="parChTrans1D3" presStyleIdx="8" presStyleCnt="12" custSzX="1620002" custSzY="540000"/>
      <dgm:spPr/>
      <dgm:t>
        <a:bodyPr/>
        <a:lstStyle/>
        <a:p>
          <a:endParaRPr lang="zh-TW" altLang="en-US"/>
        </a:p>
      </dgm:t>
    </dgm:pt>
    <dgm:pt modelId="{BE667830-5561-604F-99B4-ABDA111C7EBD}" type="pres">
      <dgm:prSet presAssocID="{9E1B3DEE-7B60-FA4B-811A-2494DA6C8502}" presName="hierRoot2" presStyleCnt="0">
        <dgm:presLayoutVars>
          <dgm:hierBranch val="init"/>
        </dgm:presLayoutVars>
      </dgm:prSet>
      <dgm:spPr/>
    </dgm:pt>
    <dgm:pt modelId="{D9319228-44B3-5944-9902-0CEDC3A46AB6}" type="pres">
      <dgm:prSet presAssocID="{9E1B3DEE-7B60-FA4B-811A-2494DA6C8502}" presName="rootComposite" presStyleCnt="0"/>
      <dgm:spPr/>
    </dgm:pt>
    <dgm:pt modelId="{931F16EB-BF28-6942-97D4-300D64F69DE7}" type="pres">
      <dgm:prSet presAssocID="{9E1B3DEE-7B60-FA4B-811A-2494DA6C8502}" presName="rootText" presStyleLbl="node3" presStyleIdx="8" presStyleCnt="12" custScaleX="112980" custScaleY="76382" custLinFactNeighborY="-13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7FACEF-621D-D944-921F-FFBE6842B389}" type="pres">
      <dgm:prSet presAssocID="{9E1B3DEE-7B60-FA4B-811A-2494DA6C8502}" presName="rootConnector" presStyleLbl="node3" presStyleIdx="8" presStyleCnt="12"/>
      <dgm:spPr/>
      <dgm:t>
        <a:bodyPr/>
        <a:lstStyle/>
        <a:p>
          <a:endParaRPr lang="zh-TW" altLang="en-US"/>
        </a:p>
      </dgm:t>
    </dgm:pt>
    <dgm:pt modelId="{7E311839-5E55-3249-81FD-4520D4B9E6B5}" type="pres">
      <dgm:prSet presAssocID="{9E1B3DEE-7B60-FA4B-811A-2494DA6C8502}" presName="hierChild4" presStyleCnt="0"/>
      <dgm:spPr/>
    </dgm:pt>
    <dgm:pt modelId="{2FC1E429-A48A-8145-9AE9-89EBC63B623A}" type="pres">
      <dgm:prSet presAssocID="{9E1B3DEE-7B60-FA4B-811A-2494DA6C8502}" presName="hierChild5" presStyleCnt="0"/>
      <dgm:spPr/>
    </dgm:pt>
    <dgm:pt modelId="{749049D5-C6EE-054F-AF23-A9118F3E4357}" type="pres">
      <dgm:prSet presAssocID="{4077CE33-DD3A-FA48-AA14-5F083601143B}" presName="Name37" presStyleLbl="parChTrans1D3" presStyleIdx="9" presStyleCnt="12" custSzX="1620002" custSzY="540000"/>
      <dgm:spPr/>
      <dgm:t>
        <a:bodyPr/>
        <a:lstStyle/>
        <a:p>
          <a:endParaRPr lang="zh-TW" altLang="en-US"/>
        </a:p>
      </dgm:t>
    </dgm:pt>
    <dgm:pt modelId="{D0C92424-D61D-834A-A86E-A4BD338E7244}" type="pres">
      <dgm:prSet presAssocID="{3700EA2F-9C75-554F-8AEA-1F5DAEA723D9}" presName="hierRoot2" presStyleCnt="0">
        <dgm:presLayoutVars>
          <dgm:hierBranch val="init"/>
        </dgm:presLayoutVars>
      </dgm:prSet>
      <dgm:spPr/>
    </dgm:pt>
    <dgm:pt modelId="{CB56E409-4698-EB48-B219-84222F2BD812}" type="pres">
      <dgm:prSet presAssocID="{3700EA2F-9C75-554F-8AEA-1F5DAEA723D9}" presName="rootComposite" presStyleCnt="0"/>
      <dgm:spPr/>
    </dgm:pt>
    <dgm:pt modelId="{80F94D8D-49CA-9748-B031-2394750915BE}" type="pres">
      <dgm:prSet presAssocID="{3700EA2F-9C75-554F-8AEA-1F5DAEA723D9}" presName="rootText" presStyleLbl="node3" presStyleIdx="9" presStyleCnt="12" custScaleX="112980" custScaleY="76382" custLinFactNeighborY="-3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A140BF-781D-0E4A-9739-2F99D526B6CD}" type="pres">
      <dgm:prSet presAssocID="{3700EA2F-9C75-554F-8AEA-1F5DAEA723D9}" presName="rootConnector" presStyleLbl="node3" presStyleIdx="9" presStyleCnt="12"/>
      <dgm:spPr/>
      <dgm:t>
        <a:bodyPr/>
        <a:lstStyle/>
        <a:p>
          <a:endParaRPr lang="zh-TW" altLang="en-US"/>
        </a:p>
      </dgm:t>
    </dgm:pt>
    <dgm:pt modelId="{07EE1C65-6ACA-CB4E-9162-C7744D64B7EB}" type="pres">
      <dgm:prSet presAssocID="{3700EA2F-9C75-554F-8AEA-1F5DAEA723D9}" presName="hierChild4" presStyleCnt="0"/>
      <dgm:spPr/>
    </dgm:pt>
    <dgm:pt modelId="{43CE6988-F3FC-9245-93F6-EA8FE3F0B453}" type="pres">
      <dgm:prSet presAssocID="{3700EA2F-9C75-554F-8AEA-1F5DAEA723D9}" presName="hierChild5" presStyleCnt="0"/>
      <dgm:spPr/>
    </dgm:pt>
    <dgm:pt modelId="{378066C6-712D-1844-ABDB-FE0E2B2E570D}" type="pres">
      <dgm:prSet presAssocID="{423158B6-6E9B-1142-B5E9-AED12CD035AD}" presName="Name37" presStyleLbl="parChTrans1D3" presStyleIdx="10" presStyleCnt="12" custSzX="1620002" custSzY="540000"/>
      <dgm:spPr/>
      <dgm:t>
        <a:bodyPr/>
        <a:lstStyle/>
        <a:p>
          <a:endParaRPr lang="zh-TW" altLang="en-US"/>
        </a:p>
      </dgm:t>
    </dgm:pt>
    <dgm:pt modelId="{709B5714-536E-D146-8B75-1CA2CFD91B6F}" type="pres">
      <dgm:prSet presAssocID="{E0DB0E54-E6C0-F641-B3EA-157E22352DDD}" presName="hierRoot2" presStyleCnt="0">
        <dgm:presLayoutVars>
          <dgm:hierBranch val="init"/>
        </dgm:presLayoutVars>
      </dgm:prSet>
      <dgm:spPr/>
    </dgm:pt>
    <dgm:pt modelId="{562A04CC-D150-784F-AD68-241678C24F64}" type="pres">
      <dgm:prSet presAssocID="{E0DB0E54-E6C0-F641-B3EA-157E22352DDD}" presName="rootComposite" presStyleCnt="0"/>
      <dgm:spPr/>
    </dgm:pt>
    <dgm:pt modelId="{2C6E28C2-4066-CA43-9897-3DE667FA6C1F}" type="pres">
      <dgm:prSet presAssocID="{E0DB0E54-E6C0-F641-B3EA-157E22352DDD}" presName="rootText" presStyleLbl="node3" presStyleIdx="10" presStyleCnt="12" custScaleX="112980" custScaleY="76382" custLinFactNeighborY="-48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8A70F22-027F-1C4B-AFD0-E2F54319B54B}" type="pres">
      <dgm:prSet presAssocID="{E0DB0E54-E6C0-F641-B3EA-157E22352DDD}" presName="rootConnector" presStyleLbl="node3" presStyleIdx="10" presStyleCnt="12"/>
      <dgm:spPr/>
      <dgm:t>
        <a:bodyPr/>
        <a:lstStyle/>
        <a:p>
          <a:endParaRPr lang="zh-TW" altLang="en-US"/>
        </a:p>
      </dgm:t>
    </dgm:pt>
    <dgm:pt modelId="{D2C29178-6838-D34F-8842-26FBBE4C0873}" type="pres">
      <dgm:prSet presAssocID="{E0DB0E54-E6C0-F641-B3EA-157E22352DDD}" presName="hierChild4" presStyleCnt="0"/>
      <dgm:spPr/>
    </dgm:pt>
    <dgm:pt modelId="{908D5BF6-66DD-C445-9199-5B743B7C9EFD}" type="pres">
      <dgm:prSet presAssocID="{E0DB0E54-E6C0-F641-B3EA-157E22352DDD}" presName="hierChild5" presStyleCnt="0"/>
      <dgm:spPr/>
    </dgm:pt>
    <dgm:pt modelId="{28049B9F-0D99-CA47-A7A4-AA00F9DF2676}" type="pres">
      <dgm:prSet presAssocID="{7B4DDEC0-3A0E-444B-BFB2-62EC62F51E40}" presName="Name37" presStyleLbl="parChTrans1D3" presStyleIdx="11" presStyleCnt="12" custSzX="1620002" custSzY="540000"/>
      <dgm:spPr/>
      <dgm:t>
        <a:bodyPr/>
        <a:lstStyle/>
        <a:p>
          <a:endParaRPr lang="zh-TW" altLang="en-US"/>
        </a:p>
      </dgm:t>
    </dgm:pt>
    <dgm:pt modelId="{5389DAD0-69B5-D941-8670-83AD49166385}" type="pres">
      <dgm:prSet presAssocID="{75B7AE2F-D993-0348-B0C8-FEC8AA950A6E}" presName="hierRoot2" presStyleCnt="0">
        <dgm:presLayoutVars>
          <dgm:hierBranch val="init"/>
        </dgm:presLayoutVars>
      </dgm:prSet>
      <dgm:spPr/>
    </dgm:pt>
    <dgm:pt modelId="{0455393B-53E2-FE48-A873-C267A492E17E}" type="pres">
      <dgm:prSet presAssocID="{75B7AE2F-D993-0348-B0C8-FEC8AA950A6E}" presName="rootComposite" presStyleCnt="0"/>
      <dgm:spPr/>
    </dgm:pt>
    <dgm:pt modelId="{E6BFB79E-4772-A243-AB12-EA7B43F760F2}" type="pres">
      <dgm:prSet presAssocID="{75B7AE2F-D993-0348-B0C8-FEC8AA950A6E}" presName="rootText" presStyleLbl="node3" presStyleIdx="11" presStyleCnt="12" custScaleX="112980" custScaleY="76382" custLinFactNeighborY="-675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D87630D-2043-FE45-A64F-FAB20DB2914B}" type="pres">
      <dgm:prSet presAssocID="{75B7AE2F-D993-0348-B0C8-FEC8AA950A6E}" presName="rootConnector" presStyleLbl="node3" presStyleIdx="11" presStyleCnt="12"/>
      <dgm:spPr/>
      <dgm:t>
        <a:bodyPr/>
        <a:lstStyle/>
        <a:p>
          <a:endParaRPr lang="zh-TW" altLang="en-US"/>
        </a:p>
      </dgm:t>
    </dgm:pt>
    <dgm:pt modelId="{0E9A6E3D-0D5A-EF43-B326-72277156C45B}" type="pres">
      <dgm:prSet presAssocID="{75B7AE2F-D993-0348-B0C8-FEC8AA950A6E}" presName="hierChild4" presStyleCnt="0"/>
      <dgm:spPr/>
    </dgm:pt>
    <dgm:pt modelId="{1D369147-3C17-3A43-80A5-458280B25C3B}" type="pres">
      <dgm:prSet presAssocID="{75B7AE2F-D993-0348-B0C8-FEC8AA950A6E}" presName="hierChild5" presStyleCnt="0"/>
      <dgm:spPr/>
    </dgm:pt>
    <dgm:pt modelId="{D840B8D9-D158-154C-B999-28F278E733DF}" type="pres">
      <dgm:prSet presAssocID="{232FD80A-7191-4448-9CC7-D30A685C4AFB}" presName="hierChild5" presStyleCnt="0"/>
      <dgm:spPr/>
    </dgm:pt>
    <dgm:pt modelId="{8FFA21BE-9441-544E-989A-6D986A15FB0A}" type="pres">
      <dgm:prSet presAssocID="{24FF0020-8E61-467B-9A19-2DFB246720E6}" presName="hierChild3" presStyleCnt="0"/>
      <dgm:spPr/>
    </dgm:pt>
    <dgm:pt modelId="{9EF3A869-A7BF-0B4C-BBD3-DBC1C6B01CF9}" type="pres">
      <dgm:prSet presAssocID="{E3A25A5B-C908-4C41-9F55-A9A80F499874}" presName="Name111" presStyleLbl="parChTrans1D2" presStyleIdx="5" presStyleCnt="7" custSzX="1620001" custSzY="540000"/>
      <dgm:spPr/>
      <dgm:t>
        <a:bodyPr/>
        <a:lstStyle/>
        <a:p>
          <a:endParaRPr lang="zh-TW" altLang="en-US"/>
        </a:p>
      </dgm:t>
    </dgm:pt>
    <dgm:pt modelId="{C76F9809-2B0D-914A-B1B0-0FB4E8F83919}" type="pres">
      <dgm:prSet presAssocID="{AFD2F61E-E610-A347-8CAE-A2FA31F56943}" presName="hierRoot3" presStyleCnt="0">
        <dgm:presLayoutVars>
          <dgm:hierBranch val="init"/>
        </dgm:presLayoutVars>
      </dgm:prSet>
      <dgm:spPr/>
    </dgm:pt>
    <dgm:pt modelId="{BBAFD435-D400-6B49-B89E-C2842E80B08E}" type="pres">
      <dgm:prSet presAssocID="{AFD2F61E-E610-A347-8CAE-A2FA31F56943}" presName="rootComposite3" presStyleCnt="0"/>
      <dgm:spPr/>
    </dgm:pt>
    <dgm:pt modelId="{ED2133D5-1062-954F-8711-EB744D197F9D}" type="pres">
      <dgm:prSet presAssocID="{AFD2F61E-E610-A347-8CAE-A2FA31F56943}" presName="rootText3" presStyleLbl="asst1" presStyleIdx="0" presStyleCnt="2" custScaleX="117434" custScaleY="76382" custLinFactNeighborX="-56314" custLinFactNeighborY="-795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627A5AB-E6A1-0F4C-9752-EDE2687ACC9E}" type="pres">
      <dgm:prSet presAssocID="{AFD2F61E-E610-A347-8CAE-A2FA31F56943}" presName="rootConnector3" presStyleLbl="asst1" presStyleIdx="0" presStyleCnt="2"/>
      <dgm:spPr/>
      <dgm:t>
        <a:bodyPr/>
        <a:lstStyle/>
        <a:p>
          <a:endParaRPr lang="zh-TW" altLang="en-US"/>
        </a:p>
      </dgm:t>
    </dgm:pt>
    <dgm:pt modelId="{A2AFDBF7-FA80-F044-9A8E-1BD06AAFCB7D}" type="pres">
      <dgm:prSet presAssocID="{AFD2F61E-E610-A347-8CAE-A2FA31F56943}" presName="hierChild6" presStyleCnt="0"/>
      <dgm:spPr/>
    </dgm:pt>
    <dgm:pt modelId="{FC86C2F0-38D1-364E-939D-6B10111515B6}" type="pres">
      <dgm:prSet presAssocID="{AFD2F61E-E610-A347-8CAE-A2FA31F56943}" presName="hierChild7" presStyleCnt="0"/>
      <dgm:spPr/>
    </dgm:pt>
    <dgm:pt modelId="{6E1E10EF-C16F-4D78-878F-B8883DF9B311}" type="pres">
      <dgm:prSet presAssocID="{6F497097-243E-43CD-AC9F-646B846F57E9}" presName="Name111" presStyleLbl="parChTrans1D2" presStyleIdx="6" presStyleCnt="7" custSzY="540000"/>
      <dgm:spPr/>
      <dgm:t>
        <a:bodyPr/>
        <a:lstStyle/>
        <a:p>
          <a:endParaRPr lang="zh-TW" altLang="en-US"/>
        </a:p>
      </dgm:t>
    </dgm:pt>
    <dgm:pt modelId="{BE77FE65-37A7-4711-9793-237BB3DBE8B9}" type="pres">
      <dgm:prSet presAssocID="{D346FB7E-784A-4289-8E0B-B64F05C4EA7A}" presName="hierRoot3" presStyleCnt="0">
        <dgm:presLayoutVars>
          <dgm:hierBranch val="init"/>
        </dgm:presLayoutVars>
      </dgm:prSet>
      <dgm:spPr/>
    </dgm:pt>
    <dgm:pt modelId="{A7A3A0B4-AF49-488D-AF6A-D5EDA80521E7}" type="pres">
      <dgm:prSet presAssocID="{D346FB7E-784A-4289-8E0B-B64F05C4EA7A}" presName="rootComposite3" presStyleCnt="0"/>
      <dgm:spPr/>
    </dgm:pt>
    <dgm:pt modelId="{02A476A6-C7B6-47EC-BFA5-0F708A92164C}" type="pres">
      <dgm:prSet presAssocID="{D346FB7E-784A-4289-8E0B-B64F05C4EA7A}" presName="rootText3" presStyleLbl="asst1" presStyleIdx="1" presStyleCnt="2" custScaleX="156579" custScaleY="76382" custLinFactNeighborX="48523" custLinFactNeighborY="-69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EF64641-5C11-49F3-B77E-4E13F623FC63}" type="pres">
      <dgm:prSet presAssocID="{D346FB7E-784A-4289-8E0B-B64F05C4EA7A}" presName="rootConnector3" presStyleLbl="asst1" presStyleIdx="1" presStyleCnt="2"/>
      <dgm:spPr/>
      <dgm:t>
        <a:bodyPr/>
        <a:lstStyle/>
        <a:p>
          <a:endParaRPr lang="zh-TW" altLang="en-US"/>
        </a:p>
      </dgm:t>
    </dgm:pt>
    <dgm:pt modelId="{A91F1BD0-D1B2-4291-B5B1-F4C4EC6F93C9}" type="pres">
      <dgm:prSet presAssocID="{D346FB7E-784A-4289-8E0B-B64F05C4EA7A}" presName="hierChild6" presStyleCnt="0"/>
      <dgm:spPr/>
    </dgm:pt>
    <dgm:pt modelId="{ECBE71AF-9D66-45B2-A16F-A8B9FEEDEA81}" type="pres">
      <dgm:prSet presAssocID="{D346FB7E-784A-4289-8E0B-B64F05C4EA7A}" presName="hierChild7" presStyleCnt="0"/>
      <dgm:spPr/>
    </dgm:pt>
  </dgm:ptLst>
  <dgm:cxnLst>
    <dgm:cxn modelId="{5727C4F5-55B5-4FE2-97A0-BA3E99C6DD59}" type="presOf" srcId="{D346FB7E-784A-4289-8E0B-B64F05C4EA7A}" destId="{02A476A6-C7B6-47EC-BFA5-0F708A92164C}" srcOrd="0" destOrd="0" presId="urn:microsoft.com/office/officeart/2005/8/layout/orgChart1"/>
    <dgm:cxn modelId="{69E55A13-5C7F-7244-B309-76647F31118B}" type="presOf" srcId="{83E05B2D-B76B-CD44-9460-2352A0DEBB5C}" destId="{A8326979-42C4-FE41-A1D5-DE59E2600116}" srcOrd="1" destOrd="0" presId="urn:microsoft.com/office/officeart/2005/8/layout/orgChart1"/>
    <dgm:cxn modelId="{F0BC45FE-67C8-4E5E-B256-D4DE1F26EC57}" type="presOf" srcId="{9C5AAA03-56DE-4093-B17F-9240525084B6}" destId="{BB489002-18DB-41E3-A339-61AE6080E9F9}" srcOrd="0" destOrd="0" presId="urn:microsoft.com/office/officeart/2005/8/layout/orgChart1"/>
    <dgm:cxn modelId="{F1BB697D-98C8-F84B-9034-46D6F0B343FF}" type="presOf" srcId="{75D9071A-9DA6-F04F-94C2-D108EEE9DD3E}" destId="{F7023DC8-7537-3846-B5FA-CAB53676CA6C}" srcOrd="1" destOrd="0" presId="urn:microsoft.com/office/officeart/2005/8/layout/orgChart1"/>
    <dgm:cxn modelId="{F9EF8DA7-5EE0-4B06-9AC6-C2640FCE3BD7}" srcId="{24FF0020-8E61-467B-9A19-2DFB246720E6}" destId="{F2FD09FF-DF7F-47B3-AF37-E0CD4D4EE3F0}" srcOrd="3" destOrd="0" parTransId="{BE1B3644-E0CD-4139-9E12-04FAD5F22DA4}" sibTransId="{CDDAD0EA-999C-4FD1-AB79-26FF47370F09}"/>
    <dgm:cxn modelId="{24313286-DFDD-4680-A40E-3CA196259BB8}" type="presOf" srcId="{F2FD09FF-DF7F-47B3-AF37-E0CD4D4EE3F0}" destId="{09AC37B6-A838-4FA3-AF6B-33AAB11CB153}" srcOrd="1" destOrd="0" presId="urn:microsoft.com/office/officeart/2005/8/layout/orgChart1"/>
    <dgm:cxn modelId="{EFF1E1D2-C4E8-C849-9C13-7087D4736F36}" srcId="{24FF0020-8E61-467B-9A19-2DFB246720E6}" destId="{AFD2F61E-E610-A347-8CAE-A2FA31F56943}" srcOrd="5" destOrd="0" parTransId="{E3A25A5B-C908-4C41-9F55-A9A80F499874}" sibTransId="{9A7C1409-5E13-7D4D-8149-98EE02E66A35}"/>
    <dgm:cxn modelId="{8837208D-DB79-43C2-B240-842EDF6AD207}" type="presOf" srcId="{12EE8919-C846-4B6E-9117-3A778169F1E7}" destId="{6C733C34-3C59-4723-9E4F-2ECE740FFD17}" srcOrd="0" destOrd="0" presId="urn:microsoft.com/office/officeart/2005/8/layout/orgChart1"/>
    <dgm:cxn modelId="{33BFA737-12B4-4049-98C6-9F94BB685DF8}" type="presOf" srcId="{4077CE33-DD3A-FA48-AA14-5F083601143B}" destId="{749049D5-C6EE-054F-AF23-A9118F3E4357}" srcOrd="0" destOrd="0" presId="urn:microsoft.com/office/officeart/2005/8/layout/orgChart1"/>
    <dgm:cxn modelId="{9A204652-1B2A-D342-B929-8907EDCD7031}" type="presOf" srcId="{3DF29554-F886-9A43-81B3-85A47687BF53}" destId="{5891265F-14EC-F748-A519-683AD98C4C57}" srcOrd="0" destOrd="0" presId="urn:microsoft.com/office/officeart/2005/8/layout/orgChart1"/>
    <dgm:cxn modelId="{074AC6EE-7CCB-0B4C-87C9-85E02750ACBE}" type="presOf" srcId="{00381040-2454-104A-8DF2-1DDF11CE77D0}" destId="{D4974A38-0F23-4E4B-9BA0-2773583BFCE1}" srcOrd="0" destOrd="0" presId="urn:microsoft.com/office/officeart/2005/8/layout/orgChart1"/>
    <dgm:cxn modelId="{19E7771B-2231-7A48-BAC2-2541EF652E32}" type="presOf" srcId="{C5869CD5-8054-7147-9333-D4429634E333}" destId="{EC0438B2-C365-0145-A3E6-1C6DAF7F21B9}" srcOrd="0" destOrd="0" presId="urn:microsoft.com/office/officeart/2005/8/layout/orgChart1"/>
    <dgm:cxn modelId="{9EDEE906-9887-4700-99DF-7FF1FA2E2634}" type="presOf" srcId="{7C8644F2-CF9A-495D-B206-2064856A430C}" destId="{3AADA461-47F5-4173-A5C2-93F3A1F8EC5C}" srcOrd="0" destOrd="0" presId="urn:microsoft.com/office/officeart/2005/8/layout/orgChart1"/>
    <dgm:cxn modelId="{B24114AA-9AB5-BE4B-8FEE-FD2491BC1FA2}" type="presOf" srcId="{CDE03414-7E67-E84F-BB42-A02B37639EA4}" destId="{24A6CADC-51ED-4D43-A37A-4BFF2A90D3C3}" srcOrd="0" destOrd="0" presId="urn:microsoft.com/office/officeart/2005/8/layout/orgChart1"/>
    <dgm:cxn modelId="{7310C813-5AA8-704A-AC8B-950E120BF95A}" type="presOf" srcId="{B9CD6329-8633-2742-A0CE-BD2B23B7E915}" destId="{E552E854-BB45-F94D-8ADD-7B621548B476}" srcOrd="0" destOrd="0" presId="urn:microsoft.com/office/officeart/2005/8/layout/orgChart1"/>
    <dgm:cxn modelId="{6E913EEE-D7C9-C24C-A523-2044F2DFD701}" type="presOf" srcId="{858F24F9-3413-754D-8073-58EC2908EB72}" destId="{706F7D5D-8C54-3342-A86D-1E83B4AAF803}" srcOrd="1" destOrd="0" presId="urn:microsoft.com/office/officeart/2005/8/layout/orgChart1"/>
    <dgm:cxn modelId="{959734DB-48AC-43F4-84D4-32FE16DAFB17}" type="presOf" srcId="{9481DE63-7B89-4E36-BDD2-577D95E303E8}" destId="{37F430A0-B3BC-42EC-8BAB-46E3157CE46B}" srcOrd="1" destOrd="0" presId="urn:microsoft.com/office/officeart/2005/8/layout/orgChart1"/>
    <dgm:cxn modelId="{BB665BD3-9B8A-924A-AAE1-70672D06BE78}" srcId="{3E85C496-E0C0-2B46-8582-5CC9DAFECE09}" destId="{4409E317-0456-314E-B9C9-BC1AD07A6E0B}" srcOrd="3" destOrd="0" parTransId="{6A220F30-E2C1-4144-B5E7-596E8453F56F}" sibTransId="{177E0EE7-C3EC-854D-BE6C-97FDCB091065}"/>
    <dgm:cxn modelId="{FD009A29-EAB0-664F-8D12-B070B54376CD}" type="presOf" srcId="{24FF0020-8E61-467B-9A19-2DFB246720E6}" destId="{441FBED9-4179-2840-AC87-C3E7EB7A9F4E}" srcOrd="1" destOrd="0" presId="urn:microsoft.com/office/officeart/2005/8/layout/orgChart1"/>
    <dgm:cxn modelId="{D5FCB9E6-1778-DC42-8206-84D872D3E76E}" type="presOf" srcId="{DA0047A1-F2AC-5A40-B9FD-AC433C5DAF95}" destId="{76BA7E23-9B05-4244-9DBC-D0B3F861DC61}" srcOrd="0" destOrd="0" presId="urn:microsoft.com/office/officeart/2005/8/layout/orgChart1"/>
    <dgm:cxn modelId="{C48B2C45-2E28-4A6A-8926-2B0867404EFD}" srcId="{EBF0032D-661D-4E73-AB93-7DCD0D8C1D1F}" destId="{24FF0020-8E61-467B-9A19-2DFB246720E6}" srcOrd="0" destOrd="0" parTransId="{F2B4EE59-30BE-4DF5-BBE1-7D51A4B2E68F}" sibTransId="{70B7B6CB-F623-433D-913A-62575A0CEE1E}"/>
    <dgm:cxn modelId="{DC6A211F-A566-497D-A29B-A9F8F508FFB6}" srcId="{7C8644F2-CF9A-495D-B206-2064856A430C}" destId="{9481DE63-7B89-4E36-BDD2-577D95E303E8}" srcOrd="0" destOrd="0" parTransId="{9C5AAA03-56DE-4093-B17F-9240525084B6}" sibTransId="{55580F1C-33FA-47D9-8D6D-429181C60D62}"/>
    <dgm:cxn modelId="{22F6BDA5-AF54-F846-8F2A-F85F9252A7A3}" srcId="{3E85C496-E0C0-2B46-8582-5CC9DAFECE09}" destId="{00381040-2454-104A-8DF2-1DDF11CE77D0}" srcOrd="0" destOrd="0" parTransId="{B73F5D2E-D8A0-B144-9BE8-14D8C837EC3D}" sibTransId="{F0451715-517D-4E4B-93B7-C84C4E9069A9}"/>
    <dgm:cxn modelId="{1C4A83BC-0B99-A643-9C8F-37E680F1CBEB}" type="presOf" srcId="{83165748-AF35-6542-B1CF-D54522C8BA55}" destId="{BB74C9CC-048F-4543-B2D3-6C158CFED981}" srcOrd="0" destOrd="0" presId="urn:microsoft.com/office/officeart/2005/8/layout/orgChart1"/>
    <dgm:cxn modelId="{B6C87DC8-EA9D-F14E-80DC-05622F33AEC3}" type="presOf" srcId="{EA8D317F-8644-F44C-BDED-A00AECA64FAB}" destId="{DE1F5A9F-21D8-7142-B2A1-8B972780AB69}" srcOrd="0" destOrd="0" presId="urn:microsoft.com/office/officeart/2005/8/layout/orgChart1"/>
    <dgm:cxn modelId="{BFA829BB-87CC-B248-8283-9C93F610E361}" type="presOf" srcId="{D9CB964A-CBF5-C247-A628-98EEDEF6ECB1}" destId="{DD5FD665-532B-E34A-9C22-B8BB8B404F0B}" srcOrd="1" destOrd="0" presId="urn:microsoft.com/office/officeart/2005/8/layout/orgChart1"/>
    <dgm:cxn modelId="{7296D9B9-7FD1-FE42-8D91-E93312C473E7}" type="presOf" srcId="{04B1FE37-FAA5-0B46-82D0-5A632C8AE67B}" destId="{787FCA63-4E5E-5644-BE82-FE5CF4267E4C}" srcOrd="0" destOrd="0" presId="urn:microsoft.com/office/officeart/2005/8/layout/orgChart1"/>
    <dgm:cxn modelId="{39411B41-C290-3946-A1F1-BD8DCA5936E5}" type="presOf" srcId="{76DAD37E-5CD8-2A4C-926F-50F506067880}" destId="{E98AA592-9C43-5344-B5C8-E7284A8F7953}" srcOrd="0" destOrd="0" presId="urn:microsoft.com/office/officeart/2005/8/layout/orgChart1"/>
    <dgm:cxn modelId="{6C462035-8126-4EE2-A4CD-6A6B5E0A9883}" srcId="{24FF0020-8E61-467B-9A19-2DFB246720E6}" destId="{D346FB7E-784A-4289-8E0B-B64F05C4EA7A}" srcOrd="6" destOrd="0" parTransId="{6F497097-243E-43CD-AC9F-646B846F57E9}" sibTransId="{AE1B462A-130E-4661-AF98-6867551C04F8}"/>
    <dgm:cxn modelId="{4D17951A-2A4B-B645-A0E1-F8E894141FAA}" type="presOf" srcId="{3E85C496-E0C0-2B46-8582-5CC9DAFECE09}" destId="{3F678C96-F40E-DB4E-B7D6-F6348DC26573}" srcOrd="0" destOrd="0" presId="urn:microsoft.com/office/officeart/2005/8/layout/orgChart1"/>
    <dgm:cxn modelId="{F2F946E1-C7A1-2741-9D41-A15F85D9FCF5}" type="presOf" srcId="{C5869CD5-8054-7147-9333-D4429634E333}" destId="{1C99CF06-8EC4-3945-9337-6708680832AA}" srcOrd="1" destOrd="0" presId="urn:microsoft.com/office/officeart/2005/8/layout/orgChart1"/>
    <dgm:cxn modelId="{4AD27071-9668-1149-BC9D-14DEF09113AF}" type="presOf" srcId="{CDE03414-7E67-E84F-BB42-A02B37639EA4}" destId="{F97BEBA5-0659-7C42-9F86-4A9BE6C2F3B8}" srcOrd="1" destOrd="0" presId="urn:microsoft.com/office/officeart/2005/8/layout/orgChart1"/>
    <dgm:cxn modelId="{4F2BF725-2F90-4A02-AFEE-BEFFCE702771}" type="presOf" srcId="{6F497097-243E-43CD-AC9F-646B846F57E9}" destId="{6E1E10EF-C16F-4D78-878F-B8883DF9B311}" srcOrd="0" destOrd="0" presId="urn:microsoft.com/office/officeart/2005/8/layout/orgChart1"/>
    <dgm:cxn modelId="{4A23E6C4-2452-0647-854B-C381BDDA9496}" type="presOf" srcId="{76DAD37E-5CD8-2A4C-926F-50F506067880}" destId="{8F71EB1C-4DE3-754C-A656-8B4A925C2C5B}" srcOrd="1" destOrd="0" presId="urn:microsoft.com/office/officeart/2005/8/layout/orgChart1"/>
    <dgm:cxn modelId="{DC9D418F-6BAC-514A-8136-95D2A88DAFF9}" srcId="{24FF0020-8E61-467B-9A19-2DFB246720E6}" destId="{C5869CD5-8054-7147-9333-D4429634E333}" srcOrd="1" destOrd="0" parTransId="{686EC333-0BE4-724F-B6E5-39A982438149}" sibTransId="{01B749EB-C105-F84B-9D9D-ACEC3ECB0888}"/>
    <dgm:cxn modelId="{871E422E-C043-F343-9188-D01A50C7F8A5}" srcId="{CDE03414-7E67-E84F-BB42-A02B37639EA4}" destId="{83165748-AF35-6542-B1CF-D54522C8BA55}" srcOrd="0" destOrd="0" parTransId="{B9CD6329-8633-2742-A0CE-BD2B23B7E915}" sibTransId="{561B815E-5A41-674D-8B3D-C2B39C19F4AC}"/>
    <dgm:cxn modelId="{01ED06C8-41F8-884E-ACC8-44815146A0F8}" type="presOf" srcId="{79519743-D22B-9043-8C57-8163C8DCA646}" destId="{2E66B8C0-8890-4448-9E18-7A65CD1361D3}" srcOrd="0" destOrd="0" presId="urn:microsoft.com/office/officeart/2005/8/layout/orgChart1"/>
    <dgm:cxn modelId="{C488AE81-F854-394E-A4D9-013A7EA5702E}" type="presOf" srcId="{E0DB0E54-E6C0-F641-B3EA-157E22352DDD}" destId="{2C6E28C2-4066-CA43-9897-3DE667FA6C1F}" srcOrd="0" destOrd="0" presId="urn:microsoft.com/office/officeart/2005/8/layout/orgChart1"/>
    <dgm:cxn modelId="{9FD61281-9F9B-E44B-8EB4-4F7CCF79DA76}" type="presOf" srcId="{75B7AE2F-D993-0348-B0C8-FEC8AA950A6E}" destId="{E6BFB79E-4772-A243-AB12-EA7B43F760F2}" srcOrd="0" destOrd="0" presId="urn:microsoft.com/office/officeart/2005/8/layout/orgChart1"/>
    <dgm:cxn modelId="{26097176-1189-AF49-964C-87781A7847B2}" type="presOf" srcId="{D9CB964A-CBF5-C247-A628-98EEDEF6ECB1}" destId="{D3A9EFF1-51D8-6943-BAA7-AB81A0842813}" srcOrd="0" destOrd="0" presId="urn:microsoft.com/office/officeart/2005/8/layout/orgChart1"/>
    <dgm:cxn modelId="{831CB278-B139-A54E-A5B5-7B321C97B28B}" type="presOf" srcId="{00381040-2454-104A-8DF2-1DDF11CE77D0}" destId="{F3FA919C-D16B-134C-A4DE-9BEAD1A081D6}" srcOrd="1" destOrd="0" presId="urn:microsoft.com/office/officeart/2005/8/layout/orgChart1"/>
    <dgm:cxn modelId="{2D522287-D4AB-2A42-AA9A-114D2867B4E4}" type="presOf" srcId="{4409E317-0456-314E-B9C9-BC1AD07A6E0B}" destId="{C1834891-55D5-E74E-ACF6-C8F108EE9510}" srcOrd="0" destOrd="0" presId="urn:microsoft.com/office/officeart/2005/8/layout/orgChart1"/>
    <dgm:cxn modelId="{A158F271-1262-EC49-B4B2-3F223E40D565}" srcId="{232FD80A-7191-4448-9CC7-D30A685C4AFB}" destId="{E0DB0E54-E6C0-F641-B3EA-157E22352DDD}" srcOrd="2" destOrd="0" parTransId="{423158B6-6E9B-1142-B5E9-AED12CD035AD}" sibTransId="{0FEA8B21-46D9-E74A-9899-E375850B0E09}"/>
    <dgm:cxn modelId="{E07EC0C9-AE16-A040-96DA-81F313BE0EDF}" type="presOf" srcId="{232FD80A-7191-4448-9CC7-D30A685C4AFB}" destId="{FEA57038-48AE-9043-A4BC-FABF5CEE390B}" srcOrd="1" destOrd="0" presId="urn:microsoft.com/office/officeart/2005/8/layout/orgChart1"/>
    <dgm:cxn modelId="{6E3D0C87-CEC8-634B-B695-801121AFF208}" type="presOf" srcId="{5E5F58FC-4D85-9A4A-A277-200D3978004A}" destId="{A7AD9DB9-D404-3A4C-A8C2-427B809BC482}" srcOrd="0" destOrd="0" presId="urn:microsoft.com/office/officeart/2005/8/layout/orgChart1"/>
    <dgm:cxn modelId="{DA3373F2-DAA5-4C93-9110-175F676590EC}" type="presOf" srcId="{7C8644F2-CF9A-495D-B206-2064856A430C}" destId="{6F727B88-01A3-440D-AAE6-C5D9642CE421}" srcOrd="1" destOrd="0" presId="urn:microsoft.com/office/officeart/2005/8/layout/orgChart1"/>
    <dgm:cxn modelId="{76620807-EC0B-5542-8BD5-A1B0B371E408}" type="presOf" srcId="{0C2292BA-DD7D-734E-B92D-56B4E6188CC7}" destId="{A8FD4CCC-39B6-F847-BECE-C0B338BB1CD9}" srcOrd="0" destOrd="0" presId="urn:microsoft.com/office/officeart/2005/8/layout/orgChart1"/>
    <dgm:cxn modelId="{D24C4A90-EE4A-D243-A56A-6553B8F0665E}" srcId="{D9CB964A-CBF5-C247-A628-98EEDEF6ECB1}" destId="{75D9071A-9DA6-F04F-94C2-D108EEE9DD3E}" srcOrd="0" destOrd="0" parTransId="{5E5F58FC-4D85-9A4A-A277-200D3978004A}" sibTransId="{E1210D02-CCAD-D346-8CBE-B90E5CFE822B}"/>
    <dgm:cxn modelId="{995E285E-A8F9-9843-965D-F1982726B541}" type="presOf" srcId="{75B7AE2F-D993-0348-B0C8-FEC8AA950A6E}" destId="{5D87630D-2043-FE45-A64F-FAB20DB2914B}" srcOrd="1" destOrd="0" presId="urn:microsoft.com/office/officeart/2005/8/layout/orgChart1"/>
    <dgm:cxn modelId="{0A382DA3-88C5-47A8-B668-9E0F3694F62D}" type="presOf" srcId="{9481DE63-7B89-4E36-BDD2-577D95E303E8}" destId="{FC61D260-4DAD-4D28-88E4-EAD4E3A281BC}" srcOrd="0" destOrd="0" presId="urn:microsoft.com/office/officeart/2005/8/layout/orgChart1"/>
    <dgm:cxn modelId="{DE88E9C3-B51D-8B4E-8208-6538224D4A30}" type="presOf" srcId="{E0DB0E54-E6C0-F641-B3EA-157E22352DDD}" destId="{C8A70F22-027F-1C4B-AFD0-E2F54319B54B}" srcOrd="1" destOrd="0" presId="urn:microsoft.com/office/officeart/2005/8/layout/orgChart1"/>
    <dgm:cxn modelId="{487E8CDD-1226-6B4B-A4A7-B30BE9700F73}" type="presOf" srcId="{AFD2F61E-E610-A347-8CAE-A2FA31F56943}" destId="{ED2133D5-1062-954F-8711-EB744D197F9D}" srcOrd="0" destOrd="0" presId="urn:microsoft.com/office/officeart/2005/8/layout/orgChart1"/>
    <dgm:cxn modelId="{6215DBE0-014A-3A42-9984-FED29F3C2C5F}" type="presOf" srcId="{858F24F9-3413-754D-8073-58EC2908EB72}" destId="{5A24FBFC-E532-4A48-BB16-3BD54BF96042}" srcOrd="0" destOrd="0" presId="urn:microsoft.com/office/officeart/2005/8/layout/orgChart1"/>
    <dgm:cxn modelId="{A294FBD9-C174-2F43-B324-5337DC0347BD}" type="presOf" srcId="{686EC333-0BE4-724F-B6E5-39A982438149}" destId="{C5FFD647-9691-2D49-989A-B0D373CA0A72}" srcOrd="0" destOrd="0" presId="urn:microsoft.com/office/officeart/2005/8/layout/orgChart1"/>
    <dgm:cxn modelId="{D3BD098C-B3DA-E84D-85BE-766B993762A2}" type="presOf" srcId="{83E05B2D-B76B-CD44-9460-2352A0DEBB5C}" destId="{DD0C41A0-6CF2-624C-ABD1-505D0DBABFD0}" srcOrd="0" destOrd="0" presId="urn:microsoft.com/office/officeart/2005/8/layout/orgChart1"/>
    <dgm:cxn modelId="{FEB32955-F302-2141-9C5B-3FCA5E2DAC41}" srcId="{858F24F9-3413-754D-8073-58EC2908EB72}" destId="{83E05B2D-B76B-CD44-9460-2352A0DEBB5C}" srcOrd="0" destOrd="0" parTransId="{EA8D317F-8644-F44C-BDED-A00AECA64FAB}" sibTransId="{237A3364-A1D8-EA4B-918B-D7651AEB6660}"/>
    <dgm:cxn modelId="{EA20255D-C75B-7748-BB12-E2BC046C1684}" type="presOf" srcId="{24FF0020-8E61-467B-9A19-2DFB246720E6}" destId="{D120CD2D-9942-2948-871E-04C8B60D18E8}" srcOrd="0" destOrd="0" presId="urn:microsoft.com/office/officeart/2005/8/layout/orgChart1"/>
    <dgm:cxn modelId="{0FC4E7FB-0D84-4304-9BFB-C6327A49682C}" srcId="{F2FD09FF-DF7F-47B3-AF37-E0CD4D4EE3F0}" destId="{7C8644F2-CF9A-495D-B206-2064856A430C}" srcOrd="0" destOrd="0" parTransId="{12EE8919-C846-4B6E-9117-3A778169F1E7}" sibTransId="{E34CE570-7C4F-4358-9D9F-57AD3664DD3E}"/>
    <dgm:cxn modelId="{26F3BC99-5A79-BE44-993A-27456ADB13B4}" type="presOf" srcId="{83165748-AF35-6542-B1CF-D54522C8BA55}" destId="{5D99BCA0-75A3-814A-8FEC-EF0FF1E8D1AA}" srcOrd="1" destOrd="0" presId="urn:microsoft.com/office/officeart/2005/8/layout/orgChart1"/>
    <dgm:cxn modelId="{A592C9C6-9954-CA40-9438-7FE94E8DEF37}" type="presOf" srcId="{0C2292BA-DD7D-734E-B92D-56B4E6188CC7}" destId="{DB713999-1572-2743-A828-B64845266AC2}" srcOrd="1" destOrd="0" presId="urn:microsoft.com/office/officeart/2005/8/layout/orgChart1"/>
    <dgm:cxn modelId="{B9D58929-1F4E-3344-84FC-18158E0B62F7}" type="presOf" srcId="{EBF0032D-661D-4E73-AB93-7DCD0D8C1D1F}" destId="{DA53A8BF-8954-484E-A787-4DC03269F81B}" srcOrd="0" destOrd="0" presId="urn:microsoft.com/office/officeart/2005/8/layout/orgChart1"/>
    <dgm:cxn modelId="{975B88BA-B519-674A-B2E7-29BE4C79D89C}" type="presOf" srcId="{3700EA2F-9C75-554F-8AEA-1F5DAEA723D9}" destId="{24A140BF-781D-0E4A-9739-2F99D526B6CD}" srcOrd="1" destOrd="0" presId="urn:microsoft.com/office/officeart/2005/8/layout/orgChart1"/>
    <dgm:cxn modelId="{A6F76585-3246-5E40-9FC7-473565CC7775}" type="presOf" srcId="{6A220F30-E2C1-4144-B5E7-596E8453F56F}" destId="{125407E4-3779-CA4C-86EA-E31E629D2AF7}" srcOrd="0" destOrd="0" presId="urn:microsoft.com/office/officeart/2005/8/layout/orgChart1"/>
    <dgm:cxn modelId="{0EBAA46B-3C26-6D45-8C34-47961FC7345D}" srcId="{3E85C496-E0C0-2B46-8582-5CC9DAFECE09}" destId="{858F24F9-3413-754D-8073-58EC2908EB72}" srcOrd="2" destOrd="0" parTransId="{B19C497B-322C-E849-97CD-ED07174E1C4B}" sibTransId="{EBF5BE8E-0FBF-5546-A907-73FAE1CA896A}"/>
    <dgm:cxn modelId="{E0A314EB-B20E-4B89-A96C-6F41DFC83C95}" type="presOf" srcId="{D346FB7E-784A-4289-8E0B-B64F05C4EA7A}" destId="{BEF64641-5C11-49F3-B77E-4E13F623FC63}" srcOrd="1" destOrd="0" presId="urn:microsoft.com/office/officeart/2005/8/layout/orgChart1"/>
    <dgm:cxn modelId="{52284807-8A5C-0B4A-BC10-826C483B0A5C}" type="presOf" srcId="{AFD2F61E-E610-A347-8CAE-A2FA31F56943}" destId="{A627A5AB-E6A1-0F4C-9752-EDE2687ACC9E}" srcOrd="1" destOrd="0" presId="urn:microsoft.com/office/officeart/2005/8/layout/orgChart1"/>
    <dgm:cxn modelId="{4FF8789A-2D9F-5043-BEBB-48F6261B6568}" srcId="{24FF0020-8E61-467B-9A19-2DFB246720E6}" destId="{3E85C496-E0C0-2B46-8582-5CC9DAFECE09}" srcOrd="0" destOrd="0" parTransId="{C3635BC3-DF4B-8A49-B69E-EA7E3B2F06A2}" sibTransId="{4C323779-4B1A-1C4E-81CF-68876784CC39}"/>
    <dgm:cxn modelId="{2524E777-3E9A-804B-AA55-E8E9A2C4587F}" srcId="{232FD80A-7191-4448-9CC7-D30A685C4AFB}" destId="{9E1B3DEE-7B60-FA4B-811A-2494DA6C8502}" srcOrd="0" destOrd="0" parTransId="{04B1FE37-FAA5-0B46-82D0-5A632C8AE67B}" sibTransId="{B14A90FC-6026-3B48-AF32-617F24C0098F}"/>
    <dgm:cxn modelId="{BB04A713-7D5C-8344-B208-D05F9117E42D}" type="presOf" srcId="{423158B6-6E9B-1142-B5E9-AED12CD035AD}" destId="{378066C6-712D-1844-ABDB-FE0E2B2E570D}" srcOrd="0" destOrd="0" presId="urn:microsoft.com/office/officeart/2005/8/layout/orgChart1"/>
    <dgm:cxn modelId="{6BEF38B6-1308-494C-AAB8-6B9EF5F1949E}" type="presOf" srcId="{E3A25A5B-C908-4C41-9F55-A9A80F499874}" destId="{9EF3A869-A7BF-0B4C-BBD3-DBC1C6B01CF9}" srcOrd="0" destOrd="0" presId="urn:microsoft.com/office/officeart/2005/8/layout/orgChart1"/>
    <dgm:cxn modelId="{F2C1BFC3-324F-794B-8FA2-0743234B9A74}" type="presOf" srcId="{3E85C496-E0C0-2B46-8582-5CC9DAFECE09}" destId="{F0306A92-D42E-BF4F-8559-56ACD98D731D}" srcOrd="1" destOrd="0" presId="urn:microsoft.com/office/officeart/2005/8/layout/orgChart1"/>
    <dgm:cxn modelId="{9F5585E3-CD53-C347-9F5E-6DADD7AD73B7}" type="presOf" srcId="{9E1B3DEE-7B60-FA4B-811A-2494DA6C8502}" destId="{931F16EB-BF28-6942-97D4-300D64F69DE7}" srcOrd="0" destOrd="0" presId="urn:microsoft.com/office/officeart/2005/8/layout/orgChart1"/>
    <dgm:cxn modelId="{6E5E9734-64DA-C449-A561-BAF8C14ED524}" srcId="{24FF0020-8E61-467B-9A19-2DFB246720E6}" destId="{CDE03414-7E67-E84F-BB42-A02B37639EA4}" srcOrd="2" destOrd="0" parTransId="{895A415C-0175-E045-9DFA-37806F370D6F}" sibTransId="{C070C0EF-8597-A04F-A6B6-B872396FFDA0}"/>
    <dgm:cxn modelId="{8FA1485F-EF14-5647-B50C-7AD3791AC217}" type="presOf" srcId="{232FD80A-7191-4448-9CC7-D30A685C4AFB}" destId="{65CDE837-56D7-3949-84C9-1F6E3ACD971B}" srcOrd="0" destOrd="0" presId="urn:microsoft.com/office/officeart/2005/8/layout/orgChart1"/>
    <dgm:cxn modelId="{A6E2525A-CDDE-4BF2-8564-1DEC2D50E78E}" type="presOf" srcId="{BE1B3644-E0CD-4139-9E12-04FAD5F22DA4}" destId="{F5D78512-144E-4788-A446-080BD686A13C}" srcOrd="0" destOrd="0" presId="urn:microsoft.com/office/officeart/2005/8/layout/orgChart1"/>
    <dgm:cxn modelId="{B7B0454D-C37A-6D4D-A1C9-A3820D2A1449}" srcId="{C5869CD5-8054-7147-9333-D4429634E333}" destId="{76DAD37E-5CD8-2A4C-926F-50F506067880}" srcOrd="0" destOrd="0" parTransId="{2149C53C-7AF6-B64A-8A28-1FAA6A31E295}" sibTransId="{806D3E7A-0820-AF4B-BD2F-76C0288379EE}"/>
    <dgm:cxn modelId="{827B182D-2F81-8847-9D7B-E29F0ABCD873}" type="presOf" srcId="{2149C53C-7AF6-B64A-8A28-1FAA6A31E295}" destId="{31B0EBD2-F7D4-EF49-A064-DD61C6136A1F}" srcOrd="0" destOrd="0" presId="urn:microsoft.com/office/officeart/2005/8/layout/orgChart1"/>
    <dgm:cxn modelId="{A018FEEA-9CD9-4623-B036-1717F399B839}" type="presOf" srcId="{F2FD09FF-DF7F-47B3-AF37-E0CD4D4EE3F0}" destId="{A0D623CF-15FC-4C3B-B6A5-132758BEACC1}" srcOrd="0" destOrd="0" presId="urn:microsoft.com/office/officeart/2005/8/layout/orgChart1"/>
    <dgm:cxn modelId="{8C007483-4C5C-1642-9298-ABC6BA0B2D46}" type="presOf" srcId="{B73F5D2E-D8A0-B144-9BE8-14D8C837EC3D}" destId="{2C8795CF-5A8C-ED45-B862-B23DEA7C7B25}" srcOrd="0" destOrd="0" presId="urn:microsoft.com/office/officeart/2005/8/layout/orgChart1"/>
    <dgm:cxn modelId="{FD0FB9E5-A276-C44F-8E8E-96121EA1204B}" type="presOf" srcId="{9E1B3DEE-7B60-FA4B-811A-2494DA6C8502}" destId="{607FACEF-621D-D944-921F-FFBE6842B389}" srcOrd="1" destOrd="0" presId="urn:microsoft.com/office/officeart/2005/8/layout/orgChart1"/>
    <dgm:cxn modelId="{8D137AAA-A1DB-FE42-AD6A-E1B811249C2E}" srcId="{232FD80A-7191-4448-9CC7-D30A685C4AFB}" destId="{3700EA2F-9C75-554F-8AEA-1F5DAEA723D9}" srcOrd="1" destOrd="0" parTransId="{4077CE33-DD3A-FA48-AA14-5F083601143B}" sibTransId="{2BFA038E-1651-1940-8243-0B4E755BFDD9}"/>
    <dgm:cxn modelId="{03721BEE-3C49-F548-ADF3-64B0B94BCEA8}" type="presOf" srcId="{75D9071A-9DA6-F04F-94C2-D108EEE9DD3E}" destId="{90C4067E-A5CA-D146-86AB-F11142FE295E}" srcOrd="0" destOrd="0" presId="urn:microsoft.com/office/officeart/2005/8/layout/orgChart1"/>
    <dgm:cxn modelId="{260E956D-A393-A346-85B8-4D8F61388C36}" type="presOf" srcId="{895A415C-0175-E045-9DFA-37806F370D6F}" destId="{B7117D21-C327-594A-8323-024C2149DCA7}" srcOrd="0" destOrd="0" presId="urn:microsoft.com/office/officeart/2005/8/layout/orgChart1"/>
    <dgm:cxn modelId="{EEB11241-FFA1-AC41-A755-A2CFD8FE166A}" srcId="{232FD80A-7191-4448-9CC7-D30A685C4AFB}" destId="{75B7AE2F-D993-0348-B0C8-FEC8AA950A6E}" srcOrd="3" destOrd="0" parTransId="{7B4DDEC0-3A0E-444B-BFB2-62EC62F51E40}" sibTransId="{E716708E-68BB-6144-9546-BC40B547BED2}"/>
    <dgm:cxn modelId="{E5130E78-868F-F74F-B837-DE8F8690933F}" srcId="{24FF0020-8E61-467B-9A19-2DFB246720E6}" destId="{232FD80A-7191-4448-9CC7-D30A685C4AFB}" srcOrd="4" destOrd="0" parTransId="{3DF29554-F886-9A43-81B3-85A47687BF53}" sibTransId="{727A6BAB-F359-2445-ADB9-E3CDEF41BDE1}"/>
    <dgm:cxn modelId="{28C57D2B-CF52-F348-BC39-BFB30CEBA99F}" type="presOf" srcId="{B19C497B-322C-E849-97CD-ED07174E1C4B}" destId="{19F9947C-C2EB-1B48-986D-69953CACC2CF}" srcOrd="0" destOrd="0" presId="urn:microsoft.com/office/officeart/2005/8/layout/orgChart1"/>
    <dgm:cxn modelId="{2B70AA09-DA76-A547-AF07-38A478F55374}" type="presOf" srcId="{3700EA2F-9C75-554F-8AEA-1F5DAEA723D9}" destId="{80F94D8D-49CA-9748-B031-2394750915BE}" srcOrd="0" destOrd="0" presId="urn:microsoft.com/office/officeart/2005/8/layout/orgChart1"/>
    <dgm:cxn modelId="{0ABFBBCA-3E80-B947-B5E7-32FA740AE922}" srcId="{3E85C496-E0C0-2B46-8582-5CC9DAFECE09}" destId="{0C2292BA-DD7D-734E-B92D-56B4E6188CC7}" srcOrd="1" destOrd="0" parTransId="{DA0047A1-F2AC-5A40-B9FD-AC433C5DAF95}" sibTransId="{1609779C-ABFF-D241-B5A3-E2AA608D5AF0}"/>
    <dgm:cxn modelId="{C0827AD3-056B-8F45-805D-3C9FDDBB1DE2}" type="presOf" srcId="{4409E317-0456-314E-B9C9-BC1AD07A6E0B}" destId="{A53BAD0E-EA65-7140-9E52-C7F15D0CEB7E}" srcOrd="1" destOrd="0" presId="urn:microsoft.com/office/officeart/2005/8/layout/orgChart1"/>
    <dgm:cxn modelId="{7DEEE6EA-9E06-D64F-9A86-A2C67B4DBEB8}" srcId="{C5869CD5-8054-7147-9333-D4429634E333}" destId="{D9CB964A-CBF5-C247-A628-98EEDEF6ECB1}" srcOrd="1" destOrd="0" parTransId="{79519743-D22B-9043-8C57-8163C8DCA646}" sibTransId="{192B0E8F-83C8-EC46-B837-BD6B91BB11F5}"/>
    <dgm:cxn modelId="{FAF666DD-C94E-904E-B1A4-FC7880CFD3B1}" type="presOf" srcId="{C3635BC3-DF4B-8A49-B69E-EA7E3B2F06A2}" destId="{A783AF07-F463-464A-B200-FFC592F1B41E}" srcOrd="0" destOrd="0" presId="urn:microsoft.com/office/officeart/2005/8/layout/orgChart1"/>
    <dgm:cxn modelId="{5601AA60-0B38-9443-A23E-AA26B9CC39E9}" type="presOf" srcId="{7B4DDEC0-3A0E-444B-BFB2-62EC62F51E40}" destId="{28049B9F-0D99-CA47-A7A4-AA00F9DF2676}" srcOrd="0" destOrd="0" presId="urn:microsoft.com/office/officeart/2005/8/layout/orgChart1"/>
    <dgm:cxn modelId="{4FBE6DC7-21F8-B44C-971B-1DEC0C291A12}" type="presParOf" srcId="{DA53A8BF-8954-484E-A787-4DC03269F81B}" destId="{1D8B8FE8-F339-4C4E-BB85-9EA0955D13BB}" srcOrd="0" destOrd="0" presId="urn:microsoft.com/office/officeart/2005/8/layout/orgChart1"/>
    <dgm:cxn modelId="{046B884F-3A64-3241-8B59-8497A2349B0C}" type="presParOf" srcId="{1D8B8FE8-F339-4C4E-BB85-9EA0955D13BB}" destId="{6267DC32-E483-4F4A-B88B-A4007DCD0E63}" srcOrd="0" destOrd="0" presId="urn:microsoft.com/office/officeart/2005/8/layout/orgChart1"/>
    <dgm:cxn modelId="{F773EF14-A40D-2E4C-84FC-3107AF676C27}" type="presParOf" srcId="{6267DC32-E483-4F4A-B88B-A4007DCD0E63}" destId="{D120CD2D-9942-2948-871E-04C8B60D18E8}" srcOrd="0" destOrd="0" presId="urn:microsoft.com/office/officeart/2005/8/layout/orgChart1"/>
    <dgm:cxn modelId="{3CF6F1EC-4B2F-E24C-B627-3C8748DD65F2}" type="presParOf" srcId="{6267DC32-E483-4F4A-B88B-A4007DCD0E63}" destId="{441FBED9-4179-2840-AC87-C3E7EB7A9F4E}" srcOrd="1" destOrd="0" presId="urn:microsoft.com/office/officeart/2005/8/layout/orgChart1"/>
    <dgm:cxn modelId="{66AF3384-772F-E143-9ED5-8AF7EABCE603}" type="presParOf" srcId="{1D8B8FE8-F339-4C4E-BB85-9EA0955D13BB}" destId="{EE1BC839-FE97-B748-8791-0CDCD481BC31}" srcOrd="1" destOrd="0" presId="urn:microsoft.com/office/officeart/2005/8/layout/orgChart1"/>
    <dgm:cxn modelId="{FB9BE136-64C1-554E-A45F-0F4F68B0EB5B}" type="presParOf" srcId="{EE1BC839-FE97-B748-8791-0CDCD481BC31}" destId="{A783AF07-F463-464A-B200-FFC592F1B41E}" srcOrd="0" destOrd="0" presId="urn:microsoft.com/office/officeart/2005/8/layout/orgChart1"/>
    <dgm:cxn modelId="{4C2D450A-C048-4A40-9924-CA7D7BECDDDA}" type="presParOf" srcId="{EE1BC839-FE97-B748-8791-0CDCD481BC31}" destId="{FB177A34-D10E-574B-93DF-A89D0BEA34EF}" srcOrd="1" destOrd="0" presId="urn:microsoft.com/office/officeart/2005/8/layout/orgChart1"/>
    <dgm:cxn modelId="{52E4041C-A767-264A-9393-D561FC1D1BD8}" type="presParOf" srcId="{FB177A34-D10E-574B-93DF-A89D0BEA34EF}" destId="{36C02DE0-1E16-594A-B393-10362FA39E96}" srcOrd="0" destOrd="0" presId="urn:microsoft.com/office/officeart/2005/8/layout/orgChart1"/>
    <dgm:cxn modelId="{04C91A0C-BFE6-B54E-8237-EFA8F1BC0FA8}" type="presParOf" srcId="{36C02DE0-1E16-594A-B393-10362FA39E96}" destId="{3F678C96-F40E-DB4E-B7D6-F6348DC26573}" srcOrd="0" destOrd="0" presId="urn:microsoft.com/office/officeart/2005/8/layout/orgChart1"/>
    <dgm:cxn modelId="{59E21CC2-583C-A140-A5D0-0241C9823B3A}" type="presParOf" srcId="{36C02DE0-1E16-594A-B393-10362FA39E96}" destId="{F0306A92-D42E-BF4F-8559-56ACD98D731D}" srcOrd="1" destOrd="0" presId="urn:microsoft.com/office/officeart/2005/8/layout/orgChart1"/>
    <dgm:cxn modelId="{F6E4CB54-3D07-3D4C-A2F9-EAA499DBE51B}" type="presParOf" srcId="{FB177A34-D10E-574B-93DF-A89D0BEA34EF}" destId="{2241123A-657E-914E-97D7-2A2DE0FEBEA8}" srcOrd="1" destOrd="0" presId="urn:microsoft.com/office/officeart/2005/8/layout/orgChart1"/>
    <dgm:cxn modelId="{85784F06-CA64-A74B-8770-79E5D4972F13}" type="presParOf" srcId="{2241123A-657E-914E-97D7-2A2DE0FEBEA8}" destId="{2C8795CF-5A8C-ED45-B862-B23DEA7C7B25}" srcOrd="0" destOrd="0" presId="urn:microsoft.com/office/officeart/2005/8/layout/orgChart1"/>
    <dgm:cxn modelId="{85236001-0E96-7E41-89C3-175803187C30}" type="presParOf" srcId="{2241123A-657E-914E-97D7-2A2DE0FEBEA8}" destId="{A82A2762-E2DB-C747-88EC-EED075F3F97F}" srcOrd="1" destOrd="0" presId="urn:microsoft.com/office/officeart/2005/8/layout/orgChart1"/>
    <dgm:cxn modelId="{74656901-175A-5E47-A24C-A29BE892AA2A}" type="presParOf" srcId="{A82A2762-E2DB-C747-88EC-EED075F3F97F}" destId="{201F068F-120C-F846-8135-36D6D23763EF}" srcOrd="0" destOrd="0" presId="urn:microsoft.com/office/officeart/2005/8/layout/orgChart1"/>
    <dgm:cxn modelId="{5CC4C95C-BDF4-A44F-929D-DCB499851886}" type="presParOf" srcId="{201F068F-120C-F846-8135-36D6D23763EF}" destId="{D4974A38-0F23-4E4B-9BA0-2773583BFCE1}" srcOrd="0" destOrd="0" presId="urn:microsoft.com/office/officeart/2005/8/layout/orgChart1"/>
    <dgm:cxn modelId="{7BD186E7-3869-C044-9CAE-9A02C3571C2D}" type="presParOf" srcId="{201F068F-120C-F846-8135-36D6D23763EF}" destId="{F3FA919C-D16B-134C-A4DE-9BEAD1A081D6}" srcOrd="1" destOrd="0" presId="urn:microsoft.com/office/officeart/2005/8/layout/orgChart1"/>
    <dgm:cxn modelId="{50A644BA-991F-A348-BE28-9228B91BD6CA}" type="presParOf" srcId="{A82A2762-E2DB-C747-88EC-EED075F3F97F}" destId="{CB522DEC-77CB-784F-90C9-1C7C2D742B26}" srcOrd="1" destOrd="0" presId="urn:microsoft.com/office/officeart/2005/8/layout/orgChart1"/>
    <dgm:cxn modelId="{A79F0ABF-D91A-9945-9E02-729B03021164}" type="presParOf" srcId="{A82A2762-E2DB-C747-88EC-EED075F3F97F}" destId="{3DEEC809-038F-8E48-9E0B-C3D900BFB2A1}" srcOrd="2" destOrd="0" presId="urn:microsoft.com/office/officeart/2005/8/layout/orgChart1"/>
    <dgm:cxn modelId="{E873A07F-1CC0-9047-934D-E7159CC00EDF}" type="presParOf" srcId="{2241123A-657E-914E-97D7-2A2DE0FEBEA8}" destId="{76BA7E23-9B05-4244-9DBC-D0B3F861DC61}" srcOrd="2" destOrd="0" presId="urn:microsoft.com/office/officeart/2005/8/layout/orgChart1"/>
    <dgm:cxn modelId="{159BA2A5-AE90-8E48-8D19-6BB2E40BE2AB}" type="presParOf" srcId="{2241123A-657E-914E-97D7-2A2DE0FEBEA8}" destId="{6A5AAB63-5DE2-C44E-9D33-384F6ABDB3AE}" srcOrd="3" destOrd="0" presId="urn:microsoft.com/office/officeart/2005/8/layout/orgChart1"/>
    <dgm:cxn modelId="{202D909A-AC70-5448-8F3B-7A4C7BF5A04A}" type="presParOf" srcId="{6A5AAB63-5DE2-C44E-9D33-384F6ABDB3AE}" destId="{4F4B7041-4DD6-4A4E-BBD8-CF4B6F53D9F9}" srcOrd="0" destOrd="0" presId="urn:microsoft.com/office/officeart/2005/8/layout/orgChart1"/>
    <dgm:cxn modelId="{01406050-BE4F-3445-8A9F-4AE4D6106FFE}" type="presParOf" srcId="{4F4B7041-4DD6-4A4E-BBD8-CF4B6F53D9F9}" destId="{A8FD4CCC-39B6-F847-BECE-C0B338BB1CD9}" srcOrd="0" destOrd="0" presId="urn:microsoft.com/office/officeart/2005/8/layout/orgChart1"/>
    <dgm:cxn modelId="{35656F1C-52A4-6B44-88A4-2DF13A402F4E}" type="presParOf" srcId="{4F4B7041-4DD6-4A4E-BBD8-CF4B6F53D9F9}" destId="{DB713999-1572-2743-A828-B64845266AC2}" srcOrd="1" destOrd="0" presId="urn:microsoft.com/office/officeart/2005/8/layout/orgChart1"/>
    <dgm:cxn modelId="{2842DFF3-396E-1842-8E35-B8FC93A28F96}" type="presParOf" srcId="{6A5AAB63-5DE2-C44E-9D33-384F6ABDB3AE}" destId="{B11BC3E9-F848-E141-9006-EEF54DF8B151}" srcOrd="1" destOrd="0" presId="urn:microsoft.com/office/officeart/2005/8/layout/orgChart1"/>
    <dgm:cxn modelId="{4DE52D3A-7CE8-584B-804A-C62DEEA0BE0A}" type="presParOf" srcId="{6A5AAB63-5DE2-C44E-9D33-384F6ABDB3AE}" destId="{067E35C8-6208-CE43-91BA-A92E72DFE2FB}" srcOrd="2" destOrd="0" presId="urn:microsoft.com/office/officeart/2005/8/layout/orgChart1"/>
    <dgm:cxn modelId="{A391E733-B255-E042-9602-F188200778EA}" type="presParOf" srcId="{2241123A-657E-914E-97D7-2A2DE0FEBEA8}" destId="{19F9947C-C2EB-1B48-986D-69953CACC2CF}" srcOrd="4" destOrd="0" presId="urn:microsoft.com/office/officeart/2005/8/layout/orgChart1"/>
    <dgm:cxn modelId="{70EF4321-AC3E-0149-85FB-E001E8E8F1F1}" type="presParOf" srcId="{2241123A-657E-914E-97D7-2A2DE0FEBEA8}" destId="{1D8D557A-49E9-984A-A334-EEB8BFD099EA}" srcOrd="5" destOrd="0" presId="urn:microsoft.com/office/officeart/2005/8/layout/orgChart1"/>
    <dgm:cxn modelId="{AF0E6822-B807-9E42-8335-94E26D53BCC3}" type="presParOf" srcId="{1D8D557A-49E9-984A-A334-EEB8BFD099EA}" destId="{88D30707-9A3A-2349-9A5C-093F41AB9347}" srcOrd="0" destOrd="0" presId="urn:microsoft.com/office/officeart/2005/8/layout/orgChart1"/>
    <dgm:cxn modelId="{61511892-ED0F-D649-9C40-C6F6E3EACFBF}" type="presParOf" srcId="{88D30707-9A3A-2349-9A5C-093F41AB9347}" destId="{5A24FBFC-E532-4A48-BB16-3BD54BF96042}" srcOrd="0" destOrd="0" presId="urn:microsoft.com/office/officeart/2005/8/layout/orgChart1"/>
    <dgm:cxn modelId="{5363B4B7-46F4-D747-A8F3-334AB2F3A3E3}" type="presParOf" srcId="{88D30707-9A3A-2349-9A5C-093F41AB9347}" destId="{706F7D5D-8C54-3342-A86D-1E83B4AAF803}" srcOrd="1" destOrd="0" presId="urn:microsoft.com/office/officeart/2005/8/layout/orgChart1"/>
    <dgm:cxn modelId="{2D98717C-794A-E947-BE91-1729981E5476}" type="presParOf" srcId="{1D8D557A-49E9-984A-A334-EEB8BFD099EA}" destId="{DB1AAF48-D5C0-D84D-A994-F300FC36C893}" srcOrd="1" destOrd="0" presId="urn:microsoft.com/office/officeart/2005/8/layout/orgChart1"/>
    <dgm:cxn modelId="{74D83644-53E1-D34E-8AF4-04C3DDF6DC44}" type="presParOf" srcId="{DB1AAF48-D5C0-D84D-A994-F300FC36C893}" destId="{DE1F5A9F-21D8-7142-B2A1-8B972780AB69}" srcOrd="0" destOrd="0" presId="urn:microsoft.com/office/officeart/2005/8/layout/orgChart1"/>
    <dgm:cxn modelId="{B37939AF-8798-1043-BC12-4A01FBAD0E99}" type="presParOf" srcId="{DB1AAF48-D5C0-D84D-A994-F300FC36C893}" destId="{B8E47CB8-CB83-6146-9778-E5FF55543C04}" srcOrd="1" destOrd="0" presId="urn:microsoft.com/office/officeart/2005/8/layout/orgChart1"/>
    <dgm:cxn modelId="{5B6C4A71-7E19-E146-99DC-7AC06BD1B924}" type="presParOf" srcId="{B8E47CB8-CB83-6146-9778-E5FF55543C04}" destId="{84EBC1D2-1F8E-0349-8A59-9FBC69AD2D28}" srcOrd="0" destOrd="0" presId="urn:microsoft.com/office/officeart/2005/8/layout/orgChart1"/>
    <dgm:cxn modelId="{EEE3BF9F-CE61-2D4C-813D-64E5E0C2BF9D}" type="presParOf" srcId="{84EBC1D2-1F8E-0349-8A59-9FBC69AD2D28}" destId="{DD0C41A0-6CF2-624C-ABD1-505D0DBABFD0}" srcOrd="0" destOrd="0" presId="urn:microsoft.com/office/officeart/2005/8/layout/orgChart1"/>
    <dgm:cxn modelId="{708E50F8-2ED0-3E47-8701-2CE7F526E1FF}" type="presParOf" srcId="{84EBC1D2-1F8E-0349-8A59-9FBC69AD2D28}" destId="{A8326979-42C4-FE41-A1D5-DE59E2600116}" srcOrd="1" destOrd="0" presId="urn:microsoft.com/office/officeart/2005/8/layout/orgChart1"/>
    <dgm:cxn modelId="{758C72AE-91DA-AC42-86BC-6CD8E1E0C9FF}" type="presParOf" srcId="{B8E47CB8-CB83-6146-9778-E5FF55543C04}" destId="{3F6DC22B-67CD-524B-8057-98FC5ECDCD4E}" srcOrd="1" destOrd="0" presId="urn:microsoft.com/office/officeart/2005/8/layout/orgChart1"/>
    <dgm:cxn modelId="{1F3B9724-2273-B245-BE82-D4845F5AC6D6}" type="presParOf" srcId="{B8E47CB8-CB83-6146-9778-E5FF55543C04}" destId="{9F08C115-DB09-6D42-9E12-EFF40E95E0CC}" srcOrd="2" destOrd="0" presId="urn:microsoft.com/office/officeart/2005/8/layout/orgChart1"/>
    <dgm:cxn modelId="{D6421B50-BE3F-A241-BBBA-34F740EC82FF}" type="presParOf" srcId="{1D8D557A-49E9-984A-A334-EEB8BFD099EA}" destId="{9FBB354F-5B18-6E45-A888-22C7341ABA69}" srcOrd="2" destOrd="0" presId="urn:microsoft.com/office/officeart/2005/8/layout/orgChart1"/>
    <dgm:cxn modelId="{C64AE57B-9C4A-B344-BECF-A5C41D10168A}" type="presParOf" srcId="{2241123A-657E-914E-97D7-2A2DE0FEBEA8}" destId="{125407E4-3779-CA4C-86EA-E31E629D2AF7}" srcOrd="6" destOrd="0" presId="urn:microsoft.com/office/officeart/2005/8/layout/orgChart1"/>
    <dgm:cxn modelId="{5CD309B0-94EC-7F48-B9FC-5BA6513E7636}" type="presParOf" srcId="{2241123A-657E-914E-97D7-2A2DE0FEBEA8}" destId="{CFB848CD-1E47-1A40-8368-10FD0489C86C}" srcOrd="7" destOrd="0" presId="urn:microsoft.com/office/officeart/2005/8/layout/orgChart1"/>
    <dgm:cxn modelId="{FD722048-F6F5-A74F-B107-7ADA56F76273}" type="presParOf" srcId="{CFB848CD-1E47-1A40-8368-10FD0489C86C}" destId="{F73B66A9-423F-664F-A3D3-FE288A4A38C7}" srcOrd="0" destOrd="0" presId="urn:microsoft.com/office/officeart/2005/8/layout/orgChart1"/>
    <dgm:cxn modelId="{64BC9228-CCE1-244F-BB5B-7EFF48C04A12}" type="presParOf" srcId="{F73B66A9-423F-664F-A3D3-FE288A4A38C7}" destId="{C1834891-55D5-E74E-ACF6-C8F108EE9510}" srcOrd="0" destOrd="0" presId="urn:microsoft.com/office/officeart/2005/8/layout/orgChart1"/>
    <dgm:cxn modelId="{A79B7BE6-5E3C-ED4D-A3BC-53395C1BF682}" type="presParOf" srcId="{F73B66A9-423F-664F-A3D3-FE288A4A38C7}" destId="{A53BAD0E-EA65-7140-9E52-C7F15D0CEB7E}" srcOrd="1" destOrd="0" presId="urn:microsoft.com/office/officeart/2005/8/layout/orgChart1"/>
    <dgm:cxn modelId="{FE901C23-E7A9-A54A-9A6F-03105828618F}" type="presParOf" srcId="{CFB848CD-1E47-1A40-8368-10FD0489C86C}" destId="{47091BDD-E633-CE4B-9337-5CE8751C461C}" srcOrd="1" destOrd="0" presId="urn:microsoft.com/office/officeart/2005/8/layout/orgChart1"/>
    <dgm:cxn modelId="{8FC5B4D6-4D5F-704E-96FB-F6F92C6D01B3}" type="presParOf" srcId="{CFB848CD-1E47-1A40-8368-10FD0489C86C}" destId="{0C6FC29D-B0F8-DB4D-BDEF-5123BC203238}" srcOrd="2" destOrd="0" presId="urn:microsoft.com/office/officeart/2005/8/layout/orgChart1"/>
    <dgm:cxn modelId="{3DCE0EBA-53EB-1A4D-96F4-0E660AA65F84}" type="presParOf" srcId="{FB177A34-D10E-574B-93DF-A89D0BEA34EF}" destId="{FD3A8FEA-FDC6-C744-9965-36EDB4974B36}" srcOrd="2" destOrd="0" presId="urn:microsoft.com/office/officeart/2005/8/layout/orgChart1"/>
    <dgm:cxn modelId="{9F636484-6996-1649-9432-04E690862304}" type="presParOf" srcId="{EE1BC839-FE97-B748-8791-0CDCD481BC31}" destId="{C5FFD647-9691-2D49-989A-B0D373CA0A72}" srcOrd="2" destOrd="0" presId="urn:microsoft.com/office/officeart/2005/8/layout/orgChart1"/>
    <dgm:cxn modelId="{5DA58148-560F-AA4A-964C-B45E3988E691}" type="presParOf" srcId="{EE1BC839-FE97-B748-8791-0CDCD481BC31}" destId="{544517D2-3B1A-8346-B6D8-4E9B9734BD4C}" srcOrd="3" destOrd="0" presId="urn:microsoft.com/office/officeart/2005/8/layout/orgChart1"/>
    <dgm:cxn modelId="{22DE47B7-62EC-3A43-AA1A-F6CCFA8CB5C0}" type="presParOf" srcId="{544517D2-3B1A-8346-B6D8-4E9B9734BD4C}" destId="{75E7364B-7C0C-B245-8C89-B15798CD060C}" srcOrd="0" destOrd="0" presId="urn:microsoft.com/office/officeart/2005/8/layout/orgChart1"/>
    <dgm:cxn modelId="{A8760FC0-B322-724F-843A-0C4249F3E5AE}" type="presParOf" srcId="{75E7364B-7C0C-B245-8C89-B15798CD060C}" destId="{EC0438B2-C365-0145-A3E6-1C6DAF7F21B9}" srcOrd="0" destOrd="0" presId="urn:microsoft.com/office/officeart/2005/8/layout/orgChart1"/>
    <dgm:cxn modelId="{B5575921-4C62-C44E-956B-BDFCCE7D4AA8}" type="presParOf" srcId="{75E7364B-7C0C-B245-8C89-B15798CD060C}" destId="{1C99CF06-8EC4-3945-9337-6708680832AA}" srcOrd="1" destOrd="0" presId="urn:microsoft.com/office/officeart/2005/8/layout/orgChart1"/>
    <dgm:cxn modelId="{759EEF3A-F619-BA43-A1DC-D4AB760F4C13}" type="presParOf" srcId="{544517D2-3B1A-8346-B6D8-4E9B9734BD4C}" destId="{B906EE3C-2122-A546-A2DE-BB271501E113}" srcOrd="1" destOrd="0" presId="urn:microsoft.com/office/officeart/2005/8/layout/orgChart1"/>
    <dgm:cxn modelId="{0D566E06-1D84-824E-BF85-F66BFA786E88}" type="presParOf" srcId="{B906EE3C-2122-A546-A2DE-BB271501E113}" destId="{31B0EBD2-F7D4-EF49-A064-DD61C6136A1F}" srcOrd="0" destOrd="0" presId="urn:microsoft.com/office/officeart/2005/8/layout/orgChart1"/>
    <dgm:cxn modelId="{9E20A019-5F8F-3340-ABD7-BF86FBEDE4D2}" type="presParOf" srcId="{B906EE3C-2122-A546-A2DE-BB271501E113}" destId="{A0B2A49E-A3AD-8E4A-A201-889777C2756D}" srcOrd="1" destOrd="0" presId="urn:microsoft.com/office/officeart/2005/8/layout/orgChart1"/>
    <dgm:cxn modelId="{3763E418-9396-1344-874C-23EC24F60918}" type="presParOf" srcId="{A0B2A49E-A3AD-8E4A-A201-889777C2756D}" destId="{25C8AE3C-EB0F-1646-8538-5EB5CE654515}" srcOrd="0" destOrd="0" presId="urn:microsoft.com/office/officeart/2005/8/layout/orgChart1"/>
    <dgm:cxn modelId="{815485A0-24C8-8C44-9E49-DCF088ECAC86}" type="presParOf" srcId="{25C8AE3C-EB0F-1646-8538-5EB5CE654515}" destId="{E98AA592-9C43-5344-B5C8-E7284A8F7953}" srcOrd="0" destOrd="0" presId="urn:microsoft.com/office/officeart/2005/8/layout/orgChart1"/>
    <dgm:cxn modelId="{886C936D-BD96-B84D-B75B-2764371EA8D0}" type="presParOf" srcId="{25C8AE3C-EB0F-1646-8538-5EB5CE654515}" destId="{8F71EB1C-4DE3-754C-A656-8B4A925C2C5B}" srcOrd="1" destOrd="0" presId="urn:microsoft.com/office/officeart/2005/8/layout/orgChart1"/>
    <dgm:cxn modelId="{09E2B09E-6DD5-4840-9437-B6FCBC946406}" type="presParOf" srcId="{A0B2A49E-A3AD-8E4A-A201-889777C2756D}" destId="{69FE705E-4F4B-9E44-BE9A-811C7D93F68E}" srcOrd="1" destOrd="0" presId="urn:microsoft.com/office/officeart/2005/8/layout/orgChart1"/>
    <dgm:cxn modelId="{E1C98442-60E1-4B49-9D08-C7CA0EAD3FFF}" type="presParOf" srcId="{A0B2A49E-A3AD-8E4A-A201-889777C2756D}" destId="{736E8213-D0F4-5D40-826A-010BF916C78C}" srcOrd="2" destOrd="0" presId="urn:microsoft.com/office/officeart/2005/8/layout/orgChart1"/>
    <dgm:cxn modelId="{2E899375-6DCD-0142-83AF-B021E92EF6D1}" type="presParOf" srcId="{B906EE3C-2122-A546-A2DE-BB271501E113}" destId="{2E66B8C0-8890-4448-9E18-7A65CD1361D3}" srcOrd="2" destOrd="0" presId="urn:microsoft.com/office/officeart/2005/8/layout/orgChart1"/>
    <dgm:cxn modelId="{8FE62489-B51E-8B46-A929-86E5F2F2388B}" type="presParOf" srcId="{B906EE3C-2122-A546-A2DE-BB271501E113}" destId="{CBE9AD35-8BAA-2147-978B-0D7129F28617}" srcOrd="3" destOrd="0" presId="urn:microsoft.com/office/officeart/2005/8/layout/orgChart1"/>
    <dgm:cxn modelId="{FC7EAB51-78A1-DD4F-9D2D-BC1CEB7699ED}" type="presParOf" srcId="{CBE9AD35-8BAA-2147-978B-0D7129F28617}" destId="{521BCD88-B2E1-B545-82F7-A762595A70EF}" srcOrd="0" destOrd="0" presId="urn:microsoft.com/office/officeart/2005/8/layout/orgChart1"/>
    <dgm:cxn modelId="{74B278E2-7727-EF4D-8E58-D293C25C4CD5}" type="presParOf" srcId="{521BCD88-B2E1-B545-82F7-A762595A70EF}" destId="{D3A9EFF1-51D8-6943-BAA7-AB81A0842813}" srcOrd="0" destOrd="0" presId="urn:microsoft.com/office/officeart/2005/8/layout/orgChart1"/>
    <dgm:cxn modelId="{368753E0-44A4-3D4A-8A16-67269DBDF446}" type="presParOf" srcId="{521BCD88-B2E1-B545-82F7-A762595A70EF}" destId="{DD5FD665-532B-E34A-9C22-B8BB8B404F0B}" srcOrd="1" destOrd="0" presId="urn:microsoft.com/office/officeart/2005/8/layout/orgChart1"/>
    <dgm:cxn modelId="{289544ED-04CC-AA4A-8886-D1CBEA92B887}" type="presParOf" srcId="{CBE9AD35-8BAA-2147-978B-0D7129F28617}" destId="{C561AC5C-E6E2-B146-976F-1F9164396446}" srcOrd="1" destOrd="0" presId="urn:microsoft.com/office/officeart/2005/8/layout/orgChart1"/>
    <dgm:cxn modelId="{9A9C143E-9A47-2E47-810F-0F2068304EE3}" type="presParOf" srcId="{C561AC5C-E6E2-B146-976F-1F9164396446}" destId="{A7AD9DB9-D404-3A4C-A8C2-427B809BC482}" srcOrd="0" destOrd="0" presId="urn:microsoft.com/office/officeart/2005/8/layout/orgChart1"/>
    <dgm:cxn modelId="{F6DB1EA9-9938-FC4F-82F8-EFF91737A35A}" type="presParOf" srcId="{C561AC5C-E6E2-B146-976F-1F9164396446}" destId="{EF4E9CA5-CC52-E542-A7A8-937FEAC11846}" srcOrd="1" destOrd="0" presId="urn:microsoft.com/office/officeart/2005/8/layout/orgChart1"/>
    <dgm:cxn modelId="{B82A9485-DC01-2E41-956A-1E922C88C93D}" type="presParOf" srcId="{EF4E9CA5-CC52-E542-A7A8-937FEAC11846}" destId="{8412B283-A281-B243-B4EA-7E7C46D54D35}" srcOrd="0" destOrd="0" presId="urn:microsoft.com/office/officeart/2005/8/layout/orgChart1"/>
    <dgm:cxn modelId="{73ADC85B-54D2-8D4F-AEA4-C03D2EB64512}" type="presParOf" srcId="{8412B283-A281-B243-B4EA-7E7C46D54D35}" destId="{90C4067E-A5CA-D146-86AB-F11142FE295E}" srcOrd="0" destOrd="0" presId="urn:microsoft.com/office/officeart/2005/8/layout/orgChart1"/>
    <dgm:cxn modelId="{E302DC32-A480-5C40-AFF5-EB9ED21A39E2}" type="presParOf" srcId="{8412B283-A281-B243-B4EA-7E7C46D54D35}" destId="{F7023DC8-7537-3846-B5FA-CAB53676CA6C}" srcOrd="1" destOrd="0" presId="urn:microsoft.com/office/officeart/2005/8/layout/orgChart1"/>
    <dgm:cxn modelId="{2578BC18-8D97-0349-99D4-A3F46E95B9B9}" type="presParOf" srcId="{EF4E9CA5-CC52-E542-A7A8-937FEAC11846}" destId="{5953D52C-8854-3B44-AC49-8CE62CF2FDE7}" srcOrd="1" destOrd="0" presId="urn:microsoft.com/office/officeart/2005/8/layout/orgChart1"/>
    <dgm:cxn modelId="{85C1D4E7-5286-1648-84E9-D009E36F1175}" type="presParOf" srcId="{EF4E9CA5-CC52-E542-A7A8-937FEAC11846}" destId="{33F3B11C-A57C-1946-94B4-72929855A9CE}" srcOrd="2" destOrd="0" presId="urn:microsoft.com/office/officeart/2005/8/layout/orgChart1"/>
    <dgm:cxn modelId="{C7B5C781-A29B-644E-BC02-89620A021FD8}" type="presParOf" srcId="{CBE9AD35-8BAA-2147-978B-0D7129F28617}" destId="{625CEBDA-D80C-9441-930D-3C4DD806CBD7}" srcOrd="2" destOrd="0" presId="urn:microsoft.com/office/officeart/2005/8/layout/orgChart1"/>
    <dgm:cxn modelId="{847E629A-B4DA-7648-9983-776750F00433}" type="presParOf" srcId="{544517D2-3B1A-8346-B6D8-4E9B9734BD4C}" destId="{0BDB0263-B51A-F04D-85DD-C067CE738977}" srcOrd="2" destOrd="0" presId="urn:microsoft.com/office/officeart/2005/8/layout/orgChart1"/>
    <dgm:cxn modelId="{2E986D22-2FA2-E34C-A65E-AD8C3F3E4FAB}" type="presParOf" srcId="{EE1BC839-FE97-B748-8791-0CDCD481BC31}" destId="{B7117D21-C327-594A-8323-024C2149DCA7}" srcOrd="4" destOrd="0" presId="urn:microsoft.com/office/officeart/2005/8/layout/orgChart1"/>
    <dgm:cxn modelId="{248A89DF-914E-8445-AEB3-5140E3AB5901}" type="presParOf" srcId="{EE1BC839-FE97-B748-8791-0CDCD481BC31}" destId="{0E954193-FE68-E444-8A35-7AE370E72660}" srcOrd="5" destOrd="0" presId="urn:microsoft.com/office/officeart/2005/8/layout/orgChart1"/>
    <dgm:cxn modelId="{2CAACC3D-2A31-6F44-B403-243E487A54B3}" type="presParOf" srcId="{0E954193-FE68-E444-8A35-7AE370E72660}" destId="{29B0FD29-2ADA-4048-912C-EC0C083196E7}" srcOrd="0" destOrd="0" presId="urn:microsoft.com/office/officeart/2005/8/layout/orgChart1"/>
    <dgm:cxn modelId="{EC08DC94-AD74-5A41-B3D6-563D7DF3E063}" type="presParOf" srcId="{29B0FD29-2ADA-4048-912C-EC0C083196E7}" destId="{24A6CADC-51ED-4D43-A37A-4BFF2A90D3C3}" srcOrd="0" destOrd="0" presId="urn:microsoft.com/office/officeart/2005/8/layout/orgChart1"/>
    <dgm:cxn modelId="{85248A61-08DC-3347-AE85-FD19CAA58E84}" type="presParOf" srcId="{29B0FD29-2ADA-4048-912C-EC0C083196E7}" destId="{F97BEBA5-0659-7C42-9F86-4A9BE6C2F3B8}" srcOrd="1" destOrd="0" presId="urn:microsoft.com/office/officeart/2005/8/layout/orgChart1"/>
    <dgm:cxn modelId="{08343C02-6CC6-3A45-9598-0B8B54DB722A}" type="presParOf" srcId="{0E954193-FE68-E444-8A35-7AE370E72660}" destId="{738A9183-285C-1A4D-A9CC-4C154BC87FCC}" srcOrd="1" destOrd="0" presId="urn:microsoft.com/office/officeart/2005/8/layout/orgChart1"/>
    <dgm:cxn modelId="{47C18E87-2166-EE4A-AE52-2556A130736F}" type="presParOf" srcId="{738A9183-285C-1A4D-A9CC-4C154BC87FCC}" destId="{E552E854-BB45-F94D-8ADD-7B621548B476}" srcOrd="0" destOrd="0" presId="urn:microsoft.com/office/officeart/2005/8/layout/orgChart1"/>
    <dgm:cxn modelId="{21722F3A-6E80-8E41-B747-B8233CBC11A0}" type="presParOf" srcId="{738A9183-285C-1A4D-A9CC-4C154BC87FCC}" destId="{25ECFEB4-2B86-2F47-BCE0-52198874E815}" srcOrd="1" destOrd="0" presId="urn:microsoft.com/office/officeart/2005/8/layout/orgChart1"/>
    <dgm:cxn modelId="{10982551-1E90-0043-9828-B3037A844BAF}" type="presParOf" srcId="{25ECFEB4-2B86-2F47-BCE0-52198874E815}" destId="{1F9CD80F-FC95-694A-8C9A-D5F0EE16B5C5}" srcOrd="0" destOrd="0" presId="urn:microsoft.com/office/officeart/2005/8/layout/orgChart1"/>
    <dgm:cxn modelId="{2A3E416B-4D44-C546-B690-01845D37D105}" type="presParOf" srcId="{1F9CD80F-FC95-694A-8C9A-D5F0EE16B5C5}" destId="{BB74C9CC-048F-4543-B2D3-6C158CFED981}" srcOrd="0" destOrd="0" presId="urn:microsoft.com/office/officeart/2005/8/layout/orgChart1"/>
    <dgm:cxn modelId="{654DE436-6BA0-5144-A9A5-6C32B2CF0203}" type="presParOf" srcId="{1F9CD80F-FC95-694A-8C9A-D5F0EE16B5C5}" destId="{5D99BCA0-75A3-814A-8FEC-EF0FF1E8D1AA}" srcOrd="1" destOrd="0" presId="urn:microsoft.com/office/officeart/2005/8/layout/orgChart1"/>
    <dgm:cxn modelId="{9F60C2B7-46ED-F545-AD8B-117023B628C7}" type="presParOf" srcId="{25ECFEB4-2B86-2F47-BCE0-52198874E815}" destId="{E6C5D5AF-2823-8340-9965-0EDF2A6DB308}" srcOrd="1" destOrd="0" presId="urn:microsoft.com/office/officeart/2005/8/layout/orgChart1"/>
    <dgm:cxn modelId="{1F1EDDDA-5F38-1A4F-B0D9-D0457D435978}" type="presParOf" srcId="{25ECFEB4-2B86-2F47-BCE0-52198874E815}" destId="{86490397-413F-4D42-8A2F-89A4D03CAA00}" srcOrd="2" destOrd="0" presId="urn:microsoft.com/office/officeart/2005/8/layout/orgChart1"/>
    <dgm:cxn modelId="{7B0D728C-10CD-9D4A-9CBE-476D6175B233}" type="presParOf" srcId="{0E954193-FE68-E444-8A35-7AE370E72660}" destId="{B4877421-EFE3-3542-8E18-2946E17863E0}" srcOrd="2" destOrd="0" presId="urn:microsoft.com/office/officeart/2005/8/layout/orgChart1"/>
    <dgm:cxn modelId="{41F4AE8B-6370-478F-99AB-334AD867CF20}" type="presParOf" srcId="{EE1BC839-FE97-B748-8791-0CDCD481BC31}" destId="{F5D78512-144E-4788-A446-080BD686A13C}" srcOrd="6" destOrd="0" presId="urn:microsoft.com/office/officeart/2005/8/layout/orgChart1"/>
    <dgm:cxn modelId="{9806296F-320F-4F16-A540-DFA8B4640D38}" type="presParOf" srcId="{EE1BC839-FE97-B748-8791-0CDCD481BC31}" destId="{3FF7F858-F0EB-4C9C-9AC4-8574CBA0BF05}" srcOrd="7" destOrd="0" presId="urn:microsoft.com/office/officeart/2005/8/layout/orgChart1"/>
    <dgm:cxn modelId="{6E8E3571-2609-4657-9CEE-8A5B3911B5C6}" type="presParOf" srcId="{3FF7F858-F0EB-4C9C-9AC4-8574CBA0BF05}" destId="{588B0E52-3341-472A-BD45-40D8E73AEBFC}" srcOrd="0" destOrd="0" presId="urn:microsoft.com/office/officeart/2005/8/layout/orgChart1"/>
    <dgm:cxn modelId="{9BDBA856-095D-46B4-B673-A8F2819C8043}" type="presParOf" srcId="{588B0E52-3341-472A-BD45-40D8E73AEBFC}" destId="{A0D623CF-15FC-4C3B-B6A5-132758BEACC1}" srcOrd="0" destOrd="0" presId="urn:microsoft.com/office/officeart/2005/8/layout/orgChart1"/>
    <dgm:cxn modelId="{297E6615-9DC8-462A-91FA-D4713DD08BF6}" type="presParOf" srcId="{588B0E52-3341-472A-BD45-40D8E73AEBFC}" destId="{09AC37B6-A838-4FA3-AF6B-33AAB11CB153}" srcOrd="1" destOrd="0" presId="urn:microsoft.com/office/officeart/2005/8/layout/orgChart1"/>
    <dgm:cxn modelId="{1E09C122-C0E1-432D-9D48-907EDB3D2DAA}" type="presParOf" srcId="{3FF7F858-F0EB-4C9C-9AC4-8574CBA0BF05}" destId="{1FCD6029-DC92-4F58-90DC-DCA23E537B71}" srcOrd="1" destOrd="0" presId="urn:microsoft.com/office/officeart/2005/8/layout/orgChart1"/>
    <dgm:cxn modelId="{1D6C87B6-27FC-4E5E-B52F-BE575F610FAA}" type="presParOf" srcId="{1FCD6029-DC92-4F58-90DC-DCA23E537B71}" destId="{6C733C34-3C59-4723-9E4F-2ECE740FFD17}" srcOrd="0" destOrd="0" presId="urn:microsoft.com/office/officeart/2005/8/layout/orgChart1"/>
    <dgm:cxn modelId="{B3FAA245-81A2-4CE4-AEDB-02E699D3B286}" type="presParOf" srcId="{1FCD6029-DC92-4F58-90DC-DCA23E537B71}" destId="{E119F0BA-0BE8-4627-9E0C-C1A72CDB45A5}" srcOrd="1" destOrd="0" presId="urn:microsoft.com/office/officeart/2005/8/layout/orgChart1"/>
    <dgm:cxn modelId="{1B382973-A1D7-4475-96DB-433BB585D481}" type="presParOf" srcId="{E119F0BA-0BE8-4627-9E0C-C1A72CDB45A5}" destId="{784FB153-73C6-4473-A058-EE08AFA2A902}" srcOrd="0" destOrd="0" presId="urn:microsoft.com/office/officeart/2005/8/layout/orgChart1"/>
    <dgm:cxn modelId="{1A5F1D66-38A7-4155-95EE-94C97DD4D473}" type="presParOf" srcId="{784FB153-73C6-4473-A058-EE08AFA2A902}" destId="{3AADA461-47F5-4173-A5C2-93F3A1F8EC5C}" srcOrd="0" destOrd="0" presId="urn:microsoft.com/office/officeart/2005/8/layout/orgChart1"/>
    <dgm:cxn modelId="{EE21E9B9-2101-490A-B104-537E93426D58}" type="presParOf" srcId="{784FB153-73C6-4473-A058-EE08AFA2A902}" destId="{6F727B88-01A3-440D-AAE6-C5D9642CE421}" srcOrd="1" destOrd="0" presId="urn:microsoft.com/office/officeart/2005/8/layout/orgChart1"/>
    <dgm:cxn modelId="{C5B67D9D-0BA9-484F-A883-30F40632E1F0}" type="presParOf" srcId="{E119F0BA-0BE8-4627-9E0C-C1A72CDB45A5}" destId="{C78F3E94-9035-4C33-A51F-6A05736C6E2E}" srcOrd="1" destOrd="0" presId="urn:microsoft.com/office/officeart/2005/8/layout/orgChart1"/>
    <dgm:cxn modelId="{D0F5DD62-EA99-4DAE-A956-9FDBCD349BF3}" type="presParOf" srcId="{C78F3E94-9035-4C33-A51F-6A05736C6E2E}" destId="{BB489002-18DB-41E3-A339-61AE6080E9F9}" srcOrd="0" destOrd="0" presId="urn:microsoft.com/office/officeart/2005/8/layout/orgChart1"/>
    <dgm:cxn modelId="{040BBB3A-1BF7-4726-9CF9-5E56E98F8658}" type="presParOf" srcId="{C78F3E94-9035-4C33-A51F-6A05736C6E2E}" destId="{58DF7468-F7A8-4DC9-A08D-29576FA7FED4}" srcOrd="1" destOrd="0" presId="urn:microsoft.com/office/officeart/2005/8/layout/orgChart1"/>
    <dgm:cxn modelId="{9D9E7CBB-B8EF-489F-BCBB-E75996680559}" type="presParOf" srcId="{58DF7468-F7A8-4DC9-A08D-29576FA7FED4}" destId="{0209C7B0-4FBD-4B5A-A604-AD47CEABBF57}" srcOrd="0" destOrd="0" presId="urn:microsoft.com/office/officeart/2005/8/layout/orgChart1"/>
    <dgm:cxn modelId="{8549F01C-D642-46B2-B4FA-AD5682ABB446}" type="presParOf" srcId="{0209C7B0-4FBD-4B5A-A604-AD47CEABBF57}" destId="{FC61D260-4DAD-4D28-88E4-EAD4E3A281BC}" srcOrd="0" destOrd="0" presId="urn:microsoft.com/office/officeart/2005/8/layout/orgChart1"/>
    <dgm:cxn modelId="{8E45E4F1-0824-4A3E-8815-A07941AAE85A}" type="presParOf" srcId="{0209C7B0-4FBD-4B5A-A604-AD47CEABBF57}" destId="{37F430A0-B3BC-42EC-8BAB-46E3157CE46B}" srcOrd="1" destOrd="0" presId="urn:microsoft.com/office/officeart/2005/8/layout/orgChart1"/>
    <dgm:cxn modelId="{28F8B845-143B-47EF-BC85-5FA6535A1A3D}" type="presParOf" srcId="{58DF7468-F7A8-4DC9-A08D-29576FA7FED4}" destId="{9B986BFE-906A-4682-AE12-48D6A2D552E3}" srcOrd="1" destOrd="0" presId="urn:microsoft.com/office/officeart/2005/8/layout/orgChart1"/>
    <dgm:cxn modelId="{C5803E85-5F3A-45A8-9A12-EE5E5422FA71}" type="presParOf" srcId="{58DF7468-F7A8-4DC9-A08D-29576FA7FED4}" destId="{5EF2D82D-1E41-4204-8B1B-4C1A75AB3D55}" srcOrd="2" destOrd="0" presId="urn:microsoft.com/office/officeart/2005/8/layout/orgChart1"/>
    <dgm:cxn modelId="{F1193D96-F2A5-454A-BFF6-79BCFD29BAE9}" type="presParOf" srcId="{E119F0BA-0BE8-4627-9E0C-C1A72CDB45A5}" destId="{4BDC2F9E-D5A9-4D9C-8CCE-726C8BCBAC4F}" srcOrd="2" destOrd="0" presId="urn:microsoft.com/office/officeart/2005/8/layout/orgChart1"/>
    <dgm:cxn modelId="{3F3339C2-A752-4EEA-B967-E550B0FE004B}" type="presParOf" srcId="{3FF7F858-F0EB-4C9C-9AC4-8574CBA0BF05}" destId="{1A01B9D1-9723-4F4B-BAE8-FDE7FAD5BCF7}" srcOrd="2" destOrd="0" presId="urn:microsoft.com/office/officeart/2005/8/layout/orgChart1"/>
    <dgm:cxn modelId="{D5D23A21-CAF1-3F41-A59D-B5F0FEAB138E}" type="presParOf" srcId="{EE1BC839-FE97-B748-8791-0CDCD481BC31}" destId="{5891265F-14EC-F748-A519-683AD98C4C57}" srcOrd="8" destOrd="0" presId="urn:microsoft.com/office/officeart/2005/8/layout/orgChart1"/>
    <dgm:cxn modelId="{A7015AE4-21CB-7445-81EB-0C409D92A410}" type="presParOf" srcId="{EE1BC839-FE97-B748-8791-0CDCD481BC31}" destId="{1E8460BE-70CA-D340-B6EE-8501090BE5F2}" srcOrd="9" destOrd="0" presId="urn:microsoft.com/office/officeart/2005/8/layout/orgChart1"/>
    <dgm:cxn modelId="{0F08D2C7-914B-CD4D-AE9D-6636C3C2D7DB}" type="presParOf" srcId="{1E8460BE-70CA-D340-B6EE-8501090BE5F2}" destId="{067D6FB7-69EE-FB48-AB54-74B13ECAF4D6}" srcOrd="0" destOrd="0" presId="urn:microsoft.com/office/officeart/2005/8/layout/orgChart1"/>
    <dgm:cxn modelId="{1353C95F-4DE2-E345-BD7C-19D51410B0A9}" type="presParOf" srcId="{067D6FB7-69EE-FB48-AB54-74B13ECAF4D6}" destId="{65CDE837-56D7-3949-84C9-1F6E3ACD971B}" srcOrd="0" destOrd="0" presId="urn:microsoft.com/office/officeart/2005/8/layout/orgChart1"/>
    <dgm:cxn modelId="{E2DF4933-055E-FF49-9496-DA6FEC658056}" type="presParOf" srcId="{067D6FB7-69EE-FB48-AB54-74B13ECAF4D6}" destId="{FEA57038-48AE-9043-A4BC-FABF5CEE390B}" srcOrd="1" destOrd="0" presId="urn:microsoft.com/office/officeart/2005/8/layout/orgChart1"/>
    <dgm:cxn modelId="{DD180492-19F9-5B4A-ACC6-6112A978E65C}" type="presParOf" srcId="{1E8460BE-70CA-D340-B6EE-8501090BE5F2}" destId="{52E9263F-402A-C249-9C3A-7C455D5ED829}" srcOrd="1" destOrd="0" presId="urn:microsoft.com/office/officeart/2005/8/layout/orgChart1"/>
    <dgm:cxn modelId="{A65353CB-A12F-F64C-B25A-F0586110404D}" type="presParOf" srcId="{52E9263F-402A-C249-9C3A-7C455D5ED829}" destId="{787FCA63-4E5E-5644-BE82-FE5CF4267E4C}" srcOrd="0" destOrd="0" presId="urn:microsoft.com/office/officeart/2005/8/layout/orgChart1"/>
    <dgm:cxn modelId="{87927A81-28B0-084B-9237-ECB53C1B0007}" type="presParOf" srcId="{52E9263F-402A-C249-9C3A-7C455D5ED829}" destId="{BE667830-5561-604F-99B4-ABDA111C7EBD}" srcOrd="1" destOrd="0" presId="urn:microsoft.com/office/officeart/2005/8/layout/orgChart1"/>
    <dgm:cxn modelId="{0DC81DF6-85C8-7042-9DD9-09C029FFB8AE}" type="presParOf" srcId="{BE667830-5561-604F-99B4-ABDA111C7EBD}" destId="{D9319228-44B3-5944-9902-0CEDC3A46AB6}" srcOrd="0" destOrd="0" presId="urn:microsoft.com/office/officeart/2005/8/layout/orgChart1"/>
    <dgm:cxn modelId="{7D9D07BD-86D9-8F43-8C07-50EE437AB732}" type="presParOf" srcId="{D9319228-44B3-5944-9902-0CEDC3A46AB6}" destId="{931F16EB-BF28-6942-97D4-300D64F69DE7}" srcOrd="0" destOrd="0" presId="urn:microsoft.com/office/officeart/2005/8/layout/orgChart1"/>
    <dgm:cxn modelId="{F69A9A16-A840-AB42-B919-27497D98EC22}" type="presParOf" srcId="{D9319228-44B3-5944-9902-0CEDC3A46AB6}" destId="{607FACEF-621D-D944-921F-FFBE6842B389}" srcOrd="1" destOrd="0" presId="urn:microsoft.com/office/officeart/2005/8/layout/orgChart1"/>
    <dgm:cxn modelId="{535BB680-1439-1E4B-B447-1B5052F5FD9B}" type="presParOf" srcId="{BE667830-5561-604F-99B4-ABDA111C7EBD}" destId="{7E311839-5E55-3249-81FD-4520D4B9E6B5}" srcOrd="1" destOrd="0" presId="urn:microsoft.com/office/officeart/2005/8/layout/orgChart1"/>
    <dgm:cxn modelId="{74533C6F-5B18-484F-A3A3-E50D174CF7E3}" type="presParOf" srcId="{BE667830-5561-604F-99B4-ABDA111C7EBD}" destId="{2FC1E429-A48A-8145-9AE9-89EBC63B623A}" srcOrd="2" destOrd="0" presId="urn:microsoft.com/office/officeart/2005/8/layout/orgChart1"/>
    <dgm:cxn modelId="{56135FE1-A642-7D42-AAF3-72679D4F48A4}" type="presParOf" srcId="{52E9263F-402A-C249-9C3A-7C455D5ED829}" destId="{749049D5-C6EE-054F-AF23-A9118F3E4357}" srcOrd="2" destOrd="0" presId="urn:microsoft.com/office/officeart/2005/8/layout/orgChart1"/>
    <dgm:cxn modelId="{6C3A3F19-C7EA-B240-B142-95BB3D3D9685}" type="presParOf" srcId="{52E9263F-402A-C249-9C3A-7C455D5ED829}" destId="{D0C92424-D61D-834A-A86E-A4BD338E7244}" srcOrd="3" destOrd="0" presId="urn:microsoft.com/office/officeart/2005/8/layout/orgChart1"/>
    <dgm:cxn modelId="{E0510B5B-9682-E84F-9BDF-E0D9AF5F5DAC}" type="presParOf" srcId="{D0C92424-D61D-834A-A86E-A4BD338E7244}" destId="{CB56E409-4698-EB48-B219-84222F2BD812}" srcOrd="0" destOrd="0" presId="urn:microsoft.com/office/officeart/2005/8/layout/orgChart1"/>
    <dgm:cxn modelId="{732856BC-A492-5C49-BCD4-4FF2E53367E4}" type="presParOf" srcId="{CB56E409-4698-EB48-B219-84222F2BD812}" destId="{80F94D8D-49CA-9748-B031-2394750915BE}" srcOrd="0" destOrd="0" presId="urn:microsoft.com/office/officeart/2005/8/layout/orgChart1"/>
    <dgm:cxn modelId="{A17DB1F4-A292-914E-9F7C-5B7A9D28FE58}" type="presParOf" srcId="{CB56E409-4698-EB48-B219-84222F2BD812}" destId="{24A140BF-781D-0E4A-9739-2F99D526B6CD}" srcOrd="1" destOrd="0" presId="urn:microsoft.com/office/officeart/2005/8/layout/orgChart1"/>
    <dgm:cxn modelId="{6856C38F-B798-D24A-B379-F75EB67041F8}" type="presParOf" srcId="{D0C92424-D61D-834A-A86E-A4BD338E7244}" destId="{07EE1C65-6ACA-CB4E-9162-C7744D64B7EB}" srcOrd="1" destOrd="0" presId="urn:microsoft.com/office/officeart/2005/8/layout/orgChart1"/>
    <dgm:cxn modelId="{3DDBFB35-708A-9445-918F-CF1144B35C54}" type="presParOf" srcId="{D0C92424-D61D-834A-A86E-A4BD338E7244}" destId="{43CE6988-F3FC-9245-93F6-EA8FE3F0B453}" srcOrd="2" destOrd="0" presId="urn:microsoft.com/office/officeart/2005/8/layout/orgChart1"/>
    <dgm:cxn modelId="{E4D387A4-D411-9F4E-BB60-E5CEA85B1AD8}" type="presParOf" srcId="{52E9263F-402A-C249-9C3A-7C455D5ED829}" destId="{378066C6-712D-1844-ABDB-FE0E2B2E570D}" srcOrd="4" destOrd="0" presId="urn:microsoft.com/office/officeart/2005/8/layout/orgChart1"/>
    <dgm:cxn modelId="{BD683A06-36D9-9443-8CBE-FCB2A7636D6A}" type="presParOf" srcId="{52E9263F-402A-C249-9C3A-7C455D5ED829}" destId="{709B5714-536E-D146-8B75-1CA2CFD91B6F}" srcOrd="5" destOrd="0" presId="urn:microsoft.com/office/officeart/2005/8/layout/orgChart1"/>
    <dgm:cxn modelId="{9FD956AB-4378-CD43-B31B-ECD9ABBDC709}" type="presParOf" srcId="{709B5714-536E-D146-8B75-1CA2CFD91B6F}" destId="{562A04CC-D150-784F-AD68-241678C24F64}" srcOrd="0" destOrd="0" presId="urn:microsoft.com/office/officeart/2005/8/layout/orgChart1"/>
    <dgm:cxn modelId="{187194A1-B88D-EA4B-A45A-FA51CE40B3C5}" type="presParOf" srcId="{562A04CC-D150-784F-AD68-241678C24F64}" destId="{2C6E28C2-4066-CA43-9897-3DE667FA6C1F}" srcOrd="0" destOrd="0" presId="urn:microsoft.com/office/officeart/2005/8/layout/orgChart1"/>
    <dgm:cxn modelId="{97FB7D4B-F19D-954F-A7AC-245C10E47DF1}" type="presParOf" srcId="{562A04CC-D150-784F-AD68-241678C24F64}" destId="{C8A70F22-027F-1C4B-AFD0-E2F54319B54B}" srcOrd="1" destOrd="0" presId="urn:microsoft.com/office/officeart/2005/8/layout/orgChart1"/>
    <dgm:cxn modelId="{95678EC3-BC94-2447-9455-8C8833ED29B3}" type="presParOf" srcId="{709B5714-536E-D146-8B75-1CA2CFD91B6F}" destId="{D2C29178-6838-D34F-8842-26FBBE4C0873}" srcOrd="1" destOrd="0" presId="urn:microsoft.com/office/officeart/2005/8/layout/orgChart1"/>
    <dgm:cxn modelId="{2B5E6CE3-8B63-FE44-990B-8E9C0B3F5726}" type="presParOf" srcId="{709B5714-536E-D146-8B75-1CA2CFD91B6F}" destId="{908D5BF6-66DD-C445-9199-5B743B7C9EFD}" srcOrd="2" destOrd="0" presId="urn:microsoft.com/office/officeart/2005/8/layout/orgChart1"/>
    <dgm:cxn modelId="{5B55DD33-FAAF-B64B-AD71-9FDBCF352D45}" type="presParOf" srcId="{52E9263F-402A-C249-9C3A-7C455D5ED829}" destId="{28049B9F-0D99-CA47-A7A4-AA00F9DF2676}" srcOrd="6" destOrd="0" presId="urn:microsoft.com/office/officeart/2005/8/layout/orgChart1"/>
    <dgm:cxn modelId="{061BC78A-6CCF-2341-8537-7352FCF87A4E}" type="presParOf" srcId="{52E9263F-402A-C249-9C3A-7C455D5ED829}" destId="{5389DAD0-69B5-D941-8670-83AD49166385}" srcOrd="7" destOrd="0" presId="urn:microsoft.com/office/officeart/2005/8/layout/orgChart1"/>
    <dgm:cxn modelId="{6A34EEB6-BD6E-5C44-802A-D16EE655835A}" type="presParOf" srcId="{5389DAD0-69B5-D941-8670-83AD49166385}" destId="{0455393B-53E2-FE48-A873-C267A492E17E}" srcOrd="0" destOrd="0" presId="urn:microsoft.com/office/officeart/2005/8/layout/orgChart1"/>
    <dgm:cxn modelId="{7CD1FD38-66C0-7A45-80FD-BE4DCD73A4D9}" type="presParOf" srcId="{0455393B-53E2-FE48-A873-C267A492E17E}" destId="{E6BFB79E-4772-A243-AB12-EA7B43F760F2}" srcOrd="0" destOrd="0" presId="urn:microsoft.com/office/officeart/2005/8/layout/orgChart1"/>
    <dgm:cxn modelId="{16A13FD2-E70C-FC43-91F4-AD98605D99BA}" type="presParOf" srcId="{0455393B-53E2-FE48-A873-C267A492E17E}" destId="{5D87630D-2043-FE45-A64F-FAB20DB2914B}" srcOrd="1" destOrd="0" presId="urn:microsoft.com/office/officeart/2005/8/layout/orgChart1"/>
    <dgm:cxn modelId="{9F6820B7-6572-274B-94AB-79ADFCA9BEA7}" type="presParOf" srcId="{5389DAD0-69B5-D941-8670-83AD49166385}" destId="{0E9A6E3D-0D5A-EF43-B326-72277156C45B}" srcOrd="1" destOrd="0" presId="urn:microsoft.com/office/officeart/2005/8/layout/orgChart1"/>
    <dgm:cxn modelId="{F69F8187-EDCB-904D-9558-56541954A727}" type="presParOf" srcId="{5389DAD0-69B5-D941-8670-83AD49166385}" destId="{1D369147-3C17-3A43-80A5-458280B25C3B}" srcOrd="2" destOrd="0" presId="urn:microsoft.com/office/officeart/2005/8/layout/orgChart1"/>
    <dgm:cxn modelId="{8A2FA77C-A01C-4B44-8CD1-D43B38CF8758}" type="presParOf" srcId="{1E8460BE-70CA-D340-B6EE-8501090BE5F2}" destId="{D840B8D9-D158-154C-B999-28F278E733DF}" srcOrd="2" destOrd="0" presId="urn:microsoft.com/office/officeart/2005/8/layout/orgChart1"/>
    <dgm:cxn modelId="{392DB722-F4EA-9D4A-A078-D385D9484B9C}" type="presParOf" srcId="{1D8B8FE8-F339-4C4E-BB85-9EA0955D13BB}" destId="{8FFA21BE-9441-544E-989A-6D986A15FB0A}" srcOrd="2" destOrd="0" presId="urn:microsoft.com/office/officeart/2005/8/layout/orgChart1"/>
    <dgm:cxn modelId="{599AAA4F-43C4-FD49-B87E-B30AC5F8F80D}" type="presParOf" srcId="{8FFA21BE-9441-544E-989A-6D986A15FB0A}" destId="{9EF3A869-A7BF-0B4C-BBD3-DBC1C6B01CF9}" srcOrd="0" destOrd="0" presId="urn:microsoft.com/office/officeart/2005/8/layout/orgChart1"/>
    <dgm:cxn modelId="{CB60A1CC-A56A-8C42-B93E-8ED4DFEEBA2B}" type="presParOf" srcId="{8FFA21BE-9441-544E-989A-6D986A15FB0A}" destId="{C76F9809-2B0D-914A-B1B0-0FB4E8F83919}" srcOrd="1" destOrd="0" presId="urn:microsoft.com/office/officeart/2005/8/layout/orgChart1"/>
    <dgm:cxn modelId="{C98DD291-481A-9C47-8748-A2798E7297A3}" type="presParOf" srcId="{C76F9809-2B0D-914A-B1B0-0FB4E8F83919}" destId="{BBAFD435-D400-6B49-B89E-C2842E80B08E}" srcOrd="0" destOrd="0" presId="urn:microsoft.com/office/officeart/2005/8/layout/orgChart1"/>
    <dgm:cxn modelId="{E1C83AB8-5DE1-C844-8453-A7EAE33B452E}" type="presParOf" srcId="{BBAFD435-D400-6B49-B89E-C2842E80B08E}" destId="{ED2133D5-1062-954F-8711-EB744D197F9D}" srcOrd="0" destOrd="0" presId="urn:microsoft.com/office/officeart/2005/8/layout/orgChart1"/>
    <dgm:cxn modelId="{430BF396-0F83-7C4C-8D7C-59410E2DBC77}" type="presParOf" srcId="{BBAFD435-D400-6B49-B89E-C2842E80B08E}" destId="{A627A5AB-E6A1-0F4C-9752-EDE2687ACC9E}" srcOrd="1" destOrd="0" presId="urn:microsoft.com/office/officeart/2005/8/layout/orgChart1"/>
    <dgm:cxn modelId="{57847BA1-08CD-B243-B7F4-BCB53F5FA659}" type="presParOf" srcId="{C76F9809-2B0D-914A-B1B0-0FB4E8F83919}" destId="{A2AFDBF7-FA80-F044-9A8E-1BD06AAFCB7D}" srcOrd="1" destOrd="0" presId="urn:microsoft.com/office/officeart/2005/8/layout/orgChart1"/>
    <dgm:cxn modelId="{9E1D0A5E-D3FB-D345-8B4D-EE6FBF6E7727}" type="presParOf" srcId="{C76F9809-2B0D-914A-B1B0-0FB4E8F83919}" destId="{FC86C2F0-38D1-364E-939D-6B10111515B6}" srcOrd="2" destOrd="0" presId="urn:microsoft.com/office/officeart/2005/8/layout/orgChart1"/>
    <dgm:cxn modelId="{9A7B22DF-2D3D-44BB-8B3B-527242339892}" type="presParOf" srcId="{8FFA21BE-9441-544E-989A-6D986A15FB0A}" destId="{6E1E10EF-C16F-4D78-878F-B8883DF9B311}" srcOrd="2" destOrd="0" presId="urn:microsoft.com/office/officeart/2005/8/layout/orgChart1"/>
    <dgm:cxn modelId="{86399897-C8CF-4FB2-8434-CD840964E2E6}" type="presParOf" srcId="{8FFA21BE-9441-544E-989A-6D986A15FB0A}" destId="{BE77FE65-37A7-4711-9793-237BB3DBE8B9}" srcOrd="3" destOrd="0" presId="urn:microsoft.com/office/officeart/2005/8/layout/orgChart1"/>
    <dgm:cxn modelId="{55F1A526-8980-449C-BFE3-76219C581617}" type="presParOf" srcId="{BE77FE65-37A7-4711-9793-237BB3DBE8B9}" destId="{A7A3A0B4-AF49-488D-AF6A-D5EDA80521E7}" srcOrd="0" destOrd="0" presId="urn:microsoft.com/office/officeart/2005/8/layout/orgChart1"/>
    <dgm:cxn modelId="{B92F831F-878F-4034-8840-15D751E72625}" type="presParOf" srcId="{A7A3A0B4-AF49-488D-AF6A-D5EDA80521E7}" destId="{02A476A6-C7B6-47EC-BFA5-0F708A92164C}" srcOrd="0" destOrd="0" presId="urn:microsoft.com/office/officeart/2005/8/layout/orgChart1"/>
    <dgm:cxn modelId="{E33A86F6-60F0-4D64-B30C-C451664C310D}" type="presParOf" srcId="{A7A3A0B4-AF49-488D-AF6A-D5EDA80521E7}" destId="{BEF64641-5C11-49F3-B77E-4E13F623FC63}" srcOrd="1" destOrd="0" presId="urn:microsoft.com/office/officeart/2005/8/layout/orgChart1"/>
    <dgm:cxn modelId="{F8CFA609-39A7-4F5C-873D-C3CD3814156A}" type="presParOf" srcId="{BE77FE65-37A7-4711-9793-237BB3DBE8B9}" destId="{A91F1BD0-D1B2-4291-B5B1-F4C4EC6F93C9}" srcOrd="1" destOrd="0" presId="urn:microsoft.com/office/officeart/2005/8/layout/orgChart1"/>
    <dgm:cxn modelId="{7CCE5D1F-27CD-496C-8258-D6A7F5312D47}" type="presParOf" srcId="{BE77FE65-37A7-4711-9793-237BB3DBE8B9}" destId="{ECBE71AF-9D66-45B2-A16F-A8B9FEEDEA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9DF98-70E8-4FD3-BA1B-193A6AD14BD5}">
      <dsp:nvSpPr>
        <dsp:cNvPr id="0" name=""/>
        <dsp:cNvSpPr/>
      </dsp:nvSpPr>
      <dsp:spPr>
        <a:xfrm>
          <a:off x="5174024" y="973582"/>
          <a:ext cx="203396" cy="89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070"/>
              </a:lnTo>
              <a:lnTo>
                <a:pt x="203396" y="8910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4362B-D711-4A45-9715-5819A484168D}">
      <dsp:nvSpPr>
        <dsp:cNvPr id="0" name=""/>
        <dsp:cNvSpPr/>
      </dsp:nvSpPr>
      <dsp:spPr>
        <a:xfrm>
          <a:off x="4970627" y="973582"/>
          <a:ext cx="203396" cy="891070"/>
        </a:xfrm>
        <a:custGeom>
          <a:avLst/>
          <a:gdLst/>
          <a:ahLst/>
          <a:cxnLst/>
          <a:rect l="0" t="0" r="0" b="0"/>
          <a:pathLst>
            <a:path>
              <a:moveTo>
                <a:pt x="203396" y="0"/>
              </a:moveTo>
              <a:lnTo>
                <a:pt x="203396" y="891070"/>
              </a:lnTo>
              <a:lnTo>
                <a:pt x="0" y="8910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DDAB2-94EE-47EE-B0B0-10FAD3110BB1}">
      <dsp:nvSpPr>
        <dsp:cNvPr id="0" name=""/>
        <dsp:cNvSpPr/>
      </dsp:nvSpPr>
      <dsp:spPr>
        <a:xfrm>
          <a:off x="7517926" y="3724277"/>
          <a:ext cx="203396" cy="89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070"/>
              </a:lnTo>
              <a:lnTo>
                <a:pt x="203396" y="8910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67A94-0678-435C-B180-B37267B95B74}">
      <dsp:nvSpPr>
        <dsp:cNvPr id="0" name=""/>
        <dsp:cNvSpPr/>
      </dsp:nvSpPr>
      <dsp:spPr>
        <a:xfrm>
          <a:off x="7314530" y="3724277"/>
          <a:ext cx="203396" cy="891070"/>
        </a:xfrm>
        <a:custGeom>
          <a:avLst/>
          <a:gdLst/>
          <a:ahLst/>
          <a:cxnLst/>
          <a:rect l="0" t="0" r="0" b="0"/>
          <a:pathLst>
            <a:path>
              <a:moveTo>
                <a:pt x="203396" y="0"/>
              </a:moveTo>
              <a:lnTo>
                <a:pt x="203396" y="891070"/>
              </a:lnTo>
              <a:lnTo>
                <a:pt x="0" y="8910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CB0-6D18-E849-8114-651EE5C8FFC1}">
      <dsp:nvSpPr>
        <dsp:cNvPr id="0" name=""/>
        <dsp:cNvSpPr/>
      </dsp:nvSpPr>
      <dsp:spPr>
        <a:xfrm>
          <a:off x="7517926" y="3724277"/>
          <a:ext cx="2343902" cy="178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744"/>
              </a:lnTo>
              <a:lnTo>
                <a:pt x="2343902" y="1578744"/>
              </a:lnTo>
              <a:lnTo>
                <a:pt x="2343902" y="1782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0555D-C78B-3F44-9331-2810EE7DCCFE}">
      <dsp:nvSpPr>
        <dsp:cNvPr id="0" name=""/>
        <dsp:cNvSpPr/>
      </dsp:nvSpPr>
      <dsp:spPr>
        <a:xfrm>
          <a:off x="7472206" y="3724277"/>
          <a:ext cx="91440" cy="178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2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4A5AF-BD3F-E84F-BCC8-6F1E0F30636E}">
      <dsp:nvSpPr>
        <dsp:cNvPr id="0" name=""/>
        <dsp:cNvSpPr/>
      </dsp:nvSpPr>
      <dsp:spPr>
        <a:xfrm>
          <a:off x="5174024" y="3724277"/>
          <a:ext cx="2343902" cy="1782140"/>
        </a:xfrm>
        <a:custGeom>
          <a:avLst/>
          <a:gdLst/>
          <a:ahLst/>
          <a:cxnLst/>
          <a:rect l="0" t="0" r="0" b="0"/>
          <a:pathLst>
            <a:path>
              <a:moveTo>
                <a:pt x="2343902" y="0"/>
              </a:moveTo>
              <a:lnTo>
                <a:pt x="2343902" y="1578744"/>
              </a:lnTo>
              <a:lnTo>
                <a:pt x="0" y="1578744"/>
              </a:lnTo>
              <a:lnTo>
                <a:pt x="0" y="1782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B7E7B-8331-4D0A-83CE-ABC92ED47CCF}">
      <dsp:nvSpPr>
        <dsp:cNvPr id="0" name=""/>
        <dsp:cNvSpPr/>
      </dsp:nvSpPr>
      <dsp:spPr>
        <a:xfrm>
          <a:off x="5174024" y="973582"/>
          <a:ext cx="2343902" cy="178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744"/>
              </a:lnTo>
              <a:lnTo>
                <a:pt x="2343902" y="1578744"/>
              </a:lnTo>
              <a:lnTo>
                <a:pt x="2343902" y="1782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B1B8A-2CF6-440C-A3D3-DAC343265F0B}">
      <dsp:nvSpPr>
        <dsp:cNvPr id="0" name=""/>
        <dsp:cNvSpPr/>
      </dsp:nvSpPr>
      <dsp:spPr>
        <a:xfrm>
          <a:off x="2830122" y="3724277"/>
          <a:ext cx="203396" cy="89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070"/>
              </a:lnTo>
              <a:lnTo>
                <a:pt x="203396" y="8910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01FFD-66CF-4C02-91F4-991D94511E93}">
      <dsp:nvSpPr>
        <dsp:cNvPr id="0" name=""/>
        <dsp:cNvSpPr/>
      </dsp:nvSpPr>
      <dsp:spPr>
        <a:xfrm>
          <a:off x="2626725" y="3724277"/>
          <a:ext cx="203396" cy="891070"/>
        </a:xfrm>
        <a:custGeom>
          <a:avLst/>
          <a:gdLst/>
          <a:ahLst/>
          <a:cxnLst/>
          <a:rect l="0" t="0" r="0" b="0"/>
          <a:pathLst>
            <a:path>
              <a:moveTo>
                <a:pt x="203396" y="0"/>
              </a:moveTo>
              <a:lnTo>
                <a:pt x="203396" y="891070"/>
              </a:lnTo>
              <a:lnTo>
                <a:pt x="0" y="8910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053EF-6E27-41AB-9D4F-03A92F5FF1BB}">
      <dsp:nvSpPr>
        <dsp:cNvPr id="0" name=""/>
        <dsp:cNvSpPr/>
      </dsp:nvSpPr>
      <dsp:spPr>
        <a:xfrm>
          <a:off x="2830122" y="973582"/>
          <a:ext cx="2343902" cy="1782140"/>
        </a:xfrm>
        <a:custGeom>
          <a:avLst/>
          <a:gdLst/>
          <a:ahLst/>
          <a:cxnLst/>
          <a:rect l="0" t="0" r="0" b="0"/>
          <a:pathLst>
            <a:path>
              <a:moveTo>
                <a:pt x="2343902" y="0"/>
              </a:moveTo>
              <a:lnTo>
                <a:pt x="2343902" y="1578744"/>
              </a:lnTo>
              <a:lnTo>
                <a:pt x="0" y="1578744"/>
              </a:lnTo>
              <a:lnTo>
                <a:pt x="0" y="1782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232A2-F710-4898-A16B-1EA3F9317DFF}">
      <dsp:nvSpPr>
        <dsp:cNvPr id="0" name=""/>
        <dsp:cNvSpPr/>
      </dsp:nvSpPr>
      <dsp:spPr>
        <a:xfrm>
          <a:off x="4205469" y="5027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國中畢業生</a:t>
          </a:r>
        </a:p>
      </dsp:txBody>
      <dsp:txXfrm>
        <a:off x="4205469" y="5027"/>
        <a:ext cx="1937109" cy="968554"/>
      </dsp:txXfrm>
    </dsp:sp>
    <dsp:sp modelId="{F84C9D1F-FAB9-4830-A072-DC1E674A47AE}">
      <dsp:nvSpPr>
        <dsp:cNvPr id="0" name=""/>
        <dsp:cNvSpPr/>
      </dsp:nvSpPr>
      <dsp:spPr>
        <a:xfrm>
          <a:off x="1861567" y="2755722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普通班</a:t>
          </a:r>
          <a:endParaRPr lang="en-US" altLang="zh-TW" sz="2400" b="1" i="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重點運動項目</a:t>
          </a:r>
        </a:p>
      </dsp:txBody>
      <dsp:txXfrm>
        <a:off x="1861567" y="2755722"/>
        <a:ext cx="1937109" cy="968554"/>
      </dsp:txXfrm>
    </dsp:sp>
    <dsp:sp modelId="{06F80677-8B80-40F7-AE94-BD79EE28C4A7}">
      <dsp:nvSpPr>
        <dsp:cNvPr id="0" name=""/>
        <dsp:cNvSpPr/>
      </dsp:nvSpPr>
      <dsp:spPr>
        <a:xfrm>
          <a:off x="689616" y="4131070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混合編班</a:t>
          </a:r>
        </a:p>
      </dsp:txBody>
      <dsp:txXfrm>
        <a:off x="689616" y="4131070"/>
        <a:ext cx="1937109" cy="968554"/>
      </dsp:txXfrm>
    </dsp:sp>
    <dsp:sp modelId="{35614207-6D2E-4806-BD8A-EBA4FFFA4A51}">
      <dsp:nvSpPr>
        <dsp:cNvPr id="0" name=""/>
        <dsp:cNvSpPr/>
      </dsp:nvSpPr>
      <dsp:spPr>
        <a:xfrm>
          <a:off x="3033518" y="4131070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40-40-50</a:t>
          </a:r>
          <a:endParaRPr lang="zh-TW" altLang="en-US" sz="2400" b="1" i="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3033518" y="4131070"/>
        <a:ext cx="1937109" cy="968554"/>
      </dsp:txXfrm>
    </dsp:sp>
    <dsp:sp modelId="{D241F28A-716F-4D2E-9B48-3A0A77D86CA5}">
      <dsp:nvSpPr>
        <dsp:cNvPr id="0" name=""/>
        <dsp:cNvSpPr/>
      </dsp:nvSpPr>
      <dsp:spPr>
        <a:xfrm>
          <a:off x="6549372" y="2755722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體育班</a:t>
          </a:r>
        </a:p>
      </dsp:txBody>
      <dsp:txXfrm>
        <a:off x="6549372" y="2755722"/>
        <a:ext cx="1937109" cy="968554"/>
      </dsp:txXfrm>
    </dsp:sp>
    <dsp:sp modelId="{79EBBAC5-7B9A-45A0-9962-CAFB1E55635D}">
      <dsp:nvSpPr>
        <dsp:cNvPr id="0" name=""/>
        <dsp:cNvSpPr/>
      </dsp:nvSpPr>
      <dsp:spPr>
        <a:xfrm>
          <a:off x="4205469" y="5506417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普通型</a:t>
          </a:r>
        </a:p>
      </dsp:txBody>
      <dsp:txXfrm>
        <a:off x="4205469" y="5506417"/>
        <a:ext cx="1937109" cy="968554"/>
      </dsp:txXfrm>
    </dsp:sp>
    <dsp:sp modelId="{80B0FC09-70DD-4B00-B8A1-0915B71CF02F}">
      <dsp:nvSpPr>
        <dsp:cNvPr id="0" name=""/>
        <dsp:cNvSpPr/>
      </dsp:nvSpPr>
      <dsp:spPr>
        <a:xfrm>
          <a:off x="6549372" y="5506417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技術型</a:t>
          </a:r>
        </a:p>
      </dsp:txBody>
      <dsp:txXfrm>
        <a:off x="6549372" y="5506417"/>
        <a:ext cx="1937109" cy="968554"/>
      </dsp:txXfrm>
    </dsp:sp>
    <dsp:sp modelId="{4D07B136-3BF5-4190-99FC-036E1485BBF7}">
      <dsp:nvSpPr>
        <dsp:cNvPr id="0" name=""/>
        <dsp:cNvSpPr/>
      </dsp:nvSpPr>
      <dsp:spPr>
        <a:xfrm>
          <a:off x="8893274" y="5506417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綜合型</a:t>
          </a:r>
        </a:p>
      </dsp:txBody>
      <dsp:txXfrm>
        <a:off x="8893274" y="5506417"/>
        <a:ext cx="1937109" cy="968554"/>
      </dsp:txXfrm>
    </dsp:sp>
    <dsp:sp modelId="{9ACDA474-5092-4F07-B142-7CE6906B8464}">
      <dsp:nvSpPr>
        <dsp:cNvPr id="0" name=""/>
        <dsp:cNvSpPr/>
      </dsp:nvSpPr>
      <dsp:spPr>
        <a:xfrm>
          <a:off x="5377420" y="4131070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集中成班</a:t>
          </a:r>
        </a:p>
      </dsp:txBody>
      <dsp:txXfrm>
        <a:off x="5377420" y="4131070"/>
        <a:ext cx="1937109" cy="968554"/>
      </dsp:txXfrm>
    </dsp:sp>
    <dsp:sp modelId="{155E587F-878F-4E0E-B48F-B3B754E87359}">
      <dsp:nvSpPr>
        <dsp:cNvPr id="0" name=""/>
        <dsp:cNvSpPr/>
      </dsp:nvSpPr>
      <dsp:spPr>
        <a:xfrm>
          <a:off x="7721323" y="4131070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60-60-60</a:t>
          </a:r>
          <a:endParaRPr lang="zh-TW" altLang="en-US" sz="2400" b="1" i="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7721323" y="4131070"/>
        <a:ext cx="1937109" cy="968554"/>
      </dsp:txXfrm>
    </dsp:sp>
    <dsp:sp modelId="{57395E6F-A8C4-4ECC-BE28-555F49008E73}">
      <dsp:nvSpPr>
        <dsp:cNvPr id="0" name=""/>
        <dsp:cNvSpPr/>
      </dsp:nvSpPr>
      <dsp:spPr>
        <a:xfrm>
          <a:off x="3033518" y="1380375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甄審</a:t>
          </a:r>
          <a:r>
            <a:rPr lang="en-US" altLang="zh-TW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甄試</a:t>
          </a:r>
        </a:p>
      </dsp:txBody>
      <dsp:txXfrm>
        <a:off x="3033518" y="1380375"/>
        <a:ext cx="1937109" cy="968554"/>
      </dsp:txXfrm>
    </dsp:sp>
    <dsp:sp modelId="{BA603D34-5DDC-4ACA-8774-579481221660}">
      <dsp:nvSpPr>
        <dsp:cNvPr id="0" name=""/>
        <dsp:cNvSpPr/>
      </dsp:nvSpPr>
      <dsp:spPr>
        <a:xfrm>
          <a:off x="5377420" y="1380375"/>
          <a:ext cx="1937109" cy="96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單科型</a:t>
          </a:r>
        </a:p>
      </dsp:txBody>
      <dsp:txXfrm>
        <a:off x="5377420" y="1380375"/>
        <a:ext cx="1937109" cy="968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259D2-243B-4A25-BAC7-AB3E59530BB6}">
      <dsp:nvSpPr>
        <dsp:cNvPr id="0" name=""/>
        <dsp:cNvSpPr/>
      </dsp:nvSpPr>
      <dsp:spPr>
        <a:xfrm>
          <a:off x="6120000" y="517735"/>
          <a:ext cx="1450847" cy="25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0"/>
              </a:lnTo>
              <a:lnTo>
                <a:pt x="1450847" y="125900"/>
              </a:lnTo>
              <a:lnTo>
                <a:pt x="1450847" y="2518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2AC18-124C-444A-8834-68DE8795640F}">
      <dsp:nvSpPr>
        <dsp:cNvPr id="0" name=""/>
        <dsp:cNvSpPr/>
      </dsp:nvSpPr>
      <dsp:spPr>
        <a:xfrm>
          <a:off x="10709355" y="2220383"/>
          <a:ext cx="179857" cy="3105533"/>
        </a:xfrm>
        <a:custGeom>
          <a:avLst/>
          <a:gdLst/>
          <a:ahLst/>
          <a:cxnLst/>
          <a:rect l="0" t="0" r="0" b="0"/>
          <a:pathLst>
            <a:path>
              <a:moveTo>
                <a:pt x="179857" y="0"/>
              </a:moveTo>
              <a:lnTo>
                <a:pt x="179857" y="3105533"/>
              </a:lnTo>
              <a:lnTo>
                <a:pt x="0" y="310553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F107C-A531-604B-A79C-41D6EC5D7373}">
      <dsp:nvSpPr>
        <dsp:cNvPr id="0" name=""/>
        <dsp:cNvSpPr/>
      </dsp:nvSpPr>
      <dsp:spPr>
        <a:xfrm>
          <a:off x="10709355" y="2220383"/>
          <a:ext cx="179857" cy="2254209"/>
        </a:xfrm>
        <a:custGeom>
          <a:avLst/>
          <a:gdLst/>
          <a:ahLst/>
          <a:cxnLst/>
          <a:rect l="0" t="0" r="0" b="0"/>
          <a:pathLst>
            <a:path>
              <a:moveTo>
                <a:pt x="179857" y="0"/>
              </a:moveTo>
              <a:lnTo>
                <a:pt x="179857" y="2254209"/>
              </a:lnTo>
              <a:lnTo>
                <a:pt x="0" y="225420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19090-FFD7-174A-B28D-C411574D21BA}">
      <dsp:nvSpPr>
        <dsp:cNvPr id="0" name=""/>
        <dsp:cNvSpPr/>
      </dsp:nvSpPr>
      <dsp:spPr>
        <a:xfrm>
          <a:off x="10709355" y="2220383"/>
          <a:ext cx="179857" cy="1402885"/>
        </a:xfrm>
        <a:custGeom>
          <a:avLst/>
          <a:gdLst/>
          <a:ahLst/>
          <a:cxnLst/>
          <a:rect l="0" t="0" r="0" b="0"/>
          <a:pathLst>
            <a:path>
              <a:moveTo>
                <a:pt x="179857" y="0"/>
              </a:moveTo>
              <a:lnTo>
                <a:pt x="179857" y="1402885"/>
              </a:lnTo>
              <a:lnTo>
                <a:pt x="0" y="140288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E14EE-033F-8142-8BAA-A395BB17B458}">
      <dsp:nvSpPr>
        <dsp:cNvPr id="0" name=""/>
        <dsp:cNvSpPr/>
      </dsp:nvSpPr>
      <dsp:spPr>
        <a:xfrm>
          <a:off x="10709355" y="2220383"/>
          <a:ext cx="179857" cy="551562"/>
        </a:xfrm>
        <a:custGeom>
          <a:avLst/>
          <a:gdLst/>
          <a:ahLst/>
          <a:cxnLst/>
          <a:rect l="0" t="0" r="0" b="0"/>
          <a:pathLst>
            <a:path>
              <a:moveTo>
                <a:pt x="179857" y="0"/>
              </a:moveTo>
              <a:lnTo>
                <a:pt x="179857" y="551562"/>
              </a:lnTo>
              <a:lnTo>
                <a:pt x="0" y="5515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FB168-15A5-4096-9653-2D169C192F5C}">
      <dsp:nvSpPr>
        <dsp:cNvPr id="0" name=""/>
        <dsp:cNvSpPr/>
      </dsp:nvSpPr>
      <dsp:spPr>
        <a:xfrm>
          <a:off x="6120000" y="1369059"/>
          <a:ext cx="4289593" cy="25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0"/>
              </a:lnTo>
              <a:lnTo>
                <a:pt x="4289593" y="125900"/>
              </a:lnTo>
              <a:lnTo>
                <a:pt x="4289593" y="2518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A2E37-497D-7043-B6BF-20C23F08F5EA}">
      <dsp:nvSpPr>
        <dsp:cNvPr id="0" name=""/>
        <dsp:cNvSpPr/>
      </dsp:nvSpPr>
      <dsp:spPr>
        <a:xfrm>
          <a:off x="7807659" y="2220383"/>
          <a:ext cx="125900" cy="2254209"/>
        </a:xfrm>
        <a:custGeom>
          <a:avLst/>
          <a:gdLst/>
          <a:ahLst/>
          <a:cxnLst/>
          <a:rect l="0" t="0" r="0" b="0"/>
          <a:pathLst>
            <a:path>
              <a:moveTo>
                <a:pt x="125900" y="0"/>
              </a:moveTo>
              <a:lnTo>
                <a:pt x="125900" y="2254209"/>
              </a:lnTo>
              <a:lnTo>
                <a:pt x="0" y="225420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5241E-3044-8C45-A888-AD90F8D3D35E}">
      <dsp:nvSpPr>
        <dsp:cNvPr id="0" name=""/>
        <dsp:cNvSpPr/>
      </dsp:nvSpPr>
      <dsp:spPr>
        <a:xfrm>
          <a:off x="7933559" y="2220383"/>
          <a:ext cx="125900" cy="1402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885"/>
              </a:lnTo>
              <a:lnTo>
                <a:pt x="125900" y="140288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95CE3-447B-A045-877F-7563D0073866}">
      <dsp:nvSpPr>
        <dsp:cNvPr id="0" name=""/>
        <dsp:cNvSpPr/>
      </dsp:nvSpPr>
      <dsp:spPr>
        <a:xfrm>
          <a:off x="7807659" y="2220383"/>
          <a:ext cx="125900" cy="1402885"/>
        </a:xfrm>
        <a:custGeom>
          <a:avLst/>
          <a:gdLst/>
          <a:ahLst/>
          <a:cxnLst/>
          <a:rect l="0" t="0" r="0" b="0"/>
          <a:pathLst>
            <a:path>
              <a:moveTo>
                <a:pt x="125900" y="0"/>
              </a:moveTo>
              <a:lnTo>
                <a:pt x="125900" y="1402885"/>
              </a:lnTo>
              <a:lnTo>
                <a:pt x="0" y="140288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ADB18-6E1D-DB4C-9279-045AC67E5D48}">
      <dsp:nvSpPr>
        <dsp:cNvPr id="0" name=""/>
        <dsp:cNvSpPr/>
      </dsp:nvSpPr>
      <dsp:spPr>
        <a:xfrm>
          <a:off x="7933559" y="2220383"/>
          <a:ext cx="125900" cy="551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562"/>
              </a:lnTo>
              <a:lnTo>
                <a:pt x="125900" y="5515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AD212-7184-0345-8BE7-3C471ED386EF}">
      <dsp:nvSpPr>
        <dsp:cNvPr id="0" name=""/>
        <dsp:cNvSpPr/>
      </dsp:nvSpPr>
      <dsp:spPr>
        <a:xfrm>
          <a:off x="7807659" y="2220383"/>
          <a:ext cx="125900" cy="551562"/>
        </a:xfrm>
        <a:custGeom>
          <a:avLst/>
          <a:gdLst/>
          <a:ahLst/>
          <a:cxnLst/>
          <a:rect l="0" t="0" r="0" b="0"/>
          <a:pathLst>
            <a:path>
              <a:moveTo>
                <a:pt x="125900" y="0"/>
              </a:moveTo>
              <a:lnTo>
                <a:pt x="125900" y="551562"/>
              </a:lnTo>
              <a:lnTo>
                <a:pt x="0" y="5515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C5F62-2BD5-4664-84A6-16AAEEC6B062}">
      <dsp:nvSpPr>
        <dsp:cNvPr id="0" name=""/>
        <dsp:cNvSpPr/>
      </dsp:nvSpPr>
      <dsp:spPr>
        <a:xfrm>
          <a:off x="6120000" y="1369059"/>
          <a:ext cx="1813559" cy="25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0"/>
              </a:lnTo>
              <a:lnTo>
                <a:pt x="1813559" y="125900"/>
              </a:lnTo>
              <a:lnTo>
                <a:pt x="1813559" y="2518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5CB2-E0E6-0A4D-A14D-4AE99AF231DA}">
      <dsp:nvSpPr>
        <dsp:cNvPr id="0" name=""/>
        <dsp:cNvSpPr/>
      </dsp:nvSpPr>
      <dsp:spPr>
        <a:xfrm>
          <a:off x="5031864" y="3071707"/>
          <a:ext cx="125900" cy="3105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533"/>
              </a:lnTo>
              <a:lnTo>
                <a:pt x="125900" y="310553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AB5D8-6812-484A-99A0-92A652B38B05}">
      <dsp:nvSpPr>
        <dsp:cNvPr id="0" name=""/>
        <dsp:cNvSpPr/>
      </dsp:nvSpPr>
      <dsp:spPr>
        <a:xfrm>
          <a:off x="4905964" y="3071707"/>
          <a:ext cx="125900" cy="3105533"/>
        </a:xfrm>
        <a:custGeom>
          <a:avLst/>
          <a:gdLst/>
          <a:ahLst/>
          <a:cxnLst/>
          <a:rect l="0" t="0" r="0" b="0"/>
          <a:pathLst>
            <a:path>
              <a:moveTo>
                <a:pt x="125900" y="0"/>
              </a:moveTo>
              <a:lnTo>
                <a:pt x="125900" y="3105533"/>
              </a:lnTo>
              <a:lnTo>
                <a:pt x="0" y="310553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4EA79-17F6-4A45-8C36-71B31B6643C8}">
      <dsp:nvSpPr>
        <dsp:cNvPr id="0" name=""/>
        <dsp:cNvSpPr/>
      </dsp:nvSpPr>
      <dsp:spPr>
        <a:xfrm>
          <a:off x="5031864" y="3071707"/>
          <a:ext cx="125900" cy="2254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209"/>
              </a:lnTo>
              <a:lnTo>
                <a:pt x="125900" y="225420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54-735D-40D7-9F2E-677579995D77}">
      <dsp:nvSpPr>
        <dsp:cNvPr id="0" name=""/>
        <dsp:cNvSpPr/>
      </dsp:nvSpPr>
      <dsp:spPr>
        <a:xfrm>
          <a:off x="4905964" y="3071707"/>
          <a:ext cx="125900" cy="2254209"/>
        </a:xfrm>
        <a:custGeom>
          <a:avLst/>
          <a:gdLst/>
          <a:ahLst/>
          <a:cxnLst/>
          <a:rect l="0" t="0" r="0" b="0"/>
          <a:pathLst>
            <a:path>
              <a:moveTo>
                <a:pt x="125900" y="0"/>
              </a:moveTo>
              <a:lnTo>
                <a:pt x="125900" y="2254209"/>
              </a:lnTo>
              <a:lnTo>
                <a:pt x="0" y="225420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85730-D821-4C01-9153-35A1317C2CD3}">
      <dsp:nvSpPr>
        <dsp:cNvPr id="0" name=""/>
        <dsp:cNvSpPr/>
      </dsp:nvSpPr>
      <dsp:spPr>
        <a:xfrm>
          <a:off x="5031864" y="3071707"/>
          <a:ext cx="125900" cy="1402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885"/>
              </a:lnTo>
              <a:lnTo>
                <a:pt x="125900" y="140288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44A0A-D80E-44BC-B7A3-B40A40B582EE}">
      <dsp:nvSpPr>
        <dsp:cNvPr id="0" name=""/>
        <dsp:cNvSpPr/>
      </dsp:nvSpPr>
      <dsp:spPr>
        <a:xfrm>
          <a:off x="4905964" y="3071707"/>
          <a:ext cx="125900" cy="1402885"/>
        </a:xfrm>
        <a:custGeom>
          <a:avLst/>
          <a:gdLst/>
          <a:ahLst/>
          <a:cxnLst/>
          <a:rect l="0" t="0" r="0" b="0"/>
          <a:pathLst>
            <a:path>
              <a:moveTo>
                <a:pt x="125900" y="0"/>
              </a:moveTo>
              <a:lnTo>
                <a:pt x="125900" y="1402885"/>
              </a:lnTo>
              <a:lnTo>
                <a:pt x="0" y="140288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30962-A70E-462A-9162-236B19B05C32}">
      <dsp:nvSpPr>
        <dsp:cNvPr id="0" name=""/>
        <dsp:cNvSpPr/>
      </dsp:nvSpPr>
      <dsp:spPr>
        <a:xfrm>
          <a:off x="5031864" y="3071707"/>
          <a:ext cx="125900" cy="551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562"/>
              </a:lnTo>
              <a:lnTo>
                <a:pt x="125900" y="5515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F9E52-AC7D-4610-996D-3F6199EF7236}">
      <dsp:nvSpPr>
        <dsp:cNvPr id="0" name=""/>
        <dsp:cNvSpPr/>
      </dsp:nvSpPr>
      <dsp:spPr>
        <a:xfrm>
          <a:off x="4905964" y="3071707"/>
          <a:ext cx="125900" cy="551562"/>
        </a:xfrm>
        <a:custGeom>
          <a:avLst/>
          <a:gdLst/>
          <a:ahLst/>
          <a:cxnLst/>
          <a:rect l="0" t="0" r="0" b="0"/>
          <a:pathLst>
            <a:path>
              <a:moveTo>
                <a:pt x="125900" y="0"/>
              </a:moveTo>
              <a:lnTo>
                <a:pt x="125900" y="551562"/>
              </a:lnTo>
              <a:lnTo>
                <a:pt x="0" y="5515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6D0CB-036E-4F4F-B969-02C3936C353F}">
      <dsp:nvSpPr>
        <dsp:cNvPr id="0" name=""/>
        <dsp:cNvSpPr/>
      </dsp:nvSpPr>
      <dsp:spPr>
        <a:xfrm>
          <a:off x="4306440" y="2220383"/>
          <a:ext cx="725423" cy="25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0"/>
              </a:lnTo>
              <a:lnTo>
                <a:pt x="725423" y="125900"/>
              </a:lnTo>
              <a:lnTo>
                <a:pt x="725423" y="25180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DCB6F-E539-44BD-81E4-2552F3C05DA8}">
      <dsp:nvSpPr>
        <dsp:cNvPr id="0" name=""/>
        <dsp:cNvSpPr/>
      </dsp:nvSpPr>
      <dsp:spPr>
        <a:xfrm>
          <a:off x="3581016" y="2220383"/>
          <a:ext cx="725423" cy="251800"/>
        </a:xfrm>
        <a:custGeom>
          <a:avLst/>
          <a:gdLst/>
          <a:ahLst/>
          <a:cxnLst/>
          <a:rect l="0" t="0" r="0" b="0"/>
          <a:pathLst>
            <a:path>
              <a:moveTo>
                <a:pt x="725423" y="0"/>
              </a:moveTo>
              <a:lnTo>
                <a:pt x="725423" y="125900"/>
              </a:lnTo>
              <a:lnTo>
                <a:pt x="0" y="125900"/>
              </a:lnTo>
              <a:lnTo>
                <a:pt x="0" y="25180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90716-53A7-4F33-A972-F5E540A8B034}">
      <dsp:nvSpPr>
        <dsp:cNvPr id="0" name=""/>
        <dsp:cNvSpPr/>
      </dsp:nvSpPr>
      <dsp:spPr>
        <a:xfrm>
          <a:off x="4306440" y="1369059"/>
          <a:ext cx="1813559" cy="251800"/>
        </a:xfrm>
        <a:custGeom>
          <a:avLst/>
          <a:gdLst/>
          <a:ahLst/>
          <a:cxnLst/>
          <a:rect l="0" t="0" r="0" b="0"/>
          <a:pathLst>
            <a:path>
              <a:moveTo>
                <a:pt x="1813559" y="0"/>
              </a:moveTo>
              <a:lnTo>
                <a:pt x="1813559" y="125900"/>
              </a:lnTo>
              <a:lnTo>
                <a:pt x="0" y="125900"/>
              </a:lnTo>
              <a:lnTo>
                <a:pt x="0" y="2518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61122-3A72-3546-8A70-B6D7AA4BE6C9}">
      <dsp:nvSpPr>
        <dsp:cNvPr id="0" name=""/>
        <dsp:cNvSpPr/>
      </dsp:nvSpPr>
      <dsp:spPr>
        <a:xfrm>
          <a:off x="1350787" y="2220383"/>
          <a:ext cx="179857" cy="1402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885"/>
              </a:lnTo>
              <a:lnTo>
                <a:pt x="179857" y="140288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F9CEE-B9F1-FC46-B878-91DAC81CB69A}">
      <dsp:nvSpPr>
        <dsp:cNvPr id="0" name=""/>
        <dsp:cNvSpPr/>
      </dsp:nvSpPr>
      <dsp:spPr>
        <a:xfrm>
          <a:off x="1350787" y="2220383"/>
          <a:ext cx="179857" cy="551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562"/>
              </a:lnTo>
              <a:lnTo>
                <a:pt x="179857" y="5515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F8BBA-FC6B-4C05-B226-871BCFB60355}">
      <dsp:nvSpPr>
        <dsp:cNvPr id="0" name=""/>
        <dsp:cNvSpPr/>
      </dsp:nvSpPr>
      <dsp:spPr>
        <a:xfrm>
          <a:off x="1830406" y="1369059"/>
          <a:ext cx="4289593" cy="251800"/>
        </a:xfrm>
        <a:custGeom>
          <a:avLst/>
          <a:gdLst/>
          <a:ahLst/>
          <a:cxnLst/>
          <a:rect l="0" t="0" r="0" b="0"/>
          <a:pathLst>
            <a:path>
              <a:moveTo>
                <a:pt x="4289593" y="0"/>
              </a:moveTo>
              <a:lnTo>
                <a:pt x="4289593" y="125900"/>
              </a:lnTo>
              <a:lnTo>
                <a:pt x="0" y="125900"/>
              </a:lnTo>
              <a:lnTo>
                <a:pt x="0" y="2518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C3EB8-E99F-46D9-8320-E130050C9BCB}">
      <dsp:nvSpPr>
        <dsp:cNvPr id="0" name=""/>
        <dsp:cNvSpPr/>
      </dsp:nvSpPr>
      <dsp:spPr>
        <a:xfrm>
          <a:off x="6074280" y="517735"/>
          <a:ext cx="91440" cy="2518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C7297-87EE-4DBA-B69D-DE6F66216A90}">
      <dsp:nvSpPr>
        <dsp:cNvPr id="0" name=""/>
        <dsp:cNvSpPr/>
      </dsp:nvSpPr>
      <dsp:spPr>
        <a:xfrm>
          <a:off x="4669152" y="517735"/>
          <a:ext cx="1450847" cy="251800"/>
        </a:xfrm>
        <a:custGeom>
          <a:avLst/>
          <a:gdLst/>
          <a:ahLst/>
          <a:cxnLst/>
          <a:rect l="0" t="0" r="0" b="0"/>
          <a:pathLst>
            <a:path>
              <a:moveTo>
                <a:pt x="1450847" y="0"/>
              </a:moveTo>
              <a:lnTo>
                <a:pt x="1450847" y="125900"/>
              </a:lnTo>
              <a:lnTo>
                <a:pt x="0" y="125900"/>
              </a:lnTo>
              <a:lnTo>
                <a:pt x="0" y="2518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AB3C9-DDF8-1B4E-B496-F6DF7F47B180}">
      <dsp:nvSpPr>
        <dsp:cNvPr id="0" name=""/>
        <dsp:cNvSpPr/>
      </dsp:nvSpPr>
      <dsp:spPr>
        <a:xfrm>
          <a:off x="5256325" y="2996"/>
          <a:ext cx="1727348" cy="514739"/>
        </a:xfrm>
        <a:prstGeom prst="rect">
          <a:avLst/>
        </a:prstGeom>
        <a:solidFill>
          <a:srgbClr val="FF0000"/>
        </a:solidFill>
        <a:ln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/>
            <a:t>高中體育班</a:t>
          </a:r>
        </a:p>
      </dsp:txBody>
      <dsp:txXfrm>
        <a:off x="5256325" y="2996"/>
        <a:ext cx="1727348" cy="514739"/>
      </dsp:txXfrm>
    </dsp:sp>
    <dsp:sp modelId="{79EBBAC5-7B9A-45A0-9962-CAFB1E55635D}">
      <dsp:nvSpPr>
        <dsp:cNvPr id="0" name=""/>
        <dsp:cNvSpPr/>
      </dsp:nvSpPr>
      <dsp:spPr>
        <a:xfrm>
          <a:off x="4069628" y="769535"/>
          <a:ext cx="1199047" cy="599523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普通型</a:t>
          </a:r>
        </a:p>
      </dsp:txBody>
      <dsp:txXfrm>
        <a:off x="4069628" y="769535"/>
        <a:ext cx="1199047" cy="599523"/>
      </dsp:txXfrm>
    </dsp:sp>
    <dsp:sp modelId="{80B0FC09-70DD-4B00-B8A1-0915B71CF02F}">
      <dsp:nvSpPr>
        <dsp:cNvPr id="0" name=""/>
        <dsp:cNvSpPr/>
      </dsp:nvSpPr>
      <dsp:spPr>
        <a:xfrm>
          <a:off x="5520476" y="769535"/>
          <a:ext cx="1199047" cy="599523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技術型</a:t>
          </a:r>
        </a:p>
      </dsp:txBody>
      <dsp:txXfrm>
        <a:off x="5520476" y="769535"/>
        <a:ext cx="1199047" cy="599523"/>
      </dsp:txXfrm>
    </dsp:sp>
    <dsp:sp modelId="{EDA8C958-6834-4561-9199-D2D6CA3394F0}">
      <dsp:nvSpPr>
        <dsp:cNvPr id="0" name=""/>
        <dsp:cNvSpPr/>
      </dsp:nvSpPr>
      <dsp:spPr>
        <a:xfrm>
          <a:off x="1230882" y="1620859"/>
          <a:ext cx="1199047" cy="59952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>
              <a:ln>
                <a:solidFill>
                  <a:schemeClr val="bg1"/>
                </a:solidFill>
              </a:ln>
              <a:solidFill>
                <a:schemeClr val="tx1"/>
              </a:solidFill>
            </a:rPr>
            <a:t>部定課程</a:t>
          </a:r>
          <a:endParaRPr lang="zh-TW" altLang="en-US" sz="1800" kern="1200" dirty="0">
            <a:ln>
              <a:solidFill>
                <a:schemeClr val="bg1"/>
              </a:solidFill>
            </a:ln>
            <a:solidFill>
              <a:schemeClr val="tx1"/>
            </a:solidFill>
          </a:endParaRPr>
        </a:p>
      </dsp:txBody>
      <dsp:txXfrm>
        <a:off x="1230882" y="1620859"/>
        <a:ext cx="1199047" cy="599523"/>
      </dsp:txXfrm>
    </dsp:sp>
    <dsp:sp modelId="{1388214D-C4C3-423D-8FCD-172051525E1E}">
      <dsp:nvSpPr>
        <dsp:cNvPr id="0" name=""/>
        <dsp:cNvSpPr/>
      </dsp:nvSpPr>
      <dsp:spPr>
        <a:xfrm>
          <a:off x="1530644" y="2472183"/>
          <a:ext cx="1199047" cy="599523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一般科目</a:t>
          </a:r>
        </a:p>
      </dsp:txBody>
      <dsp:txXfrm>
        <a:off x="1530644" y="2472183"/>
        <a:ext cx="1199047" cy="599523"/>
      </dsp:txXfrm>
    </dsp:sp>
    <dsp:sp modelId="{ED7651A5-B80E-4955-99DD-A8F96373E3BF}">
      <dsp:nvSpPr>
        <dsp:cNvPr id="0" name=""/>
        <dsp:cNvSpPr/>
      </dsp:nvSpPr>
      <dsp:spPr>
        <a:xfrm>
          <a:off x="1530644" y="3323507"/>
          <a:ext cx="1199047" cy="599523"/>
        </a:xfrm>
        <a:prstGeom prst="rect">
          <a:avLst/>
        </a:prstGeom>
        <a:solidFill>
          <a:srgbClr val="FF0000"/>
        </a:solidFill>
        <a:ln w="63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>
              <a:ln>
                <a:solidFill>
                  <a:schemeClr val="bg1"/>
                </a:solidFill>
              </a:ln>
            </a:rPr>
            <a:t>體育專業</a:t>
          </a:r>
          <a:endParaRPr lang="en-US" altLang="zh-TW" sz="1800" kern="1200" dirty="0">
            <a:ln>
              <a:solidFill>
                <a:schemeClr val="bg1"/>
              </a:solidFill>
            </a:ln>
          </a:endParaRPr>
        </a:p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>
              <a:ln>
                <a:solidFill>
                  <a:schemeClr val="bg1"/>
                </a:solidFill>
              </a:ln>
            </a:rPr>
            <a:t>科目</a:t>
          </a:r>
        </a:p>
      </dsp:txBody>
      <dsp:txXfrm>
        <a:off x="1530644" y="3323507"/>
        <a:ext cx="1199047" cy="599523"/>
      </dsp:txXfrm>
    </dsp:sp>
    <dsp:sp modelId="{E0CF0EF6-7DA5-4569-9529-4D752E1D65B6}">
      <dsp:nvSpPr>
        <dsp:cNvPr id="0" name=""/>
        <dsp:cNvSpPr/>
      </dsp:nvSpPr>
      <dsp:spPr>
        <a:xfrm>
          <a:off x="3706916" y="1620859"/>
          <a:ext cx="1199047" cy="59952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校訂課程</a:t>
          </a:r>
        </a:p>
      </dsp:txBody>
      <dsp:txXfrm>
        <a:off x="3706916" y="1620859"/>
        <a:ext cx="1199047" cy="599523"/>
      </dsp:txXfrm>
    </dsp:sp>
    <dsp:sp modelId="{D537EFFA-0771-42BE-AEB6-EA2E8D0BF597}">
      <dsp:nvSpPr>
        <dsp:cNvPr id="0" name=""/>
        <dsp:cNvSpPr/>
      </dsp:nvSpPr>
      <dsp:spPr>
        <a:xfrm>
          <a:off x="2981492" y="2472183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校訂必修</a:t>
          </a:r>
        </a:p>
      </dsp:txBody>
      <dsp:txXfrm>
        <a:off x="2981492" y="2472183"/>
        <a:ext cx="1199047" cy="599523"/>
      </dsp:txXfrm>
    </dsp:sp>
    <dsp:sp modelId="{AC7ED868-E1BC-44BD-86CB-9FF4085C2BF5}">
      <dsp:nvSpPr>
        <dsp:cNvPr id="0" name=""/>
        <dsp:cNvSpPr/>
      </dsp:nvSpPr>
      <dsp:spPr>
        <a:xfrm>
          <a:off x="4432340" y="2472183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校訂選修</a:t>
          </a:r>
        </a:p>
      </dsp:txBody>
      <dsp:txXfrm>
        <a:off x="4432340" y="2472183"/>
        <a:ext cx="1199047" cy="599523"/>
      </dsp:txXfrm>
    </dsp:sp>
    <dsp:sp modelId="{C131F705-DA07-40D1-A91E-75C2E047BCC4}">
      <dsp:nvSpPr>
        <dsp:cNvPr id="0" name=""/>
        <dsp:cNvSpPr/>
      </dsp:nvSpPr>
      <dsp:spPr>
        <a:xfrm>
          <a:off x="3706916" y="3323507"/>
          <a:ext cx="1199047" cy="599523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加深加廣</a:t>
          </a:r>
          <a:endParaRPr lang="en-US" altLang="zh-TW" sz="1800" kern="1200" dirty="0"/>
        </a:p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選修</a:t>
          </a:r>
        </a:p>
      </dsp:txBody>
      <dsp:txXfrm>
        <a:off x="3706916" y="3323507"/>
        <a:ext cx="1199047" cy="599523"/>
      </dsp:txXfrm>
    </dsp:sp>
    <dsp:sp modelId="{F2678B94-60D7-4DA2-A7D8-8A7691513D88}">
      <dsp:nvSpPr>
        <dsp:cNvPr id="0" name=""/>
        <dsp:cNvSpPr/>
      </dsp:nvSpPr>
      <dsp:spPr>
        <a:xfrm>
          <a:off x="5157764" y="3323507"/>
          <a:ext cx="1199047" cy="599523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補強性選修</a:t>
          </a:r>
        </a:p>
      </dsp:txBody>
      <dsp:txXfrm>
        <a:off x="5157764" y="3323507"/>
        <a:ext cx="1199047" cy="599523"/>
      </dsp:txXfrm>
    </dsp:sp>
    <dsp:sp modelId="{3C86B3A5-5561-4C1F-8D45-D34F5FCCA019}">
      <dsp:nvSpPr>
        <dsp:cNvPr id="0" name=""/>
        <dsp:cNvSpPr/>
      </dsp:nvSpPr>
      <dsp:spPr>
        <a:xfrm>
          <a:off x="3706916" y="4174831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多元選修</a:t>
          </a:r>
        </a:p>
      </dsp:txBody>
      <dsp:txXfrm>
        <a:off x="3706916" y="4174831"/>
        <a:ext cx="1199047" cy="599523"/>
      </dsp:txXfrm>
    </dsp:sp>
    <dsp:sp modelId="{B3B9E912-8BBC-4ECB-95B1-D4715D736FA9}">
      <dsp:nvSpPr>
        <dsp:cNvPr id="0" name=""/>
        <dsp:cNvSpPr/>
      </dsp:nvSpPr>
      <dsp:spPr>
        <a:xfrm>
          <a:off x="5157764" y="4174831"/>
          <a:ext cx="1199047" cy="599523"/>
        </a:xfrm>
        <a:prstGeom prst="rect">
          <a:avLst/>
        </a:prstGeom>
        <a:solidFill>
          <a:srgbClr val="FF0000"/>
        </a:solidFill>
        <a:ln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>
              <a:ln>
                <a:solidFill>
                  <a:schemeClr val="bg1"/>
                </a:solidFill>
              </a:ln>
            </a:rPr>
            <a:t>特殊需求</a:t>
          </a:r>
          <a:endParaRPr lang="en-US" altLang="zh-TW" sz="1800" kern="1200" dirty="0">
            <a:ln>
              <a:solidFill>
                <a:schemeClr val="bg1"/>
              </a:solidFill>
            </a:ln>
          </a:endParaRPr>
        </a:p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>
              <a:ln>
                <a:solidFill>
                  <a:schemeClr val="bg1"/>
                </a:solidFill>
              </a:ln>
            </a:rPr>
            <a:t>領域課程</a:t>
          </a:r>
        </a:p>
      </dsp:txBody>
      <dsp:txXfrm>
        <a:off x="5157764" y="4174831"/>
        <a:ext cx="1199047" cy="599523"/>
      </dsp:txXfrm>
    </dsp:sp>
    <dsp:sp modelId="{23F2B320-3548-45C5-9A26-DBCF5BA016D9}">
      <dsp:nvSpPr>
        <dsp:cNvPr id="0" name=""/>
        <dsp:cNvSpPr/>
      </dsp:nvSpPr>
      <dsp:spPr>
        <a:xfrm>
          <a:off x="3706916" y="5026155"/>
          <a:ext cx="1199047" cy="599523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專業科目</a:t>
          </a:r>
        </a:p>
      </dsp:txBody>
      <dsp:txXfrm>
        <a:off x="3706916" y="5026155"/>
        <a:ext cx="1199047" cy="599523"/>
      </dsp:txXfrm>
    </dsp:sp>
    <dsp:sp modelId="{33F7FBBA-3687-4A94-970C-44EB354F1C1D}">
      <dsp:nvSpPr>
        <dsp:cNvPr id="0" name=""/>
        <dsp:cNvSpPr/>
      </dsp:nvSpPr>
      <dsp:spPr>
        <a:xfrm>
          <a:off x="5157764" y="5026155"/>
          <a:ext cx="1199047" cy="599523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專精科目</a:t>
          </a:r>
        </a:p>
      </dsp:txBody>
      <dsp:txXfrm>
        <a:off x="5157764" y="5026155"/>
        <a:ext cx="1199047" cy="599523"/>
      </dsp:txXfrm>
    </dsp:sp>
    <dsp:sp modelId="{B81658E4-4895-4295-8952-E99C5A5F03B6}">
      <dsp:nvSpPr>
        <dsp:cNvPr id="0" name=""/>
        <dsp:cNvSpPr/>
      </dsp:nvSpPr>
      <dsp:spPr>
        <a:xfrm>
          <a:off x="3706916" y="5877479"/>
          <a:ext cx="1199047" cy="599523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實習科目</a:t>
          </a:r>
        </a:p>
      </dsp:txBody>
      <dsp:txXfrm>
        <a:off x="3706916" y="5877479"/>
        <a:ext cx="1199047" cy="599523"/>
      </dsp:txXfrm>
    </dsp:sp>
    <dsp:sp modelId="{97DC0D81-E735-0048-BFD6-C8B9F1178890}">
      <dsp:nvSpPr>
        <dsp:cNvPr id="0" name=""/>
        <dsp:cNvSpPr/>
      </dsp:nvSpPr>
      <dsp:spPr>
        <a:xfrm>
          <a:off x="5157764" y="5877479"/>
          <a:ext cx="1198784" cy="599523"/>
        </a:xfrm>
        <a:prstGeom prst="rect">
          <a:avLst/>
        </a:prstGeom>
        <a:solidFill>
          <a:srgbClr val="FF0000"/>
        </a:solidFill>
        <a:ln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>
              <a:ln>
                <a:solidFill>
                  <a:schemeClr val="bg1"/>
                </a:solidFill>
              </a:ln>
            </a:rPr>
            <a:t>競技運動</a:t>
          </a:r>
          <a:endParaRPr lang="en-US" altLang="zh-TW" sz="1800" kern="1200" dirty="0">
            <a:ln>
              <a:solidFill>
                <a:schemeClr val="bg1"/>
              </a:solidFill>
            </a:ln>
          </a:endParaRPr>
        </a:p>
        <a:p>
          <a:pPr lvl="0" algn="ctr" defTabSz="800100" hangingPunct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>
              <a:ln>
                <a:solidFill>
                  <a:schemeClr val="bg1"/>
                </a:solidFill>
              </a:ln>
            </a:rPr>
            <a:t>綜合訓練</a:t>
          </a:r>
        </a:p>
      </dsp:txBody>
      <dsp:txXfrm>
        <a:off x="5157764" y="5877479"/>
        <a:ext cx="1198784" cy="599523"/>
      </dsp:txXfrm>
    </dsp:sp>
    <dsp:sp modelId="{59D97BBF-F871-4B29-81D7-C49E0010A914}">
      <dsp:nvSpPr>
        <dsp:cNvPr id="0" name=""/>
        <dsp:cNvSpPr/>
      </dsp:nvSpPr>
      <dsp:spPr>
        <a:xfrm>
          <a:off x="7334035" y="1620859"/>
          <a:ext cx="1199047" cy="59952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團體活動</a:t>
          </a:r>
        </a:p>
      </dsp:txBody>
      <dsp:txXfrm>
        <a:off x="7334035" y="1620859"/>
        <a:ext cx="1199047" cy="599523"/>
      </dsp:txXfrm>
    </dsp:sp>
    <dsp:sp modelId="{B4D58D78-8381-40E3-BA72-CAFFE9F8FEAD}">
      <dsp:nvSpPr>
        <dsp:cNvPr id="0" name=""/>
        <dsp:cNvSpPr/>
      </dsp:nvSpPr>
      <dsp:spPr>
        <a:xfrm>
          <a:off x="6608611" y="2472183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班級活動</a:t>
          </a:r>
        </a:p>
      </dsp:txBody>
      <dsp:txXfrm>
        <a:off x="6608611" y="2472183"/>
        <a:ext cx="1199047" cy="599523"/>
      </dsp:txXfrm>
    </dsp:sp>
    <dsp:sp modelId="{9F58030D-4A5F-4713-B016-F82722958F42}">
      <dsp:nvSpPr>
        <dsp:cNvPr id="0" name=""/>
        <dsp:cNvSpPr/>
      </dsp:nvSpPr>
      <dsp:spPr>
        <a:xfrm>
          <a:off x="8059459" y="2472183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社團活動</a:t>
          </a:r>
        </a:p>
      </dsp:txBody>
      <dsp:txXfrm>
        <a:off x="8059459" y="2472183"/>
        <a:ext cx="1199047" cy="599523"/>
      </dsp:txXfrm>
    </dsp:sp>
    <dsp:sp modelId="{F9D7CA14-573B-40E5-AA85-9C89DDDF401B}">
      <dsp:nvSpPr>
        <dsp:cNvPr id="0" name=""/>
        <dsp:cNvSpPr/>
      </dsp:nvSpPr>
      <dsp:spPr>
        <a:xfrm>
          <a:off x="6608611" y="3323507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學生自治</a:t>
          </a:r>
          <a:endParaRPr lang="en-US" altLang="zh-TW" sz="1800" kern="1200" dirty="0"/>
        </a:p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活動</a:t>
          </a:r>
        </a:p>
      </dsp:txBody>
      <dsp:txXfrm>
        <a:off x="6608611" y="3323507"/>
        <a:ext cx="1199047" cy="599523"/>
      </dsp:txXfrm>
    </dsp:sp>
    <dsp:sp modelId="{063FC0A2-C274-4F08-92AA-6AF754980FB8}">
      <dsp:nvSpPr>
        <dsp:cNvPr id="0" name=""/>
        <dsp:cNvSpPr/>
      </dsp:nvSpPr>
      <dsp:spPr>
        <a:xfrm>
          <a:off x="8059459" y="3323507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學生服務</a:t>
          </a:r>
          <a:endParaRPr lang="en-US" altLang="zh-TW" sz="1800" kern="1200" dirty="0"/>
        </a:p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學習活動</a:t>
          </a:r>
        </a:p>
      </dsp:txBody>
      <dsp:txXfrm>
        <a:off x="8059459" y="3323507"/>
        <a:ext cx="1199047" cy="599523"/>
      </dsp:txXfrm>
    </dsp:sp>
    <dsp:sp modelId="{2F157510-FCF1-42E8-9C9A-D01731FBEF9C}">
      <dsp:nvSpPr>
        <dsp:cNvPr id="0" name=""/>
        <dsp:cNvSpPr/>
      </dsp:nvSpPr>
      <dsp:spPr>
        <a:xfrm>
          <a:off x="6608611" y="4174831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週會</a:t>
          </a:r>
          <a:r>
            <a:rPr lang="en-US" altLang="zh-TW" sz="1800" kern="1200" dirty="0"/>
            <a:t>/</a:t>
          </a:r>
          <a:r>
            <a:rPr lang="zh-TW" altLang="en-US" sz="1800" kern="1200" dirty="0"/>
            <a:t>講座</a:t>
          </a:r>
        </a:p>
      </dsp:txBody>
      <dsp:txXfrm>
        <a:off x="6608611" y="4174831"/>
        <a:ext cx="1199047" cy="599523"/>
      </dsp:txXfrm>
    </dsp:sp>
    <dsp:sp modelId="{93CD0FA3-ACAA-4AD7-949D-723A33F0D4A5}">
      <dsp:nvSpPr>
        <dsp:cNvPr id="0" name=""/>
        <dsp:cNvSpPr/>
      </dsp:nvSpPr>
      <dsp:spPr>
        <a:xfrm>
          <a:off x="9810069" y="1620859"/>
          <a:ext cx="1199047" cy="59952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彈性學習</a:t>
          </a:r>
        </a:p>
      </dsp:txBody>
      <dsp:txXfrm>
        <a:off x="9810069" y="1620859"/>
        <a:ext cx="1199047" cy="599523"/>
      </dsp:txXfrm>
    </dsp:sp>
    <dsp:sp modelId="{94E627BD-EDED-4D1D-83DB-A0CA7CE6A17D}">
      <dsp:nvSpPr>
        <dsp:cNvPr id="0" name=""/>
        <dsp:cNvSpPr/>
      </dsp:nvSpPr>
      <dsp:spPr>
        <a:xfrm>
          <a:off x="9510307" y="2472183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自主學習</a:t>
          </a:r>
        </a:p>
      </dsp:txBody>
      <dsp:txXfrm>
        <a:off x="9510307" y="2472183"/>
        <a:ext cx="1199047" cy="599523"/>
      </dsp:txXfrm>
    </dsp:sp>
    <dsp:sp modelId="{38D3CE06-AE00-4934-86F6-98CEA846BDAB}">
      <dsp:nvSpPr>
        <dsp:cNvPr id="0" name=""/>
        <dsp:cNvSpPr/>
      </dsp:nvSpPr>
      <dsp:spPr>
        <a:xfrm>
          <a:off x="9510307" y="3323507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選手培訓</a:t>
          </a:r>
        </a:p>
      </dsp:txBody>
      <dsp:txXfrm>
        <a:off x="9510307" y="3323507"/>
        <a:ext cx="1199047" cy="599523"/>
      </dsp:txXfrm>
    </dsp:sp>
    <dsp:sp modelId="{C04F4522-57AC-42C2-A88F-F4B9B99EE3F6}">
      <dsp:nvSpPr>
        <dsp:cNvPr id="0" name=""/>
        <dsp:cNvSpPr/>
      </dsp:nvSpPr>
      <dsp:spPr>
        <a:xfrm>
          <a:off x="9510307" y="4174831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充實</a:t>
          </a:r>
          <a:r>
            <a:rPr lang="en-US" altLang="zh-TW" sz="1800" kern="1200" dirty="0"/>
            <a:t>/</a:t>
          </a:r>
          <a:r>
            <a:rPr lang="zh-TW" altLang="en-US" sz="1800" kern="1200" dirty="0"/>
            <a:t>補強</a:t>
          </a:r>
          <a:endParaRPr lang="en-US" altLang="zh-TW" sz="1800" kern="1200" dirty="0"/>
        </a:p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性教學</a:t>
          </a:r>
        </a:p>
      </dsp:txBody>
      <dsp:txXfrm>
        <a:off x="9510307" y="4174831"/>
        <a:ext cx="1199047" cy="599523"/>
      </dsp:txXfrm>
    </dsp:sp>
    <dsp:sp modelId="{C5260A38-9DC2-4176-BE96-C899F46A720E}">
      <dsp:nvSpPr>
        <dsp:cNvPr id="0" name=""/>
        <dsp:cNvSpPr/>
      </dsp:nvSpPr>
      <dsp:spPr>
        <a:xfrm>
          <a:off x="9510307" y="5026155"/>
          <a:ext cx="1199047" cy="5995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學校特色</a:t>
          </a:r>
          <a:endParaRPr lang="en-US" altLang="zh-TW" sz="1800" kern="1200" dirty="0"/>
        </a:p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活動</a:t>
          </a:r>
        </a:p>
      </dsp:txBody>
      <dsp:txXfrm>
        <a:off x="9510307" y="5026155"/>
        <a:ext cx="1199047" cy="599523"/>
      </dsp:txXfrm>
    </dsp:sp>
    <dsp:sp modelId="{4D07B136-3BF5-4190-99FC-036E1485BBF7}">
      <dsp:nvSpPr>
        <dsp:cNvPr id="0" name=""/>
        <dsp:cNvSpPr/>
      </dsp:nvSpPr>
      <dsp:spPr>
        <a:xfrm>
          <a:off x="6971323" y="769535"/>
          <a:ext cx="1199047" cy="599523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hangingPunct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/>
            <a:t>綜合型</a:t>
          </a:r>
        </a:p>
      </dsp:txBody>
      <dsp:txXfrm>
        <a:off x="6971323" y="769535"/>
        <a:ext cx="1199047" cy="599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10EF-C16F-4D78-878F-B8883DF9B311}">
      <dsp:nvSpPr>
        <dsp:cNvPr id="0" name=""/>
        <dsp:cNvSpPr/>
      </dsp:nvSpPr>
      <dsp:spPr>
        <a:xfrm>
          <a:off x="5752590" y="547613"/>
          <a:ext cx="898727" cy="610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767"/>
              </a:lnTo>
              <a:lnTo>
                <a:pt x="898727" y="6107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3A869-A7BF-0B4C-BBD3-DBC1C6B01CF9}">
      <dsp:nvSpPr>
        <dsp:cNvPr id="0" name=""/>
        <dsp:cNvSpPr/>
      </dsp:nvSpPr>
      <dsp:spPr>
        <a:xfrm>
          <a:off x="4846965" y="547613"/>
          <a:ext cx="905624" cy="603547"/>
        </a:xfrm>
        <a:custGeom>
          <a:avLst/>
          <a:gdLst/>
          <a:ahLst/>
          <a:cxnLst/>
          <a:rect l="0" t="0" r="0" b="0"/>
          <a:pathLst>
            <a:path>
              <a:moveTo>
                <a:pt x="905624" y="0"/>
              </a:moveTo>
              <a:lnTo>
                <a:pt x="905624" y="603547"/>
              </a:lnTo>
              <a:lnTo>
                <a:pt x="0" y="6035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49B9F-0D99-CA47-A7A4-AA00F9DF2676}">
      <dsp:nvSpPr>
        <dsp:cNvPr id="0" name=""/>
        <dsp:cNvSpPr/>
      </dsp:nvSpPr>
      <dsp:spPr>
        <a:xfrm>
          <a:off x="9827467" y="2415377"/>
          <a:ext cx="269999" cy="2637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171"/>
              </a:lnTo>
              <a:lnTo>
                <a:pt x="269999" y="26371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066C6-712D-1844-ABDB-FE0E2B2E570D}">
      <dsp:nvSpPr>
        <dsp:cNvPr id="0" name=""/>
        <dsp:cNvSpPr/>
      </dsp:nvSpPr>
      <dsp:spPr>
        <a:xfrm>
          <a:off x="9827467" y="2415377"/>
          <a:ext cx="269999" cy="1922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869"/>
              </a:lnTo>
              <a:lnTo>
                <a:pt x="269999" y="19228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049D5-C6EE-054F-AF23-A9118F3E4357}">
      <dsp:nvSpPr>
        <dsp:cNvPr id="0" name=""/>
        <dsp:cNvSpPr/>
      </dsp:nvSpPr>
      <dsp:spPr>
        <a:xfrm>
          <a:off x="9827467" y="2415377"/>
          <a:ext cx="269999" cy="1208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8567"/>
              </a:lnTo>
              <a:lnTo>
                <a:pt x="269999" y="12085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FCA63-4E5E-5644-BE82-FE5CF4267E4C}">
      <dsp:nvSpPr>
        <dsp:cNvPr id="0" name=""/>
        <dsp:cNvSpPr/>
      </dsp:nvSpPr>
      <dsp:spPr>
        <a:xfrm>
          <a:off x="9827467" y="2415377"/>
          <a:ext cx="269999" cy="476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342"/>
              </a:lnTo>
              <a:lnTo>
                <a:pt x="269999" y="476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1265F-14EC-F748-A519-683AD98C4C57}">
      <dsp:nvSpPr>
        <dsp:cNvPr id="0" name=""/>
        <dsp:cNvSpPr/>
      </dsp:nvSpPr>
      <dsp:spPr>
        <a:xfrm>
          <a:off x="5752590" y="547613"/>
          <a:ext cx="4794875" cy="132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593"/>
              </a:lnTo>
              <a:lnTo>
                <a:pt x="4794875" y="1169593"/>
              </a:lnTo>
              <a:lnTo>
                <a:pt x="4794875" y="132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89002-18DB-41E3-A339-61AE6080E9F9}">
      <dsp:nvSpPr>
        <dsp:cNvPr id="0" name=""/>
        <dsp:cNvSpPr/>
      </dsp:nvSpPr>
      <dsp:spPr>
        <a:xfrm>
          <a:off x="7562720" y="3165526"/>
          <a:ext cx="298634" cy="449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457"/>
              </a:lnTo>
              <a:lnTo>
                <a:pt x="298634" y="4494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33C34-3C59-4723-9E4F-2ECE740FFD17}">
      <dsp:nvSpPr>
        <dsp:cNvPr id="0" name=""/>
        <dsp:cNvSpPr/>
      </dsp:nvSpPr>
      <dsp:spPr>
        <a:xfrm>
          <a:off x="8165000" y="2415377"/>
          <a:ext cx="91440" cy="202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5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78512-144E-4788-A446-080BD686A13C}">
      <dsp:nvSpPr>
        <dsp:cNvPr id="0" name=""/>
        <dsp:cNvSpPr/>
      </dsp:nvSpPr>
      <dsp:spPr>
        <a:xfrm>
          <a:off x="5752590" y="547613"/>
          <a:ext cx="2458130" cy="132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593"/>
              </a:lnTo>
              <a:lnTo>
                <a:pt x="2458130" y="1169593"/>
              </a:lnTo>
              <a:lnTo>
                <a:pt x="2458130" y="132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2E854-BB45-F94D-8ADD-7B621548B476}">
      <dsp:nvSpPr>
        <dsp:cNvPr id="0" name=""/>
        <dsp:cNvSpPr/>
      </dsp:nvSpPr>
      <dsp:spPr>
        <a:xfrm>
          <a:off x="4887253" y="2415377"/>
          <a:ext cx="377806" cy="476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342"/>
              </a:lnTo>
              <a:lnTo>
                <a:pt x="377806" y="476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17D21-C327-594A-8323-024C2149DCA7}">
      <dsp:nvSpPr>
        <dsp:cNvPr id="0" name=""/>
        <dsp:cNvSpPr/>
      </dsp:nvSpPr>
      <dsp:spPr>
        <a:xfrm>
          <a:off x="5705629" y="547613"/>
          <a:ext cx="91440" cy="1320151"/>
        </a:xfrm>
        <a:custGeom>
          <a:avLst/>
          <a:gdLst/>
          <a:ahLst/>
          <a:cxnLst/>
          <a:rect l="0" t="0" r="0" b="0"/>
          <a:pathLst>
            <a:path>
              <a:moveTo>
                <a:pt x="46960" y="0"/>
              </a:moveTo>
              <a:lnTo>
                <a:pt x="46960" y="1169593"/>
              </a:lnTo>
              <a:lnTo>
                <a:pt x="45720" y="1169593"/>
              </a:lnTo>
              <a:lnTo>
                <a:pt x="45720" y="132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D9DB9-D404-3A4C-A8C2-427B809BC482}">
      <dsp:nvSpPr>
        <dsp:cNvPr id="0" name=""/>
        <dsp:cNvSpPr/>
      </dsp:nvSpPr>
      <dsp:spPr>
        <a:xfrm>
          <a:off x="3045297" y="3888790"/>
          <a:ext cx="242999" cy="449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457"/>
              </a:lnTo>
              <a:lnTo>
                <a:pt x="242999" y="4494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6B8C0-8890-4448-9E18-7A65CD1361D3}">
      <dsp:nvSpPr>
        <dsp:cNvPr id="0" name=""/>
        <dsp:cNvSpPr/>
      </dsp:nvSpPr>
      <dsp:spPr>
        <a:xfrm>
          <a:off x="2613299" y="2415377"/>
          <a:ext cx="269999" cy="119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606"/>
              </a:lnTo>
              <a:lnTo>
                <a:pt x="269999" y="11996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0EBD2-F7D4-EF49-A064-DD61C6136A1F}">
      <dsp:nvSpPr>
        <dsp:cNvPr id="0" name=""/>
        <dsp:cNvSpPr/>
      </dsp:nvSpPr>
      <dsp:spPr>
        <a:xfrm>
          <a:off x="2613299" y="2415377"/>
          <a:ext cx="269999" cy="476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342"/>
              </a:lnTo>
              <a:lnTo>
                <a:pt x="269999" y="476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FD647-9691-2D49-989A-B0D373CA0A72}">
      <dsp:nvSpPr>
        <dsp:cNvPr id="0" name=""/>
        <dsp:cNvSpPr/>
      </dsp:nvSpPr>
      <dsp:spPr>
        <a:xfrm>
          <a:off x="3333296" y="547613"/>
          <a:ext cx="2419293" cy="1320151"/>
        </a:xfrm>
        <a:custGeom>
          <a:avLst/>
          <a:gdLst/>
          <a:ahLst/>
          <a:cxnLst/>
          <a:rect l="0" t="0" r="0" b="0"/>
          <a:pathLst>
            <a:path>
              <a:moveTo>
                <a:pt x="2419293" y="0"/>
              </a:moveTo>
              <a:lnTo>
                <a:pt x="2419293" y="1169593"/>
              </a:lnTo>
              <a:lnTo>
                <a:pt x="0" y="1169593"/>
              </a:lnTo>
              <a:lnTo>
                <a:pt x="0" y="132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407E4-3779-CA4C-86EA-E31E629D2AF7}">
      <dsp:nvSpPr>
        <dsp:cNvPr id="0" name=""/>
        <dsp:cNvSpPr/>
      </dsp:nvSpPr>
      <dsp:spPr>
        <a:xfrm>
          <a:off x="216024" y="2415377"/>
          <a:ext cx="251099" cy="3356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176"/>
              </a:lnTo>
              <a:lnTo>
                <a:pt x="251099" y="33561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F5A9F-21D8-7142-B2A1-8B972780AB69}">
      <dsp:nvSpPr>
        <dsp:cNvPr id="0" name=""/>
        <dsp:cNvSpPr/>
      </dsp:nvSpPr>
      <dsp:spPr>
        <a:xfrm>
          <a:off x="573087" y="4612054"/>
          <a:ext cx="186949" cy="43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186"/>
              </a:lnTo>
              <a:lnTo>
                <a:pt x="186949" y="4381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9947C-C2EB-1B48-986D-69953CACC2CF}">
      <dsp:nvSpPr>
        <dsp:cNvPr id="0" name=""/>
        <dsp:cNvSpPr/>
      </dsp:nvSpPr>
      <dsp:spPr>
        <a:xfrm>
          <a:off x="216024" y="2415377"/>
          <a:ext cx="195063" cy="1922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869"/>
              </a:lnTo>
              <a:lnTo>
                <a:pt x="195063" y="19228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A7E23-9B05-4244-9DBC-D0B3F861DC61}">
      <dsp:nvSpPr>
        <dsp:cNvPr id="0" name=""/>
        <dsp:cNvSpPr/>
      </dsp:nvSpPr>
      <dsp:spPr>
        <a:xfrm>
          <a:off x="216024" y="2415377"/>
          <a:ext cx="195063" cy="119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606"/>
              </a:lnTo>
              <a:lnTo>
                <a:pt x="195063" y="11996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795CF-5A8C-ED45-B862-B23DEA7C7B25}">
      <dsp:nvSpPr>
        <dsp:cNvPr id="0" name=""/>
        <dsp:cNvSpPr/>
      </dsp:nvSpPr>
      <dsp:spPr>
        <a:xfrm>
          <a:off x="216024" y="2415377"/>
          <a:ext cx="195063" cy="476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342"/>
              </a:lnTo>
              <a:lnTo>
                <a:pt x="195063" y="476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3AF07-F463-464A-B200-FFC592F1B41E}">
      <dsp:nvSpPr>
        <dsp:cNvPr id="0" name=""/>
        <dsp:cNvSpPr/>
      </dsp:nvSpPr>
      <dsp:spPr>
        <a:xfrm>
          <a:off x="1080120" y="547613"/>
          <a:ext cx="4672469" cy="1320151"/>
        </a:xfrm>
        <a:custGeom>
          <a:avLst/>
          <a:gdLst/>
          <a:ahLst/>
          <a:cxnLst/>
          <a:rect l="0" t="0" r="0" b="0"/>
          <a:pathLst>
            <a:path>
              <a:moveTo>
                <a:pt x="4672469" y="0"/>
              </a:moveTo>
              <a:lnTo>
                <a:pt x="4672469" y="1169593"/>
              </a:lnTo>
              <a:lnTo>
                <a:pt x="0" y="1169593"/>
              </a:lnTo>
              <a:lnTo>
                <a:pt x="0" y="1320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0CD2D-9942-2948-871E-04C8B60D18E8}">
      <dsp:nvSpPr>
        <dsp:cNvPr id="0" name=""/>
        <dsp:cNvSpPr/>
      </dsp:nvSpPr>
      <dsp:spPr>
        <a:xfrm>
          <a:off x="4868853" y="0"/>
          <a:ext cx="1767472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高中體育班</a:t>
          </a:r>
        </a:p>
      </dsp:txBody>
      <dsp:txXfrm>
        <a:off x="4868853" y="0"/>
        <a:ext cx="1767472" cy="547613"/>
      </dsp:txXfrm>
    </dsp:sp>
    <dsp:sp modelId="{3F678C96-F40E-DB4E-B7D6-F6348DC26573}">
      <dsp:nvSpPr>
        <dsp:cNvPr id="0" name=""/>
        <dsp:cNvSpPr/>
      </dsp:nvSpPr>
      <dsp:spPr>
        <a:xfrm>
          <a:off x="0" y="1867764"/>
          <a:ext cx="2160241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學科能力測驗</a:t>
          </a:r>
          <a:endParaRPr lang="zh-TW" altLang="en-US" sz="2400" b="1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0" y="1867764"/>
        <a:ext cx="2160241" cy="547613"/>
      </dsp:txXfrm>
    </dsp:sp>
    <dsp:sp modelId="{D4974A38-0F23-4E4B-9BA0-2773583BFCE1}">
      <dsp:nvSpPr>
        <dsp:cNvPr id="0" name=""/>
        <dsp:cNvSpPr/>
      </dsp:nvSpPr>
      <dsp:spPr>
        <a:xfrm>
          <a:off x="411087" y="2617913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繁星推薦</a:t>
          </a:r>
          <a:endParaRPr kumimoji="1" lang="en-US" altLang="zh-TW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411087" y="2617913"/>
        <a:ext cx="1619998" cy="547613"/>
      </dsp:txXfrm>
    </dsp:sp>
    <dsp:sp modelId="{A8FD4CCC-39B6-F847-BECE-C0B338BB1CD9}">
      <dsp:nvSpPr>
        <dsp:cNvPr id="0" name=""/>
        <dsp:cNvSpPr/>
      </dsp:nvSpPr>
      <dsp:spPr>
        <a:xfrm>
          <a:off x="411087" y="3341177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400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個人申請</a:t>
          </a:r>
          <a:endParaRPr kumimoji="1" lang="en-US" altLang="zh-TW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411087" y="3341177"/>
        <a:ext cx="1619998" cy="547613"/>
      </dsp:txXfrm>
    </dsp:sp>
    <dsp:sp modelId="{5A24FBFC-E532-4A48-BB16-3BD54BF96042}">
      <dsp:nvSpPr>
        <dsp:cNvPr id="0" name=""/>
        <dsp:cNvSpPr/>
      </dsp:nvSpPr>
      <dsp:spPr>
        <a:xfrm>
          <a:off x="411087" y="4064440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獨立招生</a:t>
          </a:r>
          <a:endParaRPr kumimoji="1" lang="en-US" altLang="zh-TW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411087" y="4064440"/>
        <a:ext cx="1619998" cy="547613"/>
      </dsp:txXfrm>
    </dsp:sp>
    <dsp:sp modelId="{DD0C41A0-6CF2-624C-ABD1-505D0DBABFD0}">
      <dsp:nvSpPr>
        <dsp:cNvPr id="0" name=""/>
        <dsp:cNvSpPr/>
      </dsp:nvSpPr>
      <dsp:spPr>
        <a:xfrm>
          <a:off x="760036" y="4776434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i="0" kern="1200" dirty="0"/>
            <a:t>術科考試</a:t>
          </a:r>
          <a:endParaRPr lang="zh-TW" altLang="en-US" sz="2400" kern="1200" dirty="0"/>
        </a:p>
      </dsp:txBody>
      <dsp:txXfrm>
        <a:off x="760036" y="4776434"/>
        <a:ext cx="1619998" cy="547613"/>
      </dsp:txXfrm>
    </dsp:sp>
    <dsp:sp modelId="{C1834891-55D5-E74E-ACF6-C8F108EE9510}">
      <dsp:nvSpPr>
        <dsp:cNvPr id="0" name=""/>
        <dsp:cNvSpPr/>
      </dsp:nvSpPr>
      <dsp:spPr>
        <a:xfrm>
          <a:off x="467123" y="5497747"/>
          <a:ext cx="2520002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ROTC</a:t>
          </a:r>
          <a:r>
            <a:rPr kumimoji="1"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儲備軍官團</a:t>
          </a:r>
          <a:endParaRPr kumimoji="1" lang="en-US" altLang="zh-TW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467123" y="5497747"/>
        <a:ext cx="2520002" cy="547613"/>
      </dsp:txXfrm>
    </dsp:sp>
    <dsp:sp modelId="{EC0438B2-C365-0145-A3E6-1C6DAF7F21B9}">
      <dsp:nvSpPr>
        <dsp:cNvPr id="0" name=""/>
        <dsp:cNvSpPr/>
      </dsp:nvSpPr>
      <dsp:spPr>
        <a:xfrm>
          <a:off x="2433299" y="1867764"/>
          <a:ext cx="1799993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保送考試</a:t>
          </a:r>
          <a:endParaRPr kumimoji="1" lang="en-US" altLang="zh-TW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2433299" y="1867764"/>
        <a:ext cx="1799993" cy="547613"/>
      </dsp:txXfrm>
    </dsp:sp>
    <dsp:sp modelId="{E98AA592-9C43-5344-B5C8-E7284A8F7953}">
      <dsp:nvSpPr>
        <dsp:cNvPr id="0" name=""/>
        <dsp:cNvSpPr/>
      </dsp:nvSpPr>
      <dsp:spPr>
        <a:xfrm>
          <a:off x="2883298" y="2617913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甄審</a:t>
          </a:r>
          <a:endParaRPr kumimoji="1" lang="en-US" altLang="zh-TW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2883298" y="2617913"/>
        <a:ext cx="1619998" cy="547613"/>
      </dsp:txXfrm>
    </dsp:sp>
    <dsp:sp modelId="{D3A9EFF1-51D8-6943-BAA7-AB81A0842813}">
      <dsp:nvSpPr>
        <dsp:cNvPr id="0" name=""/>
        <dsp:cNvSpPr/>
      </dsp:nvSpPr>
      <dsp:spPr>
        <a:xfrm>
          <a:off x="2883298" y="3341177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甄試</a:t>
          </a:r>
          <a:endParaRPr kumimoji="1" lang="en-US" altLang="zh-TW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2883298" y="3341177"/>
        <a:ext cx="1619998" cy="547613"/>
      </dsp:txXfrm>
    </dsp:sp>
    <dsp:sp modelId="{90C4067E-A5CA-D146-86AB-F11142FE295E}">
      <dsp:nvSpPr>
        <dsp:cNvPr id="0" name=""/>
        <dsp:cNvSpPr/>
      </dsp:nvSpPr>
      <dsp:spPr>
        <a:xfrm>
          <a:off x="3288297" y="4064440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i="0" kern="1200" dirty="0"/>
            <a:t>術科考試</a:t>
          </a:r>
          <a:endParaRPr kumimoji="1" lang="en-US" altLang="zh-TW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3288297" y="4064440"/>
        <a:ext cx="1619998" cy="547613"/>
      </dsp:txXfrm>
    </dsp:sp>
    <dsp:sp modelId="{24A6CADC-51ED-4D43-A37A-4BFF2A90D3C3}">
      <dsp:nvSpPr>
        <dsp:cNvPr id="0" name=""/>
        <dsp:cNvSpPr/>
      </dsp:nvSpPr>
      <dsp:spPr>
        <a:xfrm>
          <a:off x="4671228" y="1867764"/>
          <a:ext cx="2160241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大學指定考科</a:t>
          </a:r>
          <a:endParaRPr lang="zh-TW" altLang="en-US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4671228" y="1867764"/>
        <a:ext cx="2160241" cy="547613"/>
      </dsp:txXfrm>
    </dsp:sp>
    <dsp:sp modelId="{BB74C9CC-048F-4543-B2D3-6C158CFED981}">
      <dsp:nvSpPr>
        <dsp:cNvPr id="0" name=""/>
        <dsp:cNvSpPr/>
      </dsp:nvSpPr>
      <dsp:spPr>
        <a:xfrm>
          <a:off x="5265059" y="2617913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考試分發</a:t>
          </a:r>
          <a:endParaRPr lang="zh-TW" altLang="en-US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5265059" y="2617913"/>
        <a:ext cx="1619998" cy="547613"/>
      </dsp:txXfrm>
    </dsp:sp>
    <dsp:sp modelId="{A0D623CF-15FC-4C3B-B6A5-132758BEACC1}">
      <dsp:nvSpPr>
        <dsp:cNvPr id="0" name=""/>
        <dsp:cNvSpPr/>
      </dsp:nvSpPr>
      <dsp:spPr>
        <a:xfrm>
          <a:off x="7130721" y="1867764"/>
          <a:ext cx="2159997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四技二專統測</a:t>
          </a:r>
          <a:endParaRPr lang="zh-TW" altLang="en-US" sz="2400" kern="1200" dirty="0"/>
        </a:p>
      </dsp:txBody>
      <dsp:txXfrm>
        <a:off x="7130721" y="1867764"/>
        <a:ext cx="2159997" cy="547613"/>
      </dsp:txXfrm>
    </dsp:sp>
    <dsp:sp modelId="{3AADA461-47F5-4173-A5C2-93F3A1F8EC5C}">
      <dsp:nvSpPr>
        <dsp:cNvPr id="0" name=""/>
        <dsp:cNvSpPr/>
      </dsp:nvSpPr>
      <dsp:spPr>
        <a:xfrm>
          <a:off x="7400721" y="2617913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1">
          <a:noAutofit/>
        </a:bodyPr>
        <a:lstStyle/>
        <a:p>
          <a:pPr lvl="0" algn="ctr" defTabSz="111125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科大獨招</a:t>
          </a:r>
          <a:endParaRPr lang="zh-TW" altLang="en-US" sz="2500" b="1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7400721" y="2617913"/>
        <a:ext cx="1619998" cy="547613"/>
      </dsp:txXfrm>
    </dsp:sp>
    <dsp:sp modelId="{FC61D260-4DAD-4D28-88E4-EAD4E3A281BC}">
      <dsp:nvSpPr>
        <dsp:cNvPr id="0" name=""/>
        <dsp:cNvSpPr/>
      </dsp:nvSpPr>
      <dsp:spPr>
        <a:xfrm>
          <a:off x="7861355" y="3341177"/>
          <a:ext cx="1433880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1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0" i="0" kern="1200" dirty="0"/>
            <a:t>術科考試</a:t>
          </a:r>
          <a:endParaRPr lang="zh-TW" altLang="en-US" sz="2500" b="1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7861355" y="3341177"/>
        <a:ext cx="1433880" cy="547613"/>
      </dsp:txXfrm>
    </dsp:sp>
    <dsp:sp modelId="{65CDE837-56D7-3949-84C9-1F6E3ACD971B}">
      <dsp:nvSpPr>
        <dsp:cNvPr id="0" name=""/>
        <dsp:cNvSpPr/>
      </dsp:nvSpPr>
      <dsp:spPr>
        <a:xfrm>
          <a:off x="9647468" y="1867764"/>
          <a:ext cx="1799993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軍警校</a:t>
          </a:r>
          <a:endParaRPr lang="zh-TW" altLang="en-US" sz="2400" kern="1200" dirty="0"/>
        </a:p>
      </dsp:txBody>
      <dsp:txXfrm>
        <a:off x="9647468" y="1867764"/>
        <a:ext cx="1799993" cy="547613"/>
      </dsp:txXfrm>
    </dsp:sp>
    <dsp:sp modelId="{931F16EB-BF28-6942-97D4-300D64F69DE7}">
      <dsp:nvSpPr>
        <dsp:cNvPr id="0" name=""/>
        <dsp:cNvSpPr/>
      </dsp:nvSpPr>
      <dsp:spPr>
        <a:xfrm>
          <a:off x="10097466" y="2617913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i="0" kern="1200" dirty="0"/>
            <a:t>登記入學</a:t>
          </a:r>
          <a:endParaRPr lang="zh-TW" altLang="en-US" sz="2400" kern="1200" dirty="0"/>
        </a:p>
      </dsp:txBody>
      <dsp:txXfrm>
        <a:off x="10097466" y="2617913"/>
        <a:ext cx="1619998" cy="547613"/>
      </dsp:txXfrm>
    </dsp:sp>
    <dsp:sp modelId="{80F94D8D-49CA-9748-B031-2394750915BE}">
      <dsp:nvSpPr>
        <dsp:cNvPr id="0" name=""/>
        <dsp:cNvSpPr/>
      </dsp:nvSpPr>
      <dsp:spPr>
        <a:xfrm>
          <a:off x="10097466" y="3350138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i="0" kern="1200" dirty="0"/>
            <a:t>學校推薦</a:t>
          </a:r>
          <a:endParaRPr lang="en-US" altLang="zh-TW" sz="2400" b="0" i="0" kern="1200" dirty="0"/>
        </a:p>
      </dsp:txBody>
      <dsp:txXfrm>
        <a:off x="10097466" y="3350138"/>
        <a:ext cx="1619998" cy="547613"/>
      </dsp:txXfrm>
    </dsp:sp>
    <dsp:sp modelId="{2C6E28C2-4066-CA43-9897-3DE667FA6C1F}">
      <dsp:nvSpPr>
        <dsp:cNvPr id="0" name=""/>
        <dsp:cNvSpPr/>
      </dsp:nvSpPr>
      <dsp:spPr>
        <a:xfrm>
          <a:off x="10097466" y="4064440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i="0" kern="1200" dirty="0"/>
            <a:t>個人申請</a:t>
          </a:r>
          <a:endParaRPr lang="en-US" altLang="zh-TW" sz="2400" b="0" i="0" kern="1200" dirty="0"/>
        </a:p>
      </dsp:txBody>
      <dsp:txXfrm>
        <a:off x="10097466" y="4064440"/>
        <a:ext cx="1619998" cy="547613"/>
      </dsp:txXfrm>
    </dsp:sp>
    <dsp:sp modelId="{E6BFB79E-4772-A243-AB12-EA7B43F760F2}">
      <dsp:nvSpPr>
        <dsp:cNvPr id="0" name=""/>
        <dsp:cNvSpPr/>
      </dsp:nvSpPr>
      <dsp:spPr>
        <a:xfrm>
          <a:off x="10097466" y="4778742"/>
          <a:ext cx="1619998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0" i="0" kern="1200" dirty="0"/>
            <a:t>統測入學</a:t>
          </a:r>
          <a:endParaRPr lang="zh-TW" altLang="en-US" sz="2400" kern="1200" dirty="0"/>
        </a:p>
      </dsp:txBody>
      <dsp:txXfrm>
        <a:off x="10097466" y="4778742"/>
        <a:ext cx="1619998" cy="547613"/>
      </dsp:txXfrm>
    </dsp:sp>
    <dsp:sp modelId="{ED2133D5-1062-954F-8711-EB744D197F9D}">
      <dsp:nvSpPr>
        <dsp:cNvPr id="0" name=""/>
        <dsp:cNvSpPr/>
      </dsp:nvSpPr>
      <dsp:spPr>
        <a:xfrm>
          <a:off x="3163101" y="877354"/>
          <a:ext cx="1683863" cy="54761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 hangingPunct="0">
            <a:lnSpc>
              <a:spcPts val="288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特殊選才</a:t>
          </a:r>
          <a:endParaRPr lang="zh-TW" altLang="en-US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3163101" y="877354"/>
        <a:ext cx="1683863" cy="547613"/>
      </dsp:txXfrm>
    </dsp:sp>
    <dsp:sp modelId="{02A476A6-C7B6-47EC-BFA5-0F708A92164C}">
      <dsp:nvSpPr>
        <dsp:cNvPr id="0" name=""/>
        <dsp:cNvSpPr/>
      </dsp:nvSpPr>
      <dsp:spPr>
        <a:xfrm>
          <a:off x="6651317" y="884573"/>
          <a:ext cx="2245155" cy="5476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英語聽力測驗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51317" y="884573"/>
        <a:ext cx="2245155" cy="547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98612-BFF3-4DB6-8A59-FD4209284575}" type="datetimeFigureOut">
              <a:rPr lang="zh-TW" altLang="en-US" smtClean="0"/>
              <a:t>2020/12/2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498F1-B527-476C-95E5-C514DF53DC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150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CE029B-DD79-0143-A4AE-ED785F78A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16F922B-908A-ED40-8C6D-F5F7D1314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B7AA33-B18E-9144-8E94-4C579F13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298479-5B3C-AE46-B917-B9879540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4D3336-F227-494A-B631-1E548C20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165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3796E1-BB37-2747-BFF6-4931B904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9D2A1AF-C27A-9A47-B675-D6A3784D4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51EC41-2538-A046-AAA8-591B4FC9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BA10C9-1FC5-1740-9621-C82876B4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E26B8B-CC5A-2C40-8F5E-69C3CE90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982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732B333-E178-164F-937F-028CEB858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0D9622-A250-C349-9AF9-BC3065D6F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177F95-1A0C-4541-A6A1-EF0E846F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3D5A9E-28C8-B64A-A96B-CF98A21D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9B7C90-9674-5749-BA9B-ACC5DF36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412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6DD734-C407-AE4D-9D22-E75A9D84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15D560-47F2-F442-907B-4EEAF673D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0000"/>
          </a:xfrm>
        </p:spPr>
        <p:txBody>
          <a:bodyPr/>
          <a:lstStyle>
            <a:lvl1pPr algn="just">
              <a:spcBef>
                <a:spcPts val="600"/>
              </a:spcBef>
              <a:defRPr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kumimoji="1" lang="zh-TW" altLang="en-US" dirty="0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DC87EE-CB99-0E4E-9201-188DE9E8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1699E8-6BBD-4D4E-B2AC-035CAB59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5BB881-12A8-4742-9FE6-53C096B8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6367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51A439-869D-A64E-96EA-90E87B3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DD9545C-2CC9-0B45-85C6-0E929891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738F76-8188-D644-A1FB-E96D6E00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77114E-CC9F-6B4A-899F-A0688905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7FA71A-70F0-4748-898F-FD5DEE0A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338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C5358C-3CE2-8F4F-91B8-AA8BE1F3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06E63A-D76D-CF4C-BAFA-98381B9D3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1033349-F72A-014B-94B4-40E03AAFB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802618E-2C8B-2047-9E11-98F60B79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D4AD9B-8A12-F14D-AF9E-39492313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895775-3AB9-6F40-908B-14375CAC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4671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147393-053D-E44C-9B26-111772FB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AF2729-951A-9B48-839C-0217A30E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1662011-37E6-8B46-9627-60ECFFD47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7F12395-CF4B-FF44-9879-72479909F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05E3F2A-A9B1-1D46-8BB1-EF967C0D8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568951F-6775-D340-ADF9-995E7104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C3E8449-A4D4-C24C-923B-530A53FF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3BF9B01-1AAA-3C41-A9F6-67B2972A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900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F8AE0E-98A3-5F40-9126-52898727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5C9DD97-3D84-B64B-BE42-FDD26B58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C56EE5-0D38-9F47-8B21-B07F2042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BCAB7D-E3C3-B94C-BEC1-06AF8B0B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745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BD491ED-0FB4-8E4A-8AD7-7D35DABB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40A691A-1C31-9744-96B5-26C9A5B0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7D15BA-7CA6-0745-983F-FD862494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7151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4B4B88-3173-3B4D-9DF2-B66AF8EF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436864-5871-8947-8CDB-C6E61AF33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0842B48-EC60-F945-8B99-E63298B3E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6E90D82-37BB-9847-91E5-96029F0A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B0DB8F-84D4-4F45-9D01-051DC0DD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391F8C-A72B-6A4B-97D6-9B159A50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3475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C61C96-4283-C64C-A4B5-B717C731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098D388-50F2-344B-80CF-782D98825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FED9D69-B628-C54C-A0D0-6AA29FE54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AD09BF7-D190-1C44-8411-04787DE6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01B787-B07A-BE48-9133-EB620B30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B8C7688-9B84-BA4D-81D1-475A74F2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34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F5AD3E5-6A78-0144-B779-E1A0FE4E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422FFD-D611-4248-A050-9F2DF081B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 dirty="0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AB135B-3866-7F4F-BEEA-B72593EE7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1BA9-4049-294E-8344-61E158D26924}" type="datetimeFigureOut">
              <a:rPr kumimoji="1" lang="zh-TW" altLang="en-US" smtClean="0"/>
              <a:t>2020/12/2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E4E687-1AFB-1949-83B4-ECFE349C3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C6B13E-7E66-C644-A914-5675EE657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5C72D-F7E1-BD40-86C6-B66ABFAB45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335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0">
        <a:lnSpc>
          <a:spcPts val="4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class.perdc.ntnu.edu.tw/Welcome/Inde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class.perdc.ntnu.edu.tw/Welcome/Inde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4F6DBD-7F2F-434D-85E2-C5F4F19BD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0415"/>
            <a:ext cx="9360000" cy="28800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b="1" dirty="0" smtClean="0"/>
              <a:t>110</a:t>
            </a:r>
            <a:r>
              <a:rPr lang="zh-TW" altLang="en-US" b="1" dirty="0" smtClean="0"/>
              <a:t>年</a:t>
            </a:r>
            <a:r>
              <a:rPr lang="zh-TW" altLang="en-US" b="1" dirty="0"/>
              <a:t>國中畢業生適性入學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b="1" dirty="0"/>
              <a:t>體育</a:t>
            </a:r>
            <a:r>
              <a:rPr lang="zh-TW" altLang="en-US" b="1" dirty="0"/>
              <a:t>專長學生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升學管道與課程介紹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90C67CE-108C-E645-90B8-A75129705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0776"/>
            <a:ext cx="9000000" cy="720000"/>
          </a:xfrm>
        </p:spPr>
        <p:txBody>
          <a:bodyPr>
            <a:normAutofit/>
          </a:bodyPr>
          <a:lstStyle/>
          <a:p>
            <a:pPr algn="r"/>
            <a:r>
              <a:rPr lang="zh-TW" altLang="zh-TW" sz="2800" b="1" dirty="0"/>
              <a:t>臺北市立大理高中</a:t>
            </a:r>
            <a:r>
              <a:rPr lang="en-US" altLang="zh-TW" sz="2800" b="1" dirty="0"/>
              <a:t>  </a:t>
            </a:r>
            <a:r>
              <a:rPr lang="zh-TW" altLang="zh-TW" sz="2800" b="1" dirty="0"/>
              <a:t>楊廣銓</a:t>
            </a:r>
            <a:r>
              <a:rPr lang="zh-TW" altLang="zh-TW" sz="2800" b="1" dirty="0">
                <a:effectLst/>
              </a:rPr>
              <a:t> </a:t>
            </a:r>
            <a:r>
              <a:rPr lang="zh-TW" altLang="en-US" sz="2800" b="1" dirty="0">
                <a:effectLst/>
              </a:rPr>
              <a:t>校長</a:t>
            </a:r>
            <a:endParaRPr kumimoji="1"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68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7BEAFA-CDFA-B64A-AAD2-5B1C7B6A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結語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1BC000-6E40-0F4C-9834-D17F229A2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b="1" dirty="0"/>
              <a:t>體育班屬特殊類型班級，在學習階段的課程規劃，須兼顧一般科目、體育專業科目的學習，相較於一般班級而言，在學習歷程上負荷較重。</a:t>
            </a:r>
            <a:endParaRPr lang="en-US" altLang="zh-TW" b="1" dirty="0"/>
          </a:p>
          <a:p>
            <a:r>
              <a:rPr lang="zh-TW" altLang="zh-TW" b="1" dirty="0"/>
              <a:t>各級學校於規劃時</a:t>
            </a:r>
            <a:r>
              <a:rPr lang="zh-TW" altLang="zh-TW" b="1" dirty="0" smtClean="0"/>
              <a:t>，</a:t>
            </a:r>
            <a:r>
              <a:rPr lang="zh-TW" altLang="en-US" b="1" dirty="0" smtClean="0"/>
              <a:t>依</a:t>
            </a:r>
            <a:r>
              <a:rPr lang="zh-TW" altLang="zh-TW" b="1" dirty="0" smtClean="0"/>
              <a:t>設</a:t>
            </a:r>
            <a:r>
              <a:rPr lang="zh-TW" altLang="zh-TW" b="1" dirty="0"/>
              <a:t>班宗旨、學生學習需求、未來</a:t>
            </a:r>
            <a:r>
              <a:rPr lang="zh-TW" altLang="zh-TW" b="1" dirty="0">
                <a:solidFill>
                  <a:srgbClr val="0070C0"/>
                </a:solidFill>
              </a:rPr>
              <a:t>升學進路</a:t>
            </a:r>
            <a:r>
              <a:rPr lang="zh-TW" altLang="zh-TW" b="1" dirty="0"/>
              <a:t>及</a:t>
            </a:r>
            <a:r>
              <a:rPr lang="zh-TW" altLang="zh-TW" b="1" dirty="0">
                <a:solidFill>
                  <a:srgbClr val="0070C0"/>
                </a:solidFill>
              </a:rPr>
              <a:t>職涯規劃</a:t>
            </a:r>
            <a:r>
              <a:rPr lang="zh-TW" altLang="zh-TW" b="1" dirty="0" smtClean="0"/>
              <a:t>，</a:t>
            </a:r>
            <a:r>
              <a:rPr lang="zh-TW" altLang="zh-TW" b="1" dirty="0" smtClean="0">
                <a:solidFill>
                  <a:srgbClr val="FF0000"/>
                </a:solidFill>
              </a:rPr>
              <a:t>選擇</a:t>
            </a:r>
            <a:r>
              <a:rPr lang="zh-TW" altLang="zh-TW" b="1" dirty="0">
                <a:solidFill>
                  <a:srgbClr val="FF0000"/>
                </a:solidFill>
              </a:rPr>
              <a:t>學習類型，安排課程及學分數</a:t>
            </a:r>
            <a:r>
              <a:rPr lang="zh-TW" altLang="zh-TW" b="1" dirty="0"/>
              <a:t>，俾使學生能專注於學科、專業科目學習，也能接受專項術科課程的合宜安排。</a:t>
            </a:r>
          </a:p>
        </p:txBody>
      </p:sp>
    </p:spTree>
    <p:extLst>
      <p:ext uri="{BB962C8B-B14F-4D97-AF65-F5344CB8AC3E}">
        <p14:creationId xmlns:p14="http://schemas.microsoft.com/office/powerpoint/2010/main" val="37565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7BEAFA-CDFA-B64A-AAD2-5B1C7B6A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結語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1BC000-6E40-0F4C-9834-D17F229A2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b="1" dirty="0"/>
              <a:t>國小及國中教育階段的養成尤須重視</a:t>
            </a:r>
            <a:r>
              <a:rPr lang="zh-TW" altLang="en-US" b="1" dirty="0">
                <a:solidFill>
                  <a:srgbClr val="FF0000"/>
                </a:solidFill>
              </a:rPr>
              <a:t>部定領域課程</a:t>
            </a:r>
            <a:r>
              <a:rPr lang="zh-TW" altLang="zh-TW" b="1" dirty="0">
                <a:solidFill>
                  <a:srgbClr val="FF0000"/>
                </a:solidFill>
              </a:rPr>
              <a:t>的學習</a:t>
            </a:r>
            <a:r>
              <a:rPr lang="zh-TW" altLang="zh-TW" b="1" dirty="0"/>
              <a:t>，以符應核心素養的共同學習重點；</a:t>
            </a:r>
            <a:endParaRPr lang="en-US" altLang="zh-TW" b="1" dirty="0"/>
          </a:p>
          <a:p>
            <a:r>
              <a:rPr lang="zh-TW" altLang="zh-TW" b="1" dirty="0"/>
              <a:t>高中教育階段則進入</a:t>
            </a:r>
            <a:r>
              <a:rPr lang="zh-TW" altLang="zh-TW" b="1" dirty="0">
                <a:solidFill>
                  <a:srgbClr val="FF0000"/>
                </a:solidFill>
              </a:rPr>
              <a:t>不同學校類型的分流</a:t>
            </a:r>
            <a:r>
              <a:rPr lang="zh-TW" altLang="zh-TW" b="1" dirty="0"/>
              <a:t>，無論是一般科目的精進，或是技術與實作的學習，均是養成體育班學生在學習歷程的各項能力。</a:t>
            </a:r>
            <a:endParaRPr lang="en-US" altLang="zh-TW" b="1" dirty="0"/>
          </a:p>
          <a:p>
            <a:r>
              <a:rPr lang="zh-CN" altLang="en-US" b="1" dirty="0">
                <a:solidFill>
                  <a:srgbClr val="FF0000"/>
                </a:solidFill>
              </a:rPr>
              <a:t>體育專業</a:t>
            </a:r>
            <a:r>
              <a:rPr lang="zh-TW" altLang="zh-TW" b="1" dirty="0">
                <a:solidFill>
                  <a:srgbClr val="FF0000"/>
                </a:solidFill>
              </a:rPr>
              <a:t>課程</a:t>
            </a:r>
            <a:r>
              <a:rPr lang="zh-TW" altLang="zh-TW" b="1" dirty="0"/>
              <a:t>依據課程</a:t>
            </a:r>
            <a:r>
              <a:rPr lang="zh-TW" altLang="en-US" b="1" dirty="0"/>
              <a:t>綱要</a:t>
            </a:r>
            <a:r>
              <a:rPr lang="zh-TW" altLang="zh-TW" b="1" dirty="0"/>
              <a:t>的具體實施，向下延伸到國小第三階段及國中第四階段後，將提供完整的專項訓練進程與發展，使其成為優秀之運動人才為校為國爭光。</a:t>
            </a:r>
          </a:p>
          <a:p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0213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B3BC0C8-6227-C34A-B3E0-4F0040C5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敬請指正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B3D028A-386F-3841-B8E8-CB8D34CB4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187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學年度學校體育統計年報資料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國中</a:t>
            </a:r>
            <a:r>
              <a:rPr lang="en-US" altLang="zh-TW" dirty="0" smtClean="0"/>
              <a:t>22,171</a:t>
            </a:r>
            <a:r>
              <a:rPr lang="zh-TW" altLang="en-US" dirty="0" smtClean="0"/>
              <a:t>人，</a:t>
            </a:r>
            <a:r>
              <a:rPr lang="en-US" altLang="zh-TW" dirty="0" smtClean="0"/>
              <a:t>1,156</a:t>
            </a:r>
            <a:r>
              <a:rPr lang="zh-TW" altLang="en-US" dirty="0"/>
              <a:t>班</a:t>
            </a:r>
            <a:r>
              <a:rPr lang="en-US" altLang="zh-TW" dirty="0" smtClean="0"/>
              <a:t>(</a:t>
            </a:r>
            <a:r>
              <a:rPr lang="zh-TW" altLang="en-US" dirty="0" smtClean="0"/>
              <a:t>每班</a:t>
            </a:r>
            <a:r>
              <a:rPr lang="en-US" altLang="zh-TW" dirty="0" smtClean="0"/>
              <a:t>19.18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smtClean="0"/>
              <a:t>384</a:t>
            </a:r>
            <a:r>
              <a:rPr lang="zh-TW" altLang="en-US" dirty="0" smtClean="0"/>
              <a:t>校</a:t>
            </a:r>
            <a:r>
              <a:rPr lang="en-US" altLang="zh-TW" dirty="0" smtClean="0"/>
              <a:t>  </a:t>
            </a:r>
          </a:p>
          <a:p>
            <a:r>
              <a:rPr lang="zh-TW" altLang="en-US" dirty="0" smtClean="0"/>
              <a:t>高中</a:t>
            </a:r>
            <a:r>
              <a:rPr lang="en-US" altLang="zh-TW" dirty="0" smtClean="0"/>
              <a:t>10,208</a:t>
            </a:r>
            <a:r>
              <a:rPr lang="zh-TW" altLang="en-US" dirty="0" smtClean="0"/>
              <a:t>人，</a:t>
            </a:r>
            <a:r>
              <a:rPr lang="en-US" altLang="zh-TW" dirty="0" smtClean="0"/>
              <a:t>482</a:t>
            </a:r>
            <a:r>
              <a:rPr lang="zh-TW" altLang="en-US" dirty="0"/>
              <a:t>班</a:t>
            </a:r>
            <a:r>
              <a:rPr lang="en-US" altLang="zh-TW" dirty="0" smtClean="0"/>
              <a:t>(</a:t>
            </a:r>
            <a:r>
              <a:rPr lang="zh-TW" altLang="en-US" dirty="0"/>
              <a:t>每</a:t>
            </a:r>
            <a:r>
              <a:rPr lang="zh-TW" altLang="en-US" dirty="0" smtClean="0"/>
              <a:t>班</a:t>
            </a:r>
            <a:r>
              <a:rPr lang="en-US" altLang="zh-TW" dirty="0" smtClean="0"/>
              <a:t>21.18</a:t>
            </a:r>
            <a:r>
              <a:rPr lang="zh-TW" altLang="en-US" dirty="0" smtClean="0"/>
              <a:t>人</a:t>
            </a:r>
            <a:r>
              <a:rPr lang="en-US" altLang="zh-TW" dirty="0"/>
              <a:t>) 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147</a:t>
            </a:r>
            <a:r>
              <a:rPr lang="zh-TW" altLang="en-US" dirty="0" smtClean="0"/>
              <a:t>校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107</a:t>
            </a:r>
            <a:r>
              <a:rPr lang="zh-TW" altLang="en-US" dirty="0" smtClean="0"/>
              <a:t>升學概況，國中</a:t>
            </a:r>
            <a:r>
              <a:rPr lang="en-US" altLang="zh-TW" dirty="0" smtClean="0"/>
              <a:t>6,532</a:t>
            </a:r>
            <a:r>
              <a:rPr lang="zh-TW" altLang="en-US" dirty="0" smtClean="0"/>
              <a:t>人，</a:t>
            </a:r>
            <a:endParaRPr lang="en-US" altLang="zh-TW" dirty="0" smtClean="0"/>
          </a:p>
          <a:p>
            <a:r>
              <a:rPr lang="zh-TW" altLang="en-US" dirty="0" smtClean="0"/>
              <a:t>體育班</a:t>
            </a:r>
            <a:r>
              <a:rPr lang="en-US" altLang="zh-TW" dirty="0" smtClean="0"/>
              <a:t>2,722</a:t>
            </a:r>
            <a:r>
              <a:rPr lang="zh-TW" altLang="en-US" dirty="0" smtClean="0"/>
              <a:t>人，</a:t>
            </a:r>
            <a:r>
              <a:rPr lang="en-US" altLang="zh-TW" dirty="0" smtClean="0"/>
              <a:t>41.67%</a:t>
            </a:r>
          </a:p>
          <a:p>
            <a:r>
              <a:rPr lang="zh-TW" altLang="en-US" dirty="0" smtClean="0"/>
              <a:t>普通班</a:t>
            </a:r>
            <a:r>
              <a:rPr lang="en-US" altLang="zh-TW" dirty="0" smtClean="0"/>
              <a:t>1,505</a:t>
            </a:r>
            <a:r>
              <a:rPr lang="zh-TW" altLang="en-US" dirty="0" smtClean="0"/>
              <a:t>人，</a:t>
            </a:r>
            <a:r>
              <a:rPr lang="en-US" altLang="zh-TW" dirty="0" smtClean="0"/>
              <a:t>23.04%</a:t>
            </a:r>
          </a:p>
          <a:p>
            <a:r>
              <a:rPr lang="zh-TW" altLang="en-US" dirty="0" smtClean="0"/>
              <a:t>一般班</a:t>
            </a:r>
            <a:r>
              <a:rPr lang="en-US" altLang="zh-TW" dirty="0" smtClean="0"/>
              <a:t>2,296</a:t>
            </a:r>
            <a:r>
              <a:rPr lang="zh-TW" altLang="en-US" dirty="0" smtClean="0"/>
              <a:t>人，</a:t>
            </a:r>
            <a:r>
              <a:rPr lang="en-US" altLang="zh-TW" dirty="0" smtClean="0"/>
              <a:t>35.15%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F8C8C6-D613-F64D-8F59-DF722CEE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11"/>
            <a:ext cx="5400000" cy="720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升學管道與課程架構</a:t>
            </a:r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六邊形 27"/>
          <p:cNvSpPr/>
          <p:nvPr/>
        </p:nvSpPr>
        <p:spPr>
          <a:xfrm>
            <a:off x="2821005" y="5078407"/>
            <a:ext cx="1620000" cy="10800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單科型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</a:p>
        </p:txBody>
      </p:sp>
      <p:sp>
        <p:nvSpPr>
          <p:cNvPr id="32" name="六邊形 31"/>
          <p:cNvSpPr/>
          <p:nvPr/>
        </p:nvSpPr>
        <p:spPr>
          <a:xfrm>
            <a:off x="2795604" y="2782893"/>
            <a:ext cx="1620000" cy="10800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</a:p>
        </p:txBody>
      </p:sp>
      <p:sp>
        <p:nvSpPr>
          <p:cNvPr id="33" name="六邊形 32"/>
          <p:cNvSpPr/>
          <p:nvPr/>
        </p:nvSpPr>
        <p:spPr>
          <a:xfrm>
            <a:off x="2821005" y="3926657"/>
            <a:ext cx="1620000" cy="10800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</a:p>
        </p:txBody>
      </p:sp>
      <p:sp>
        <p:nvSpPr>
          <p:cNvPr id="10" name="六邊形 9"/>
          <p:cNvSpPr/>
          <p:nvPr/>
        </p:nvSpPr>
        <p:spPr>
          <a:xfrm>
            <a:off x="2795604" y="1622304"/>
            <a:ext cx="1620000" cy="10800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</a:p>
        </p:txBody>
      </p:sp>
      <p:sp>
        <p:nvSpPr>
          <p:cNvPr id="11" name="六邊形 10"/>
          <p:cNvSpPr/>
          <p:nvPr/>
        </p:nvSpPr>
        <p:spPr>
          <a:xfrm>
            <a:off x="4198290" y="1032411"/>
            <a:ext cx="1620000" cy="1080000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</a:p>
        </p:txBody>
      </p:sp>
      <p:sp>
        <p:nvSpPr>
          <p:cNvPr id="14" name="六邊形 13"/>
          <p:cNvSpPr/>
          <p:nvPr/>
        </p:nvSpPr>
        <p:spPr>
          <a:xfrm>
            <a:off x="4206757" y="2195228"/>
            <a:ext cx="1620000" cy="1080000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校訂必修</a:t>
            </a:r>
          </a:p>
        </p:txBody>
      </p:sp>
      <p:sp>
        <p:nvSpPr>
          <p:cNvPr id="13" name="六邊形 12"/>
          <p:cNvSpPr/>
          <p:nvPr/>
        </p:nvSpPr>
        <p:spPr>
          <a:xfrm>
            <a:off x="4223691" y="3350817"/>
            <a:ext cx="1620000" cy="1080000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校訂選修</a:t>
            </a:r>
          </a:p>
        </p:txBody>
      </p:sp>
      <p:sp>
        <p:nvSpPr>
          <p:cNvPr id="8" name="六邊形 7"/>
          <p:cNvSpPr/>
          <p:nvPr/>
        </p:nvSpPr>
        <p:spPr>
          <a:xfrm>
            <a:off x="4240625" y="4502651"/>
            <a:ext cx="1620000" cy="1080000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團體活動</a:t>
            </a:r>
          </a:p>
        </p:txBody>
      </p:sp>
      <p:sp>
        <p:nvSpPr>
          <p:cNvPr id="17" name="六邊形 16"/>
          <p:cNvSpPr/>
          <p:nvPr/>
        </p:nvSpPr>
        <p:spPr>
          <a:xfrm>
            <a:off x="5612233" y="462268"/>
            <a:ext cx="1620000" cy="1080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一般學科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  <p:sp>
        <p:nvSpPr>
          <p:cNvPr id="15" name="六邊形 14"/>
          <p:cNvSpPr/>
          <p:nvPr/>
        </p:nvSpPr>
        <p:spPr>
          <a:xfrm>
            <a:off x="5613383" y="1605370"/>
            <a:ext cx="1620000" cy="1080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體育專業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  <p:sp>
        <p:nvSpPr>
          <p:cNvPr id="16" name="六邊形 15"/>
          <p:cNvSpPr/>
          <p:nvPr/>
        </p:nvSpPr>
        <p:spPr>
          <a:xfrm>
            <a:off x="4240625" y="5643808"/>
            <a:ext cx="1620000" cy="1080000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</a:t>
            </a:r>
          </a:p>
        </p:txBody>
      </p:sp>
      <p:sp>
        <p:nvSpPr>
          <p:cNvPr id="12" name="六邊形 11"/>
          <p:cNvSpPr/>
          <p:nvPr/>
        </p:nvSpPr>
        <p:spPr>
          <a:xfrm>
            <a:off x="5637634" y="3916825"/>
            <a:ext cx="1620000" cy="1080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競技運動綜合訓練</a:t>
            </a:r>
          </a:p>
        </p:txBody>
      </p:sp>
      <p:sp>
        <p:nvSpPr>
          <p:cNvPr id="9" name="六邊形 8"/>
          <p:cNvSpPr/>
          <p:nvPr/>
        </p:nvSpPr>
        <p:spPr>
          <a:xfrm>
            <a:off x="5621850" y="2756225"/>
            <a:ext cx="1620000" cy="1080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特殊需求領域課程</a:t>
            </a:r>
          </a:p>
        </p:txBody>
      </p:sp>
      <p:sp>
        <p:nvSpPr>
          <p:cNvPr id="25" name="六邊形 24"/>
          <p:cNvSpPr/>
          <p:nvPr/>
        </p:nvSpPr>
        <p:spPr>
          <a:xfrm>
            <a:off x="5655718" y="5078407"/>
            <a:ext cx="1620000" cy="1080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選手培訓</a:t>
            </a:r>
          </a:p>
        </p:txBody>
      </p:sp>
      <p:grpSp>
        <p:nvGrpSpPr>
          <p:cNvPr id="43" name="群組 42"/>
          <p:cNvGrpSpPr/>
          <p:nvPr/>
        </p:nvGrpSpPr>
        <p:grpSpPr>
          <a:xfrm>
            <a:off x="8441325" y="1563944"/>
            <a:ext cx="1653868" cy="4557686"/>
            <a:chOff x="8695326" y="1024727"/>
            <a:chExt cx="1653868" cy="4557686"/>
          </a:xfrm>
          <a:solidFill>
            <a:schemeClr val="accent5">
              <a:lumMod val="50000"/>
            </a:schemeClr>
          </a:solidFill>
        </p:grpSpPr>
        <p:sp>
          <p:nvSpPr>
            <p:cNvPr id="27" name="六邊形 26"/>
            <p:cNvSpPr/>
            <p:nvPr/>
          </p:nvSpPr>
          <p:spPr>
            <a:xfrm>
              <a:off x="8695326" y="2179238"/>
              <a:ext cx="1620000" cy="1080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表現類型運動</a:t>
              </a:r>
            </a:p>
          </p:txBody>
        </p:sp>
        <p:sp>
          <p:nvSpPr>
            <p:cNvPr id="24" name="六邊形 23"/>
            <p:cNvSpPr/>
            <p:nvPr/>
          </p:nvSpPr>
          <p:spPr>
            <a:xfrm>
              <a:off x="8695326" y="1024727"/>
              <a:ext cx="1620000" cy="1080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競爭類型運動</a:t>
              </a:r>
            </a:p>
          </p:txBody>
        </p:sp>
        <p:sp>
          <p:nvSpPr>
            <p:cNvPr id="23" name="六邊形 22"/>
            <p:cNvSpPr/>
            <p:nvPr/>
          </p:nvSpPr>
          <p:spPr>
            <a:xfrm>
              <a:off x="8729194" y="3339000"/>
              <a:ext cx="1620000" cy="1080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挑戰類型運動</a:t>
              </a:r>
            </a:p>
          </p:txBody>
        </p:sp>
        <p:sp>
          <p:nvSpPr>
            <p:cNvPr id="26" name="六邊形 25"/>
            <p:cNvSpPr/>
            <p:nvPr/>
          </p:nvSpPr>
          <p:spPr>
            <a:xfrm>
              <a:off x="8729194" y="4502413"/>
              <a:ext cx="1620000" cy="1080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防衛性運動</a:t>
              </a:r>
            </a:p>
          </p:txBody>
        </p:sp>
      </p:grpSp>
      <p:sp>
        <p:nvSpPr>
          <p:cNvPr id="38" name="六邊形 37"/>
          <p:cNvSpPr/>
          <p:nvPr/>
        </p:nvSpPr>
        <p:spPr>
          <a:xfrm>
            <a:off x="7024524" y="2159363"/>
            <a:ext cx="1620000" cy="108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專業實習課程</a:t>
            </a:r>
          </a:p>
        </p:txBody>
      </p:sp>
      <p:sp>
        <p:nvSpPr>
          <p:cNvPr id="39" name="六邊形 38"/>
          <p:cNvSpPr/>
          <p:nvPr/>
        </p:nvSpPr>
        <p:spPr>
          <a:xfrm>
            <a:off x="7024524" y="1004852"/>
            <a:ext cx="1620000" cy="108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加深加廣課程</a:t>
            </a:r>
          </a:p>
        </p:txBody>
      </p:sp>
      <p:sp>
        <p:nvSpPr>
          <p:cNvPr id="40" name="六邊形 39"/>
          <p:cNvSpPr/>
          <p:nvPr/>
        </p:nvSpPr>
        <p:spPr>
          <a:xfrm>
            <a:off x="7058392" y="3319125"/>
            <a:ext cx="1620000" cy="108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體育專業學科</a:t>
            </a:r>
          </a:p>
        </p:txBody>
      </p:sp>
      <p:sp>
        <p:nvSpPr>
          <p:cNvPr id="41" name="六邊形 40"/>
          <p:cNvSpPr/>
          <p:nvPr/>
        </p:nvSpPr>
        <p:spPr>
          <a:xfrm>
            <a:off x="7058392" y="4482538"/>
            <a:ext cx="1620000" cy="108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體育專項術科</a:t>
            </a:r>
          </a:p>
        </p:txBody>
      </p:sp>
      <p:sp>
        <p:nvSpPr>
          <p:cNvPr id="29" name="六邊形 28"/>
          <p:cNvSpPr/>
          <p:nvPr/>
        </p:nvSpPr>
        <p:spPr>
          <a:xfrm>
            <a:off x="286880" y="2832209"/>
            <a:ext cx="1440000" cy="216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國中畢業生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384966" y="2221855"/>
            <a:ext cx="1645401" cy="3388764"/>
            <a:chOff x="1384966" y="2221855"/>
            <a:chExt cx="1645401" cy="3388764"/>
          </a:xfrm>
          <a:solidFill>
            <a:srgbClr val="FF0000"/>
          </a:solidFill>
        </p:grpSpPr>
        <p:sp>
          <p:nvSpPr>
            <p:cNvPr id="30" name="六邊形 29"/>
            <p:cNvSpPr/>
            <p:nvPr/>
          </p:nvSpPr>
          <p:spPr>
            <a:xfrm>
              <a:off x="1401900" y="3364243"/>
              <a:ext cx="1620000" cy="1080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重點運動項目</a:t>
              </a:r>
            </a:p>
          </p:txBody>
        </p:sp>
        <p:sp>
          <p:nvSpPr>
            <p:cNvPr id="31" name="六邊形 30"/>
            <p:cNvSpPr/>
            <p:nvPr/>
          </p:nvSpPr>
          <p:spPr>
            <a:xfrm>
              <a:off x="1410367" y="4530619"/>
              <a:ext cx="1620000" cy="1080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體育班</a:t>
              </a:r>
            </a:p>
          </p:txBody>
        </p:sp>
        <p:sp>
          <p:nvSpPr>
            <p:cNvPr id="44" name="六邊形 43"/>
            <p:cNvSpPr/>
            <p:nvPr/>
          </p:nvSpPr>
          <p:spPr>
            <a:xfrm>
              <a:off x="1384966" y="2221855"/>
              <a:ext cx="1620000" cy="1080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甄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審甄試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5" name="六邊形 44"/>
          <p:cNvSpPr/>
          <p:nvPr/>
        </p:nvSpPr>
        <p:spPr>
          <a:xfrm>
            <a:off x="7075326" y="5638032"/>
            <a:ext cx="1620000" cy="108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課業輔導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9845770" y="2150398"/>
            <a:ext cx="1645401" cy="3388764"/>
            <a:chOff x="1384966" y="2221855"/>
            <a:chExt cx="1645401" cy="3388764"/>
          </a:xfrm>
          <a:solidFill>
            <a:srgbClr val="7030A0"/>
          </a:solidFill>
        </p:grpSpPr>
        <p:sp>
          <p:nvSpPr>
            <p:cNvPr id="35" name="六邊形 34"/>
            <p:cNvSpPr/>
            <p:nvPr/>
          </p:nvSpPr>
          <p:spPr>
            <a:xfrm>
              <a:off x="1401900" y="3364243"/>
              <a:ext cx="1620000" cy="1080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甄選入學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六邊形 35"/>
            <p:cNvSpPr/>
            <p:nvPr/>
          </p:nvSpPr>
          <p:spPr>
            <a:xfrm>
              <a:off x="1410367" y="4530619"/>
              <a:ext cx="1620000" cy="1080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考試分發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六邊形 36"/>
            <p:cNvSpPr/>
            <p:nvPr/>
          </p:nvSpPr>
          <p:spPr>
            <a:xfrm>
              <a:off x="1384966" y="2221855"/>
              <a:ext cx="1620000" cy="108000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甄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審甄試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向下箭號 4"/>
          <p:cNvSpPr/>
          <p:nvPr/>
        </p:nvSpPr>
        <p:spPr>
          <a:xfrm>
            <a:off x="10121147" y="699256"/>
            <a:ext cx="1080000" cy="144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進路</a:t>
            </a:r>
          </a:p>
        </p:txBody>
      </p:sp>
      <p:sp>
        <p:nvSpPr>
          <p:cNvPr id="42" name="向下箭號 41"/>
          <p:cNvSpPr/>
          <p:nvPr/>
        </p:nvSpPr>
        <p:spPr>
          <a:xfrm>
            <a:off x="1642159" y="771372"/>
            <a:ext cx="1080000" cy="144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進路</a:t>
            </a:r>
          </a:p>
        </p:txBody>
      </p:sp>
    </p:spTree>
    <p:extLst>
      <p:ext uri="{BB962C8B-B14F-4D97-AF65-F5344CB8AC3E}">
        <p14:creationId xmlns:p14="http://schemas.microsoft.com/office/powerpoint/2010/main" val="18839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763742919"/>
              </p:ext>
            </p:extLst>
          </p:nvPr>
        </p:nvGraphicFramePr>
        <p:xfrm>
          <a:off x="336000" y="189000"/>
          <a:ext cx="11520000" cy="64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1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611786523"/>
              </p:ext>
            </p:extLst>
          </p:nvPr>
        </p:nvGraphicFramePr>
        <p:xfrm>
          <a:off x="-24000" y="189000"/>
          <a:ext cx="12240000" cy="64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3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391648709"/>
              </p:ext>
            </p:extLst>
          </p:nvPr>
        </p:nvGraphicFramePr>
        <p:xfrm>
          <a:off x="156000" y="99000"/>
          <a:ext cx="11880000" cy="66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A8404459-BDBF-A04C-9072-5406E3CEC835}"/>
              </a:ext>
            </a:extLst>
          </p:cNvPr>
          <p:cNvSpPr txBox="1"/>
          <p:nvPr/>
        </p:nvSpPr>
        <p:spPr>
          <a:xfrm>
            <a:off x="3936000" y="6415808"/>
            <a:ext cx="43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＊各項試務日程仍以簡章正式公布為主＊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60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體育班課程實施依據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國民</a:t>
            </a:r>
            <a:r>
              <a:rPr lang="zh-TW" altLang="en-US" dirty="0"/>
              <a:t>體育法</a:t>
            </a:r>
            <a:endParaRPr lang="en-US" altLang="zh-TW" dirty="0" smtClean="0"/>
          </a:p>
          <a:p>
            <a:r>
              <a:rPr lang="zh-TW" altLang="en-US" dirty="0" smtClean="0"/>
              <a:t>高級</a:t>
            </a:r>
            <a:r>
              <a:rPr lang="zh-TW" altLang="en-US" dirty="0"/>
              <a:t>中等以下學校體育班設立</a:t>
            </a:r>
            <a:r>
              <a:rPr lang="zh-TW" altLang="en-US" dirty="0" smtClean="0"/>
              <a:t>辦法</a:t>
            </a:r>
            <a:endParaRPr lang="en-US" altLang="zh-TW" dirty="0" smtClean="0"/>
          </a:p>
          <a:p>
            <a:r>
              <a:rPr lang="zh-TW" altLang="en-US" dirty="0"/>
              <a:t>十二年國民基本教育體育班課程</a:t>
            </a:r>
            <a:r>
              <a:rPr lang="zh-TW" altLang="en-US" dirty="0" smtClean="0"/>
              <a:t>實施規範</a:t>
            </a:r>
            <a:endParaRPr lang="en-US" altLang="zh-TW" dirty="0" smtClean="0"/>
          </a:p>
          <a:p>
            <a:r>
              <a:rPr lang="zh-TW" altLang="en-US" dirty="0"/>
              <a:t>十二年國民基本教育體育班體育專業領域課程綱要</a:t>
            </a:r>
            <a:endParaRPr lang="en-US" altLang="zh-TW" dirty="0" smtClean="0"/>
          </a:p>
          <a:p>
            <a:r>
              <a:rPr lang="zh-TW" altLang="en-US" sz="2400" dirty="0"/>
              <a:t>十二年國民基本教育特殊教育課程實施</a:t>
            </a:r>
            <a:r>
              <a:rPr lang="zh-TW" altLang="en-US" sz="2400" dirty="0" smtClean="0"/>
              <a:t>規範</a:t>
            </a:r>
            <a:endParaRPr lang="en-US" altLang="zh-TW" sz="2400" dirty="0" smtClean="0"/>
          </a:p>
          <a:p>
            <a:r>
              <a:rPr lang="zh-TW" altLang="en-US" sz="2400" dirty="0"/>
              <a:t>十二年國民基本教育身心障礙相關之特殊需求領域課程綱要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3978000"/>
            <a:ext cx="288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50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招生簡章頁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177950"/>
            <a:ext cx="10080000" cy="5040000"/>
          </a:xfrm>
          <a:prstGeom prst="rect">
            <a:avLst/>
          </a:prstGeom>
        </p:spPr>
      </p:pic>
      <p:sp>
        <p:nvSpPr>
          <p:cNvPr id="6" name="體育班資料庫網址"/>
          <p:cNvSpPr>
            <a:spLocks noGrp="1"/>
          </p:cNvSpPr>
          <p:nvPr>
            <p:ph type="title"/>
          </p:nvPr>
        </p:nvSpPr>
        <p:spPr>
          <a:xfrm>
            <a:off x="1056000" y="365125"/>
            <a:ext cx="10080000" cy="720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u="sng" dirty="0">
                <a:hlinkClick r:id="rId3"/>
              </a:rPr>
              <a:t>https://peclass.perdc.ntnu.edu.tw/Welcome/Index</a:t>
            </a:r>
            <a:endParaRPr lang="zh-TW" altLang="en-US" sz="3200" b="1" dirty="0"/>
          </a:p>
        </p:txBody>
      </p:sp>
      <p:pic>
        <p:nvPicPr>
          <p:cNvPr id="2" name="首頁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/>
          <a:stretch/>
        </p:blipFill>
        <p:spPr>
          <a:xfrm>
            <a:off x="1056000" y="1177950"/>
            <a:ext cx="1008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高級中等以下學校</a:t>
            </a:r>
            <a:r>
              <a:rPr kumimoji="1" lang="en-US" altLang="zh-TW" dirty="0" smtClean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dirty="0" smtClean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體育班資料系統</a:t>
            </a:r>
            <a:endParaRPr kumimoji="1" lang="zh-TW" altLang="en-US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網址：</a:t>
            </a:r>
            <a:r>
              <a:rPr lang="en-US" altLang="zh-TW" dirty="0" smtClean="0">
                <a:latin typeface="Microsoft JhengHei" charset="-120"/>
                <a:ea typeface="Microsoft JhengHei" charset="-120"/>
                <a:cs typeface="Microsoft JhengHei" charset="-120"/>
                <a:hlinkClick r:id="rId2"/>
              </a:rPr>
              <a:t>https://peclass.perdc.ntnu.edu.tw/Welcome/Index</a:t>
            </a:r>
            <a:endParaRPr kumimoji="1" lang="zh-TW" altLang="en-US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54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632</Words>
  <Application>Microsoft Office PowerPoint</Application>
  <PresentationFormat>寬螢幕</PresentationFormat>
  <Paragraphs>144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Microsoft JhengHei</vt:lpstr>
      <vt:lpstr>Microsoft JhengHei</vt:lpstr>
      <vt:lpstr>新細明體</vt:lpstr>
      <vt:lpstr>Arial</vt:lpstr>
      <vt:lpstr>Calibri</vt:lpstr>
      <vt:lpstr>Office 佈景主題</vt:lpstr>
      <vt:lpstr>110年國中畢業生適性入學 體育專長學生 升學管道與課程介紹 </vt:lpstr>
      <vt:lpstr>107學年度學校體育統計年報資料</vt:lpstr>
      <vt:lpstr>升學管道與課程架構</vt:lpstr>
      <vt:lpstr>PowerPoint 簡報</vt:lpstr>
      <vt:lpstr>PowerPoint 簡報</vt:lpstr>
      <vt:lpstr>PowerPoint 簡報</vt:lpstr>
      <vt:lpstr>體育班課程實施依據</vt:lpstr>
      <vt:lpstr>https://peclass.perdc.ntnu.edu.tw/Welcome/Index</vt:lpstr>
      <vt:lpstr>高級中等以下學校 體育班資料系統</vt:lpstr>
      <vt:lpstr>結語</vt:lpstr>
      <vt:lpstr>結語</vt:lpstr>
      <vt:lpstr>敬請指正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體育班課程規劃 </dc:title>
  <dc:creator>楊廣銓</dc:creator>
  <cp:lastModifiedBy>user</cp:lastModifiedBy>
  <cp:revision>66</cp:revision>
  <cp:lastPrinted>2018-08-07T23:50:23Z</cp:lastPrinted>
  <dcterms:created xsi:type="dcterms:W3CDTF">2018-06-17T11:14:37Z</dcterms:created>
  <dcterms:modified xsi:type="dcterms:W3CDTF">2020-12-02T03:07:31Z</dcterms:modified>
</cp:coreProperties>
</file>