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51"/>
  </p:notesMasterIdLst>
  <p:handoutMasterIdLst>
    <p:handoutMasterId r:id="rId52"/>
  </p:handoutMasterIdLst>
  <p:sldIdLst>
    <p:sldId id="439" r:id="rId3"/>
    <p:sldId id="257" r:id="rId4"/>
    <p:sldId id="260" r:id="rId5"/>
    <p:sldId id="263" r:id="rId6"/>
    <p:sldId id="664" r:id="rId7"/>
    <p:sldId id="680" r:id="rId8"/>
    <p:sldId id="665" r:id="rId9"/>
    <p:sldId id="666" r:id="rId10"/>
    <p:sldId id="667" r:id="rId11"/>
    <p:sldId id="668" r:id="rId12"/>
    <p:sldId id="695" r:id="rId13"/>
    <p:sldId id="615" r:id="rId14"/>
    <p:sldId id="694" r:id="rId15"/>
    <p:sldId id="617" r:id="rId16"/>
    <p:sldId id="690" r:id="rId17"/>
    <p:sldId id="651" r:id="rId18"/>
    <p:sldId id="616" r:id="rId19"/>
    <p:sldId id="450" r:id="rId20"/>
    <p:sldId id="618" r:id="rId21"/>
    <p:sldId id="670" r:id="rId22"/>
    <p:sldId id="619" r:id="rId23"/>
    <p:sldId id="620" r:id="rId24"/>
    <p:sldId id="678" r:id="rId25"/>
    <p:sldId id="671" r:id="rId26"/>
    <p:sldId id="672" r:id="rId27"/>
    <p:sldId id="673" r:id="rId28"/>
    <p:sldId id="674" r:id="rId29"/>
    <p:sldId id="684" r:id="rId30"/>
    <p:sldId id="675" r:id="rId31"/>
    <p:sldId id="676" r:id="rId32"/>
    <p:sldId id="677" r:id="rId33"/>
    <p:sldId id="748" r:id="rId34"/>
    <p:sldId id="738" r:id="rId35"/>
    <p:sldId id="749" r:id="rId36"/>
    <p:sldId id="745" r:id="rId37"/>
    <p:sldId id="746" r:id="rId38"/>
    <p:sldId id="747" r:id="rId39"/>
    <p:sldId id="750" r:id="rId40"/>
    <p:sldId id="751" r:id="rId41"/>
    <p:sldId id="754" r:id="rId42"/>
    <p:sldId id="756" r:id="rId43"/>
    <p:sldId id="755" r:id="rId44"/>
    <p:sldId id="758" r:id="rId45"/>
    <p:sldId id="760" r:id="rId46"/>
    <p:sldId id="752" r:id="rId47"/>
    <p:sldId id="753" r:id="rId48"/>
    <p:sldId id="335" r:id="rId49"/>
    <p:sldId id="463" r:id="rId50"/>
  </p:sldIdLst>
  <p:sldSz cx="9144000" cy="6858000" type="screen4x3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0" clrIdx="0"/>
  <p:cmAuthor id="4" name="Mingxuan Wang" initials="MW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CC"/>
    <a:srgbClr val="0000FF"/>
    <a:srgbClr val="FFCBBD"/>
    <a:srgbClr val="009900"/>
    <a:srgbClr val="FFF2DA"/>
    <a:srgbClr val="F7E9E7"/>
    <a:srgbClr val="F6D0CC"/>
    <a:srgbClr val="EFCFCC"/>
    <a:srgbClr val="98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85" autoAdjust="0"/>
    <p:restoredTop sz="97755" autoAdjust="0"/>
  </p:normalViewPr>
  <p:slideViewPr>
    <p:cSldViewPr snapToGrid="0">
      <p:cViewPr>
        <p:scale>
          <a:sx n="90" d="100"/>
          <a:sy n="90" d="100"/>
        </p:scale>
        <p:origin x="-828" y="222"/>
      </p:cViewPr>
      <p:guideLst>
        <p:guide orient="horz" pos="2183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F6D6B-4D5D-40B0-A556-5BC4DB4176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12B5144-AFC0-43DD-BC5C-3025DA73319E}">
      <dgm:prSet phldrT="[文字]" custT="1"/>
      <dgm:spPr/>
      <dgm:t>
        <a:bodyPr/>
        <a:lstStyle/>
        <a:p>
          <a:r>
            <a:rPr lang="zh-TW" altLang="en-US" sz="3600" dirty="0" smtClean="0"/>
            <a:t>壹、政策願景、目標</a:t>
          </a:r>
          <a:endParaRPr lang="zh-TW" altLang="en-US" sz="3600" dirty="0"/>
        </a:p>
      </dgm:t>
    </dgm:pt>
    <dgm:pt modelId="{BD809B00-4EAD-4C01-9AB5-FB866C3D5353}" type="parTrans" cxnId="{CCE97251-91CB-4A16-8949-9EB7A30A1CB9}">
      <dgm:prSet/>
      <dgm:spPr/>
      <dgm:t>
        <a:bodyPr/>
        <a:lstStyle/>
        <a:p>
          <a:endParaRPr lang="zh-TW" altLang="en-US" sz="3600"/>
        </a:p>
      </dgm:t>
    </dgm:pt>
    <dgm:pt modelId="{D03D7B8A-6021-495C-BBCB-28199A0C94EC}" type="sibTrans" cxnId="{CCE97251-91CB-4A16-8949-9EB7A30A1CB9}">
      <dgm:prSet/>
      <dgm:spPr/>
      <dgm:t>
        <a:bodyPr/>
        <a:lstStyle/>
        <a:p>
          <a:endParaRPr lang="zh-TW" altLang="en-US" sz="3600"/>
        </a:p>
      </dgm:t>
    </dgm:pt>
    <dgm:pt modelId="{9A28BEF1-5A80-429D-B252-82D42EB07EFD}">
      <dgm:prSet phldrT="[文字]" custT="1"/>
      <dgm:spPr/>
      <dgm:t>
        <a:bodyPr/>
        <a:lstStyle/>
        <a:p>
          <a:r>
            <a:rPr lang="zh-TW" altLang="en-US" sz="3600" dirty="0" smtClean="0"/>
            <a:t>貳、推動策略</a:t>
          </a:r>
          <a:endParaRPr lang="zh-TW" altLang="en-US" sz="3600" dirty="0"/>
        </a:p>
      </dgm:t>
    </dgm:pt>
    <dgm:pt modelId="{8E421245-E905-41A1-A0B5-2A4C839CF199}" type="parTrans" cxnId="{FD17A022-ADBD-496C-8A92-7392AA171F5A}">
      <dgm:prSet/>
      <dgm:spPr/>
      <dgm:t>
        <a:bodyPr/>
        <a:lstStyle/>
        <a:p>
          <a:endParaRPr lang="zh-TW" altLang="en-US" sz="3600"/>
        </a:p>
      </dgm:t>
    </dgm:pt>
    <dgm:pt modelId="{6E4CDDAD-665E-4C0B-A63C-4661423A84DA}" type="sibTrans" cxnId="{FD17A022-ADBD-496C-8A92-7392AA171F5A}">
      <dgm:prSet/>
      <dgm:spPr/>
      <dgm:t>
        <a:bodyPr/>
        <a:lstStyle/>
        <a:p>
          <a:endParaRPr lang="zh-TW" altLang="en-US" sz="3600"/>
        </a:p>
      </dgm:t>
    </dgm:pt>
    <dgm:pt modelId="{B20E1B23-42B9-4592-B7AA-4881E3051ECC}">
      <dgm:prSet phldrT="[文字]" custT="1"/>
      <dgm:spPr>
        <a:noFill/>
      </dgm:spPr>
      <dgm:t>
        <a:bodyPr/>
        <a:lstStyle/>
        <a:p>
          <a:r>
            <a:rPr lang="zh-TW" altLang="en-US" sz="3600" dirty="0" smtClean="0"/>
            <a:t>肆、</a:t>
          </a:r>
          <a:r>
            <a:rPr lang="en-US" altLang="zh-TW" sz="3600" dirty="0" smtClean="0"/>
            <a:t>110</a:t>
          </a:r>
          <a:r>
            <a:rPr lang="zh-TW" altLang="en-US" sz="3600" dirty="0" smtClean="0"/>
            <a:t>學年度具體作法說明</a:t>
          </a:r>
          <a:endParaRPr lang="zh-TW" altLang="en-US" sz="3600" dirty="0"/>
        </a:p>
      </dgm:t>
    </dgm:pt>
    <dgm:pt modelId="{3AE4DE6D-9129-4DA6-91E6-34534DCDDF60}" type="parTrans" cxnId="{CEE567E4-C740-47E4-9608-DCE6DB85ADA2}">
      <dgm:prSet/>
      <dgm:spPr/>
      <dgm:t>
        <a:bodyPr/>
        <a:lstStyle/>
        <a:p>
          <a:endParaRPr lang="zh-TW" altLang="en-US" sz="3600"/>
        </a:p>
      </dgm:t>
    </dgm:pt>
    <dgm:pt modelId="{BB9D869B-7B61-41E7-9CD6-7B9A339AA8FB}" type="sibTrans" cxnId="{CEE567E4-C740-47E4-9608-DCE6DB85ADA2}">
      <dgm:prSet/>
      <dgm:spPr/>
      <dgm:t>
        <a:bodyPr/>
        <a:lstStyle/>
        <a:p>
          <a:endParaRPr lang="zh-TW" altLang="en-US" sz="3600"/>
        </a:p>
      </dgm:t>
    </dgm:pt>
    <dgm:pt modelId="{C6146171-8B43-4F91-B9BE-569B7427CF5F}">
      <dgm:prSet custT="1"/>
      <dgm:spPr/>
      <dgm:t>
        <a:bodyPr/>
        <a:lstStyle/>
        <a:p>
          <a:r>
            <a:rPr lang="zh-TW" altLang="en-US" sz="3600" dirty="0" smtClean="0"/>
            <a:t>參、</a:t>
          </a:r>
          <a:r>
            <a:rPr lang="en-US" altLang="zh-TW" sz="3600" dirty="0" smtClean="0"/>
            <a:t>107</a:t>
          </a:r>
          <a:r>
            <a:rPr lang="zh-TW" altLang="en-US" sz="3600" dirty="0" smtClean="0"/>
            <a:t>、</a:t>
          </a:r>
          <a:r>
            <a:rPr lang="en-US" altLang="zh-TW" sz="3600" dirty="0" smtClean="0"/>
            <a:t>108</a:t>
          </a:r>
          <a:r>
            <a:rPr lang="zh-TW" altLang="en-US" sz="3600" dirty="0" smtClean="0"/>
            <a:t>、</a:t>
          </a:r>
          <a:r>
            <a:rPr lang="en-US" altLang="zh-TW" sz="3600" dirty="0" smtClean="0"/>
            <a:t>109</a:t>
          </a:r>
          <a:r>
            <a:rPr lang="zh-TW" altLang="en-US" sz="3600" dirty="0" smtClean="0"/>
            <a:t>學年度實施情形說明</a:t>
          </a:r>
          <a:endParaRPr lang="zh-TW" altLang="en-US" sz="3600" dirty="0"/>
        </a:p>
      </dgm:t>
    </dgm:pt>
    <dgm:pt modelId="{63427953-2EA1-4330-952A-0FB2242750A1}" type="parTrans" cxnId="{ACCCF59D-3A6E-4172-B582-D178D394D084}">
      <dgm:prSet/>
      <dgm:spPr/>
      <dgm:t>
        <a:bodyPr/>
        <a:lstStyle/>
        <a:p>
          <a:endParaRPr lang="zh-TW" altLang="en-US" sz="3600"/>
        </a:p>
      </dgm:t>
    </dgm:pt>
    <dgm:pt modelId="{2082CD1B-83F5-497D-97E7-B99BC55923E7}" type="sibTrans" cxnId="{ACCCF59D-3A6E-4172-B582-D178D394D084}">
      <dgm:prSet/>
      <dgm:spPr/>
      <dgm:t>
        <a:bodyPr/>
        <a:lstStyle/>
        <a:p>
          <a:endParaRPr lang="zh-TW" altLang="en-US" sz="3600"/>
        </a:p>
      </dgm:t>
    </dgm:pt>
    <dgm:pt modelId="{58066F99-0120-46E4-B9F8-8652FA4FB601}">
      <dgm:prSet custT="1"/>
      <dgm:spPr>
        <a:noFill/>
      </dgm:spPr>
      <dgm:t>
        <a:bodyPr/>
        <a:lstStyle/>
        <a:p>
          <a:r>
            <a:rPr lang="zh-TW" altLang="en-US" sz="3600" dirty="0" smtClean="0"/>
            <a:t>伍、政策預期效益</a:t>
          </a:r>
          <a:endParaRPr lang="zh-TW" altLang="en-US" sz="3600" dirty="0"/>
        </a:p>
      </dgm:t>
    </dgm:pt>
    <dgm:pt modelId="{6512E9D6-E096-4183-B11C-E3FF6B4A7C4E}" type="parTrans" cxnId="{0D644FAC-97D2-4AA9-A95E-EE08D879236E}">
      <dgm:prSet/>
      <dgm:spPr/>
      <dgm:t>
        <a:bodyPr/>
        <a:lstStyle/>
        <a:p>
          <a:endParaRPr lang="zh-TW" altLang="en-US" sz="3600"/>
        </a:p>
      </dgm:t>
    </dgm:pt>
    <dgm:pt modelId="{11AFEEEF-412C-4801-BB7B-2F18577287F3}" type="sibTrans" cxnId="{0D644FAC-97D2-4AA9-A95E-EE08D879236E}">
      <dgm:prSet/>
      <dgm:spPr/>
      <dgm:t>
        <a:bodyPr/>
        <a:lstStyle/>
        <a:p>
          <a:endParaRPr lang="zh-TW" altLang="en-US" sz="3600"/>
        </a:p>
      </dgm:t>
    </dgm:pt>
    <dgm:pt modelId="{DC91D09E-9076-4C8F-BF4E-1494EACD0DB8}" type="pres">
      <dgm:prSet presAssocID="{723F6D6B-4D5D-40B0-A556-5BC4DB4176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2050709-BAB0-44B1-96A3-DC6A3C153352}" type="pres">
      <dgm:prSet presAssocID="{412B5144-AFC0-43DD-BC5C-3025DA73319E}" presName="thickLine" presStyleLbl="alignNode1" presStyleIdx="0" presStyleCnt="5"/>
      <dgm:spPr/>
      <dgm:t>
        <a:bodyPr/>
        <a:lstStyle/>
        <a:p>
          <a:endParaRPr lang="zh-TW" altLang="en-US"/>
        </a:p>
      </dgm:t>
    </dgm:pt>
    <dgm:pt modelId="{071C7B5F-4ACA-40BE-980D-B603C34318C8}" type="pres">
      <dgm:prSet presAssocID="{412B5144-AFC0-43DD-BC5C-3025DA73319E}" presName="horz1" presStyleCnt="0"/>
      <dgm:spPr/>
      <dgm:t>
        <a:bodyPr/>
        <a:lstStyle/>
        <a:p>
          <a:endParaRPr lang="zh-TW" altLang="en-US"/>
        </a:p>
      </dgm:t>
    </dgm:pt>
    <dgm:pt modelId="{C188D3F9-7707-4728-9FE1-240B50E84308}" type="pres">
      <dgm:prSet presAssocID="{412B5144-AFC0-43DD-BC5C-3025DA73319E}" presName="tx1" presStyleLbl="revTx" presStyleIdx="0" presStyleCnt="5"/>
      <dgm:spPr/>
      <dgm:t>
        <a:bodyPr/>
        <a:lstStyle/>
        <a:p>
          <a:endParaRPr lang="zh-TW" altLang="en-US"/>
        </a:p>
      </dgm:t>
    </dgm:pt>
    <dgm:pt modelId="{03359D69-7A28-4939-ACB2-C8D6BA66806B}" type="pres">
      <dgm:prSet presAssocID="{412B5144-AFC0-43DD-BC5C-3025DA73319E}" presName="vert1" presStyleCnt="0"/>
      <dgm:spPr/>
      <dgm:t>
        <a:bodyPr/>
        <a:lstStyle/>
        <a:p>
          <a:endParaRPr lang="zh-TW" altLang="en-US"/>
        </a:p>
      </dgm:t>
    </dgm:pt>
    <dgm:pt modelId="{3A86837F-9728-48E8-83B9-F6A0491834EE}" type="pres">
      <dgm:prSet presAssocID="{9A28BEF1-5A80-429D-B252-82D42EB07EFD}" presName="thickLine" presStyleLbl="alignNode1" presStyleIdx="1" presStyleCnt="5"/>
      <dgm:spPr/>
      <dgm:t>
        <a:bodyPr/>
        <a:lstStyle/>
        <a:p>
          <a:endParaRPr lang="zh-TW" altLang="en-US"/>
        </a:p>
      </dgm:t>
    </dgm:pt>
    <dgm:pt modelId="{A295AF40-3D42-4BCA-B436-17535DD227AF}" type="pres">
      <dgm:prSet presAssocID="{9A28BEF1-5A80-429D-B252-82D42EB07EFD}" presName="horz1" presStyleCnt="0"/>
      <dgm:spPr/>
      <dgm:t>
        <a:bodyPr/>
        <a:lstStyle/>
        <a:p>
          <a:endParaRPr lang="zh-TW" altLang="en-US"/>
        </a:p>
      </dgm:t>
    </dgm:pt>
    <dgm:pt modelId="{93778874-23A2-4330-8AE5-3C0612F310F1}" type="pres">
      <dgm:prSet presAssocID="{9A28BEF1-5A80-429D-B252-82D42EB07EFD}" presName="tx1" presStyleLbl="revTx" presStyleIdx="1" presStyleCnt="5"/>
      <dgm:spPr/>
      <dgm:t>
        <a:bodyPr/>
        <a:lstStyle/>
        <a:p>
          <a:endParaRPr lang="zh-TW" altLang="en-US"/>
        </a:p>
      </dgm:t>
    </dgm:pt>
    <dgm:pt modelId="{B00AA4B3-8FCE-4DD6-A487-FC0B73535315}" type="pres">
      <dgm:prSet presAssocID="{9A28BEF1-5A80-429D-B252-82D42EB07EFD}" presName="vert1" presStyleCnt="0"/>
      <dgm:spPr/>
      <dgm:t>
        <a:bodyPr/>
        <a:lstStyle/>
        <a:p>
          <a:endParaRPr lang="zh-TW" altLang="en-US"/>
        </a:p>
      </dgm:t>
    </dgm:pt>
    <dgm:pt modelId="{BAE633A9-CA55-4D87-B0D4-23C9C795D6D4}" type="pres">
      <dgm:prSet presAssocID="{C6146171-8B43-4F91-B9BE-569B7427CF5F}" presName="thickLine" presStyleLbl="alignNode1" presStyleIdx="2" presStyleCnt="5"/>
      <dgm:spPr/>
      <dgm:t>
        <a:bodyPr/>
        <a:lstStyle/>
        <a:p>
          <a:endParaRPr lang="zh-TW" altLang="en-US"/>
        </a:p>
      </dgm:t>
    </dgm:pt>
    <dgm:pt modelId="{1576E574-63A1-49BC-B024-4262CD90E6E7}" type="pres">
      <dgm:prSet presAssocID="{C6146171-8B43-4F91-B9BE-569B7427CF5F}" presName="horz1" presStyleCnt="0"/>
      <dgm:spPr/>
      <dgm:t>
        <a:bodyPr/>
        <a:lstStyle/>
        <a:p>
          <a:endParaRPr lang="zh-TW" altLang="en-US"/>
        </a:p>
      </dgm:t>
    </dgm:pt>
    <dgm:pt modelId="{C34726B9-ED9D-48E3-A38C-7A38822740F8}" type="pres">
      <dgm:prSet presAssocID="{C6146171-8B43-4F91-B9BE-569B7427CF5F}" presName="tx1" presStyleLbl="revTx" presStyleIdx="2" presStyleCnt="5"/>
      <dgm:spPr/>
      <dgm:t>
        <a:bodyPr/>
        <a:lstStyle/>
        <a:p>
          <a:endParaRPr lang="zh-TW" altLang="en-US"/>
        </a:p>
      </dgm:t>
    </dgm:pt>
    <dgm:pt modelId="{2F7CA39D-B86D-4843-BB4F-B7A84243F28C}" type="pres">
      <dgm:prSet presAssocID="{C6146171-8B43-4F91-B9BE-569B7427CF5F}" presName="vert1" presStyleCnt="0"/>
      <dgm:spPr/>
      <dgm:t>
        <a:bodyPr/>
        <a:lstStyle/>
        <a:p>
          <a:endParaRPr lang="zh-TW" altLang="en-US"/>
        </a:p>
      </dgm:t>
    </dgm:pt>
    <dgm:pt modelId="{59FB7D99-0406-48FD-BF53-75C2B02ED16B}" type="pres">
      <dgm:prSet presAssocID="{B20E1B23-42B9-4592-B7AA-4881E3051ECC}" presName="thickLine" presStyleLbl="alignNode1" presStyleIdx="3" presStyleCnt="5"/>
      <dgm:spPr/>
      <dgm:t>
        <a:bodyPr/>
        <a:lstStyle/>
        <a:p>
          <a:endParaRPr lang="zh-TW" altLang="en-US"/>
        </a:p>
      </dgm:t>
    </dgm:pt>
    <dgm:pt modelId="{80FF7415-D1B2-4F49-8E74-E3D4E7AECA41}" type="pres">
      <dgm:prSet presAssocID="{B20E1B23-42B9-4592-B7AA-4881E3051ECC}" presName="horz1" presStyleCnt="0"/>
      <dgm:spPr/>
      <dgm:t>
        <a:bodyPr/>
        <a:lstStyle/>
        <a:p>
          <a:endParaRPr lang="zh-TW" altLang="en-US"/>
        </a:p>
      </dgm:t>
    </dgm:pt>
    <dgm:pt modelId="{BDE4F318-985C-431C-93C9-7D436B31AEA6}" type="pres">
      <dgm:prSet presAssocID="{B20E1B23-42B9-4592-B7AA-4881E3051ECC}" presName="tx1" presStyleLbl="revTx" presStyleIdx="3" presStyleCnt="5"/>
      <dgm:spPr/>
      <dgm:t>
        <a:bodyPr/>
        <a:lstStyle/>
        <a:p>
          <a:endParaRPr lang="zh-TW" altLang="en-US"/>
        </a:p>
      </dgm:t>
    </dgm:pt>
    <dgm:pt modelId="{393A407A-CD2E-442F-BB09-7A6110B0C760}" type="pres">
      <dgm:prSet presAssocID="{B20E1B23-42B9-4592-B7AA-4881E3051ECC}" presName="vert1" presStyleCnt="0"/>
      <dgm:spPr/>
      <dgm:t>
        <a:bodyPr/>
        <a:lstStyle/>
        <a:p>
          <a:endParaRPr lang="zh-TW" altLang="en-US"/>
        </a:p>
      </dgm:t>
    </dgm:pt>
    <dgm:pt modelId="{5F418934-143C-4F82-A2D8-CC2FED430BD4}" type="pres">
      <dgm:prSet presAssocID="{58066F99-0120-46E4-B9F8-8652FA4FB601}" presName="thickLine" presStyleLbl="alignNode1" presStyleIdx="4" presStyleCnt="5"/>
      <dgm:spPr/>
      <dgm:t>
        <a:bodyPr/>
        <a:lstStyle/>
        <a:p>
          <a:endParaRPr lang="zh-TW" altLang="en-US"/>
        </a:p>
      </dgm:t>
    </dgm:pt>
    <dgm:pt modelId="{C3A15DDB-0A97-4DFF-BA9B-F97105D09659}" type="pres">
      <dgm:prSet presAssocID="{58066F99-0120-46E4-B9F8-8652FA4FB601}" presName="horz1" presStyleCnt="0"/>
      <dgm:spPr/>
      <dgm:t>
        <a:bodyPr/>
        <a:lstStyle/>
        <a:p>
          <a:endParaRPr lang="zh-TW" altLang="en-US"/>
        </a:p>
      </dgm:t>
    </dgm:pt>
    <dgm:pt modelId="{ACCD93B8-A42E-4321-BD94-04A562F05626}" type="pres">
      <dgm:prSet presAssocID="{58066F99-0120-46E4-B9F8-8652FA4FB601}" presName="tx1" presStyleLbl="revTx" presStyleIdx="4" presStyleCnt="5"/>
      <dgm:spPr/>
      <dgm:t>
        <a:bodyPr/>
        <a:lstStyle/>
        <a:p>
          <a:endParaRPr lang="zh-TW" altLang="en-US"/>
        </a:p>
      </dgm:t>
    </dgm:pt>
    <dgm:pt modelId="{E92D0E16-FBF6-4EE4-BAB2-03A663F41E19}" type="pres">
      <dgm:prSet presAssocID="{58066F99-0120-46E4-B9F8-8652FA4FB601}" presName="vert1" presStyleCnt="0"/>
      <dgm:spPr/>
      <dgm:t>
        <a:bodyPr/>
        <a:lstStyle/>
        <a:p>
          <a:endParaRPr lang="zh-TW" altLang="en-US"/>
        </a:p>
      </dgm:t>
    </dgm:pt>
  </dgm:ptLst>
  <dgm:cxnLst>
    <dgm:cxn modelId="{C0B032A2-38B3-47D0-A2EB-FB528BBF62D0}" type="presOf" srcId="{723F6D6B-4D5D-40B0-A556-5BC4DB417637}" destId="{DC91D09E-9076-4C8F-BF4E-1494EACD0DB8}" srcOrd="0" destOrd="0" presId="urn:microsoft.com/office/officeart/2008/layout/LinedList"/>
    <dgm:cxn modelId="{0D644FAC-97D2-4AA9-A95E-EE08D879236E}" srcId="{723F6D6B-4D5D-40B0-A556-5BC4DB417637}" destId="{58066F99-0120-46E4-B9F8-8652FA4FB601}" srcOrd="4" destOrd="0" parTransId="{6512E9D6-E096-4183-B11C-E3FF6B4A7C4E}" sibTransId="{11AFEEEF-412C-4801-BB7B-2F18577287F3}"/>
    <dgm:cxn modelId="{ACCCF59D-3A6E-4172-B582-D178D394D084}" srcId="{723F6D6B-4D5D-40B0-A556-5BC4DB417637}" destId="{C6146171-8B43-4F91-B9BE-569B7427CF5F}" srcOrd="2" destOrd="0" parTransId="{63427953-2EA1-4330-952A-0FB2242750A1}" sibTransId="{2082CD1B-83F5-497D-97E7-B99BC55923E7}"/>
    <dgm:cxn modelId="{2BC0973D-4E0F-4DC3-9F11-96316B729D58}" type="presOf" srcId="{9A28BEF1-5A80-429D-B252-82D42EB07EFD}" destId="{93778874-23A2-4330-8AE5-3C0612F310F1}" srcOrd="0" destOrd="0" presId="urn:microsoft.com/office/officeart/2008/layout/LinedList"/>
    <dgm:cxn modelId="{B7A34A44-8617-49FC-A97B-16040FE26942}" type="presOf" srcId="{B20E1B23-42B9-4592-B7AA-4881E3051ECC}" destId="{BDE4F318-985C-431C-93C9-7D436B31AEA6}" srcOrd="0" destOrd="0" presId="urn:microsoft.com/office/officeart/2008/layout/LinedList"/>
    <dgm:cxn modelId="{CCE97251-91CB-4A16-8949-9EB7A30A1CB9}" srcId="{723F6D6B-4D5D-40B0-A556-5BC4DB417637}" destId="{412B5144-AFC0-43DD-BC5C-3025DA73319E}" srcOrd="0" destOrd="0" parTransId="{BD809B00-4EAD-4C01-9AB5-FB866C3D5353}" sibTransId="{D03D7B8A-6021-495C-BBCB-28199A0C94EC}"/>
    <dgm:cxn modelId="{0256E338-55AC-46A4-B5FF-46312D7ECA59}" type="presOf" srcId="{412B5144-AFC0-43DD-BC5C-3025DA73319E}" destId="{C188D3F9-7707-4728-9FE1-240B50E84308}" srcOrd="0" destOrd="0" presId="urn:microsoft.com/office/officeart/2008/layout/LinedList"/>
    <dgm:cxn modelId="{FD17A022-ADBD-496C-8A92-7392AA171F5A}" srcId="{723F6D6B-4D5D-40B0-A556-5BC4DB417637}" destId="{9A28BEF1-5A80-429D-B252-82D42EB07EFD}" srcOrd="1" destOrd="0" parTransId="{8E421245-E905-41A1-A0B5-2A4C839CF199}" sibTransId="{6E4CDDAD-665E-4C0B-A63C-4661423A84DA}"/>
    <dgm:cxn modelId="{CEE567E4-C740-47E4-9608-DCE6DB85ADA2}" srcId="{723F6D6B-4D5D-40B0-A556-5BC4DB417637}" destId="{B20E1B23-42B9-4592-B7AA-4881E3051ECC}" srcOrd="3" destOrd="0" parTransId="{3AE4DE6D-9129-4DA6-91E6-34534DCDDF60}" sibTransId="{BB9D869B-7B61-41E7-9CD6-7B9A339AA8FB}"/>
    <dgm:cxn modelId="{54599F96-C701-4B9A-8A43-8A01E09FE927}" type="presOf" srcId="{58066F99-0120-46E4-B9F8-8652FA4FB601}" destId="{ACCD93B8-A42E-4321-BD94-04A562F05626}" srcOrd="0" destOrd="0" presId="urn:microsoft.com/office/officeart/2008/layout/LinedList"/>
    <dgm:cxn modelId="{0A568BB8-EF9E-4B0B-A29D-9B75D884B4B3}" type="presOf" srcId="{C6146171-8B43-4F91-B9BE-569B7427CF5F}" destId="{C34726B9-ED9D-48E3-A38C-7A38822740F8}" srcOrd="0" destOrd="0" presId="urn:microsoft.com/office/officeart/2008/layout/LinedList"/>
    <dgm:cxn modelId="{4D896271-96E3-4972-9919-C82203E2726B}" type="presParOf" srcId="{DC91D09E-9076-4C8F-BF4E-1494EACD0DB8}" destId="{F2050709-BAB0-44B1-96A3-DC6A3C153352}" srcOrd="0" destOrd="0" presId="urn:microsoft.com/office/officeart/2008/layout/LinedList"/>
    <dgm:cxn modelId="{56D04A59-FAD4-4463-94E8-FD807912EE6A}" type="presParOf" srcId="{DC91D09E-9076-4C8F-BF4E-1494EACD0DB8}" destId="{071C7B5F-4ACA-40BE-980D-B603C34318C8}" srcOrd="1" destOrd="0" presId="urn:microsoft.com/office/officeart/2008/layout/LinedList"/>
    <dgm:cxn modelId="{4C3B74EE-AC18-4ECC-BF00-ACF57AA0B4BC}" type="presParOf" srcId="{071C7B5F-4ACA-40BE-980D-B603C34318C8}" destId="{C188D3F9-7707-4728-9FE1-240B50E84308}" srcOrd="0" destOrd="0" presId="urn:microsoft.com/office/officeart/2008/layout/LinedList"/>
    <dgm:cxn modelId="{1158C3D0-C1A2-4BB2-8394-245C5E0E0D90}" type="presParOf" srcId="{071C7B5F-4ACA-40BE-980D-B603C34318C8}" destId="{03359D69-7A28-4939-ACB2-C8D6BA66806B}" srcOrd="1" destOrd="0" presId="urn:microsoft.com/office/officeart/2008/layout/LinedList"/>
    <dgm:cxn modelId="{3410200E-CDEE-40BF-A825-37D52545EE22}" type="presParOf" srcId="{DC91D09E-9076-4C8F-BF4E-1494EACD0DB8}" destId="{3A86837F-9728-48E8-83B9-F6A0491834EE}" srcOrd="2" destOrd="0" presId="urn:microsoft.com/office/officeart/2008/layout/LinedList"/>
    <dgm:cxn modelId="{B8B0B789-B250-41BA-9AB8-A510BA6D7B59}" type="presParOf" srcId="{DC91D09E-9076-4C8F-BF4E-1494EACD0DB8}" destId="{A295AF40-3D42-4BCA-B436-17535DD227AF}" srcOrd="3" destOrd="0" presId="urn:microsoft.com/office/officeart/2008/layout/LinedList"/>
    <dgm:cxn modelId="{70F54B96-1931-4DCB-9EE8-B8E8535F4DA3}" type="presParOf" srcId="{A295AF40-3D42-4BCA-B436-17535DD227AF}" destId="{93778874-23A2-4330-8AE5-3C0612F310F1}" srcOrd="0" destOrd="0" presId="urn:microsoft.com/office/officeart/2008/layout/LinedList"/>
    <dgm:cxn modelId="{4AFB2170-5992-4A4A-8BF5-BB89D07A39CB}" type="presParOf" srcId="{A295AF40-3D42-4BCA-B436-17535DD227AF}" destId="{B00AA4B3-8FCE-4DD6-A487-FC0B73535315}" srcOrd="1" destOrd="0" presId="urn:microsoft.com/office/officeart/2008/layout/LinedList"/>
    <dgm:cxn modelId="{9E3318DD-D2E4-4200-A23B-A3A4F53E24B3}" type="presParOf" srcId="{DC91D09E-9076-4C8F-BF4E-1494EACD0DB8}" destId="{BAE633A9-CA55-4D87-B0D4-23C9C795D6D4}" srcOrd="4" destOrd="0" presId="urn:microsoft.com/office/officeart/2008/layout/LinedList"/>
    <dgm:cxn modelId="{74F5F907-2D7B-4DCB-A4BB-C20DC77CB5A0}" type="presParOf" srcId="{DC91D09E-9076-4C8F-BF4E-1494EACD0DB8}" destId="{1576E574-63A1-49BC-B024-4262CD90E6E7}" srcOrd="5" destOrd="0" presId="urn:microsoft.com/office/officeart/2008/layout/LinedList"/>
    <dgm:cxn modelId="{8412AEAD-6375-4CF2-AF13-7A971D8AD8B5}" type="presParOf" srcId="{1576E574-63A1-49BC-B024-4262CD90E6E7}" destId="{C34726B9-ED9D-48E3-A38C-7A38822740F8}" srcOrd="0" destOrd="0" presId="urn:microsoft.com/office/officeart/2008/layout/LinedList"/>
    <dgm:cxn modelId="{63986F43-43B6-4F9B-AC2F-816D4083DE5E}" type="presParOf" srcId="{1576E574-63A1-49BC-B024-4262CD90E6E7}" destId="{2F7CA39D-B86D-4843-BB4F-B7A84243F28C}" srcOrd="1" destOrd="0" presId="urn:microsoft.com/office/officeart/2008/layout/LinedList"/>
    <dgm:cxn modelId="{DC3493C3-10B4-4977-89AA-0AB1CCEBD46F}" type="presParOf" srcId="{DC91D09E-9076-4C8F-BF4E-1494EACD0DB8}" destId="{59FB7D99-0406-48FD-BF53-75C2B02ED16B}" srcOrd="6" destOrd="0" presId="urn:microsoft.com/office/officeart/2008/layout/LinedList"/>
    <dgm:cxn modelId="{41292525-3DD9-4122-804D-1D6BAF23660E}" type="presParOf" srcId="{DC91D09E-9076-4C8F-BF4E-1494EACD0DB8}" destId="{80FF7415-D1B2-4F49-8E74-E3D4E7AECA41}" srcOrd="7" destOrd="0" presId="urn:microsoft.com/office/officeart/2008/layout/LinedList"/>
    <dgm:cxn modelId="{3EF78A47-9215-4445-A2CC-D73839547846}" type="presParOf" srcId="{80FF7415-D1B2-4F49-8E74-E3D4E7AECA41}" destId="{BDE4F318-985C-431C-93C9-7D436B31AEA6}" srcOrd="0" destOrd="0" presId="urn:microsoft.com/office/officeart/2008/layout/LinedList"/>
    <dgm:cxn modelId="{3B13B72D-9027-41A8-9ACC-3C36B5336D3A}" type="presParOf" srcId="{80FF7415-D1B2-4F49-8E74-E3D4E7AECA41}" destId="{393A407A-CD2E-442F-BB09-7A6110B0C760}" srcOrd="1" destOrd="0" presId="urn:microsoft.com/office/officeart/2008/layout/LinedList"/>
    <dgm:cxn modelId="{46B5C24E-6B49-4EEE-893E-FFB4A856D203}" type="presParOf" srcId="{DC91D09E-9076-4C8F-BF4E-1494EACD0DB8}" destId="{5F418934-143C-4F82-A2D8-CC2FED430BD4}" srcOrd="8" destOrd="0" presId="urn:microsoft.com/office/officeart/2008/layout/LinedList"/>
    <dgm:cxn modelId="{D515A084-DF63-498B-98A5-1807F772B039}" type="presParOf" srcId="{DC91D09E-9076-4C8F-BF4E-1494EACD0DB8}" destId="{C3A15DDB-0A97-4DFF-BA9B-F97105D09659}" srcOrd="9" destOrd="0" presId="urn:microsoft.com/office/officeart/2008/layout/LinedList"/>
    <dgm:cxn modelId="{4E993729-C9E1-4784-A254-5D407DD1D404}" type="presParOf" srcId="{C3A15DDB-0A97-4DFF-BA9B-F97105D09659}" destId="{ACCD93B8-A42E-4321-BD94-04A562F05626}" srcOrd="0" destOrd="0" presId="urn:microsoft.com/office/officeart/2008/layout/LinedList"/>
    <dgm:cxn modelId="{ECE06349-9421-4279-9290-A48A8F8D0ABE}" type="presParOf" srcId="{C3A15DDB-0A97-4DFF-BA9B-F97105D09659}" destId="{E92D0E16-FBF6-4EE4-BAB2-03A663F41E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29FED9-EBD9-4683-A9C5-2C293E109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1E9E632-9F2E-4EF2-8426-098D664B5827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2800" b="1" dirty="0" smtClean="0"/>
            <a:t>單點辦理</a:t>
          </a:r>
          <a:endParaRPr lang="zh-TW" altLang="en-US" sz="2800" dirty="0"/>
        </a:p>
      </dgm:t>
    </dgm:pt>
    <dgm:pt modelId="{9D042C1C-022F-47DE-A1BD-E2C58705F8BB}" type="parTrans" cxnId="{CF5C8337-8911-4127-8CEA-67DA666BA98A}">
      <dgm:prSet/>
      <dgm:spPr/>
      <dgm:t>
        <a:bodyPr/>
        <a:lstStyle/>
        <a:p>
          <a:endParaRPr lang="zh-TW" altLang="en-US"/>
        </a:p>
      </dgm:t>
    </dgm:pt>
    <dgm:pt modelId="{FD58365D-8B7F-42A1-9A43-36068EA48475}" type="sibTrans" cxnId="{CF5C8337-8911-4127-8CEA-67DA666BA98A}">
      <dgm:prSet/>
      <dgm:spPr/>
      <dgm:t>
        <a:bodyPr/>
        <a:lstStyle/>
        <a:p>
          <a:endParaRPr lang="zh-TW" altLang="en-US"/>
        </a:p>
      </dgm:t>
    </dgm:pt>
    <dgm:pt modelId="{E1A13CB2-E8CC-4230-9A47-0870A0CD5A8F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kumimoji="1"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免試入學招生名額至少需達各校</a:t>
          </a:r>
          <a:r>
            <a:rPr kumimoji="1"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kumimoji="1"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科</a:t>
          </a:r>
          <a:r>
            <a:rPr kumimoji="1" lang="zh-TW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核定招生名額之</a:t>
          </a:r>
          <a:r>
            <a:rPr kumimoji="1"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r>
            <a:rPr kumimoji="1" lang="zh-TW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以上為原則</a:t>
          </a:r>
          <a:r>
            <a:rPr kumimoji="1"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kumimoji="1"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實際比率值可參考調查結果調高設定</a:t>
          </a:r>
          <a:r>
            <a:rPr kumimoji="1"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kumimoji="1"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。</a:t>
          </a:r>
          <a:endParaRPr lang="zh-TW" altLang="en-US" sz="2800" dirty="0"/>
        </a:p>
      </dgm:t>
    </dgm:pt>
    <dgm:pt modelId="{9864F0AF-7E6D-465B-B520-EA15CBBFFE21}" type="parTrans" cxnId="{D2C150E8-4794-4870-8399-747CEB092D86}">
      <dgm:prSet/>
      <dgm:spPr/>
      <dgm:t>
        <a:bodyPr/>
        <a:lstStyle/>
        <a:p>
          <a:endParaRPr lang="zh-TW" altLang="en-US"/>
        </a:p>
      </dgm:t>
    </dgm:pt>
    <dgm:pt modelId="{71817B6C-0913-4FCD-B06B-CEAFE63BD713}" type="sibTrans" cxnId="{D2C150E8-4794-4870-8399-747CEB092D86}">
      <dgm:prSet/>
      <dgm:spPr/>
      <dgm:t>
        <a:bodyPr/>
        <a:lstStyle/>
        <a:p>
          <a:endParaRPr lang="zh-TW" altLang="en-US"/>
        </a:p>
      </dgm:t>
    </dgm:pt>
    <dgm:pt modelId="{2F349AEE-1727-4778-9F53-00AE340FA137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kumimoji="1" lang="zh-TW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已辦理直升者，應優先整合各入學管道</a:t>
          </a:r>
          <a:r>
            <a:rPr kumimoji="1"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，</a:t>
          </a:r>
          <a:r>
            <a:rPr kumimoji="1"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kumimoji="1"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如有困難者，則其提列學習區完全免試入學比率</a:t>
          </a:r>
          <a:r>
            <a:rPr kumimoji="1" lang="zh-TW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至少</a:t>
          </a:r>
          <a:r>
            <a:rPr kumimoji="1"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40%</a:t>
          </a:r>
          <a:r>
            <a:rPr kumimoji="1" lang="zh-TW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為原則</a:t>
          </a:r>
          <a:r>
            <a:rPr kumimoji="1"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。</a:t>
          </a:r>
          <a:endParaRPr lang="zh-TW" altLang="en-US" sz="2800" dirty="0"/>
        </a:p>
      </dgm:t>
    </dgm:pt>
    <dgm:pt modelId="{C716F20A-9A8C-4E7F-AFD9-B36DA1AE1EDF}" type="parTrans" cxnId="{9F0C2498-6EC5-4550-8509-0ECD89663BA2}">
      <dgm:prSet/>
      <dgm:spPr/>
      <dgm:t>
        <a:bodyPr/>
        <a:lstStyle/>
        <a:p>
          <a:endParaRPr lang="zh-TW" altLang="en-US"/>
        </a:p>
      </dgm:t>
    </dgm:pt>
    <dgm:pt modelId="{F81B0D33-48B7-4CB8-B337-1F9A59465F7A}" type="sibTrans" cxnId="{9F0C2498-6EC5-4550-8509-0ECD89663BA2}">
      <dgm:prSet/>
      <dgm:spPr/>
      <dgm:t>
        <a:bodyPr/>
        <a:lstStyle/>
        <a:p>
          <a:endParaRPr lang="zh-TW" altLang="en-US"/>
        </a:p>
      </dgm:t>
    </dgm:pt>
    <dgm:pt modelId="{203D2C9F-5D9F-4A02-8E8F-36A4F7358CD3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kumimoji="1" lang="zh-TW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特種生、身障生</a:t>
          </a:r>
          <a:r>
            <a:rPr kumimoji="1"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外加名額分配，依各學校</a:t>
          </a:r>
          <a:r>
            <a:rPr kumimoji="1"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kumimoji="1"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大免、完免各入學管道，分別占全部招生名額之比率進行分配，並採小數點以下無條件進位方式計算。</a:t>
          </a:r>
          <a:endParaRPr lang="zh-TW" altLang="en-US" sz="2800" dirty="0"/>
        </a:p>
      </dgm:t>
    </dgm:pt>
    <dgm:pt modelId="{11B70E00-8111-436C-AE35-112E2A5E406A}" type="parTrans" cxnId="{C033C925-46CD-45BF-B26F-1327BC21AA60}">
      <dgm:prSet/>
      <dgm:spPr/>
      <dgm:t>
        <a:bodyPr/>
        <a:lstStyle/>
        <a:p>
          <a:endParaRPr lang="zh-TW" altLang="en-US"/>
        </a:p>
      </dgm:t>
    </dgm:pt>
    <dgm:pt modelId="{BC957DA8-F185-45D3-ACD3-973C41C70B23}" type="sibTrans" cxnId="{C033C925-46CD-45BF-B26F-1327BC21AA60}">
      <dgm:prSet/>
      <dgm:spPr/>
      <dgm:t>
        <a:bodyPr/>
        <a:lstStyle/>
        <a:p>
          <a:endParaRPr lang="zh-TW" altLang="en-US"/>
        </a:p>
      </dgm:t>
    </dgm:pt>
    <dgm:pt modelId="{7E522BD2-57F7-4FBD-9A90-8B7428528FEF}" type="pres">
      <dgm:prSet presAssocID="{2329FED9-EBD9-4683-A9C5-2C293E109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51E7BB1-BCDE-4C06-89EA-5822C9BA696B}" type="pres">
      <dgm:prSet presAssocID="{E1E9E632-9F2E-4EF2-8426-098D664B58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BD6BAB-A418-4271-87C1-9196E7FCA812}" type="pres">
      <dgm:prSet presAssocID="{E1E9E632-9F2E-4EF2-8426-098D664B582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C150E8-4794-4870-8399-747CEB092D86}" srcId="{E1E9E632-9F2E-4EF2-8426-098D664B5827}" destId="{E1A13CB2-E8CC-4230-9A47-0870A0CD5A8F}" srcOrd="0" destOrd="0" parTransId="{9864F0AF-7E6D-465B-B520-EA15CBBFFE21}" sibTransId="{71817B6C-0913-4FCD-B06B-CEAFE63BD713}"/>
    <dgm:cxn modelId="{C033C925-46CD-45BF-B26F-1327BC21AA60}" srcId="{E1E9E632-9F2E-4EF2-8426-098D664B5827}" destId="{203D2C9F-5D9F-4A02-8E8F-36A4F7358CD3}" srcOrd="2" destOrd="0" parTransId="{11B70E00-8111-436C-AE35-112E2A5E406A}" sibTransId="{BC957DA8-F185-45D3-ACD3-973C41C70B23}"/>
    <dgm:cxn modelId="{E99EEC30-CF21-42FF-8BF5-43B27B1EE725}" type="presOf" srcId="{203D2C9F-5D9F-4A02-8E8F-36A4F7358CD3}" destId="{52BD6BAB-A418-4271-87C1-9196E7FCA812}" srcOrd="0" destOrd="2" presId="urn:microsoft.com/office/officeart/2005/8/layout/vList2"/>
    <dgm:cxn modelId="{EDB7EC9C-4915-48A1-85E3-0AC8D432DA29}" type="presOf" srcId="{E1E9E632-9F2E-4EF2-8426-098D664B5827}" destId="{B51E7BB1-BCDE-4C06-89EA-5822C9BA696B}" srcOrd="0" destOrd="0" presId="urn:microsoft.com/office/officeart/2005/8/layout/vList2"/>
    <dgm:cxn modelId="{EDA8C1EF-5401-4E0D-9731-19431C5C6F7C}" type="presOf" srcId="{E1A13CB2-E8CC-4230-9A47-0870A0CD5A8F}" destId="{52BD6BAB-A418-4271-87C1-9196E7FCA812}" srcOrd="0" destOrd="0" presId="urn:microsoft.com/office/officeart/2005/8/layout/vList2"/>
    <dgm:cxn modelId="{9F0C2498-6EC5-4550-8509-0ECD89663BA2}" srcId="{E1E9E632-9F2E-4EF2-8426-098D664B5827}" destId="{2F349AEE-1727-4778-9F53-00AE340FA137}" srcOrd="1" destOrd="0" parTransId="{C716F20A-9A8C-4E7F-AFD9-B36DA1AE1EDF}" sibTransId="{F81B0D33-48B7-4CB8-B337-1F9A59465F7A}"/>
    <dgm:cxn modelId="{CF5C8337-8911-4127-8CEA-67DA666BA98A}" srcId="{2329FED9-EBD9-4683-A9C5-2C293E109180}" destId="{E1E9E632-9F2E-4EF2-8426-098D664B5827}" srcOrd="0" destOrd="0" parTransId="{9D042C1C-022F-47DE-A1BD-E2C58705F8BB}" sibTransId="{FD58365D-8B7F-42A1-9A43-36068EA48475}"/>
    <dgm:cxn modelId="{257567D3-1263-4F79-8C46-BC9D173B0135}" type="presOf" srcId="{2F349AEE-1727-4778-9F53-00AE340FA137}" destId="{52BD6BAB-A418-4271-87C1-9196E7FCA812}" srcOrd="0" destOrd="1" presId="urn:microsoft.com/office/officeart/2005/8/layout/vList2"/>
    <dgm:cxn modelId="{88C277A8-D18B-448A-AADA-2A1A01E785E5}" type="presOf" srcId="{2329FED9-EBD9-4683-A9C5-2C293E109180}" destId="{7E522BD2-57F7-4FBD-9A90-8B7428528FEF}" srcOrd="0" destOrd="0" presId="urn:microsoft.com/office/officeart/2005/8/layout/vList2"/>
    <dgm:cxn modelId="{51474EA4-E347-41EC-AAFB-683A5CAD0B0D}" type="presParOf" srcId="{7E522BD2-57F7-4FBD-9A90-8B7428528FEF}" destId="{B51E7BB1-BCDE-4C06-89EA-5822C9BA696B}" srcOrd="0" destOrd="0" presId="urn:microsoft.com/office/officeart/2005/8/layout/vList2"/>
    <dgm:cxn modelId="{FD9B720D-2533-412C-9A87-33496CFF9BC0}" type="presParOf" srcId="{7E522BD2-57F7-4FBD-9A90-8B7428528FEF}" destId="{52BD6BAB-A418-4271-87C1-9196E7FCA8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29FED9-EBD9-4683-A9C5-2C293E109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1E9E632-9F2E-4EF2-8426-098D664B5827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2800" b="1" dirty="0" smtClean="0"/>
            <a:t>區域辦理</a:t>
          </a:r>
          <a:endParaRPr lang="zh-TW" altLang="en-US" sz="2800" dirty="0"/>
        </a:p>
      </dgm:t>
    </dgm:pt>
    <dgm:pt modelId="{9D042C1C-022F-47DE-A1BD-E2C58705F8BB}" type="parTrans" cxnId="{CF5C8337-8911-4127-8CEA-67DA666BA98A}">
      <dgm:prSet/>
      <dgm:spPr/>
      <dgm:t>
        <a:bodyPr/>
        <a:lstStyle/>
        <a:p>
          <a:endParaRPr lang="zh-TW" altLang="en-US"/>
        </a:p>
      </dgm:t>
    </dgm:pt>
    <dgm:pt modelId="{FD58365D-8B7F-42A1-9A43-36068EA48475}" type="sibTrans" cxnId="{CF5C8337-8911-4127-8CEA-67DA666BA98A}">
      <dgm:prSet/>
      <dgm:spPr/>
      <dgm:t>
        <a:bodyPr/>
        <a:lstStyle/>
        <a:p>
          <a:endParaRPr lang="zh-TW" altLang="en-US"/>
        </a:p>
      </dgm:t>
    </dgm:pt>
    <dgm:pt modelId="{E1A13CB2-E8CC-4230-9A47-0870A0CD5A8F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zh-TW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區域</a:t>
          </a:r>
          <a:r>
            <a:rPr lang="zh-TW" altLang="en-US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辦理學校名額比率</a:t>
          </a:r>
          <a:r>
            <a:rPr lang="zh-TW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以</a:t>
          </a:r>
          <a:r>
            <a: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30%~90%</a:t>
          </a:r>
          <a:r>
            <a:rPr lang="zh-TW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為原則</a:t>
          </a:r>
          <a:r>
            <a:rPr lang="zh-TW" altLang="en-US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</a:t>
          </a:r>
          <a:r>
            <a:rPr lang="zh-TW" alt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先由</a:t>
          </a:r>
          <a:r>
            <a: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各校自行提出</a:t>
          </a:r>
          <a:r>
            <a:rPr lang="zh-TW" altLang="en-US" sz="2800" u="sng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申請名額</a:t>
          </a:r>
          <a:r>
            <a: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，再經</a:t>
          </a:r>
          <a:r>
            <a:rPr lang="zh-TW" altLang="en-US" sz="2800" u="sng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評估小組</a:t>
          </a:r>
          <a:r>
            <a: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評估後報部</a:t>
          </a:r>
          <a:r>
            <a:rPr lang="zh-TW" altLang="en-US" sz="2800" u="sng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核定招生名額</a:t>
          </a:r>
          <a:r>
            <a: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。</a:t>
          </a:r>
          <a:endParaRPr lang="zh-TW" altLang="en-US" sz="2800" dirty="0"/>
        </a:p>
      </dgm:t>
    </dgm:pt>
    <dgm:pt modelId="{9864F0AF-7E6D-465B-B520-EA15CBBFFE21}" type="parTrans" cxnId="{D2C150E8-4794-4870-8399-747CEB092D86}">
      <dgm:prSet/>
      <dgm:spPr/>
      <dgm:t>
        <a:bodyPr/>
        <a:lstStyle/>
        <a:p>
          <a:endParaRPr lang="zh-TW" altLang="en-US"/>
        </a:p>
      </dgm:t>
    </dgm:pt>
    <dgm:pt modelId="{71817B6C-0913-4FCD-B06B-CEAFE63BD713}" type="sibTrans" cxnId="{D2C150E8-4794-4870-8399-747CEB092D86}">
      <dgm:prSet/>
      <dgm:spPr/>
      <dgm:t>
        <a:bodyPr/>
        <a:lstStyle/>
        <a:p>
          <a:endParaRPr lang="zh-TW" altLang="en-US"/>
        </a:p>
      </dgm:t>
    </dgm:pt>
    <dgm:pt modelId="{2F349AEE-1727-4778-9F53-00AE340FA137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第一類：區域內如果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劃有學習區者，得提供</a:t>
          </a:r>
          <a:r>
            <a:rPr lang="en-US" altLang="zh-TW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以上為原則之名額</a:t>
          </a:r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。</a:t>
          </a:r>
          <a:endParaRPr lang="zh-TW" alt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6F20A-9A8C-4E7F-AFD9-B36DA1AE1EDF}" type="parTrans" cxnId="{9F0C2498-6EC5-4550-8509-0ECD89663BA2}">
      <dgm:prSet/>
      <dgm:spPr/>
      <dgm:t>
        <a:bodyPr/>
        <a:lstStyle/>
        <a:p>
          <a:endParaRPr lang="zh-TW" altLang="en-US"/>
        </a:p>
      </dgm:t>
    </dgm:pt>
    <dgm:pt modelId="{F81B0D33-48B7-4CB8-B337-1F9A59465F7A}" type="sibTrans" cxnId="{9F0C2498-6EC5-4550-8509-0ECD89663BA2}">
      <dgm:prSet/>
      <dgm:spPr/>
      <dgm:t>
        <a:bodyPr/>
        <a:lstStyle/>
        <a:p>
          <a:endParaRPr lang="zh-TW" altLang="en-US"/>
        </a:p>
      </dgm:t>
    </dgm:pt>
    <dgm:pt modelId="{37C1091F-40E6-452A-8AB9-47135B404897}">
      <dgm:prSet custT="1"/>
      <dgm:spPr/>
      <dgm:t>
        <a:bodyPr/>
        <a:lstStyle/>
        <a:p>
          <a:pPr algn="just"/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第二類：區域內如果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未劃學習區者，限定名額比率為</a:t>
          </a:r>
          <a:r>
            <a:rPr lang="en-US" altLang="zh-TW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30%~50%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，</a:t>
          </a:r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且不得高於大免。</a:t>
          </a:r>
          <a:endParaRPr lang="zh-TW" alt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2DE0B-0369-4301-B5E7-5ACF5D5B7666}" type="parTrans" cxnId="{63F5ECD2-3EE5-481B-B41B-0184B08C63DE}">
      <dgm:prSet/>
      <dgm:spPr/>
      <dgm:t>
        <a:bodyPr/>
        <a:lstStyle/>
        <a:p>
          <a:endParaRPr lang="zh-TW" altLang="en-US"/>
        </a:p>
      </dgm:t>
    </dgm:pt>
    <dgm:pt modelId="{3EBD52E3-AF4E-49E3-813B-3AAADB6F357D}" type="sibTrans" cxnId="{63F5ECD2-3EE5-481B-B41B-0184B08C63DE}">
      <dgm:prSet/>
      <dgm:spPr/>
      <dgm:t>
        <a:bodyPr/>
        <a:lstStyle/>
        <a:p>
          <a:endParaRPr lang="zh-TW" altLang="en-US"/>
        </a:p>
      </dgm:t>
    </dgm:pt>
    <dgm:pt modelId="{EBB053BB-A949-49B1-AAD9-97AF196B1C0C}" type="pres">
      <dgm:prSet presAssocID="{2329FED9-EBD9-4683-A9C5-2C293E109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544F54-BAED-4A44-A699-BDAD22836368}" type="pres">
      <dgm:prSet presAssocID="{E1E9E632-9F2E-4EF2-8426-098D664B5827}" presName="parentText" presStyleLbl="node1" presStyleIdx="0" presStyleCnt="1" custScaleY="677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65025E-AA89-4E25-80EA-17308B99960F}" type="pres">
      <dgm:prSet presAssocID="{E1E9E632-9F2E-4EF2-8426-098D664B582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20AAA6-A71A-4990-8A60-90A54EE3DEAA}" type="presOf" srcId="{E1E9E632-9F2E-4EF2-8426-098D664B5827}" destId="{2C544F54-BAED-4A44-A699-BDAD22836368}" srcOrd="0" destOrd="0" presId="urn:microsoft.com/office/officeart/2005/8/layout/vList2"/>
    <dgm:cxn modelId="{D2C150E8-4794-4870-8399-747CEB092D86}" srcId="{E1E9E632-9F2E-4EF2-8426-098D664B5827}" destId="{E1A13CB2-E8CC-4230-9A47-0870A0CD5A8F}" srcOrd="0" destOrd="0" parTransId="{9864F0AF-7E6D-465B-B520-EA15CBBFFE21}" sibTransId="{71817B6C-0913-4FCD-B06B-CEAFE63BD713}"/>
    <dgm:cxn modelId="{63F5ECD2-3EE5-481B-B41B-0184B08C63DE}" srcId="{E1E9E632-9F2E-4EF2-8426-098D664B5827}" destId="{37C1091F-40E6-452A-8AB9-47135B404897}" srcOrd="2" destOrd="0" parTransId="{B8F2DE0B-0369-4301-B5E7-5ACF5D5B7666}" sibTransId="{3EBD52E3-AF4E-49E3-813B-3AAADB6F357D}"/>
    <dgm:cxn modelId="{416CEA16-2362-4093-BEAD-DCD01F04510A}" type="presOf" srcId="{2F349AEE-1727-4778-9F53-00AE340FA137}" destId="{7A65025E-AA89-4E25-80EA-17308B99960F}" srcOrd="0" destOrd="1" presId="urn:microsoft.com/office/officeart/2005/8/layout/vList2"/>
    <dgm:cxn modelId="{DF2DB26E-12A3-4054-8DD3-54A40BC59933}" type="presOf" srcId="{37C1091F-40E6-452A-8AB9-47135B404897}" destId="{7A65025E-AA89-4E25-80EA-17308B99960F}" srcOrd="0" destOrd="2" presId="urn:microsoft.com/office/officeart/2005/8/layout/vList2"/>
    <dgm:cxn modelId="{AB1BDE8F-9B02-418C-943A-9B57CCB31892}" type="presOf" srcId="{E1A13CB2-E8CC-4230-9A47-0870A0CD5A8F}" destId="{7A65025E-AA89-4E25-80EA-17308B99960F}" srcOrd="0" destOrd="0" presId="urn:microsoft.com/office/officeart/2005/8/layout/vList2"/>
    <dgm:cxn modelId="{9F0C2498-6EC5-4550-8509-0ECD89663BA2}" srcId="{E1E9E632-9F2E-4EF2-8426-098D664B5827}" destId="{2F349AEE-1727-4778-9F53-00AE340FA137}" srcOrd="1" destOrd="0" parTransId="{C716F20A-9A8C-4E7F-AFD9-B36DA1AE1EDF}" sibTransId="{F81B0D33-48B7-4CB8-B337-1F9A59465F7A}"/>
    <dgm:cxn modelId="{CF5C8337-8911-4127-8CEA-67DA666BA98A}" srcId="{2329FED9-EBD9-4683-A9C5-2C293E109180}" destId="{E1E9E632-9F2E-4EF2-8426-098D664B5827}" srcOrd="0" destOrd="0" parTransId="{9D042C1C-022F-47DE-A1BD-E2C58705F8BB}" sibTransId="{FD58365D-8B7F-42A1-9A43-36068EA48475}"/>
    <dgm:cxn modelId="{766764DC-2D23-440F-8100-73F6BC651BC7}" type="presOf" srcId="{2329FED9-EBD9-4683-A9C5-2C293E109180}" destId="{EBB053BB-A949-49B1-AAD9-97AF196B1C0C}" srcOrd="0" destOrd="0" presId="urn:microsoft.com/office/officeart/2005/8/layout/vList2"/>
    <dgm:cxn modelId="{7F7F0068-AF17-4BD2-8C69-2060F616546C}" type="presParOf" srcId="{EBB053BB-A949-49B1-AAD9-97AF196B1C0C}" destId="{2C544F54-BAED-4A44-A699-BDAD22836368}" srcOrd="0" destOrd="0" presId="urn:microsoft.com/office/officeart/2005/8/layout/vList2"/>
    <dgm:cxn modelId="{674FC064-C6D5-4648-AC4A-C4B5F4271AFE}" type="presParOf" srcId="{EBB053BB-A949-49B1-AAD9-97AF196B1C0C}" destId="{7A65025E-AA89-4E25-80EA-17308B9996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3A5B48-4061-437D-A31B-2D2BF54978F1}" type="doc">
      <dgm:prSet loTypeId="urn:microsoft.com/office/officeart/2005/8/layout/ven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9EFA506-1B9B-4D07-BA57-17B97EEB1103}">
      <dgm:prSet phldrT="[文字]" custT="1"/>
      <dgm:spPr>
        <a:solidFill>
          <a:schemeClr val="bg1"/>
        </a:solidFill>
        <a:ln w="38100">
          <a:solidFill>
            <a:schemeClr val="tx1"/>
          </a:solidFill>
        </a:ln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非學習區</a:t>
          </a:r>
          <a:endParaRPr lang="en-US" altLang="zh-TW" sz="24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altLang="zh-TW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30%</a:t>
          </a:r>
          <a:r>
            <a:rPr lang="zh-TW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以下</a:t>
          </a:r>
          <a:endParaRPr lang="zh-TW" altLang="en-US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85453-EBAA-42BF-8E89-BCA7DB68E582}" type="parTrans" cxnId="{2690D18A-B324-4F3A-8D9E-2F82E953DC8F}">
      <dgm:prSet/>
      <dgm:spPr/>
      <dgm:t>
        <a:bodyPr/>
        <a:lstStyle/>
        <a:p>
          <a:endParaRPr lang="zh-TW" altLang="en-US"/>
        </a:p>
      </dgm:t>
    </dgm:pt>
    <dgm:pt modelId="{94A32C6D-F683-45B2-8E29-40697E7A69E3}" type="sibTrans" cxnId="{2690D18A-B324-4F3A-8D9E-2F82E953DC8F}">
      <dgm:prSet/>
      <dgm:spPr/>
      <dgm:t>
        <a:bodyPr/>
        <a:lstStyle/>
        <a:p>
          <a:endParaRPr lang="zh-TW" altLang="en-US"/>
        </a:p>
      </dgm:t>
    </dgm:pt>
    <dgm:pt modelId="{1F7C9702-1F4B-406E-8F6A-B2EF3D2B450F}">
      <dgm:prSet phldrT="[文字]" custT="1"/>
      <dgm:spPr>
        <a:solidFill>
          <a:schemeClr val="accent1"/>
        </a:solidFill>
        <a:ln>
          <a:solidFill>
            <a:srgbClr val="FFFF00"/>
          </a:solidFill>
        </a:ln>
        <a:scene3d>
          <a:camera prst="obliqueBottomRight"/>
          <a:lightRig rig="flat" dir="t"/>
        </a:scene3d>
        <a:sp3d>
          <a:bevelT w="139700" h="139700" prst="divot"/>
        </a:sp3d>
      </dgm:spPr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學習區</a:t>
          </a:r>
          <a:r>
            <a:rPr lang="en-US" altLang="zh-TW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zh-TW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r>
            <a:rPr lang="zh-TW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以上</a:t>
          </a:r>
          <a:r>
            <a:rPr lang="en-US" altLang="zh-TW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為原則</a:t>
          </a:r>
          <a:endParaRPr lang="en-US" altLang="zh-TW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F6F3B-F9FF-4816-B8F4-E51DDB1BA99C}" type="parTrans" cxnId="{2D9D024C-A1B6-4301-B97A-C8D8874669B5}">
      <dgm:prSet/>
      <dgm:spPr/>
      <dgm:t>
        <a:bodyPr/>
        <a:lstStyle/>
        <a:p>
          <a:endParaRPr lang="zh-TW" altLang="en-US"/>
        </a:p>
      </dgm:t>
    </dgm:pt>
    <dgm:pt modelId="{C5B67746-7EDF-4443-AD69-5709B58E50AD}" type="sibTrans" cxnId="{2D9D024C-A1B6-4301-B97A-C8D8874669B5}">
      <dgm:prSet/>
      <dgm:spPr/>
      <dgm:t>
        <a:bodyPr/>
        <a:lstStyle/>
        <a:p>
          <a:endParaRPr lang="zh-TW" altLang="en-US"/>
        </a:p>
      </dgm:t>
    </dgm:pt>
    <dgm:pt modelId="{7128DD6E-8F74-42FB-8EA9-DB5E2579B325}" type="pres">
      <dgm:prSet presAssocID="{E43A5B48-4061-437D-A31B-2D2BF54978F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00F248D-CFD0-400F-BB33-8550DF5AF45A}" type="pres">
      <dgm:prSet presAssocID="{E43A5B48-4061-437D-A31B-2D2BF54978F1}" presName="comp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/>
        </a:p>
      </dgm:t>
    </dgm:pt>
    <dgm:pt modelId="{42C6C6EC-ACBE-487B-AA15-FB2DF27EBF04}" type="pres">
      <dgm:prSet presAssocID="{E43A5B48-4061-437D-A31B-2D2BF54978F1}" presName="circle1" presStyleLbl="node1" presStyleIdx="0" presStyleCnt="2"/>
      <dgm:spPr/>
      <dgm:t>
        <a:bodyPr/>
        <a:lstStyle/>
        <a:p>
          <a:endParaRPr lang="zh-TW" altLang="en-US"/>
        </a:p>
      </dgm:t>
    </dgm:pt>
    <dgm:pt modelId="{0BAD7C36-BA7F-4455-9ABF-DBE355D9B0C2}" type="pres">
      <dgm:prSet presAssocID="{E43A5B48-4061-437D-A31B-2D2BF54978F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E70B5C-F2CD-4E10-9668-FB9EF7E94AFE}" type="pres">
      <dgm:prSet presAssocID="{E43A5B48-4061-437D-A31B-2D2BF54978F1}" presName="comp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/>
        </a:p>
      </dgm:t>
    </dgm:pt>
    <dgm:pt modelId="{85E79DC8-F09E-499B-A1ED-AFC591960A9E}" type="pres">
      <dgm:prSet presAssocID="{E43A5B48-4061-437D-A31B-2D2BF54978F1}" presName="circle2" presStyleLbl="node1" presStyleIdx="1" presStyleCnt="2" custScaleX="88333" custScaleY="88333" custLinFactNeighborX="55" custLinFactNeighborY="987"/>
      <dgm:spPr/>
      <dgm:t>
        <a:bodyPr/>
        <a:lstStyle/>
        <a:p>
          <a:endParaRPr lang="zh-TW" altLang="en-US"/>
        </a:p>
      </dgm:t>
    </dgm:pt>
    <dgm:pt modelId="{7B12F226-784B-4390-8D8B-D4333A43754A}" type="pres">
      <dgm:prSet presAssocID="{E43A5B48-4061-437D-A31B-2D2BF54978F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90D18A-B324-4F3A-8D9E-2F82E953DC8F}" srcId="{E43A5B48-4061-437D-A31B-2D2BF54978F1}" destId="{19EFA506-1B9B-4D07-BA57-17B97EEB1103}" srcOrd="0" destOrd="0" parTransId="{89E85453-EBAA-42BF-8E89-BCA7DB68E582}" sibTransId="{94A32C6D-F683-45B2-8E29-40697E7A69E3}"/>
    <dgm:cxn modelId="{8D65F86C-8394-4EE6-B735-C3ACB58DA34F}" type="presOf" srcId="{1F7C9702-1F4B-406E-8F6A-B2EF3D2B450F}" destId="{85E79DC8-F09E-499B-A1ED-AFC591960A9E}" srcOrd="0" destOrd="0" presId="urn:microsoft.com/office/officeart/2005/8/layout/venn2"/>
    <dgm:cxn modelId="{646A9AE2-1891-4266-A1CC-EF4C674657C3}" type="presOf" srcId="{19EFA506-1B9B-4D07-BA57-17B97EEB1103}" destId="{42C6C6EC-ACBE-487B-AA15-FB2DF27EBF04}" srcOrd="0" destOrd="0" presId="urn:microsoft.com/office/officeart/2005/8/layout/venn2"/>
    <dgm:cxn modelId="{2D9D024C-A1B6-4301-B97A-C8D8874669B5}" srcId="{E43A5B48-4061-437D-A31B-2D2BF54978F1}" destId="{1F7C9702-1F4B-406E-8F6A-B2EF3D2B450F}" srcOrd="1" destOrd="0" parTransId="{EBCF6F3B-F9FF-4816-B8F4-E51DDB1BA99C}" sibTransId="{C5B67746-7EDF-4443-AD69-5709B58E50AD}"/>
    <dgm:cxn modelId="{554BA539-A35B-4588-B4DE-96E201F35ACD}" type="presOf" srcId="{1F7C9702-1F4B-406E-8F6A-B2EF3D2B450F}" destId="{7B12F226-784B-4390-8D8B-D4333A43754A}" srcOrd="1" destOrd="0" presId="urn:microsoft.com/office/officeart/2005/8/layout/venn2"/>
    <dgm:cxn modelId="{B03FE908-E30C-4265-8E55-A9A57EF5B873}" type="presOf" srcId="{19EFA506-1B9B-4D07-BA57-17B97EEB1103}" destId="{0BAD7C36-BA7F-4455-9ABF-DBE355D9B0C2}" srcOrd="1" destOrd="0" presId="urn:microsoft.com/office/officeart/2005/8/layout/venn2"/>
    <dgm:cxn modelId="{2410812D-8B11-45E3-AF83-DEFBBD5629CE}" type="presOf" srcId="{E43A5B48-4061-437D-A31B-2D2BF54978F1}" destId="{7128DD6E-8F74-42FB-8EA9-DB5E2579B325}" srcOrd="0" destOrd="0" presId="urn:microsoft.com/office/officeart/2005/8/layout/venn2"/>
    <dgm:cxn modelId="{2027A01C-12F1-45EA-B6EB-62C9CC73E5B3}" type="presParOf" srcId="{7128DD6E-8F74-42FB-8EA9-DB5E2579B325}" destId="{B00F248D-CFD0-400F-BB33-8550DF5AF45A}" srcOrd="0" destOrd="0" presId="urn:microsoft.com/office/officeart/2005/8/layout/venn2"/>
    <dgm:cxn modelId="{79CE8C99-D35F-479F-A0C6-D62C3EAB8F68}" type="presParOf" srcId="{B00F248D-CFD0-400F-BB33-8550DF5AF45A}" destId="{42C6C6EC-ACBE-487B-AA15-FB2DF27EBF04}" srcOrd="0" destOrd="0" presId="urn:microsoft.com/office/officeart/2005/8/layout/venn2"/>
    <dgm:cxn modelId="{FB5923CC-F780-4E8D-B2A9-AEE765CA786F}" type="presParOf" srcId="{B00F248D-CFD0-400F-BB33-8550DF5AF45A}" destId="{0BAD7C36-BA7F-4455-9ABF-DBE355D9B0C2}" srcOrd="1" destOrd="0" presId="urn:microsoft.com/office/officeart/2005/8/layout/venn2"/>
    <dgm:cxn modelId="{9A148D41-4E84-4EFF-9DF1-C2FA2CFF439E}" type="presParOf" srcId="{7128DD6E-8F74-42FB-8EA9-DB5E2579B325}" destId="{D6E70B5C-F2CD-4E10-9668-FB9EF7E94AFE}" srcOrd="1" destOrd="0" presId="urn:microsoft.com/office/officeart/2005/8/layout/venn2"/>
    <dgm:cxn modelId="{FA3903A4-EA24-46F7-9CE4-1B4C789EB87E}" type="presParOf" srcId="{D6E70B5C-F2CD-4E10-9668-FB9EF7E94AFE}" destId="{85E79DC8-F09E-499B-A1ED-AFC591960A9E}" srcOrd="0" destOrd="0" presId="urn:microsoft.com/office/officeart/2005/8/layout/venn2"/>
    <dgm:cxn modelId="{54B5041B-6A65-4911-A569-A7D88A71D726}" type="presParOf" srcId="{D6E70B5C-F2CD-4E10-9668-FB9EF7E94AFE}" destId="{7B12F226-784B-4390-8D8B-D4333A43754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3A5B48-4061-437D-A31B-2D2BF54978F1}" type="doc">
      <dgm:prSet loTypeId="urn:microsoft.com/office/officeart/2005/8/layout/ven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9EFA506-1B9B-4D07-BA57-17B97EEB1103}">
      <dgm:prSet phldrT="[文字]" custT="1"/>
      <dgm:spPr>
        <a:solidFill>
          <a:schemeClr val="bg1"/>
        </a:solidFill>
        <a:ln w="38100">
          <a:solidFill>
            <a:schemeClr val="tx1"/>
          </a:solidFill>
        </a:ln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r>
            <a:rPr lang="en-US" altLang="zh-TW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30%~50%</a:t>
          </a:r>
          <a:endParaRPr lang="zh-TW" altLang="en-US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85453-EBAA-42BF-8E89-BCA7DB68E582}" type="parTrans" cxnId="{2690D18A-B324-4F3A-8D9E-2F82E953DC8F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32C6D-F683-45B2-8E29-40697E7A69E3}" type="sibTrans" cxnId="{2690D18A-B324-4F3A-8D9E-2F82E953DC8F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8DD6E-8F74-42FB-8EA9-DB5E2579B325}" type="pres">
      <dgm:prSet presAssocID="{E43A5B48-4061-437D-A31B-2D2BF54978F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00F248D-CFD0-400F-BB33-8550DF5AF45A}" type="pres">
      <dgm:prSet presAssocID="{E43A5B48-4061-437D-A31B-2D2BF54978F1}" presName="comp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zh-TW" altLang="en-US"/>
        </a:p>
      </dgm:t>
    </dgm:pt>
    <dgm:pt modelId="{42C6C6EC-ACBE-487B-AA15-FB2DF27EBF04}" type="pres">
      <dgm:prSet presAssocID="{E43A5B48-4061-437D-A31B-2D2BF54978F1}" presName="circle1" presStyleLbl="node1" presStyleIdx="0" presStyleCnt="1" custLinFactNeighborY="543"/>
      <dgm:spPr/>
      <dgm:t>
        <a:bodyPr/>
        <a:lstStyle/>
        <a:p>
          <a:endParaRPr lang="zh-TW" altLang="en-US"/>
        </a:p>
      </dgm:t>
    </dgm:pt>
    <dgm:pt modelId="{0BAD7C36-BA7F-4455-9ABF-DBE355D9B0C2}" type="pres">
      <dgm:prSet presAssocID="{E43A5B48-4061-437D-A31B-2D2BF54978F1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90D18A-B324-4F3A-8D9E-2F82E953DC8F}" srcId="{E43A5B48-4061-437D-A31B-2D2BF54978F1}" destId="{19EFA506-1B9B-4D07-BA57-17B97EEB1103}" srcOrd="0" destOrd="0" parTransId="{89E85453-EBAA-42BF-8E89-BCA7DB68E582}" sibTransId="{94A32C6D-F683-45B2-8E29-40697E7A69E3}"/>
    <dgm:cxn modelId="{E419AFE7-7DFA-4141-8981-B9C6A12B28B1}" type="presOf" srcId="{19EFA506-1B9B-4D07-BA57-17B97EEB1103}" destId="{0BAD7C36-BA7F-4455-9ABF-DBE355D9B0C2}" srcOrd="1" destOrd="0" presId="urn:microsoft.com/office/officeart/2005/8/layout/venn2"/>
    <dgm:cxn modelId="{088B1BD6-E052-473B-A86D-EB7932643697}" type="presOf" srcId="{19EFA506-1B9B-4D07-BA57-17B97EEB1103}" destId="{42C6C6EC-ACBE-487B-AA15-FB2DF27EBF04}" srcOrd="0" destOrd="0" presId="urn:microsoft.com/office/officeart/2005/8/layout/venn2"/>
    <dgm:cxn modelId="{D0119F73-200A-464F-89EA-DCBF67D94485}" type="presOf" srcId="{E43A5B48-4061-437D-A31B-2D2BF54978F1}" destId="{7128DD6E-8F74-42FB-8EA9-DB5E2579B325}" srcOrd="0" destOrd="0" presId="urn:microsoft.com/office/officeart/2005/8/layout/venn2"/>
    <dgm:cxn modelId="{4EA4963D-C87E-4898-B36E-CFC2C9510F4F}" type="presParOf" srcId="{7128DD6E-8F74-42FB-8EA9-DB5E2579B325}" destId="{B00F248D-CFD0-400F-BB33-8550DF5AF45A}" srcOrd="0" destOrd="0" presId="urn:microsoft.com/office/officeart/2005/8/layout/venn2"/>
    <dgm:cxn modelId="{16BBFC52-B45F-49C5-9C7A-72D9E5A63448}" type="presParOf" srcId="{B00F248D-CFD0-400F-BB33-8550DF5AF45A}" destId="{42C6C6EC-ACBE-487B-AA15-FB2DF27EBF04}" srcOrd="0" destOrd="0" presId="urn:microsoft.com/office/officeart/2005/8/layout/venn2"/>
    <dgm:cxn modelId="{64BD7DBE-EDD1-4529-A3F0-FBF8FE6B24C7}" type="presParOf" srcId="{B00F248D-CFD0-400F-BB33-8550DF5AF45A}" destId="{0BAD7C36-BA7F-4455-9ABF-DBE355D9B0C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29FED9-EBD9-4683-A9C5-2C293E1091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1E9E632-9F2E-4EF2-8426-098D664B5827}">
      <dgm:prSet phldrT="[文字]" custT="1"/>
      <dgm:spPr/>
      <dgm:t>
        <a:bodyPr/>
        <a:lstStyle/>
        <a:p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單點辦理</a:t>
          </a:r>
          <a:endParaRPr lang="zh-TW" alt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42C1C-022F-47DE-A1BD-E2C58705F8BB}" type="parTrans" cxnId="{CF5C8337-8911-4127-8CEA-67DA666BA98A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8365D-8B7F-42A1-9A43-36068EA48475}" type="sibTrans" cxnId="{CF5C8337-8911-4127-8CEA-67DA666BA98A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13CB2-E8CC-4230-9A47-0870A0CD5A8F}">
      <dgm:prSet phldrT="[文字]" custT="1"/>
      <dgm:spPr/>
      <dgm:t>
        <a:bodyPr/>
        <a:lstStyle/>
        <a:p>
          <a:pPr algn="just"/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比序項目：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參照</a:t>
          </a:r>
          <a:r>
            <a:rPr lang="en-US" altLang="zh-TW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含減項</a:t>
          </a:r>
          <a:r>
            <a:rPr lang="en-US" altLang="zh-TW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各就學區免試入學作業要點超額比序項目</a:t>
          </a:r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，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惟</a:t>
          </a:r>
          <a:r>
            <a:rPr lang="zh-TW" altLang="en-US" sz="2800" u="sng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不得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採計</a:t>
          </a:r>
          <a:r>
            <a:rPr lang="zh-TW" altLang="en-US" sz="2800" u="sng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國中教育會考成績</a:t>
          </a:r>
          <a:r>
            <a:rPr lang="zh-TW" alt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及</a:t>
          </a:r>
          <a:r>
            <a:rPr lang="zh-TW" altLang="en-US" sz="2800" u="sng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志願序轉換分數</a:t>
          </a:r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。</a:t>
          </a:r>
          <a:endParaRPr lang="zh-TW" alt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4F0AF-7E6D-465B-B520-EA15CBBFFE21}" type="parTrans" cxnId="{D2C150E8-4794-4870-8399-747CEB092D86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17B6C-0913-4FCD-B06B-CEAFE63BD713}" type="sibTrans" cxnId="{D2C150E8-4794-4870-8399-747CEB092D86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5B7D0-1175-4A1A-A6D3-774041A09A25}">
      <dgm:prSet phldrT="[文字]" custT="1"/>
      <dgm:spPr/>
      <dgm:t>
        <a:bodyPr/>
        <a:lstStyle/>
        <a:p>
          <a:pPr algn="just"/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比序項目之順序，原則參照</a:t>
          </a:r>
          <a:r>
            <a:rPr lang="zh-TW" altLang="en-US" sz="2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各就學區</a:t>
          </a:r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免試入學</a:t>
          </a:r>
          <a:r>
            <a: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大免</a:t>
          </a:r>
          <a:r>
            <a: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簡章規定之順序邏輯辦理。</a:t>
          </a:r>
          <a:endParaRPr lang="zh-TW" alt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CF72F-5CF3-4810-8395-9D9AA37A1F73}" type="parTrans" cxnId="{293BADC1-EE1D-4A47-994B-AEEEA836EE02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A5976-C094-4329-AF46-C65FC78587D0}" type="sibTrans" cxnId="{293BADC1-EE1D-4A47-994B-AEEEA836EE02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1C4FD-0400-4DAF-96A5-FCB858B2D48B}">
      <dgm:prSet phldrT="[文字]" custT="1"/>
      <dgm:spPr/>
      <dgm:t>
        <a:bodyPr/>
        <a:lstStyle/>
        <a:p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比照單點辦理。</a:t>
          </a:r>
          <a:endParaRPr lang="zh-TW" alt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E570D-251F-457A-AB14-D60F0A48FAC2}" type="parTrans" cxnId="{B39BF380-947B-485C-AB9A-B8BA9E2C1A38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22E3A-0B92-4345-B937-4C5DFEB68010}" type="sibTrans" cxnId="{B39BF380-947B-485C-AB9A-B8BA9E2C1A38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D352B-F2E5-4CE6-A851-BC34670B4749}">
      <dgm:prSet phldrT="[文字]" custT="1"/>
      <dgm:spPr/>
      <dgm:t>
        <a:bodyPr/>
        <a:lstStyle/>
        <a:p>
          <a:r>
            <a: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區域辦理</a:t>
          </a:r>
          <a:endParaRPr lang="zh-TW" alt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D6768-59CC-4478-841E-6ED30166D75E}" type="parTrans" cxnId="{D7A378DD-932B-4A37-B42E-716EB700363C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8F764-4F53-42E6-9041-3559B9071F7D}" type="sibTrans" cxnId="{D7A378DD-932B-4A37-B42E-716EB700363C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1D63D-267E-4D7D-A318-941A3888C94E}" type="pres">
      <dgm:prSet presAssocID="{2329FED9-EBD9-4683-A9C5-2C293E1091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B66FD51-5450-4250-B132-25E7804C5092}" type="pres">
      <dgm:prSet presAssocID="{E1E9E632-9F2E-4EF2-8426-098D664B5827}" presName="parentLin" presStyleCnt="0"/>
      <dgm:spPr/>
      <dgm:t>
        <a:bodyPr/>
        <a:lstStyle/>
        <a:p>
          <a:endParaRPr lang="zh-TW" altLang="en-US"/>
        </a:p>
      </dgm:t>
    </dgm:pt>
    <dgm:pt modelId="{14DD9659-C047-4496-8F71-7F958E5263CB}" type="pres">
      <dgm:prSet presAssocID="{E1E9E632-9F2E-4EF2-8426-098D664B5827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F0AF5BF6-717D-44E3-82D4-3A29C864E1A8}" type="pres">
      <dgm:prSet presAssocID="{E1E9E632-9F2E-4EF2-8426-098D664B58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096F03-6807-41BC-B884-FF8780E01C4C}" type="pres">
      <dgm:prSet presAssocID="{E1E9E632-9F2E-4EF2-8426-098D664B5827}" presName="negativeSpace" presStyleCnt="0"/>
      <dgm:spPr/>
      <dgm:t>
        <a:bodyPr/>
        <a:lstStyle/>
        <a:p>
          <a:endParaRPr lang="zh-TW" altLang="en-US"/>
        </a:p>
      </dgm:t>
    </dgm:pt>
    <dgm:pt modelId="{A072B56C-7069-4F46-850C-E7C418E8388C}" type="pres">
      <dgm:prSet presAssocID="{E1E9E632-9F2E-4EF2-8426-098D664B582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9F4D29-BF7E-41C0-AF9F-06E52B6A64A5}" type="pres">
      <dgm:prSet presAssocID="{FD58365D-8B7F-42A1-9A43-36068EA48475}" presName="spaceBetweenRectangles" presStyleCnt="0"/>
      <dgm:spPr/>
      <dgm:t>
        <a:bodyPr/>
        <a:lstStyle/>
        <a:p>
          <a:endParaRPr lang="zh-TW" altLang="en-US"/>
        </a:p>
      </dgm:t>
    </dgm:pt>
    <dgm:pt modelId="{64FEB0F5-6FB9-4D12-9B15-12360C8A7D6B}" type="pres">
      <dgm:prSet presAssocID="{8AED352B-F2E5-4CE6-A851-BC34670B4749}" presName="parentLin" presStyleCnt="0"/>
      <dgm:spPr/>
      <dgm:t>
        <a:bodyPr/>
        <a:lstStyle/>
        <a:p>
          <a:endParaRPr lang="zh-TW" altLang="en-US"/>
        </a:p>
      </dgm:t>
    </dgm:pt>
    <dgm:pt modelId="{F1212B8F-1C1F-4E5B-B620-DE2C89F2759D}" type="pres">
      <dgm:prSet presAssocID="{8AED352B-F2E5-4CE6-A851-BC34670B4749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A346DCFB-E63B-47DC-9C84-4A8B80C87A15}" type="pres">
      <dgm:prSet presAssocID="{8AED352B-F2E5-4CE6-A851-BC34670B47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0503E9-BA64-4CA0-BE34-656B5ADC6595}" type="pres">
      <dgm:prSet presAssocID="{8AED352B-F2E5-4CE6-A851-BC34670B4749}" presName="negativeSpace" presStyleCnt="0"/>
      <dgm:spPr/>
      <dgm:t>
        <a:bodyPr/>
        <a:lstStyle/>
        <a:p>
          <a:endParaRPr lang="zh-TW" altLang="en-US"/>
        </a:p>
      </dgm:t>
    </dgm:pt>
    <dgm:pt modelId="{70329586-8411-4525-855D-7432052EF2F6}" type="pres">
      <dgm:prSet presAssocID="{8AED352B-F2E5-4CE6-A851-BC34670B474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66879C-FB1F-48BB-934D-93BAA4DB0AE4}" type="presOf" srcId="{E1E9E632-9F2E-4EF2-8426-098D664B5827}" destId="{14DD9659-C047-4496-8F71-7F958E5263CB}" srcOrd="0" destOrd="0" presId="urn:microsoft.com/office/officeart/2005/8/layout/list1"/>
    <dgm:cxn modelId="{C04976EA-398E-4AEF-8E78-A786A30F54BB}" type="presOf" srcId="{8AED352B-F2E5-4CE6-A851-BC34670B4749}" destId="{F1212B8F-1C1F-4E5B-B620-DE2C89F2759D}" srcOrd="0" destOrd="0" presId="urn:microsoft.com/office/officeart/2005/8/layout/list1"/>
    <dgm:cxn modelId="{99C8B712-ED84-4FA2-BD9D-042CB9B1905D}" type="presOf" srcId="{7C35B7D0-1175-4A1A-A6D3-774041A09A25}" destId="{A072B56C-7069-4F46-850C-E7C418E8388C}" srcOrd="0" destOrd="1" presId="urn:microsoft.com/office/officeart/2005/8/layout/list1"/>
    <dgm:cxn modelId="{B6ED4734-6C21-49BE-9AAE-3D818DC42957}" type="presOf" srcId="{D0B1C4FD-0400-4DAF-96A5-FCB858B2D48B}" destId="{70329586-8411-4525-855D-7432052EF2F6}" srcOrd="0" destOrd="0" presId="urn:microsoft.com/office/officeart/2005/8/layout/list1"/>
    <dgm:cxn modelId="{CF5C8337-8911-4127-8CEA-67DA666BA98A}" srcId="{2329FED9-EBD9-4683-A9C5-2C293E109180}" destId="{E1E9E632-9F2E-4EF2-8426-098D664B5827}" srcOrd="0" destOrd="0" parTransId="{9D042C1C-022F-47DE-A1BD-E2C58705F8BB}" sibTransId="{FD58365D-8B7F-42A1-9A43-36068EA48475}"/>
    <dgm:cxn modelId="{293BADC1-EE1D-4A47-994B-AEEEA836EE02}" srcId="{E1E9E632-9F2E-4EF2-8426-098D664B5827}" destId="{7C35B7D0-1175-4A1A-A6D3-774041A09A25}" srcOrd="1" destOrd="0" parTransId="{507CF72F-5CF3-4810-8395-9D9AA37A1F73}" sibTransId="{986A5976-C094-4329-AF46-C65FC78587D0}"/>
    <dgm:cxn modelId="{D2C150E8-4794-4870-8399-747CEB092D86}" srcId="{E1E9E632-9F2E-4EF2-8426-098D664B5827}" destId="{E1A13CB2-E8CC-4230-9A47-0870A0CD5A8F}" srcOrd="0" destOrd="0" parTransId="{9864F0AF-7E6D-465B-B520-EA15CBBFFE21}" sibTransId="{71817B6C-0913-4FCD-B06B-CEAFE63BD713}"/>
    <dgm:cxn modelId="{1C708065-BCA1-43D2-9B54-504674489630}" type="presOf" srcId="{2329FED9-EBD9-4683-A9C5-2C293E109180}" destId="{0261D63D-267E-4D7D-A318-941A3888C94E}" srcOrd="0" destOrd="0" presId="urn:microsoft.com/office/officeart/2005/8/layout/list1"/>
    <dgm:cxn modelId="{4A361941-BC35-498A-A880-161C7B4DCEC1}" type="presOf" srcId="{8AED352B-F2E5-4CE6-A851-BC34670B4749}" destId="{A346DCFB-E63B-47DC-9C84-4A8B80C87A15}" srcOrd="1" destOrd="0" presId="urn:microsoft.com/office/officeart/2005/8/layout/list1"/>
    <dgm:cxn modelId="{D7A378DD-932B-4A37-B42E-716EB700363C}" srcId="{2329FED9-EBD9-4683-A9C5-2C293E109180}" destId="{8AED352B-F2E5-4CE6-A851-BC34670B4749}" srcOrd="1" destOrd="0" parTransId="{F35D6768-59CC-4478-841E-6ED30166D75E}" sibTransId="{9C28F764-4F53-42E6-9041-3559B9071F7D}"/>
    <dgm:cxn modelId="{B39BF380-947B-485C-AB9A-B8BA9E2C1A38}" srcId="{8AED352B-F2E5-4CE6-A851-BC34670B4749}" destId="{D0B1C4FD-0400-4DAF-96A5-FCB858B2D48B}" srcOrd="0" destOrd="0" parTransId="{F49E570D-251F-457A-AB14-D60F0A48FAC2}" sibTransId="{4C722E3A-0B92-4345-B937-4C5DFEB68010}"/>
    <dgm:cxn modelId="{A1CE97C8-C5B4-4EB2-A6B2-544F3FA8DA27}" type="presOf" srcId="{E1A13CB2-E8CC-4230-9A47-0870A0CD5A8F}" destId="{A072B56C-7069-4F46-850C-E7C418E8388C}" srcOrd="0" destOrd="0" presId="urn:microsoft.com/office/officeart/2005/8/layout/list1"/>
    <dgm:cxn modelId="{13213FE6-9FD5-46FF-B7B8-2BFD9D7C141B}" type="presOf" srcId="{E1E9E632-9F2E-4EF2-8426-098D664B5827}" destId="{F0AF5BF6-717D-44E3-82D4-3A29C864E1A8}" srcOrd="1" destOrd="0" presId="urn:microsoft.com/office/officeart/2005/8/layout/list1"/>
    <dgm:cxn modelId="{62A8B2C3-4BAE-4839-A7F2-E42B5EE1AD0D}" type="presParOf" srcId="{0261D63D-267E-4D7D-A318-941A3888C94E}" destId="{5B66FD51-5450-4250-B132-25E7804C5092}" srcOrd="0" destOrd="0" presId="urn:microsoft.com/office/officeart/2005/8/layout/list1"/>
    <dgm:cxn modelId="{23496339-9CF3-40AA-A235-5EB45650C89D}" type="presParOf" srcId="{5B66FD51-5450-4250-B132-25E7804C5092}" destId="{14DD9659-C047-4496-8F71-7F958E5263CB}" srcOrd="0" destOrd="0" presId="urn:microsoft.com/office/officeart/2005/8/layout/list1"/>
    <dgm:cxn modelId="{D1FB2EF4-F29F-4333-BDD0-ECCC53334BA7}" type="presParOf" srcId="{5B66FD51-5450-4250-B132-25E7804C5092}" destId="{F0AF5BF6-717D-44E3-82D4-3A29C864E1A8}" srcOrd="1" destOrd="0" presId="urn:microsoft.com/office/officeart/2005/8/layout/list1"/>
    <dgm:cxn modelId="{258336FE-F4C5-4DC3-A58D-5C9DD3DCE02B}" type="presParOf" srcId="{0261D63D-267E-4D7D-A318-941A3888C94E}" destId="{31096F03-6807-41BC-B884-FF8780E01C4C}" srcOrd="1" destOrd="0" presId="urn:microsoft.com/office/officeart/2005/8/layout/list1"/>
    <dgm:cxn modelId="{AED0A3AA-20EC-417A-922B-5E49DFAEF848}" type="presParOf" srcId="{0261D63D-267E-4D7D-A318-941A3888C94E}" destId="{A072B56C-7069-4F46-850C-E7C418E8388C}" srcOrd="2" destOrd="0" presId="urn:microsoft.com/office/officeart/2005/8/layout/list1"/>
    <dgm:cxn modelId="{65221539-4AF4-4328-BF33-2A2BAADEF8BF}" type="presParOf" srcId="{0261D63D-267E-4D7D-A318-941A3888C94E}" destId="{4C9F4D29-BF7E-41C0-AF9F-06E52B6A64A5}" srcOrd="3" destOrd="0" presId="urn:microsoft.com/office/officeart/2005/8/layout/list1"/>
    <dgm:cxn modelId="{AB160D86-AEF9-41D0-9715-21230324878E}" type="presParOf" srcId="{0261D63D-267E-4D7D-A318-941A3888C94E}" destId="{64FEB0F5-6FB9-4D12-9B15-12360C8A7D6B}" srcOrd="4" destOrd="0" presId="urn:microsoft.com/office/officeart/2005/8/layout/list1"/>
    <dgm:cxn modelId="{0EE6F8C1-27CF-4D61-9725-4D0FC82F804D}" type="presParOf" srcId="{64FEB0F5-6FB9-4D12-9B15-12360C8A7D6B}" destId="{F1212B8F-1C1F-4E5B-B620-DE2C89F2759D}" srcOrd="0" destOrd="0" presId="urn:microsoft.com/office/officeart/2005/8/layout/list1"/>
    <dgm:cxn modelId="{ECF85C91-C2D4-4F5D-B8C6-EA72E377E61E}" type="presParOf" srcId="{64FEB0F5-6FB9-4D12-9B15-12360C8A7D6B}" destId="{A346DCFB-E63B-47DC-9C84-4A8B80C87A15}" srcOrd="1" destOrd="0" presId="urn:microsoft.com/office/officeart/2005/8/layout/list1"/>
    <dgm:cxn modelId="{4BC98C5B-DF6B-4C5E-B6FA-98B70CB77837}" type="presParOf" srcId="{0261D63D-267E-4D7D-A318-941A3888C94E}" destId="{CA0503E9-BA64-4CA0-BE34-656B5ADC6595}" srcOrd="5" destOrd="0" presId="urn:microsoft.com/office/officeart/2005/8/layout/list1"/>
    <dgm:cxn modelId="{68FA7AC1-7293-4FBB-9705-37C9A74FCC40}" type="presParOf" srcId="{0261D63D-267E-4D7D-A318-941A3888C94E}" destId="{70329586-8411-4525-855D-7432052EF2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71DCCC-C88D-47E3-93EF-7EFD50A970C0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FE7BD168-14F7-450F-B18F-83230AC859D3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26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單點辦理</a:t>
          </a:r>
          <a:endParaRPr lang="zh-TW" altLang="en-US" sz="2600" b="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B58C384-9265-43E2-B2C7-051C67A4F2BF}" type="parTrans" cxnId="{4D1CD2A2-3909-4D00-A2C3-08FA70CD2147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D6B9A29-14C8-4E7E-B743-134E875A5990}" type="sibTrans" cxnId="{4D1CD2A2-3909-4D00-A2C3-08FA70CD2147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212CB85-8D1B-4AC8-AA6C-1F74183D469B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2600" b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區域辦理</a:t>
          </a:r>
          <a:endParaRPr lang="zh-TW" altLang="en-US" sz="2600" b="0" dirty="0">
            <a:solidFill>
              <a:schemeClr val="bg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C05DA99-BC05-4DF7-AB08-343C766A449A}" type="parTrans" cxnId="{41359ED7-D907-4966-8564-2E9AC38E1BED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68452AC-4708-4FB2-969E-5CC1862BA83D}" type="sibTrans" cxnId="{41359ED7-D907-4966-8564-2E9AC38E1BED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F0365A9-E796-40AA-92E8-F97FC6DFEA33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各校</a:t>
          </a:r>
          <a:r>
            <a:rPr kumimoji="1" lang="zh-TW" altLang="zh-TW" sz="2600" b="0" u="sng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</a:t>
          </a:r>
          <a:r>
            <a:rPr kumimoji="1" lang="zh-TW" altLang="en-US" sz="2600" b="0" u="sng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招足額</a:t>
          </a:r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及</a:t>
          </a:r>
          <a:r>
            <a:rPr kumimoji="1" lang="zh-TW" altLang="en-US" sz="2600" b="0" u="sng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</a:t>
          </a:r>
          <a:r>
            <a:rPr kumimoji="1" lang="zh-TW" altLang="zh-TW" sz="2600" b="0" u="sng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報到放棄</a:t>
          </a:r>
          <a:r>
            <a:rPr kumimoji="1" lang="zh-TW" altLang="zh-TW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之</a:t>
          </a:r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缺</a:t>
          </a:r>
          <a:r>
            <a:rPr kumimoji="1" lang="zh-TW" altLang="zh-TW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額</a:t>
          </a:r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</a:t>
          </a:r>
          <a:r>
            <a:rPr kumimoji="1" lang="zh-TW" altLang="zh-TW" sz="2600" b="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可流用至現行</a:t>
          </a:r>
          <a:r>
            <a:rPr kumimoji="1" lang="zh-TW" altLang="en-US" sz="2600" b="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就學</a:t>
          </a:r>
          <a:r>
            <a:rPr kumimoji="1" lang="zh-TW" altLang="zh-TW" sz="2600" b="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區免試入學</a:t>
          </a:r>
          <a:r>
            <a:rPr kumimoji="1" lang="en-US" altLang="zh-TW" sz="2600" b="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kumimoji="1" lang="zh-TW" altLang="en-US" sz="2600" b="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大免</a:t>
          </a:r>
          <a:r>
            <a:rPr kumimoji="1" lang="en-US" altLang="zh-TW" sz="2600" b="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。</a:t>
          </a:r>
          <a:endParaRPr lang="zh-TW" altLang="en-US" sz="2600" b="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71F8F48-A430-49BA-A5A9-8F75A595289A}" type="parTrans" cxnId="{878DF291-4250-4E49-9449-0726FE25FF49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CDA5612-2FCC-4A60-B37B-8E19FACD60B7}" type="sibTrans" cxnId="{878DF291-4250-4E49-9449-0726FE25FF49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F04E6FB-E129-4C6E-A8B1-95BE26721D02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學習區完全</a:t>
          </a:r>
          <a:r>
            <a:rPr kumimoji="1" lang="zh-TW" altLang="zh-TW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免試入學</a:t>
          </a:r>
          <a:r>
            <a:rPr kumimoji="1" lang="en-US" altLang="zh-TW" sz="2600" b="0" dirty="0" smtClean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kumimoji="1" lang="zh-TW" altLang="en-US" sz="2600" b="0" dirty="0" smtClean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完免</a:t>
          </a:r>
          <a:r>
            <a:rPr kumimoji="1" lang="en-US" altLang="zh-TW" sz="2600" b="0" dirty="0" smtClean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kumimoji="1" lang="zh-TW" altLang="en-US" sz="2600" b="0" u="sng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未獲</a:t>
          </a:r>
          <a:r>
            <a:rPr kumimoji="1" lang="zh-TW" altLang="zh-TW" sz="2600" b="0" u="sng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錄取</a:t>
          </a:r>
          <a:r>
            <a:rPr kumimoji="1" lang="zh-TW" altLang="en-US" sz="2600" b="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或</a:t>
          </a:r>
          <a:r>
            <a:rPr kumimoji="1" lang="zh-TW" altLang="zh-TW" sz="2600" b="0" u="sng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放棄錄取資格</a:t>
          </a:r>
          <a:r>
            <a:rPr kumimoji="1" lang="zh-TW" altLang="en-US" sz="2600" b="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之學生</a:t>
          </a:r>
          <a:r>
            <a:rPr kumimoji="1" lang="zh-TW" altLang="zh-TW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</a:t>
          </a:r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仍可於會考後參加</a:t>
          </a:r>
          <a:r>
            <a:rPr kumimoji="1" lang="en-US" altLang="zh-TW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kumimoji="1" lang="en-US" altLang="zh-TW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1" lang="zh-TW" altLang="en-US" sz="2600" b="0" u="sng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就學區</a:t>
          </a:r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高級中等學校免試入學</a:t>
          </a:r>
          <a:r>
            <a:rPr kumimoji="1" lang="en-US" altLang="zh-TW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大免</a:t>
          </a:r>
          <a:r>
            <a:rPr kumimoji="1" lang="en-US" altLang="zh-TW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kumimoji="1"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招生。</a:t>
          </a:r>
          <a:endParaRPr kumimoji="1" lang="en-US" altLang="zh-TW" sz="2600" b="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0C1578F-D55C-4989-A652-3ABAC1888CC0}" type="parTrans" cxnId="{8415DF6E-71C6-4A84-8A81-206DF8A47743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8321AB4-C2BD-46A8-A8EF-6617269A0183}" type="sibTrans" cxnId="{8415DF6E-71C6-4A84-8A81-206DF8A47743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13FD052-5C0D-4D7B-92EA-5777B92970C8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zh-TW" altLang="en-US" sz="2600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比照單點辦理。</a:t>
          </a:r>
          <a:endParaRPr lang="zh-TW" altLang="en-US" sz="2600" b="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E982A30-E77E-46D1-9D3A-0EB942A34A9E}" type="parTrans" cxnId="{05EE1473-27CF-4871-9DBF-07BA03E2AC62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4C1E492-B873-497B-9CF0-AEB59F025FE0}" type="sibTrans" cxnId="{05EE1473-27CF-4871-9DBF-07BA03E2AC62}">
      <dgm:prSet/>
      <dgm:spPr/>
      <dgm:t>
        <a:bodyPr/>
        <a:lstStyle/>
        <a:p>
          <a:endParaRPr lang="zh-TW" altLang="en-US" sz="26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F4105D4-E41A-459C-8C17-5E7E97B57DFA}" type="pres">
      <dgm:prSet presAssocID="{DA71DCCC-C88D-47E3-93EF-7EFD50A970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10D26F7-5F9B-4F00-99BD-CE166356AD38}" type="pres">
      <dgm:prSet presAssocID="{FE7BD168-14F7-450F-B18F-83230AC859D3}" presName="parentLin" presStyleCnt="0"/>
      <dgm:spPr/>
    </dgm:pt>
    <dgm:pt modelId="{8F4C5830-202F-4DBA-BCF8-CC967135BA41}" type="pres">
      <dgm:prSet presAssocID="{FE7BD168-14F7-450F-B18F-83230AC859D3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AAA701E8-902A-4289-ACB0-D3589B91357A}" type="pres">
      <dgm:prSet presAssocID="{FE7BD168-14F7-450F-B18F-83230AC859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2FB587-0B12-4F0B-99AC-9765C5E7C448}" type="pres">
      <dgm:prSet presAssocID="{FE7BD168-14F7-450F-B18F-83230AC859D3}" presName="negativeSpace" presStyleCnt="0"/>
      <dgm:spPr/>
    </dgm:pt>
    <dgm:pt modelId="{EB6332CC-8294-44E4-AB02-EC755003E5A5}" type="pres">
      <dgm:prSet presAssocID="{FE7BD168-14F7-450F-B18F-83230AC859D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4B86DE-2B6A-4EDA-A388-C9F2D05D2458}" type="pres">
      <dgm:prSet presAssocID="{FD6B9A29-14C8-4E7E-B743-134E875A5990}" presName="spaceBetweenRectangles" presStyleCnt="0"/>
      <dgm:spPr/>
    </dgm:pt>
    <dgm:pt modelId="{B2A12BA9-A439-4246-ACAC-F961A9B06FE8}" type="pres">
      <dgm:prSet presAssocID="{B212CB85-8D1B-4AC8-AA6C-1F74183D469B}" presName="parentLin" presStyleCnt="0"/>
      <dgm:spPr/>
    </dgm:pt>
    <dgm:pt modelId="{B60A93EE-8A4F-49D9-9A6F-B0C3FEAA3ABB}" type="pres">
      <dgm:prSet presAssocID="{B212CB85-8D1B-4AC8-AA6C-1F74183D469B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DF1C0C78-D29F-4252-A5DA-395300E9D0F6}" type="pres">
      <dgm:prSet presAssocID="{B212CB85-8D1B-4AC8-AA6C-1F74183D46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38637C-90A0-42CB-B660-731AF5F490AC}" type="pres">
      <dgm:prSet presAssocID="{B212CB85-8D1B-4AC8-AA6C-1F74183D469B}" presName="negativeSpace" presStyleCnt="0"/>
      <dgm:spPr/>
    </dgm:pt>
    <dgm:pt modelId="{2177706E-5388-42EF-AACF-EC474C42AD45}" type="pres">
      <dgm:prSet presAssocID="{B212CB85-8D1B-4AC8-AA6C-1F74183D469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2CEED6-0B97-4ADA-99DE-9F8CC779ADDF}" type="presOf" srcId="{FE7BD168-14F7-450F-B18F-83230AC859D3}" destId="{8F4C5830-202F-4DBA-BCF8-CC967135BA41}" srcOrd="0" destOrd="0" presId="urn:microsoft.com/office/officeart/2005/8/layout/list1"/>
    <dgm:cxn modelId="{878DF291-4250-4E49-9449-0726FE25FF49}" srcId="{FE7BD168-14F7-450F-B18F-83230AC859D3}" destId="{BF0365A9-E796-40AA-92E8-F97FC6DFEA33}" srcOrd="0" destOrd="0" parTransId="{471F8F48-A430-49BA-A5A9-8F75A595289A}" sibTransId="{2CDA5612-2FCC-4A60-B37B-8E19FACD60B7}"/>
    <dgm:cxn modelId="{1CF47357-355A-438F-95D9-0F11A3A1DA67}" type="presOf" srcId="{B212CB85-8D1B-4AC8-AA6C-1F74183D469B}" destId="{DF1C0C78-D29F-4252-A5DA-395300E9D0F6}" srcOrd="1" destOrd="0" presId="urn:microsoft.com/office/officeart/2005/8/layout/list1"/>
    <dgm:cxn modelId="{43BAD084-881F-4BD8-96CA-4B65E3FCB1BE}" type="presOf" srcId="{A13FD052-5C0D-4D7B-92EA-5777B92970C8}" destId="{2177706E-5388-42EF-AACF-EC474C42AD45}" srcOrd="0" destOrd="0" presId="urn:microsoft.com/office/officeart/2005/8/layout/list1"/>
    <dgm:cxn modelId="{4D1CD2A2-3909-4D00-A2C3-08FA70CD2147}" srcId="{DA71DCCC-C88D-47E3-93EF-7EFD50A970C0}" destId="{FE7BD168-14F7-450F-B18F-83230AC859D3}" srcOrd="0" destOrd="0" parTransId="{6B58C384-9265-43E2-B2C7-051C67A4F2BF}" sibTransId="{FD6B9A29-14C8-4E7E-B743-134E875A5990}"/>
    <dgm:cxn modelId="{2C3BC2DB-A725-4C48-9A4D-5589EFBBD39A}" type="presOf" srcId="{B212CB85-8D1B-4AC8-AA6C-1F74183D469B}" destId="{B60A93EE-8A4F-49D9-9A6F-B0C3FEAA3ABB}" srcOrd="0" destOrd="0" presId="urn:microsoft.com/office/officeart/2005/8/layout/list1"/>
    <dgm:cxn modelId="{8EF63FD5-45F0-4B3C-B182-DEC6167F6128}" type="presOf" srcId="{3F04E6FB-E129-4C6E-A8B1-95BE26721D02}" destId="{EB6332CC-8294-44E4-AB02-EC755003E5A5}" srcOrd="0" destOrd="1" presId="urn:microsoft.com/office/officeart/2005/8/layout/list1"/>
    <dgm:cxn modelId="{41359ED7-D907-4966-8564-2E9AC38E1BED}" srcId="{DA71DCCC-C88D-47E3-93EF-7EFD50A970C0}" destId="{B212CB85-8D1B-4AC8-AA6C-1F74183D469B}" srcOrd="1" destOrd="0" parTransId="{7C05DA99-BC05-4DF7-AB08-343C766A449A}" sibTransId="{268452AC-4708-4FB2-969E-5CC1862BA83D}"/>
    <dgm:cxn modelId="{8415DF6E-71C6-4A84-8A81-206DF8A47743}" srcId="{FE7BD168-14F7-450F-B18F-83230AC859D3}" destId="{3F04E6FB-E129-4C6E-A8B1-95BE26721D02}" srcOrd="1" destOrd="0" parTransId="{10C1578F-D55C-4989-A652-3ABAC1888CC0}" sibTransId="{38321AB4-C2BD-46A8-A8EF-6617269A0183}"/>
    <dgm:cxn modelId="{10992A65-6DC0-428A-B2EE-B6E2841E26E2}" type="presOf" srcId="{FE7BD168-14F7-450F-B18F-83230AC859D3}" destId="{AAA701E8-902A-4289-ACB0-D3589B91357A}" srcOrd="1" destOrd="0" presId="urn:microsoft.com/office/officeart/2005/8/layout/list1"/>
    <dgm:cxn modelId="{D609F07D-F96C-4C57-A2C3-F9781C2298B3}" type="presOf" srcId="{DA71DCCC-C88D-47E3-93EF-7EFD50A970C0}" destId="{0F4105D4-E41A-459C-8C17-5E7E97B57DFA}" srcOrd="0" destOrd="0" presId="urn:microsoft.com/office/officeart/2005/8/layout/list1"/>
    <dgm:cxn modelId="{FC1C1D67-9B80-4578-8986-683C25A7C267}" type="presOf" srcId="{BF0365A9-E796-40AA-92E8-F97FC6DFEA33}" destId="{EB6332CC-8294-44E4-AB02-EC755003E5A5}" srcOrd="0" destOrd="0" presId="urn:microsoft.com/office/officeart/2005/8/layout/list1"/>
    <dgm:cxn modelId="{05EE1473-27CF-4871-9DBF-07BA03E2AC62}" srcId="{B212CB85-8D1B-4AC8-AA6C-1F74183D469B}" destId="{A13FD052-5C0D-4D7B-92EA-5777B92970C8}" srcOrd="0" destOrd="0" parTransId="{6E982A30-E77E-46D1-9D3A-0EB942A34A9E}" sibTransId="{54C1E492-B873-497B-9CF0-AEB59F025FE0}"/>
    <dgm:cxn modelId="{16369C1E-D7EA-4918-ACD0-A94B934314E7}" type="presParOf" srcId="{0F4105D4-E41A-459C-8C17-5E7E97B57DFA}" destId="{310D26F7-5F9B-4F00-99BD-CE166356AD38}" srcOrd="0" destOrd="0" presId="urn:microsoft.com/office/officeart/2005/8/layout/list1"/>
    <dgm:cxn modelId="{61C89E5A-1B9B-42A4-9C49-CD88E5B0AE79}" type="presParOf" srcId="{310D26F7-5F9B-4F00-99BD-CE166356AD38}" destId="{8F4C5830-202F-4DBA-BCF8-CC967135BA41}" srcOrd="0" destOrd="0" presId="urn:microsoft.com/office/officeart/2005/8/layout/list1"/>
    <dgm:cxn modelId="{40C5FFD5-4E40-42C1-8774-012C47F0871F}" type="presParOf" srcId="{310D26F7-5F9B-4F00-99BD-CE166356AD38}" destId="{AAA701E8-902A-4289-ACB0-D3589B91357A}" srcOrd="1" destOrd="0" presId="urn:microsoft.com/office/officeart/2005/8/layout/list1"/>
    <dgm:cxn modelId="{347CDCFD-AA71-4AC5-A265-43EA3FCC2649}" type="presParOf" srcId="{0F4105D4-E41A-459C-8C17-5E7E97B57DFA}" destId="{FE2FB587-0B12-4F0B-99AC-9765C5E7C448}" srcOrd="1" destOrd="0" presId="urn:microsoft.com/office/officeart/2005/8/layout/list1"/>
    <dgm:cxn modelId="{709F9AAB-483C-4C3D-95FB-3AC7219EDEAC}" type="presParOf" srcId="{0F4105D4-E41A-459C-8C17-5E7E97B57DFA}" destId="{EB6332CC-8294-44E4-AB02-EC755003E5A5}" srcOrd="2" destOrd="0" presId="urn:microsoft.com/office/officeart/2005/8/layout/list1"/>
    <dgm:cxn modelId="{165B6A05-BAA4-4F57-844E-2D4F8FB389A0}" type="presParOf" srcId="{0F4105D4-E41A-459C-8C17-5E7E97B57DFA}" destId="{144B86DE-2B6A-4EDA-A388-C9F2D05D2458}" srcOrd="3" destOrd="0" presId="urn:microsoft.com/office/officeart/2005/8/layout/list1"/>
    <dgm:cxn modelId="{0BD58141-E486-4CFC-8FC6-60A106E7FE8C}" type="presParOf" srcId="{0F4105D4-E41A-459C-8C17-5E7E97B57DFA}" destId="{B2A12BA9-A439-4246-ACAC-F961A9B06FE8}" srcOrd="4" destOrd="0" presId="urn:microsoft.com/office/officeart/2005/8/layout/list1"/>
    <dgm:cxn modelId="{3387DF28-89E6-4E86-B954-E99204361FE7}" type="presParOf" srcId="{B2A12BA9-A439-4246-ACAC-F961A9B06FE8}" destId="{B60A93EE-8A4F-49D9-9A6F-B0C3FEAA3ABB}" srcOrd="0" destOrd="0" presId="urn:microsoft.com/office/officeart/2005/8/layout/list1"/>
    <dgm:cxn modelId="{87885B72-965C-4539-89A9-AAF1296A6B70}" type="presParOf" srcId="{B2A12BA9-A439-4246-ACAC-F961A9B06FE8}" destId="{DF1C0C78-D29F-4252-A5DA-395300E9D0F6}" srcOrd="1" destOrd="0" presId="urn:microsoft.com/office/officeart/2005/8/layout/list1"/>
    <dgm:cxn modelId="{EAA9CFCD-48F9-4696-89F6-EB2E2FF84A1B}" type="presParOf" srcId="{0F4105D4-E41A-459C-8C17-5E7E97B57DFA}" destId="{BE38637C-90A0-42CB-B660-731AF5F490AC}" srcOrd="5" destOrd="0" presId="urn:microsoft.com/office/officeart/2005/8/layout/list1"/>
    <dgm:cxn modelId="{4B5A2BB8-73FB-4EB7-BE92-D5A0D30E517D}" type="presParOf" srcId="{0F4105D4-E41A-459C-8C17-5E7E97B57DFA}" destId="{2177706E-5388-42EF-AACF-EC474C42AD45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721FB7-7E0B-4E14-9C2C-058A30FE6A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085E64D-9ED9-4DAC-A620-E104804BB161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zh-TW" alt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依當年適性入學委員會公告，</a:t>
          </a:r>
          <a:endParaRPr lang="en-US" altLang="zh-TW" sz="3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zh-TW" alt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於</a:t>
          </a:r>
          <a:r>
            <a:rPr lang="zh-TW" altLang="en-US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國中教育會考前完成報名及放榜</a:t>
          </a:r>
          <a:r>
            <a:rPr lang="zh-TW" alt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；</a:t>
          </a:r>
          <a:endParaRPr lang="en-US" altLang="zh-TW" sz="3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zh-TW" alt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國中會考後辦理報到，</a:t>
          </a:r>
          <a:endParaRPr lang="en-US" altLang="zh-TW" sz="3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zh-TW" alt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報到後可聲明放棄錄取資格。</a:t>
          </a:r>
          <a:endParaRPr lang="zh-TW" altLang="en-US" sz="3000" dirty="0">
            <a:solidFill>
              <a:schemeClr val="tx1"/>
            </a:solidFill>
          </a:endParaRPr>
        </a:p>
      </dgm:t>
    </dgm:pt>
    <dgm:pt modelId="{EBCEBBC7-0316-4BB3-91F0-6461D70FB6E7}" type="sibTrans" cxnId="{E35D5CA8-A4AD-4C0D-9E7D-C6BCC81EEE13}">
      <dgm:prSet/>
      <dgm:spPr/>
      <dgm:t>
        <a:bodyPr/>
        <a:lstStyle/>
        <a:p>
          <a:pPr algn="just"/>
          <a:endParaRPr lang="zh-TW" altLang="en-US" sz="3000"/>
        </a:p>
      </dgm:t>
    </dgm:pt>
    <dgm:pt modelId="{A16AFA2C-6CD4-4D90-907A-04F506679934}" type="parTrans" cxnId="{E35D5CA8-A4AD-4C0D-9E7D-C6BCC81EEE13}">
      <dgm:prSet/>
      <dgm:spPr/>
      <dgm:t>
        <a:bodyPr/>
        <a:lstStyle/>
        <a:p>
          <a:pPr algn="just"/>
          <a:endParaRPr lang="zh-TW" altLang="en-US" sz="3000"/>
        </a:p>
      </dgm:t>
    </dgm:pt>
    <dgm:pt modelId="{C500CDF3-C505-4E20-8402-B12FA0069B2C}" type="pres">
      <dgm:prSet presAssocID="{29721FB7-7E0B-4E14-9C2C-058A30FE6A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4C65DC-3363-4CEA-8E5D-1F3BE117B837}" type="pres">
      <dgm:prSet presAssocID="{C085E64D-9ED9-4DAC-A620-E104804BB161}" presName="node" presStyleLbl="node1" presStyleIdx="0" presStyleCnt="1" custScaleY="110055" custLinFactNeighborX="1144" custLinFactNeighborY="-178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F36B6E-92E4-4485-827D-77DD4AA5F6AE}" type="presOf" srcId="{29721FB7-7E0B-4E14-9C2C-058A30FE6A04}" destId="{C500CDF3-C505-4E20-8402-B12FA0069B2C}" srcOrd="0" destOrd="0" presId="urn:microsoft.com/office/officeart/2005/8/layout/default"/>
    <dgm:cxn modelId="{E35D5CA8-A4AD-4C0D-9E7D-C6BCC81EEE13}" srcId="{29721FB7-7E0B-4E14-9C2C-058A30FE6A04}" destId="{C085E64D-9ED9-4DAC-A620-E104804BB161}" srcOrd="0" destOrd="0" parTransId="{A16AFA2C-6CD4-4D90-907A-04F506679934}" sibTransId="{EBCEBBC7-0316-4BB3-91F0-6461D70FB6E7}"/>
    <dgm:cxn modelId="{8CFBC7AA-5753-4209-90FB-F606FD3FFD16}" type="presOf" srcId="{C085E64D-9ED9-4DAC-A620-E104804BB161}" destId="{8F4C65DC-3363-4CEA-8E5D-1F3BE117B837}" srcOrd="0" destOrd="0" presId="urn:microsoft.com/office/officeart/2005/8/layout/default"/>
    <dgm:cxn modelId="{D36E639A-3CDF-417F-BD54-25281756CE6D}" type="presParOf" srcId="{C500CDF3-C505-4E20-8402-B12FA0069B2C}" destId="{8F4C65DC-3363-4CEA-8E5D-1F3BE117B83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464980-0F8B-41AE-AE0F-853D7097E11C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0CC69ED5-FB58-4C61-8727-FD36A35CDD81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篩選</a:t>
          </a:r>
          <a:r>
            <a: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106</a:t>
          </a:r>
          <a:r>
            <a:rPr lang="zh-TW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至</a:t>
          </a:r>
          <a:r>
            <a: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</a:t>
          </a:r>
          <a:r>
            <a:rPr lang="zh-TW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學年度</a:t>
          </a:r>
          <a:r>
            <a: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各科註冊率</a:t>
          </a:r>
          <a:r>
            <a: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介於</a:t>
          </a:r>
          <a:r>
            <a:rPr lang="en-US" altLang="zh-TW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zh-TW" alt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至</a:t>
          </a:r>
          <a:r>
            <a:rPr lang="en-US" altLang="zh-TW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80%</a:t>
          </a:r>
          <a:r>
            <a:rPr lang="zh-TW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之學校</a:t>
          </a:r>
          <a:endParaRPr lang="zh-TW" alt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F9EB3-9CE2-4DDE-ACBF-2C517FF18854}" type="parTrans" cxnId="{FA3E141C-DF9A-4EDC-A498-162818E97BC1}">
      <dgm:prSet/>
      <dgm:spPr/>
      <dgm:t>
        <a:bodyPr/>
        <a:lstStyle/>
        <a:p>
          <a:endParaRPr lang="zh-TW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8C994-A7A9-43A4-B9F5-A3641B096089}" type="sibTrans" cxnId="{FA3E141C-DF9A-4EDC-A498-162818E97BC1}">
      <dgm:prSet custT="1"/>
      <dgm:spPr/>
      <dgm:t>
        <a:bodyPr/>
        <a:lstStyle/>
        <a:p>
          <a:endParaRPr lang="zh-TW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04FE9-9842-43DA-BE84-9F7F18432DA9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若該區域各科註冊率</a:t>
          </a:r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介於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至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80%</a:t>
          </a:r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之學校</a:t>
          </a:r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超過一半者</a:t>
          </a:r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列為區域型辦理</a:t>
          </a:r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其餘列為單點型辦理</a:t>
          </a:r>
          <a:endParaRPr lang="zh-TW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3D3BE-C02A-48D9-B8E7-E09935BDD36F}" type="parTrans" cxnId="{213A0FBE-4891-49CB-9146-8DFD4B985CC2}">
      <dgm:prSet/>
      <dgm:spPr/>
      <dgm:t>
        <a:bodyPr/>
        <a:lstStyle/>
        <a:p>
          <a:endParaRPr lang="zh-TW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52CF2-4343-48EC-B7BF-265AF00EC520}" type="sibTrans" cxnId="{213A0FBE-4891-49CB-9146-8DFD4B985CC2}">
      <dgm:prSet custT="1"/>
      <dgm:spPr/>
      <dgm:t>
        <a:bodyPr/>
        <a:lstStyle/>
        <a:p>
          <a:endParaRPr lang="zh-TW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03A8A-E01D-4AC2-BE7E-C20BFED56FB2}">
      <dgm:prSet phldrT="[文字]" custT="1"/>
      <dgm:spPr/>
      <dgm:t>
        <a:bodyPr/>
        <a:lstStyle/>
        <a:p>
          <a:r>
            <a:rPr lang="zh-TW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評估結果：</a:t>
          </a:r>
          <a:r>
            <a: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新增單點學校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公立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所、私立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17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新增區域學校共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區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（其中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所為單點轉區域續辦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所為該區域擴大辦理）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共新增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所學校</a:t>
          </a:r>
          <a:endParaRPr lang="zh-TW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0D2F9-1F2C-46D4-B096-6C3FC6D569A5}" type="parTrans" cxnId="{E614701C-03D4-4B7C-9E08-C9105F7C27BD}">
      <dgm:prSet/>
      <dgm:spPr/>
      <dgm:t>
        <a:bodyPr/>
        <a:lstStyle/>
        <a:p>
          <a:endParaRPr lang="zh-TW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30A34-EF1B-45F6-B63D-3B521F06E5C3}" type="sibTrans" cxnId="{E614701C-03D4-4B7C-9E08-C9105F7C27BD}">
      <dgm:prSet/>
      <dgm:spPr/>
      <dgm:t>
        <a:bodyPr/>
        <a:lstStyle/>
        <a:p>
          <a:endParaRPr lang="zh-TW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7C4C9-7F3B-47E5-BE81-3B8761808CFF}" type="pres">
      <dgm:prSet presAssocID="{24464980-0F8B-41AE-AE0F-853D7097E11C}" presName="linearFlow" presStyleCnt="0">
        <dgm:presLayoutVars>
          <dgm:resizeHandles val="exact"/>
        </dgm:presLayoutVars>
      </dgm:prSet>
      <dgm:spPr/>
    </dgm:pt>
    <dgm:pt modelId="{3DC594FB-BD67-47AF-86B5-3F2DDA439280}" type="pres">
      <dgm:prSet presAssocID="{0CC69ED5-FB58-4C61-8727-FD36A35CDD81}" presName="node" presStyleLbl="node1" presStyleIdx="0" presStyleCnt="3" custScaleX="165398" custScaleY="1247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3B8A0D-61C8-45A1-AB02-96782B6C1D1F}" type="pres">
      <dgm:prSet presAssocID="{A508C994-A7A9-43A4-B9F5-A3641B09608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B2229230-37B7-4437-A49C-8F6EEEEA8DB0}" type="pres">
      <dgm:prSet presAssocID="{A508C994-A7A9-43A4-B9F5-A3641B096089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59857EBC-173D-4026-A9B0-0791BABBE01F}" type="pres">
      <dgm:prSet presAssocID="{BA804FE9-9842-43DA-BE84-9F7F18432DA9}" presName="node" presStyleLbl="node1" presStyleIdx="1" presStyleCnt="3" custScaleX="165398" custScaleY="1496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7C3BDD-5E28-408C-9D6C-423A556A556A}" type="pres">
      <dgm:prSet presAssocID="{2C652CF2-4343-48EC-B7BF-265AF00EC520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0769B77-FC83-4720-81B2-E5F162F4192E}" type="pres">
      <dgm:prSet presAssocID="{2C652CF2-4343-48EC-B7BF-265AF00EC520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87EE2D48-FA06-4347-8D3F-F5592ECB26AA}" type="pres">
      <dgm:prSet presAssocID="{33C03A8A-E01D-4AC2-BE7E-C20BFED56FB2}" presName="node" presStyleLbl="node1" presStyleIdx="2" presStyleCnt="3" custScaleX="165398" custScaleY="2109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DE3369-A7A3-4676-9FAD-A222CA52455C}" type="presOf" srcId="{A508C994-A7A9-43A4-B9F5-A3641B096089}" destId="{B2229230-37B7-4437-A49C-8F6EEEEA8DB0}" srcOrd="1" destOrd="0" presId="urn:microsoft.com/office/officeart/2005/8/layout/process2"/>
    <dgm:cxn modelId="{3FB414CC-10B3-4373-A4AC-B7BACF7C7BD4}" type="presOf" srcId="{24464980-0F8B-41AE-AE0F-853D7097E11C}" destId="{0387C4C9-7F3B-47E5-BE81-3B8761808CFF}" srcOrd="0" destOrd="0" presId="urn:microsoft.com/office/officeart/2005/8/layout/process2"/>
    <dgm:cxn modelId="{AFC2809D-7B83-4356-8DA5-B89AF1C6D6D7}" type="presOf" srcId="{2C652CF2-4343-48EC-B7BF-265AF00EC520}" destId="{80769B77-FC83-4720-81B2-E5F162F4192E}" srcOrd="1" destOrd="0" presId="urn:microsoft.com/office/officeart/2005/8/layout/process2"/>
    <dgm:cxn modelId="{9DE1568E-7637-487A-9AE3-337452A1CD32}" type="presOf" srcId="{BA804FE9-9842-43DA-BE84-9F7F18432DA9}" destId="{59857EBC-173D-4026-A9B0-0791BABBE01F}" srcOrd="0" destOrd="0" presId="urn:microsoft.com/office/officeart/2005/8/layout/process2"/>
    <dgm:cxn modelId="{FA3E141C-DF9A-4EDC-A498-162818E97BC1}" srcId="{24464980-0F8B-41AE-AE0F-853D7097E11C}" destId="{0CC69ED5-FB58-4C61-8727-FD36A35CDD81}" srcOrd="0" destOrd="0" parTransId="{9A6F9EB3-9CE2-4DDE-ACBF-2C517FF18854}" sibTransId="{A508C994-A7A9-43A4-B9F5-A3641B096089}"/>
    <dgm:cxn modelId="{E614701C-03D4-4B7C-9E08-C9105F7C27BD}" srcId="{24464980-0F8B-41AE-AE0F-853D7097E11C}" destId="{33C03A8A-E01D-4AC2-BE7E-C20BFED56FB2}" srcOrd="2" destOrd="0" parTransId="{B1E0D2F9-1F2C-46D4-B096-6C3FC6D569A5}" sibTransId="{2FF30A34-EF1B-45F6-B63D-3B521F06E5C3}"/>
    <dgm:cxn modelId="{E5C9B4F6-8889-44AA-891F-FAE7AA96064E}" type="presOf" srcId="{0CC69ED5-FB58-4C61-8727-FD36A35CDD81}" destId="{3DC594FB-BD67-47AF-86B5-3F2DDA439280}" srcOrd="0" destOrd="0" presId="urn:microsoft.com/office/officeart/2005/8/layout/process2"/>
    <dgm:cxn modelId="{213A0FBE-4891-49CB-9146-8DFD4B985CC2}" srcId="{24464980-0F8B-41AE-AE0F-853D7097E11C}" destId="{BA804FE9-9842-43DA-BE84-9F7F18432DA9}" srcOrd="1" destOrd="0" parTransId="{F343D3BE-C02A-48D9-B8E7-E09935BDD36F}" sibTransId="{2C652CF2-4343-48EC-B7BF-265AF00EC520}"/>
    <dgm:cxn modelId="{197E942B-4991-4DEE-B25A-D7E7328D68CB}" type="presOf" srcId="{33C03A8A-E01D-4AC2-BE7E-C20BFED56FB2}" destId="{87EE2D48-FA06-4347-8D3F-F5592ECB26AA}" srcOrd="0" destOrd="0" presId="urn:microsoft.com/office/officeart/2005/8/layout/process2"/>
    <dgm:cxn modelId="{99BBDFBF-A21F-4E6E-BD94-47E73FFAF669}" type="presOf" srcId="{2C652CF2-4343-48EC-B7BF-265AF00EC520}" destId="{BE7C3BDD-5E28-408C-9D6C-423A556A556A}" srcOrd="0" destOrd="0" presId="urn:microsoft.com/office/officeart/2005/8/layout/process2"/>
    <dgm:cxn modelId="{CB5D329A-E2D5-4051-87E4-58AF65F6D077}" type="presOf" srcId="{A508C994-A7A9-43A4-B9F5-A3641B096089}" destId="{B83B8A0D-61C8-45A1-AB02-96782B6C1D1F}" srcOrd="0" destOrd="0" presId="urn:microsoft.com/office/officeart/2005/8/layout/process2"/>
    <dgm:cxn modelId="{62E4EABC-B6CD-4756-B3DE-F127F37EA657}" type="presParOf" srcId="{0387C4C9-7F3B-47E5-BE81-3B8761808CFF}" destId="{3DC594FB-BD67-47AF-86B5-3F2DDA439280}" srcOrd="0" destOrd="0" presId="urn:microsoft.com/office/officeart/2005/8/layout/process2"/>
    <dgm:cxn modelId="{1EA28155-75B6-4DE4-AC5D-38DF50E3A94D}" type="presParOf" srcId="{0387C4C9-7F3B-47E5-BE81-3B8761808CFF}" destId="{B83B8A0D-61C8-45A1-AB02-96782B6C1D1F}" srcOrd="1" destOrd="0" presId="urn:microsoft.com/office/officeart/2005/8/layout/process2"/>
    <dgm:cxn modelId="{F00E7A49-C466-44F0-A424-58C8C677ECEF}" type="presParOf" srcId="{B83B8A0D-61C8-45A1-AB02-96782B6C1D1F}" destId="{B2229230-37B7-4437-A49C-8F6EEEEA8DB0}" srcOrd="0" destOrd="0" presId="urn:microsoft.com/office/officeart/2005/8/layout/process2"/>
    <dgm:cxn modelId="{0273C9EF-CB78-4408-A2B2-0A6FB1FDB496}" type="presParOf" srcId="{0387C4C9-7F3B-47E5-BE81-3B8761808CFF}" destId="{59857EBC-173D-4026-A9B0-0791BABBE01F}" srcOrd="2" destOrd="0" presId="urn:microsoft.com/office/officeart/2005/8/layout/process2"/>
    <dgm:cxn modelId="{80826816-F5CE-40B0-A879-651E85F7BE21}" type="presParOf" srcId="{0387C4C9-7F3B-47E5-BE81-3B8761808CFF}" destId="{BE7C3BDD-5E28-408C-9D6C-423A556A556A}" srcOrd="3" destOrd="0" presId="urn:microsoft.com/office/officeart/2005/8/layout/process2"/>
    <dgm:cxn modelId="{B98D016C-E187-4C79-A7A2-808530B91FBF}" type="presParOf" srcId="{BE7C3BDD-5E28-408C-9D6C-423A556A556A}" destId="{80769B77-FC83-4720-81B2-E5F162F4192E}" srcOrd="0" destOrd="0" presId="urn:microsoft.com/office/officeart/2005/8/layout/process2"/>
    <dgm:cxn modelId="{E15580DB-8DF6-4A51-B92B-FB594ED9E033}" type="presParOf" srcId="{0387C4C9-7F3B-47E5-BE81-3B8761808CFF}" destId="{87EE2D48-FA06-4347-8D3F-F5592ECB26A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75B66E8-7D71-41B7-8D52-B81573F32E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C473619-AF04-4509-9625-1A8BE5865D29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優化國高中六年一貫完整學習，提升學生學習成效</a:t>
          </a:r>
          <a:endParaRPr lang="zh-TW" altLang="en-US" sz="2400" dirty="0">
            <a:solidFill>
              <a:schemeClr val="tx2">
                <a:lumMod val="50000"/>
              </a:schemeClr>
            </a:solidFill>
          </a:endParaRPr>
        </a:p>
      </dgm:t>
    </dgm:pt>
    <dgm:pt modelId="{78EA63D4-02D0-402D-A1D4-2A7CEAC23B37}" type="parTrans" cxnId="{E3D00249-3515-4C3F-96ED-4E4E9054DC11}">
      <dgm:prSet/>
      <dgm:spPr/>
      <dgm:t>
        <a:bodyPr/>
        <a:lstStyle/>
        <a:p>
          <a:endParaRPr lang="zh-TW" altLang="en-US" sz="2400"/>
        </a:p>
      </dgm:t>
    </dgm:pt>
    <dgm:pt modelId="{00B7257F-B25D-4AF9-85D0-35762B585538}" type="sibTrans" cxnId="{E3D00249-3515-4C3F-96ED-4E4E9054DC11}">
      <dgm:prSet/>
      <dgm:spPr/>
      <dgm:t>
        <a:bodyPr/>
        <a:lstStyle/>
        <a:p>
          <a:endParaRPr lang="zh-TW" altLang="en-US" sz="2400"/>
        </a:p>
      </dgm:t>
    </dgm:pt>
    <dgm:pt modelId="{F8C626D7-FDE9-4FE6-B082-43C7C9BFAF46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建構完全免試入學之學習區，促進國中教學正常化</a:t>
          </a:r>
          <a:endParaRPr lang="zh-TW" altLang="en-US" sz="2400" dirty="0"/>
        </a:p>
      </dgm:t>
    </dgm:pt>
    <dgm:pt modelId="{3D6314AA-01C6-47C9-A2EB-613B54F7D368}" type="parTrans" cxnId="{6AEFD874-2B41-4C52-88A0-D18FA13249CE}">
      <dgm:prSet/>
      <dgm:spPr/>
      <dgm:t>
        <a:bodyPr/>
        <a:lstStyle/>
        <a:p>
          <a:endParaRPr lang="zh-TW" altLang="en-US" sz="2400"/>
        </a:p>
      </dgm:t>
    </dgm:pt>
    <dgm:pt modelId="{D51B7C17-A4D0-4FBC-BFDE-822141532D81}" type="sibTrans" cxnId="{6AEFD874-2B41-4C52-88A0-D18FA13249CE}">
      <dgm:prSet/>
      <dgm:spPr/>
      <dgm:t>
        <a:bodyPr/>
        <a:lstStyle/>
        <a:p>
          <a:endParaRPr lang="zh-TW" altLang="en-US" sz="2400"/>
        </a:p>
      </dgm:t>
    </dgm:pt>
    <dgm:pt modelId="{D3CC25B2-DB45-49E9-A0E2-38DE50B15B30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強化學校辦學品質與資源，吸引學生就近入學</a:t>
          </a:r>
          <a:endParaRPr lang="zh-TW" altLang="en-US" sz="2400" dirty="0"/>
        </a:p>
      </dgm:t>
    </dgm:pt>
    <dgm:pt modelId="{E9A595C8-A479-4DF7-A0C3-9B441C6FF96F}" type="sibTrans" cxnId="{3C90AA70-6F03-44F6-908D-A53BC3FB434E}">
      <dgm:prSet/>
      <dgm:spPr/>
      <dgm:t>
        <a:bodyPr/>
        <a:lstStyle/>
        <a:p>
          <a:endParaRPr lang="zh-TW" altLang="en-US" sz="2400"/>
        </a:p>
      </dgm:t>
    </dgm:pt>
    <dgm:pt modelId="{EAAC52F7-5752-4833-901D-D81FC5A85267}" type="parTrans" cxnId="{3C90AA70-6F03-44F6-908D-A53BC3FB434E}">
      <dgm:prSet/>
      <dgm:spPr/>
      <dgm:t>
        <a:bodyPr/>
        <a:lstStyle/>
        <a:p>
          <a:endParaRPr lang="zh-TW" altLang="en-US" sz="2400"/>
        </a:p>
      </dgm:t>
    </dgm:pt>
    <dgm:pt modelId="{34BA0CD7-7A71-42E1-8A8F-B265873D7A22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建立學習區國中夥伴關係，形成永續發展機制</a:t>
          </a:r>
          <a:endParaRPr lang="zh-TW" altLang="en-US" sz="2400" dirty="0"/>
        </a:p>
      </dgm:t>
    </dgm:pt>
    <dgm:pt modelId="{379239B6-D694-455D-9F68-DE12EEF68BD2}" type="sibTrans" cxnId="{8AD741A3-4274-4964-B895-3C0EBF01E8E9}">
      <dgm:prSet/>
      <dgm:spPr/>
      <dgm:t>
        <a:bodyPr/>
        <a:lstStyle/>
        <a:p>
          <a:endParaRPr lang="zh-TW" altLang="en-US" sz="2400"/>
        </a:p>
      </dgm:t>
    </dgm:pt>
    <dgm:pt modelId="{88FAB005-F74B-469C-8880-F100D7C9F5AA}" type="parTrans" cxnId="{8AD741A3-4274-4964-B895-3C0EBF01E8E9}">
      <dgm:prSet/>
      <dgm:spPr/>
      <dgm:t>
        <a:bodyPr/>
        <a:lstStyle/>
        <a:p>
          <a:endParaRPr lang="zh-TW" altLang="en-US" sz="2400"/>
        </a:p>
      </dgm:t>
    </dgm:pt>
    <dgm:pt modelId="{837E44F9-ED0E-4541-B198-5CEF8AD790ED}" type="pres">
      <dgm:prSet presAssocID="{E75B66E8-7D71-41B7-8D52-B81573F32E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B54CBD0-7655-4F1B-8CE3-F7CCB8D02509}" type="pres">
      <dgm:prSet presAssocID="{E75B66E8-7D71-41B7-8D52-B81573F32E82}" presName="Name1" presStyleCnt="0"/>
      <dgm:spPr/>
      <dgm:t>
        <a:bodyPr/>
        <a:lstStyle/>
        <a:p>
          <a:endParaRPr lang="zh-TW" altLang="en-US"/>
        </a:p>
      </dgm:t>
    </dgm:pt>
    <dgm:pt modelId="{F0C9E756-01ED-4B51-8883-69FCCDE1B46B}" type="pres">
      <dgm:prSet presAssocID="{E75B66E8-7D71-41B7-8D52-B81573F32E82}" presName="cycle" presStyleCnt="0"/>
      <dgm:spPr/>
      <dgm:t>
        <a:bodyPr/>
        <a:lstStyle/>
        <a:p>
          <a:endParaRPr lang="zh-TW" altLang="en-US"/>
        </a:p>
      </dgm:t>
    </dgm:pt>
    <dgm:pt modelId="{7DA5DF16-9FD5-4438-ACBD-FA36DF91C7D4}" type="pres">
      <dgm:prSet presAssocID="{E75B66E8-7D71-41B7-8D52-B81573F32E82}" presName="srcNode" presStyleLbl="node1" presStyleIdx="0" presStyleCnt="4"/>
      <dgm:spPr/>
      <dgm:t>
        <a:bodyPr/>
        <a:lstStyle/>
        <a:p>
          <a:endParaRPr lang="zh-TW" altLang="en-US"/>
        </a:p>
      </dgm:t>
    </dgm:pt>
    <dgm:pt modelId="{5F0B55B5-3045-4FCE-929D-2F5722119699}" type="pres">
      <dgm:prSet presAssocID="{E75B66E8-7D71-41B7-8D52-B81573F32E82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33AACF18-0B2E-427A-94DA-4D64526588CA}" type="pres">
      <dgm:prSet presAssocID="{E75B66E8-7D71-41B7-8D52-B81573F32E82}" presName="extraNode" presStyleLbl="node1" presStyleIdx="0" presStyleCnt="4"/>
      <dgm:spPr/>
      <dgm:t>
        <a:bodyPr/>
        <a:lstStyle/>
        <a:p>
          <a:endParaRPr lang="zh-TW" altLang="en-US"/>
        </a:p>
      </dgm:t>
    </dgm:pt>
    <dgm:pt modelId="{914CC1F9-5E7C-4C86-AF2B-70742E85DB74}" type="pres">
      <dgm:prSet presAssocID="{E75B66E8-7D71-41B7-8D52-B81573F32E82}" presName="dstNode" presStyleLbl="node1" presStyleIdx="0" presStyleCnt="4"/>
      <dgm:spPr/>
      <dgm:t>
        <a:bodyPr/>
        <a:lstStyle/>
        <a:p>
          <a:endParaRPr lang="zh-TW" altLang="en-US"/>
        </a:p>
      </dgm:t>
    </dgm:pt>
    <dgm:pt modelId="{0E99C04F-8323-4655-9D6D-9EB1CB14EA7E}" type="pres">
      <dgm:prSet presAssocID="{CC473619-AF04-4509-9625-1A8BE5865D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15BCC3-95B0-4D5E-A636-9BE8948F7879}" type="pres">
      <dgm:prSet presAssocID="{CC473619-AF04-4509-9625-1A8BE5865D29}" presName="accent_1" presStyleCnt="0"/>
      <dgm:spPr/>
      <dgm:t>
        <a:bodyPr/>
        <a:lstStyle/>
        <a:p>
          <a:endParaRPr lang="zh-TW" altLang="en-US"/>
        </a:p>
      </dgm:t>
    </dgm:pt>
    <dgm:pt modelId="{3D3A228E-C6CE-440D-BD4E-0CC07C62BF4C}" type="pres">
      <dgm:prSet presAssocID="{CC473619-AF04-4509-9625-1A8BE5865D29}" presName="accentRepeatNode" presStyleLbl="solidFgAcc1" presStyleIdx="0" presStyleCnt="4"/>
      <dgm:spPr/>
      <dgm:t>
        <a:bodyPr/>
        <a:lstStyle/>
        <a:p>
          <a:endParaRPr lang="zh-TW" altLang="en-US"/>
        </a:p>
      </dgm:t>
    </dgm:pt>
    <dgm:pt modelId="{21F5BCD3-8A5C-41E7-B79B-7B152B7AB2C9}" type="pres">
      <dgm:prSet presAssocID="{F8C626D7-FDE9-4FE6-B082-43C7C9BFAF4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5C478F-1067-4E29-8CF5-6B1CA2FF548E}" type="pres">
      <dgm:prSet presAssocID="{F8C626D7-FDE9-4FE6-B082-43C7C9BFAF46}" presName="accent_2" presStyleCnt="0"/>
      <dgm:spPr/>
      <dgm:t>
        <a:bodyPr/>
        <a:lstStyle/>
        <a:p>
          <a:endParaRPr lang="zh-TW" altLang="en-US"/>
        </a:p>
      </dgm:t>
    </dgm:pt>
    <dgm:pt modelId="{E3AE82A4-76E5-4B13-BEBC-4CE9CAE5EDAE}" type="pres">
      <dgm:prSet presAssocID="{F8C626D7-FDE9-4FE6-B082-43C7C9BFAF46}" presName="accentRepeatNode" presStyleLbl="solidFgAcc1" presStyleIdx="1" presStyleCnt="4"/>
      <dgm:spPr/>
      <dgm:t>
        <a:bodyPr/>
        <a:lstStyle/>
        <a:p>
          <a:endParaRPr lang="zh-TW" altLang="en-US"/>
        </a:p>
      </dgm:t>
    </dgm:pt>
    <dgm:pt modelId="{01505DAA-F990-4009-92F8-433BDB82BE34}" type="pres">
      <dgm:prSet presAssocID="{34BA0CD7-7A71-42E1-8A8F-B265873D7A2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2F2588-460C-4D27-8CA8-A92C0197D5C1}" type="pres">
      <dgm:prSet presAssocID="{34BA0CD7-7A71-42E1-8A8F-B265873D7A22}" presName="accent_3" presStyleCnt="0"/>
      <dgm:spPr/>
      <dgm:t>
        <a:bodyPr/>
        <a:lstStyle/>
        <a:p>
          <a:endParaRPr lang="zh-TW" altLang="en-US"/>
        </a:p>
      </dgm:t>
    </dgm:pt>
    <dgm:pt modelId="{D07EA638-806E-4EDD-9824-9A0E706E8B3A}" type="pres">
      <dgm:prSet presAssocID="{34BA0CD7-7A71-42E1-8A8F-B265873D7A22}" presName="accentRepeatNode" presStyleLbl="solidFgAcc1" presStyleIdx="2" presStyleCnt="4"/>
      <dgm:spPr/>
      <dgm:t>
        <a:bodyPr/>
        <a:lstStyle/>
        <a:p>
          <a:endParaRPr lang="zh-TW" altLang="en-US"/>
        </a:p>
      </dgm:t>
    </dgm:pt>
    <dgm:pt modelId="{1D38E50E-D483-42FD-9DA6-46C33D6257A2}" type="pres">
      <dgm:prSet presAssocID="{D3CC25B2-DB45-49E9-A0E2-38DE50B15B3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9CB0B9-1CD6-474E-94BF-EAFE6A84221F}" type="pres">
      <dgm:prSet presAssocID="{D3CC25B2-DB45-49E9-A0E2-38DE50B15B30}" presName="accent_4" presStyleCnt="0"/>
      <dgm:spPr/>
      <dgm:t>
        <a:bodyPr/>
        <a:lstStyle/>
        <a:p>
          <a:endParaRPr lang="zh-TW" altLang="en-US"/>
        </a:p>
      </dgm:t>
    </dgm:pt>
    <dgm:pt modelId="{774337E0-5281-452C-BBCE-AA505161357C}" type="pres">
      <dgm:prSet presAssocID="{D3CC25B2-DB45-49E9-A0E2-38DE50B15B30}" presName="accentRepeatNode" presStyleLbl="solidFgAcc1" presStyleIdx="3" presStyleCnt="4"/>
      <dgm:spPr/>
      <dgm:t>
        <a:bodyPr/>
        <a:lstStyle/>
        <a:p>
          <a:endParaRPr lang="zh-TW" altLang="en-US"/>
        </a:p>
      </dgm:t>
    </dgm:pt>
  </dgm:ptLst>
  <dgm:cxnLst>
    <dgm:cxn modelId="{8AD25586-0648-4A8B-8035-B27D8EB9FF1F}" type="presOf" srcId="{00B7257F-B25D-4AF9-85D0-35762B585538}" destId="{5F0B55B5-3045-4FCE-929D-2F5722119699}" srcOrd="0" destOrd="0" presId="urn:microsoft.com/office/officeart/2008/layout/VerticalCurvedList"/>
    <dgm:cxn modelId="{714A4E4F-836D-4F72-9FDF-0AAA05A35D99}" type="presOf" srcId="{D3CC25B2-DB45-49E9-A0E2-38DE50B15B30}" destId="{1D38E50E-D483-42FD-9DA6-46C33D6257A2}" srcOrd="0" destOrd="0" presId="urn:microsoft.com/office/officeart/2008/layout/VerticalCurvedList"/>
    <dgm:cxn modelId="{8AD741A3-4274-4964-B895-3C0EBF01E8E9}" srcId="{E75B66E8-7D71-41B7-8D52-B81573F32E82}" destId="{34BA0CD7-7A71-42E1-8A8F-B265873D7A22}" srcOrd="2" destOrd="0" parTransId="{88FAB005-F74B-469C-8880-F100D7C9F5AA}" sibTransId="{379239B6-D694-455D-9F68-DE12EEF68BD2}"/>
    <dgm:cxn modelId="{6AEFD874-2B41-4C52-88A0-D18FA13249CE}" srcId="{E75B66E8-7D71-41B7-8D52-B81573F32E82}" destId="{F8C626D7-FDE9-4FE6-B082-43C7C9BFAF46}" srcOrd="1" destOrd="0" parTransId="{3D6314AA-01C6-47C9-A2EB-613B54F7D368}" sibTransId="{D51B7C17-A4D0-4FBC-BFDE-822141532D81}"/>
    <dgm:cxn modelId="{E2125A7E-B52B-4010-AFB2-7742A6D25DE9}" type="presOf" srcId="{34BA0CD7-7A71-42E1-8A8F-B265873D7A22}" destId="{01505DAA-F990-4009-92F8-433BDB82BE34}" srcOrd="0" destOrd="0" presId="urn:microsoft.com/office/officeart/2008/layout/VerticalCurvedList"/>
    <dgm:cxn modelId="{00C88A0D-4210-4B4F-B3AB-A9CC803549C0}" type="presOf" srcId="{F8C626D7-FDE9-4FE6-B082-43C7C9BFAF46}" destId="{21F5BCD3-8A5C-41E7-B79B-7B152B7AB2C9}" srcOrd="0" destOrd="0" presId="urn:microsoft.com/office/officeart/2008/layout/VerticalCurvedList"/>
    <dgm:cxn modelId="{E3D00249-3515-4C3F-96ED-4E4E9054DC11}" srcId="{E75B66E8-7D71-41B7-8D52-B81573F32E82}" destId="{CC473619-AF04-4509-9625-1A8BE5865D29}" srcOrd="0" destOrd="0" parTransId="{78EA63D4-02D0-402D-A1D4-2A7CEAC23B37}" sibTransId="{00B7257F-B25D-4AF9-85D0-35762B585538}"/>
    <dgm:cxn modelId="{199AEC33-CB9B-4E07-955F-63054B8498CC}" type="presOf" srcId="{CC473619-AF04-4509-9625-1A8BE5865D29}" destId="{0E99C04F-8323-4655-9D6D-9EB1CB14EA7E}" srcOrd="0" destOrd="0" presId="urn:microsoft.com/office/officeart/2008/layout/VerticalCurvedList"/>
    <dgm:cxn modelId="{A0928460-9432-4F2F-8ADC-10EE92F87688}" type="presOf" srcId="{E75B66E8-7D71-41B7-8D52-B81573F32E82}" destId="{837E44F9-ED0E-4541-B198-5CEF8AD790ED}" srcOrd="0" destOrd="0" presId="urn:microsoft.com/office/officeart/2008/layout/VerticalCurvedList"/>
    <dgm:cxn modelId="{3C90AA70-6F03-44F6-908D-A53BC3FB434E}" srcId="{E75B66E8-7D71-41B7-8D52-B81573F32E82}" destId="{D3CC25B2-DB45-49E9-A0E2-38DE50B15B30}" srcOrd="3" destOrd="0" parTransId="{EAAC52F7-5752-4833-901D-D81FC5A85267}" sibTransId="{E9A595C8-A479-4DF7-A0C3-9B441C6FF96F}"/>
    <dgm:cxn modelId="{DB476DED-DF70-45F8-9A59-2AC0E05DFF32}" type="presParOf" srcId="{837E44F9-ED0E-4541-B198-5CEF8AD790ED}" destId="{6B54CBD0-7655-4F1B-8CE3-F7CCB8D02509}" srcOrd="0" destOrd="0" presId="urn:microsoft.com/office/officeart/2008/layout/VerticalCurvedList"/>
    <dgm:cxn modelId="{41C218C3-5B8D-4A26-AA91-8F9279189CD8}" type="presParOf" srcId="{6B54CBD0-7655-4F1B-8CE3-F7CCB8D02509}" destId="{F0C9E756-01ED-4B51-8883-69FCCDE1B46B}" srcOrd="0" destOrd="0" presId="urn:microsoft.com/office/officeart/2008/layout/VerticalCurvedList"/>
    <dgm:cxn modelId="{9A80689A-C297-4563-90E7-4F4CBDFD6088}" type="presParOf" srcId="{F0C9E756-01ED-4B51-8883-69FCCDE1B46B}" destId="{7DA5DF16-9FD5-4438-ACBD-FA36DF91C7D4}" srcOrd="0" destOrd="0" presId="urn:microsoft.com/office/officeart/2008/layout/VerticalCurvedList"/>
    <dgm:cxn modelId="{D1E2528C-7FAF-4FBE-B887-E47DAC455703}" type="presParOf" srcId="{F0C9E756-01ED-4B51-8883-69FCCDE1B46B}" destId="{5F0B55B5-3045-4FCE-929D-2F5722119699}" srcOrd="1" destOrd="0" presId="urn:microsoft.com/office/officeart/2008/layout/VerticalCurvedList"/>
    <dgm:cxn modelId="{37AD84BD-73D1-4157-A224-F07E3008DD4C}" type="presParOf" srcId="{F0C9E756-01ED-4B51-8883-69FCCDE1B46B}" destId="{33AACF18-0B2E-427A-94DA-4D64526588CA}" srcOrd="2" destOrd="0" presId="urn:microsoft.com/office/officeart/2008/layout/VerticalCurvedList"/>
    <dgm:cxn modelId="{9C693EC6-8C4B-4C24-990B-0361ABBBB5DC}" type="presParOf" srcId="{F0C9E756-01ED-4B51-8883-69FCCDE1B46B}" destId="{914CC1F9-5E7C-4C86-AF2B-70742E85DB74}" srcOrd="3" destOrd="0" presId="urn:microsoft.com/office/officeart/2008/layout/VerticalCurvedList"/>
    <dgm:cxn modelId="{CFD5CEB1-B693-4990-BD03-808D07FEB711}" type="presParOf" srcId="{6B54CBD0-7655-4F1B-8CE3-F7CCB8D02509}" destId="{0E99C04F-8323-4655-9D6D-9EB1CB14EA7E}" srcOrd="1" destOrd="0" presId="urn:microsoft.com/office/officeart/2008/layout/VerticalCurvedList"/>
    <dgm:cxn modelId="{D41CA9EC-6340-4CCC-9556-4E13FF47A66D}" type="presParOf" srcId="{6B54CBD0-7655-4F1B-8CE3-F7CCB8D02509}" destId="{0D15BCC3-95B0-4D5E-A636-9BE8948F7879}" srcOrd="2" destOrd="0" presId="urn:microsoft.com/office/officeart/2008/layout/VerticalCurvedList"/>
    <dgm:cxn modelId="{1D9E7133-E0E0-4624-8CC9-AFBBFF461522}" type="presParOf" srcId="{0D15BCC3-95B0-4D5E-A636-9BE8948F7879}" destId="{3D3A228E-C6CE-440D-BD4E-0CC07C62BF4C}" srcOrd="0" destOrd="0" presId="urn:microsoft.com/office/officeart/2008/layout/VerticalCurvedList"/>
    <dgm:cxn modelId="{2DC1F36C-5390-4909-B75B-D1A8D2379AFA}" type="presParOf" srcId="{6B54CBD0-7655-4F1B-8CE3-F7CCB8D02509}" destId="{21F5BCD3-8A5C-41E7-B79B-7B152B7AB2C9}" srcOrd="3" destOrd="0" presId="urn:microsoft.com/office/officeart/2008/layout/VerticalCurvedList"/>
    <dgm:cxn modelId="{21F78A61-33C9-414F-B6D4-68627D2D0D52}" type="presParOf" srcId="{6B54CBD0-7655-4F1B-8CE3-F7CCB8D02509}" destId="{E95C478F-1067-4E29-8CF5-6B1CA2FF548E}" srcOrd="4" destOrd="0" presId="urn:microsoft.com/office/officeart/2008/layout/VerticalCurvedList"/>
    <dgm:cxn modelId="{8F62E593-2016-4BBF-B9D2-85834E63CE1A}" type="presParOf" srcId="{E95C478F-1067-4E29-8CF5-6B1CA2FF548E}" destId="{E3AE82A4-76E5-4B13-BEBC-4CE9CAE5EDAE}" srcOrd="0" destOrd="0" presId="urn:microsoft.com/office/officeart/2008/layout/VerticalCurvedList"/>
    <dgm:cxn modelId="{E86555B8-8BF8-4077-B5BD-6397A6A299BB}" type="presParOf" srcId="{6B54CBD0-7655-4F1B-8CE3-F7CCB8D02509}" destId="{01505DAA-F990-4009-92F8-433BDB82BE34}" srcOrd="5" destOrd="0" presId="urn:microsoft.com/office/officeart/2008/layout/VerticalCurvedList"/>
    <dgm:cxn modelId="{0D910C92-9DEE-4961-BCE8-88D76CE45ADE}" type="presParOf" srcId="{6B54CBD0-7655-4F1B-8CE3-F7CCB8D02509}" destId="{B32F2588-460C-4D27-8CA8-A92C0197D5C1}" srcOrd="6" destOrd="0" presId="urn:microsoft.com/office/officeart/2008/layout/VerticalCurvedList"/>
    <dgm:cxn modelId="{267E557C-0F1E-4011-BE15-D4EA058EBD3F}" type="presParOf" srcId="{B32F2588-460C-4D27-8CA8-A92C0197D5C1}" destId="{D07EA638-806E-4EDD-9824-9A0E706E8B3A}" srcOrd="0" destOrd="0" presId="urn:microsoft.com/office/officeart/2008/layout/VerticalCurvedList"/>
    <dgm:cxn modelId="{B2D4EA11-E64B-4E04-B498-C270C20AB330}" type="presParOf" srcId="{6B54CBD0-7655-4F1B-8CE3-F7CCB8D02509}" destId="{1D38E50E-D483-42FD-9DA6-46C33D6257A2}" srcOrd="7" destOrd="0" presId="urn:microsoft.com/office/officeart/2008/layout/VerticalCurvedList"/>
    <dgm:cxn modelId="{E0A17B39-9CA7-4D96-A0B2-91B9BADDA249}" type="presParOf" srcId="{6B54CBD0-7655-4F1B-8CE3-F7CCB8D02509}" destId="{3A9CB0B9-1CD6-474E-94BF-EAFE6A84221F}" srcOrd="8" destOrd="0" presId="urn:microsoft.com/office/officeart/2008/layout/VerticalCurvedList"/>
    <dgm:cxn modelId="{8C3A65ED-41D1-4319-A60A-09ECA6EC8D29}" type="presParOf" srcId="{3A9CB0B9-1CD6-474E-94BF-EAFE6A84221F}" destId="{774337E0-5281-452C-BBCE-AA50516135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63205-39C2-4744-81F3-D54FCD84EE9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73B702C-2BA9-42EC-80B8-CC7A530274F1}">
      <dgm:prSet phldrT="[文字]"/>
      <dgm:spPr/>
      <dgm:t>
        <a:bodyPr/>
        <a:lstStyle/>
        <a:p>
          <a:r>
            <a:rPr lang="zh-TW" altLang="en-US" dirty="0" smtClean="0"/>
            <a:t>穩固學習品質，引導適性升讀，建構六年一貫，完整課程體系。</a:t>
          </a:r>
          <a:endParaRPr lang="zh-TW" altLang="en-US" dirty="0"/>
        </a:p>
      </dgm:t>
    </dgm:pt>
    <dgm:pt modelId="{5A002C15-A6F9-4172-98FB-7CCC201A7BC0}" type="parTrans" cxnId="{758E1F35-187C-4406-9792-D257B3DE37F9}">
      <dgm:prSet/>
      <dgm:spPr/>
      <dgm:t>
        <a:bodyPr/>
        <a:lstStyle/>
        <a:p>
          <a:endParaRPr lang="zh-TW" altLang="en-US"/>
        </a:p>
      </dgm:t>
    </dgm:pt>
    <dgm:pt modelId="{E87336AF-E383-4F87-9787-7DFA304CF532}" type="sibTrans" cxnId="{758E1F35-187C-4406-9792-D257B3DE37F9}">
      <dgm:prSet/>
      <dgm:spPr/>
      <dgm:t>
        <a:bodyPr/>
        <a:lstStyle/>
        <a:p>
          <a:endParaRPr lang="zh-TW" altLang="en-US"/>
        </a:p>
      </dgm:t>
    </dgm:pt>
    <dgm:pt modelId="{E4560FBC-10DB-49CC-BBF1-9DC9CFB28ED6}">
      <dgm:prSet/>
      <dgm:spPr/>
      <dgm:t>
        <a:bodyPr/>
        <a:lstStyle/>
        <a:p>
          <a:r>
            <a:rPr lang="zh-TW" altLang="en-US" dirty="0" smtClean="0"/>
            <a:t>深化區域縱向連結，形成中等學校，完全免試入學學習區。</a:t>
          </a:r>
          <a:endParaRPr lang="en-US" altLang="zh-TW" dirty="0" smtClean="0"/>
        </a:p>
      </dgm:t>
    </dgm:pt>
    <dgm:pt modelId="{15396B75-D079-4124-AC4F-C09BBECBB531}" type="parTrans" cxnId="{FB60D86D-BA91-492F-BAF5-2837EB369BE8}">
      <dgm:prSet/>
      <dgm:spPr/>
      <dgm:t>
        <a:bodyPr/>
        <a:lstStyle/>
        <a:p>
          <a:endParaRPr lang="zh-TW" altLang="en-US"/>
        </a:p>
      </dgm:t>
    </dgm:pt>
    <dgm:pt modelId="{2ED3B277-1407-463A-B89A-FA197C5CED9E}" type="sibTrans" cxnId="{FB60D86D-BA91-492F-BAF5-2837EB369BE8}">
      <dgm:prSet/>
      <dgm:spPr/>
      <dgm:t>
        <a:bodyPr/>
        <a:lstStyle/>
        <a:p>
          <a:endParaRPr lang="zh-TW" altLang="en-US"/>
        </a:p>
      </dgm:t>
    </dgm:pt>
    <dgm:pt modelId="{291EA0FF-19CE-4F7F-B69B-C55F79903347}">
      <dgm:prSet/>
      <dgm:spPr/>
      <dgm:t>
        <a:bodyPr/>
        <a:lstStyle/>
        <a:p>
          <a:r>
            <a:rPr lang="zh-TW" altLang="en-US" dirty="0" smtClean="0"/>
            <a:t>提供高級中等學校，適性選擇資源，導引國中生就近入學。</a:t>
          </a:r>
          <a:endParaRPr lang="zh-TW" altLang="en-US" dirty="0"/>
        </a:p>
      </dgm:t>
    </dgm:pt>
    <dgm:pt modelId="{FD19DEBF-A8ED-4F38-A218-AFD72A51B711}" type="parTrans" cxnId="{81CE9DA9-C611-4F14-AB0E-BFB7C8A6A718}">
      <dgm:prSet/>
      <dgm:spPr/>
      <dgm:t>
        <a:bodyPr/>
        <a:lstStyle/>
        <a:p>
          <a:endParaRPr lang="zh-TW" altLang="en-US"/>
        </a:p>
      </dgm:t>
    </dgm:pt>
    <dgm:pt modelId="{4B90589B-0A30-4F0F-946A-CB0DA6A5BEEA}" type="sibTrans" cxnId="{81CE9DA9-C611-4F14-AB0E-BFB7C8A6A718}">
      <dgm:prSet/>
      <dgm:spPr/>
      <dgm:t>
        <a:bodyPr/>
        <a:lstStyle/>
        <a:p>
          <a:endParaRPr lang="zh-TW" altLang="en-US"/>
        </a:p>
      </dgm:t>
    </dgm:pt>
    <dgm:pt modelId="{04D11F41-7AD5-42F7-A63C-048AC2570D37}" type="pres">
      <dgm:prSet presAssocID="{32463205-39C2-4744-81F3-D54FCD84EE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CA26B54-C6B8-4010-B56F-94BE51EBB12D}" type="pres">
      <dgm:prSet presAssocID="{C73B702C-2BA9-42EC-80B8-CC7A530274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7010D4-D8AF-474A-970C-548454690BD2}" type="pres">
      <dgm:prSet presAssocID="{E87336AF-E383-4F87-9787-7DFA304CF532}" presName="spacer" presStyleCnt="0"/>
      <dgm:spPr/>
      <dgm:t>
        <a:bodyPr/>
        <a:lstStyle/>
        <a:p>
          <a:endParaRPr lang="zh-TW" altLang="en-US"/>
        </a:p>
      </dgm:t>
    </dgm:pt>
    <dgm:pt modelId="{D32A05AE-DAFB-4BC8-A4E7-7DEBFB246989}" type="pres">
      <dgm:prSet presAssocID="{E4560FBC-10DB-49CC-BBF1-9DC9CFB28E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C55016-3298-4C22-A6AB-3B165054C311}" type="pres">
      <dgm:prSet presAssocID="{2ED3B277-1407-463A-B89A-FA197C5CED9E}" presName="spacer" presStyleCnt="0"/>
      <dgm:spPr/>
      <dgm:t>
        <a:bodyPr/>
        <a:lstStyle/>
        <a:p>
          <a:endParaRPr lang="zh-TW" altLang="en-US"/>
        </a:p>
      </dgm:t>
    </dgm:pt>
    <dgm:pt modelId="{1E8B8730-871D-4C8F-AF84-1AF7AC1EF73D}" type="pres">
      <dgm:prSet presAssocID="{291EA0FF-19CE-4F7F-B69B-C55F799033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68F33B-9C4F-4855-9425-F47763B3E00C}" type="presOf" srcId="{C73B702C-2BA9-42EC-80B8-CC7A530274F1}" destId="{6CA26B54-C6B8-4010-B56F-94BE51EBB12D}" srcOrd="0" destOrd="0" presId="urn:microsoft.com/office/officeart/2005/8/layout/vList2"/>
    <dgm:cxn modelId="{81CE9DA9-C611-4F14-AB0E-BFB7C8A6A718}" srcId="{32463205-39C2-4744-81F3-D54FCD84EE9D}" destId="{291EA0FF-19CE-4F7F-B69B-C55F79903347}" srcOrd="2" destOrd="0" parTransId="{FD19DEBF-A8ED-4F38-A218-AFD72A51B711}" sibTransId="{4B90589B-0A30-4F0F-946A-CB0DA6A5BEEA}"/>
    <dgm:cxn modelId="{1214E3A9-5824-4BCA-9FD3-E06262E39F3C}" type="presOf" srcId="{E4560FBC-10DB-49CC-BBF1-9DC9CFB28ED6}" destId="{D32A05AE-DAFB-4BC8-A4E7-7DEBFB246989}" srcOrd="0" destOrd="0" presId="urn:microsoft.com/office/officeart/2005/8/layout/vList2"/>
    <dgm:cxn modelId="{204A7513-F04B-4E7A-AE53-A6E995D6B611}" type="presOf" srcId="{291EA0FF-19CE-4F7F-B69B-C55F79903347}" destId="{1E8B8730-871D-4C8F-AF84-1AF7AC1EF73D}" srcOrd="0" destOrd="0" presId="urn:microsoft.com/office/officeart/2005/8/layout/vList2"/>
    <dgm:cxn modelId="{FB60D86D-BA91-492F-BAF5-2837EB369BE8}" srcId="{32463205-39C2-4744-81F3-D54FCD84EE9D}" destId="{E4560FBC-10DB-49CC-BBF1-9DC9CFB28ED6}" srcOrd="1" destOrd="0" parTransId="{15396B75-D079-4124-AC4F-C09BBECBB531}" sibTransId="{2ED3B277-1407-463A-B89A-FA197C5CED9E}"/>
    <dgm:cxn modelId="{758E1F35-187C-4406-9792-D257B3DE37F9}" srcId="{32463205-39C2-4744-81F3-D54FCD84EE9D}" destId="{C73B702C-2BA9-42EC-80B8-CC7A530274F1}" srcOrd="0" destOrd="0" parTransId="{5A002C15-A6F9-4172-98FB-7CCC201A7BC0}" sibTransId="{E87336AF-E383-4F87-9787-7DFA304CF532}"/>
    <dgm:cxn modelId="{54911617-A8C3-45F8-8FBC-AB0886280459}" type="presOf" srcId="{32463205-39C2-4744-81F3-D54FCD84EE9D}" destId="{04D11F41-7AD5-42F7-A63C-048AC2570D37}" srcOrd="0" destOrd="0" presId="urn:microsoft.com/office/officeart/2005/8/layout/vList2"/>
    <dgm:cxn modelId="{054FE8BD-FA70-4606-A2A6-F3D72E99CFEF}" type="presParOf" srcId="{04D11F41-7AD5-42F7-A63C-048AC2570D37}" destId="{6CA26B54-C6B8-4010-B56F-94BE51EBB12D}" srcOrd="0" destOrd="0" presId="urn:microsoft.com/office/officeart/2005/8/layout/vList2"/>
    <dgm:cxn modelId="{8AAC9D5A-FB0D-41E3-851B-A3DFF9E1C3B6}" type="presParOf" srcId="{04D11F41-7AD5-42F7-A63C-048AC2570D37}" destId="{B97010D4-D8AF-474A-970C-548454690BD2}" srcOrd="1" destOrd="0" presId="urn:microsoft.com/office/officeart/2005/8/layout/vList2"/>
    <dgm:cxn modelId="{40E8D865-90DC-4DEF-8FBA-AA2238EFA7F6}" type="presParOf" srcId="{04D11F41-7AD5-42F7-A63C-048AC2570D37}" destId="{D32A05AE-DAFB-4BC8-A4E7-7DEBFB246989}" srcOrd="2" destOrd="0" presId="urn:microsoft.com/office/officeart/2005/8/layout/vList2"/>
    <dgm:cxn modelId="{65D0639C-FD84-4104-9973-6667D086A3CC}" type="presParOf" srcId="{04D11F41-7AD5-42F7-A63C-048AC2570D37}" destId="{D6C55016-3298-4C22-A6AB-3B165054C311}" srcOrd="3" destOrd="0" presId="urn:microsoft.com/office/officeart/2005/8/layout/vList2"/>
    <dgm:cxn modelId="{B47C6BC5-0348-435E-A77B-37CFFEDA6B09}" type="presParOf" srcId="{04D11F41-7AD5-42F7-A63C-048AC2570D37}" destId="{1E8B8730-871D-4C8F-AF84-1AF7AC1EF7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FE669-FD25-4102-9CAE-5883C6D1363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0955AA6-1C71-4EE2-A5C6-231FCB6AAA25}">
      <dgm:prSet phldrT="[文字]" custT="1"/>
      <dgm:spPr/>
      <dgm:t>
        <a:bodyPr/>
        <a:lstStyle/>
        <a:p>
          <a:r>
            <a:rPr lang="zh-TW" altLang="en-US" sz="2000" dirty="0"/>
            <a:t>舒緩國中升學壓力</a:t>
          </a:r>
          <a:r>
            <a:rPr lang="zh-TW" altLang="en-US" sz="2000" dirty="0" smtClean="0"/>
            <a:t>，促使</a:t>
          </a:r>
          <a:r>
            <a:rPr lang="zh-TW" altLang="en-US" sz="2000" dirty="0"/>
            <a:t>國中教學</a:t>
          </a:r>
          <a:r>
            <a:rPr lang="zh-TW" altLang="en-US" sz="2000" dirty="0" smtClean="0"/>
            <a:t>正常化。</a:t>
          </a:r>
          <a:endParaRPr lang="zh-TW" altLang="en-US" sz="2000" dirty="0"/>
        </a:p>
      </dgm:t>
    </dgm:pt>
    <dgm:pt modelId="{4A5B5CCB-6BB1-4F86-B1D2-22AF63487CE8}" type="parTrans" cxnId="{C458C785-4ADD-44AC-BAE7-612E403E6628}">
      <dgm:prSet/>
      <dgm:spPr/>
      <dgm:t>
        <a:bodyPr/>
        <a:lstStyle/>
        <a:p>
          <a:endParaRPr lang="zh-TW" altLang="en-US" sz="2000"/>
        </a:p>
      </dgm:t>
    </dgm:pt>
    <dgm:pt modelId="{AB95F27F-D34E-4F6C-804B-434C535BEF86}" type="sibTrans" cxnId="{C458C785-4ADD-44AC-BAE7-612E403E6628}">
      <dgm:prSet/>
      <dgm:spPr/>
      <dgm:t>
        <a:bodyPr/>
        <a:lstStyle/>
        <a:p>
          <a:endParaRPr lang="zh-TW" altLang="en-US" sz="2000"/>
        </a:p>
      </dgm:t>
    </dgm:pt>
    <dgm:pt modelId="{2037A85C-EE21-44A0-B3BF-821E1BC94F2B}">
      <dgm:prSet custT="1"/>
      <dgm:spPr/>
      <dgm:t>
        <a:bodyPr/>
        <a:lstStyle/>
        <a:p>
          <a:r>
            <a:rPr lang="zh-TW" altLang="en-US" sz="2000" dirty="0"/>
            <a:t>提升國中學習品質</a:t>
          </a:r>
          <a:r>
            <a:rPr lang="zh-TW" altLang="en-US" sz="2000" dirty="0" smtClean="0"/>
            <a:t>，保障</a:t>
          </a:r>
          <a:r>
            <a:rPr lang="zh-TW" altLang="en-US" sz="2000" dirty="0"/>
            <a:t>國中生學習</a:t>
          </a:r>
          <a:r>
            <a:rPr lang="zh-TW" altLang="en-US" sz="2000" dirty="0" smtClean="0"/>
            <a:t>權益。</a:t>
          </a:r>
          <a:endParaRPr lang="en-US" altLang="zh-TW" sz="2000" dirty="0"/>
        </a:p>
      </dgm:t>
    </dgm:pt>
    <dgm:pt modelId="{C0940E29-2B12-44BE-B05E-C6CDEE5EBF5B}" type="parTrans" cxnId="{32F4D21E-C369-4CB0-AFCB-AEE39CF87A8E}">
      <dgm:prSet/>
      <dgm:spPr/>
      <dgm:t>
        <a:bodyPr/>
        <a:lstStyle/>
        <a:p>
          <a:endParaRPr lang="zh-TW" altLang="en-US" sz="2000"/>
        </a:p>
      </dgm:t>
    </dgm:pt>
    <dgm:pt modelId="{C2E70765-5E36-4781-A835-C93BB3D5E057}" type="sibTrans" cxnId="{32F4D21E-C369-4CB0-AFCB-AEE39CF87A8E}">
      <dgm:prSet/>
      <dgm:spPr/>
      <dgm:t>
        <a:bodyPr/>
        <a:lstStyle/>
        <a:p>
          <a:endParaRPr lang="zh-TW" altLang="en-US" sz="2000"/>
        </a:p>
      </dgm:t>
    </dgm:pt>
    <dgm:pt modelId="{A9149B5F-F1CB-4333-8011-4152E8E0883C}">
      <dgm:prSet custT="1"/>
      <dgm:spPr/>
      <dgm:t>
        <a:bodyPr/>
        <a:lstStyle/>
        <a:p>
          <a:r>
            <a:rPr lang="zh-TW" altLang="en-US" sz="2000" dirty="0"/>
            <a:t>深化區域縱向連結</a:t>
          </a:r>
          <a:r>
            <a:rPr lang="zh-TW" altLang="en-US" sz="2000" dirty="0" smtClean="0"/>
            <a:t>，形成</a:t>
          </a:r>
          <a:r>
            <a:rPr lang="zh-TW" altLang="en-US" sz="2000" dirty="0"/>
            <a:t>中等學校學習</a:t>
          </a:r>
          <a:r>
            <a:rPr lang="zh-TW" altLang="en-US" sz="2000" dirty="0" smtClean="0"/>
            <a:t>區。</a:t>
          </a:r>
          <a:endParaRPr lang="en-US" altLang="zh-TW" sz="2000" dirty="0"/>
        </a:p>
      </dgm:t>
    </dgm:pt>
    <dgm:pt modelId="{CA055411-992E-4B6D-917A-B3981EE1495B}" type="parTrans" cxnId="{042EC64F-9304-45FA-A2B4-B3874A2DF6AE}">
      <dgm:prSet/>
      <dgm:spPr/>
      <dgm:t>
        <a:bodyPr/>
        <a:lstStyle/>
        <a:p>
          <a:endParaRPr lang="zh-TW" altLang="en-US" sz="2000"/>
        </a:p>
      </dgm:t>
    </dgm:pt>
    <dgm:pt modelId="{3C49DB12-20FE-4170-9EA8-7876691681A5}" type="sibTrans" cxnId="{042EC64F-9304-45FA-A2B4-B3874A2DF6AE}">
      <dgm:prSet/>
      <dgm:spPr/>
      <dgm:t>
        <a:bodyPr/>
        <a:lstStyle/>
        <a:p>
          <a:endParaRPr lang="zh-TW" altLang="en-US" sz="2000"/>
        </a:p>
      </dgm:t>
    </dgm:pt>
    <dgm:pt modelId="{DBFE82B9-1833-46D6-8A5E-32534AA40317}">
      <dgm:prSet custT="1"/>
      <dgm:spPr/>
      <dgm:t>
        <a:bodyPr/>
        <a:lstStyle/>
        <a:p>
          <a:r>
            <a:rPr lang="zh-TW" altLang="en-US" sz="2000" dirty="0"/>
            <a:t>提供適性選擇資源</a:t>
          </a:r>
          <a:r>
            <a:rPr lang="zh-TW" altLang="en-US" sz="2000" dirty="0" smtClean="0"/>
            <a:t>，導引</a:t>
          </a:r>
          <a:r>
            <a:rPr lang="zh-TW" altLang="en-US" sz="2000" dirty="0"/>
            <a:t>國中生就近</a:t>
          </a:r>
          <a:r>
            <a:rPr lang="zh-TW" altLang="en-US" sz="2000" dirty="0" smtClean="0"/>
            <a:t>入學。</a:t>
          </a:r>
          <a:endParaRPr lang="zh-TW" altLang="en-US" sz="2000" dirty="0"/>
        </a:p>
      </dgm:t>
    </dgm:pt>
    <dgm:pt modelId="{209B61AD-0E55-4EE0-B7F9-282097A9BDB8}" type="parTrans" cxnId="{5CFEADF8-2586-4BED-941B-5B1AD00C78FE}">
      <dgm:prSet/>
      <dgm:spPr/>
      <dgm:t>
        <a:bodyPr/>
        <a:lstStyle/>
        <a:p>
          <a:endParaRPr lang="zh-TW" altLang="en-US" sz="2000"/>
        </a:p>
      </dgm:t>
    </dgm:pt>
    <dgm:pt modelId="{58238D71-9E4C-4940-9B92-C06135E98F4D}" type="sibTrans" cxnId="{5CFEADF8-2586-4BED-941B-5B1AD00C78FE}">
      <dgm:prSet/>
      <dgm:spPr/>
      <dgm:t>
        <a:bodyPr/>
        <a:lstStyle/>
        <a:p>
          <a:endParaRPr lang="zh-TW" altLang="en-US" sz="2000"/>
        </a:p>
      </dgm:t>
    </dgm:pt>
    <dgm:pt modelId="{770BBDA8-6C65-4631-9DDF-27CF73DB6B94}" type="pres">
      <dgm:prSet presAssocID="{9FDFE669-FD25-4102-9CAE-5883C6D136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E417AEB-5CDA-4B6A-BAE5-0264B975A692}" type="pres">
      <dgm:prSet presAssocID="{50955AA6-1C71-4EE2-A5C6-231FCB6AAA2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F49B02-9AD4-4690-B9C7-0AB571E02726}" type="pres">
      <dgm:prSet presAssocID="{AB95F27F-D34E-4F6C-804B-434C535BEF86}" presName="spacer" presStyleCnt="0"/>
      <dgm:spPr/>
      <dgm:t>
        <a:bodyPr/>
        <a:lstStyle/>
        <a:p>
          <a:endParaRPr lang="zh-TW" altLang="en-US"/>
        </a:p>
      </dgm:t>
    </dgm:pt>
    <dgm:pt modelId="{7A6EBAA9-51D6-413D-A5FD-3FD0D2693B35}" type="pres">
      <dgm:prSet presAssocID="{2037A85C-EE21-44A0-B3BF-821E1BC94F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C452D9-6BAD-4C3E-8755-EBD30D82C348}" type="pres">
      <dgm:prSet presAssocID="{C2E70765-5E36-4781-A835-C93BB3D5E057}" presName="spacer" presStyleCnt="0"/>
      <dgm:spPr/>
      <dgm:t>
        <a:bodyPr/>
        <a:lstStyle/>
        <a:p>
          <a:endParaRPr lang="zh-TW" altLang="en-US"/>
        </a:p>
      </dgm:t>
    </dgm:pt>
    <dgm:pt modelId="{9EE06EBB-4111-4D4E-901D-F24E91EAA289}" type="pres">
      <dgm:prSet presAssocID="{A9149B5F-F1CB-4333-8011-4152E8E088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3993EB-3054-44E3-8CF8-BE627D585CDA}" type="pres">
      <dgm:prSet presAssocID="{3C49DB12-20FE-4170-9EA8-7876691681A5}" presName="spacer" presStyleCnt="0"/>
      <dgm:spPr/>
      <dgm:t>
        <a:bodyPr/>
        <a:lstStyle/>
        <a:p>
          <a:endParaRPr lang="zh-TW" altLang="en-US"/>
        </a:p>
      </dgm:t>
    </dgm:pt>
    <dgm:pt modelId="{1760A5E1-C1A7-44C3-A4AA-53B1D3723A37}" type="pres">
      <dgm:prSet presAssocID="{DBFE82B9-1833-46D6-8A5E-32534AA4031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2EC64F-9304-45FA-A2B4-B3874A2DF6AE}" srcId="{9FDFE669-FD25-4102-9CAE-5883C6D1363B}" destId="{A9149B5F-F1CB-4333-8011-4152E8E0883C}" srcOrd="2" destOrd="0" parTransId="{CA055411-992E-4B6D-917A-B3981EE1495B}" sibTransId="{3C49DB12-20FE-4170-9EA8-7876691681A5}"/>
    <dgm:cxn modelId="{F843A8D3-DA00-4543-8AEC-1BFA25258AFA}" type="presOf" srcId="{DBFE82B9-1833-46D6-8A5E-32534AA40317}" destId="{1760A5E1-C1A7-44C3-A4AA-53B1D3723A37}" srcOrd="0" destOrd="0" presId="urn:microsoft.com/office/officeart/2005/8/layout/vList2"/>
    <dgm:cxn modelId="{5CFEADF8-2586-4BED-941B-5B1AD00C78FE}" srcId="{9FDFE669-FD25-4102-9CAE-5883C6D1363B}" destId="{DBFE82B9-1833-46D6-8A5E-32534AA40317}" srcOrd="3" destOrd="0" parTransId="{209B61AD-0E55-4EE0-B7F9-282097A9BDB8}" sibTransId="{58238D71-9E4C-4940-9B92-C06135E98F4D}"/>
    <dgm:cxn modelId="{A0415394-A96F-4746-96B1-99B0FF5CE9C5}" type="presOf" srcId="{2037A85C-EE21-44A0-B3BF-821E1BC94F2B}" destId="{7A6EBAA9-51D6-413D-A5FD-3FD0D2693B35}" srcOrd="0" destOrd="0" presId="urn:microsoft.com/office/officeart/2005/8/layout/vList2"/>
    <dgm:cxn modelId="{C458C785-4ADD-44AC-BAE7-612E403E6628}" srcId="{9FDFE669-FD25-4102-9CAE-5883C6D1363B}" destId="{50955AA6-1C71-4EE2-A5C6-231FCB6AAA25}" srcOrd="0" destOrd="0" parTransId="{4A5B5CCB-6BB1-4F86-B1D2-22AF63487CE8}" sibTransId="{AB95F27F-D34E-4F6C-804B-434C535BEF86}"/>
    <dgm:cxn modelId="{4FF404BB-476F-49B7-9CC2-D51D681A809E}" type="presOf" srcId="{A9149B5F-F1CB-4333-8011-4152E8E0883C}" destId="{9EE06EBB-4111-4D4E-901D-F24E91EAA289}" srcOrd="0" destOrd="0" presId="urn:microsoft.com/office/officeart/2005/8/layout/vList2"/>
    <dgm:cxn modelId="{32F4D21E-C369-4CB0-AFCB-AEE39CF87A8E}" srcId="{9FDFE669-FD25-4102-9CAE-5883C6D1363B}" destId="{2037A85C-EE21-44A0-B3BF-821E1BC94F2B}" srcOrd="1" destOrd="0" parTransId="{C0940E29-2B12-44BE-B05E-C6CDEE5EBF5B}" sibTransId="{C2E70765-5E36-4781-A835-C93BB3D5E057}"/>
    <dgm:cxn modelId="{E55E5C4A-7660-489D-B022-FA65D50FEBE3}" type="presOf" srcId="{50955AA6-1C71-4EE2-A5C6-231FCB6AAA25}" destId="{4E417AEB-5CDA-4B6A-BAE5-0264B975A692}" srcOrd="0" destOrd="0" presId="urn:microsoft.com/office/officeart/2005/8/layout/vList2"/>
    <dgm:cxn modelId="{589E04A4-1D6E-48CB-91E1-60C8F90C766B}" type="presOf" srcId="{9FDFE669-FD25-4102-9CAE-5883C6D1363B}" destId="{770BBDA8-6C65-4631-9DDF-27CF73DB6B94}" srcOrd="0" destOrd="0" presId="urn:microsoft.com/office/officeart/2005/8/layout/vList2"/>
    <dgm:cxn modelId="{348DA049-7BA5-405D-A065-1C09FF25257D}" type="presParOf" srcId="{770BBDA8-6C65-4631-9DDF-27CF73DB6B94}" destId="{4E417AEB-5CDA-4B6A-BAE5-0264B975A692}" srcOrd="0" destOrd="0" presId="urn:microsoft.com/office/officeart/2005/8/layout/vList2"/>
    <dgm:cxn modelId="{C968B5A8-5C3C-44EA-894B-44ED525D7685}" type="presParOf" srcId="{770BBDA8-6C65-4631-9DDF-27CF73DB6B94}" destId="{FFF49B02-9AD4-4690-B9C7-0AB571E02726}" srcOrd="1" destOrd="0" presId="urn:microsoft.com/office/officeart/2005/8/layout/vList2"/>
    <dgm:cxn modelId="{2F699E58-25A2-4469-A249-E52532DDE502}" type="presParOf" srcId="{770BBDA8-6C65-4631-9DDF-27CF73DB6B94}" destId="{7A6EBAA9-51D6-413D-A5FD-3FD0D2693B35}" srcOrd="2" destOrd="0" presId="urn:microsoft.com/office/officeart/2005/8/layout/vList2"/>
    <dgm:cxn modelId="{0751A706-704E-4B56-8F96-C09D02B7CC6E}" type="presParOf" srcId="{770BBDA8-6C65-4631-9DDF-27CF73DB6B94}" destId="{74C452D9-6BAD-4C3E-8755-EBD30D82C348}" srcOrd="3" destOrd="0" presId="urn:microsoft.com/office/officeart/2005/8/layout/vList2"/>
    <dgm:cxn modelId="{F3078951-BEB6-45A2-9515-2C276E9847AF}" type="presParOf" srcId="{770BBDA8-6C65-4631-9DDF-27CF73DB6B94}" destId="{9EE06EBB-4111-4D4E-901D-F24E91EAA289}" srcOrd="4" destOrd="0" presId="urn:microsoft.com/office/officeart/2005/8/layout/vList2"/>
    <dgm:cxn modelId="{51807F69-883A-407A-8968-1CDA36C61BEE}" type="presParOf" srcId="{770BBDA8-6C65-4631-9DDF-27CF73DB6B94}" destId="{033993EB-3054-44E3-8CF8-BE627D585CDA}" srcOrd="5" destOrd="0" presId="urn:microsoft.com/office/officeart/2005/8/layout/vList2"/>
    <dgm:cxn modelId="{F927D348-BEFE-44AE-9E40-92A838BE54F2}" type="presParOf" srcId="{770BBDA8-6C65-4631-9DDF-27CF73DB6B94}" destId="{1760A5E1-C1A7-44C3-A4AA-53B1D3723A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90DB2A-E1CC-490F-8F15-14E833CAC6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0BC9425A-F636-4F89-9FFD-AC6C5962E1C7}">
      <dgm:prSet phldrT="[文字]" custT="1"/>
      <dgm:spPr/>
      <dgm:t>
        <a:bodyPr/>
        <a:lstStyle/>
        <a:p>
          <a:r>
            <a:rPr lang="zh-TW" altLang="en-US" sz="3600" dirty="0" smtClean="0"/>
            <a:t>一、務實推動逐步深化</a:t>
          </a:r>
          <a:endParaRPr lang="zh-TW" altLang="en-US" sz="3600" dirty="0"/>
        </a:p>
      </dgm:t>
    </dgm:pt>
    <dgm:pt modelId="{3F51540A-6EDD-4087-8A47-42B3B8FD0B81}" type="parTrans" cxnId="{B39C3537-72D6-42DD-AA8D-227AB6090A45}">
      <dgm:prSet/>
      <dgm:spPr/>
      <dgm:t>
        <a:bodyPr/>
        <a:lstStyle/>
        <a:p>
          <a:endParaRPr lang="zh-TW" altLang="en-US" sz="3600"/>
        </a:p>
      </dgm:t>
    </dgm:pt>
    <dgm:pt modelId="{3A8D00E3-862C-47BB-8A88-8E098FD32054}" type="sibTrans" cxnId="{B39C3537-72D6-42DD-AA8D-227AB6090A45}">
      <dgm:prSet/>
      <dgm:spPr/>
      <dgm:t>
        <a:bodyPr/>
        <a:lstStyle/>
        <a:p>
          <a:endParaRPr lang="zh-TW" altLang="en-US" sz="3600"/>
        </a:p>
      </dgm:t>
    </dgm:pt>
    <dgm:pt modelId="{292E2BA9-7DB3-4892-88D2-AAE060DE33BD}">
      <dgm:prSet phldrT="[文字]" custT="1"/>
      <dgm:spPr/>
      <dgm:t>
        <a:bodyPr/>
        <a:lstStyle/>
        <a:p>
          <a:r>
            <a:rPr lang="zh-TW" altLang="en-US" sz="3600" dirty="0" smtClean="0"/>
            <a:t>二、系統性整體思維</a:t>
          </a:r>
          <a:endParaRPr lang="zh-TW" altLang="en-US" sz="3600" dirty="0"/>
        </a:p>
      </dgm:t>
    </dgm:pt>
    <dgm:pt modelId="{9998478F-905D-47AE-9549-7AA62A926E3C}" type="parTrans" cxnId="{F2A0FB27-B647-4693-878F-13BA4E0DDA19}">
      <dgm:prSet/>
      <dgm:spPr/>
      <dgm:t>
        <a:bodyPr/>
        <a:lstStyle/>
        <a:p>
          <a:endParaRPr lang="zh-TW" altLang="en-US" sz="3600"/>
        </a:p>
      </dgm:t>
    </dgm:pt>
    <dgm:pt modelId="{EC874279-DEB2-4FFE-931F-A703BE5F8CD0}" type="sibTrans" cxnId="{F2A0FB27-B647-4693-878F-13BA4E0DDA19}">
      <dgm:prSet/>
      <dgm:spPr/>
      <dgm:t>
        <a:bodyPr/>
        <a:lstStyle/>
        <a:p>
          <a:endParaRPr lang="zh-TW" altLang="en-US" sz="3600"/>
        </a:p>
      </dgm:t>
    </dgm:pt>
    <dgm:pt modelId="{893BCFAF-2998-4337-8B6A-F6BB67926555}">
      <dgm:prSet phldrT="[文字]" custT="1"/>
      <dgm:spPr/>
      <dgm:t>
        <a:bodyPr/>
        <a:lstStyle/>
        <a:p>
          <a:r>
            <a:rPr lang="zh-TW" altLang="en-US" sz="3600" dirty="0" smtClean="0"/>
            <a:t>三、共構六年一貫發展平台</a:t>
          </a:r>
          <a:endParaRPr lang="zh-TW" altLang="en-US" sz="3600" dirty="0"/>
        </a:p>
      </dgm:t>
    </dgm:pt>
    <dgm:pt modelId="{0D40F3A5-26FA-408E-BA21-DC021EF65FAA}" type="parTrans" cxnId="{DB1F2FAA-919E-44AF-BCE3-61841A32D8D9}">
      <dgm:prSet/>
      <dgm:spPr/>
      <dgm:t>
        <a:bodyPr/>
        <a:lstStyle/>
        <a:p>
          <a:endParaRPr lang="zh-TW" altLang="en-US" sz="3600"/>
        </a:p>
      </dgm:t>
    </dgm:pt>
    <dgm:pt modelId="{BC72E06F-0814-4EA1-856E-59A7C5C1FD96}" type="sibTrans" cxnId="{DB1F2FAA-919E-44AF-BCE3-61841A32D8D9}">
      <dgm:prSet/>
      <dgm:spPr/>
      <dgm:t>
        <a:bodyPr/>
        <a:lstStyle/>
        <a:p>
          <a:endParaRPr lang="zh-TW" altLang="en-US" sz="3600"/>
        </a:p>
      </dgm:t>
    </dgm:pt>
    <dgm:pt modelId="{361EF28E-7F59-4BC9-B5BC-96FF9425F845}">
      <dgm:prSet phldrT="[文字]" custT="1"/>
      <dgm:spPr/>
      <dgm:t>
        <a:bodyPr/>
        <a:lstStyle/>
        <a:p>
          <a:r>
            <a:rPr lang="zh-TW" altLang="en-US" sz="3600" dirty="0" smtClean="0"/>
            <a:t>四、教育資源挹注</a:t>
          </a:r>
          <a:endParaRPr lang="zh-TW" altLang="en-US" sz="3600" dirty="0"/>
        </a:p>
      </dgm:t>
    </dgm:pt>
    <dgm:pt modelId="{327EB14A-5457-47AF-8D61-3666A0A8E5DF}" type="parTrans" cxnId="{B579F170-4690-4D41-81E7-87BDF4AEA02D}">
      <dgm:prSet/>
      <dgm:spPr/>
      <dgm:t>
        <a:bodyPr/>
        <a:lstStyle/>
        <a:p>
          <a:endParaRPr lang="zh-TW" altLang="en-US" sz="3600"/>
        </a:p>
      </dgm:t>
    </dgm:pt>
    <dgm:pt modelId="{427C15F1-0F7D-4A80-852B-A566A365FCF1}" type="sibTrans" cxnId="{B579F170-4690-4D41-81E7-87BDF4AEA02D}">
      <dgm:prSet/>
      <dgm:spPr/>
      <dgm:t>
        <a:bodyPr/>
        <a:lstStyle/>
        <a:p>
          <a:endParaRPr lang="zh-TW" altLang="en-US" sz="3600"/>
        </a:p>
      </dgm:t>
    </dgm:pt>
    <dgm:pt modelId="{DEEC613C-6A0C-48BD-9F46-7C9B4B40799F}" type="pres">
      <dgm:prSet presAssocID="{5590DB2A-E1CC-490F-8F15-14E833CAC664}" presName="vert0" presStyleCnt="0">
        <dgm:presLayoutVars>
          <dgm:dir/>
          <dgm:animOne val="branch"/>
          <dgm:animLvl val="lvl"/>
        </dgm:presLayoutVars>
      </dgm:prSet>
      <dgm:spPr/>
    </dgm:pt>
    <dgm:pt modelId="{9F33D862-B67F-4E36-8ECD-934781E009B3}" type="pres">
      <dgm:prSet presAssocID="{0BC9425A-F636-4F89-9FFD-AC6C5962E1C7}" presName="thickLine" presStyleLbl="alignNode1" presStyleIdx="0" presStyleCnt="4"/>
      <dgm:spPr/>
    </dgm:pt>
    <dgm:pt modelId="{F7FAAE18-0425-44FD-8C42-F5629E3D443F}" type="pres">
      <dgm:prSet presAssocID="{0BC9425A-F636-4F89-9FFD-AC6C5962E1C7}" presName="horz1" presStyleCnt="0"/>
      <dgm:spPr/>
    </dgm:pt>
    <dgm:pt modelId="{33E24A75-F09A-4019-90B1-DD39831294CB}" type="pres">
      <dgm:prSet presAssocID="{0BC9425A-F636-4F89-9FFD-AC6C5962E1C7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708545F5-FE42-44EF-AAD5-68DB3AD1E78C}" type="pres">
      <dgm:prSet presAssocID="{0BC9425A-F636-4F89-9FFD-AC6C5962E1C7}" presName="vert1" presStyleCnt="0"/>
      <dgm:spPr/>
    </dgm:pt>
    <dgm:pt modelId="{ED325D40-C342-4CD6-AFB5-7CC9D81B20A6}" type="pres">
      <dgm:prSet presAssocID="{292E2BA9-7DB3-4892-88D2-AAE060DE33BD}" presName="thickLine" presStyleLbl="alignNode1" presStyleIdx="1" presStyleCnt="4"/>
      <dgm:spPr/>
    </dgm:pt>
    <dgm:pt modelId="{6150061D-C24B-4AA5-B9A3-FF59EAF2D4F9}" type="pres">
      <dgm:prSet presAssocID="{292E2BA9-7DB3-4892-88D2-AAE060DE33BD}" presName="horz1" presStyleCnt="0"/>
      <dgm:spPr/>
    </dgm:pt>
    <dgm:pt modelId="{91BBE359-2A94-4894-B0DF-78E1BBEFCDC8}" type="pres">
      <dgm:prSet presAssocID="{292E2BA9-7DB3-4892-88D2-AAE060DE33BD}" presName="tx1" presStyleLbl="revTx" presStyleIdx="1" presStyleCnt="4"/>
      <dgm:spPr/>
      <dgm:t>
        <a:bodyPr/>
        <a:lstStyle/>
        <a:p>
          <a:endParaRPr lang="zh-TW" altLang="en-US"/>
        </a:p>
      </dgm:t>
    </dgm:pt>
    <dgm:pt modelId="{972C7D52-D92A-46D9-B5E7-48D2B33DBF8D}" type="pres">
      <dgm:prSet presAssocID="{292E2BA9-7DB3-4892-88D2-AAE060DE33BD}" presName="vert1" presStyleCnt="0"/>
      <dgm:spPr/>
    </dgm:pt>
    <dgm:pt modelId="{24017F47-DA3C-4399-826B-92A8CC53DD49}" type="pres">
      <dgm:prSet presAssocID="{893BCFAF-2998-4337-8B6A-F6BB67926555}" presName="thickLine" presStyleLbl="alignNode1" presStyleIdx="2" presStyleCnt="4"/>
      <dgm:spPr/>
    </dgm:pt>
    <dgm:pt modelId="{7210337E-E1F9-45DE-8C1F-BB6EB2983F21}" type="pres">
      <dgm:prSet presAssocID="{893BCFAF-2998-4337-8B6A-F6BB67926555}" presName="horz1" presStyleCnt="0"/>
      <dgm:spPr/>
    </dgm:pt>
    <dgm:pt modelId="{1B5D6E0C-48CB-40A8-99AA-B8D3A6655250}" type="pres">
      <dgm:prSet presAssocID="{893BCFAF-2998-4337-8B6A-F6BB67926555}" presName="tx1" presStyleLbl="revTx" presStyleIdx="2" presStyleCnt="4"/>
      <dgm:spPr/>
      <dgm:t>
        <a:bodyPr/>
        <a:lstStyle/>
        <a:p>
          <a:endParaRPr lang="zh-TW" altLang="en-US"/>
        </a:p>
      </dgm:t>
    </dgm:pt>
    <dgm:pt modelId="{8ED13745-347F-4A98-9C82-5294C68D1972}" type="pres">
      <dgm:prSet presAssocID="{893BCFAF-2998-4337-8B6A-F6BB67926555}" presName="vert1" presStyleCnt="0"/>
      <dgm:spPr/>
    </dgm:pt>
    <dgm:pt modelId="{14B875C3-08B3-4F2E-B2DE-B73D6734C743}" type="pres">
      <dgm:prSet presAssocID="{361EF28E-7F59-4BC9-B5BC-96FF9425F845}" presName="thickLine" presStyleLbl="alignNode1" presStyleIdx="3" presStyleCnt="4"/>
      <dgm:spPr/>
    </dgm:pt>
    <dgm:pt modelId="{F5C06533-9FD7-4F5F-9072-0F0CEB09960C}" type="pres">
      <dgm:prSet presAssocID="{361EF28E-7F59-4BC9-B5BC-96FF9425F845}" presName="horz1" presStyleCnt="0"/>
      <dgm:spPr/>
    </dgm:pt>
    <dgm:pt modelId="{D5393736-2151-4BA6-929C-C8918292A7F8}" type="pres">
      <dgm:prSet presAssocID="{361EF28E-7F59-4BC9-B5BC-96FF9425F845}" presName="tx1" presStyleLbl="revTx" presStyleIdx="3" presStyleCnt="4"/>
      <dgm:spPr/>
      <dgm:t>
        <a:bodyPr/>
        <a:lstStyle/>
        <a:p>
          <a:endParaRPr lang="zh-TW" altLang="en-US"/>
        </a:p>
      </dgm:t>
    </dgm:pt>
    <dgm:pt modelId="{46B1043A-6A63-44D7-AD71-867A9988412C}" type="pres">
      <dgm:prSet presAssocID="{361EF28E-7F59-4BC9-B5BC-96FF9425F845}" presName="vert1" presStyleCnt="0"/>
      <dgm:spPr/>
    </dgm:pt>
  </dgm:ptLst>
  <dgm:cxnLst>
    <dgm:cxn modelId="{3391D2A2-F64C-4241-8B0C-DB2E69C6ECEE}" type="presOf" srcId="{292E2BA9-7DB3-4892-88D2-AAE060DE33BD}" destId="{91BBE359-2A94-4894-B0DF-78E1BBEFCDC8}" srcOrd="0" destOrd="0" presId="urn:microsoft.com/office/officeart/2008/layout/LinedList"/>
    <dgm:cxn modelId="{B39C3537-72D6-42DD-AA8D-227AB6090A45}" srcId="{5590DB2A-E1CC-490F-8F15-14E833CAC664}" destId="{0BC9425A-F636-4F89-9FFD-AC6C5962E1C7}" srcOrd="0" destOrd="0" parTransId="{3F51540A-6EDD-4087-8A47-42B3B8FD0B81}" sibTransId="{3A8D00E3-862C-47BB-8A88-8E098FD32054}"/>
    <dgm:cxn modelId="{F2A0FB27-B647-4693-878F-13BA4E0DDA19}" srcId="{5590DB2A-E1CC-490F-8F15-14E833CAC664}" destId="{292E2BA9-7DB3-4892-88D2-AAE060DE33BD}" srcOrd="1" destOrd="0" parTransId="{9998478F-905D-47AE-9549-7AA62A926E3C}" sibTransId="{EC874279-DEB2-4FFE-931F-A703BE5F8CD0}"/>
    <dgm:cxn modelId="{16BE4451-B59D-4819-BC37-B936D7D3A14C}" type="presOf" srcId="{5590DB2A-E1CC-490F-8F15-14E833CAC664}" destId="{DEEC613C-6A0C-48BD-9F46-7C9B4B40799F}" srcOrd="0" destOrd="0" presId="urn:microsoft.com/office/officeart/2008/layout/LinedList"/>
    <dgm:cxn modelId="{86542660-A831-4DE5-B6BD-ECCC4FF5962D}" type="presOf" srcId="{893BCFAF-2998-4337-8B6A-F6BB67926555}" destId="{1B5D6E0C-48CB-40A8-99AA-B8D3A6655250}" srcOrd="0" destOrd="0" presId="urn:microsoft.com/office/officeart/2008/layout/LinedList"/>
    <dgm:cxn modelId="{DB1F2FAA-919E-44AF-BCE3-61841A32D8D9}" srcId="{5590DB2A-E1CC-490F-8F15-14E833CAC664}" destId="{893BCFAF-2998-4337-8B6A-F6BB67926555}" srcOrd="2" destOrd="0" parTransId="{0D40F3A5-26FA-408E-BA21-DC021EF65FAA}" sibTransId="{BC72E06F-0814-4EA1-856E-59A7C5C1FD96}"/>
    <dgm:cxn modelId="{1065D86E-ACBA-438C-9968-26820A8CD7F1}" type="presOf" srcId="{0BC9425A-F636-4F89-9FFD-AC6C5962E1C7}" destId="{33E24A75-F09A-4019-90B1-DD39831294CB}" srcOrd="0" destOrd="0" presId="urn:microsoft.com/office/officeart/2008/layout/LinedList"/>
    <dgm:cxn modelId="{4A41E8EC-EA6E-438E-A5E1-681627E6FC94}" type="presOf" srcId="{361EF28E-7F59-4BC9-B5BC-96FF9425F845}" destId="{D5393736-2151-4BA6-929C-C8918292A7F8}" srcOrd="0" destOrd="0" presId="urn:microsoft.com/office/officeart/2008/layout/LinedList"/>
    <dgm:cxn modelId="{B579F170-4690-4D41-81E7-87BDF4AEA02D}" srcId="{5590DB2A-E1CC-490F-8F15-14E833CAC664}" destId="{361EF28E-7F59-4BC9-B5BC-96FF9425F845}" srcOrd="3" destOrd="0" parTransId="{327EB14A-5457-47AF-8D61-3666A0A8E5DF}" sibTransId="{427C15F1-0F7D-4A80-852B-A566A365FCF1}"/>
    <dgm:cxn modelId="{AEAB9507-2951-45BD-A778-96FA026E4FD4}" type="presParOf" srcId="{DEEC613C-6A0C-48BD-9F46-7C9B4B40799F}" destId="{9F33D862-B67F-4E36-8ECD-934781E009B3}" srcOrd="0" destOrd="0" presId="urn:microsoft.com/office/officeart/2008/layout/LinedList"/>
    <dgm:cxn modelId="{FB96F948-420F-4929-AC16-24856208FBFC}" type="presParOf" srcId="{DEEC613C-6A0C-48BD-9F46-7C9B4B40799F}" destId="{F7FAAE18-0425-44FD-8C42-F5629E3D443F}" srcOrd="1" destOrd="0" presId="urn:microsoft.com/office/officeart/2008/layout/LinedList"/>
    <dgm:cxn modelId="{70621E6D-5FDD-415E-A1BC-9CA575AA10E1}" type="presParOf" srcId="{F7FAAE18-0425-44FD-8C42-F5629E3D443F}" destId="{33E24A75-F09A-4019-90B1-DD39831294CB}" srcOrd="0" destOrd="0" presId="urn:microsoft.com/office/officeart/2008/layout/LinedList"/>
    <dgm:cxn modelId="{8036A354-AEBE-4CA5-A51B-72197A2BB0E7}" type="presParOf" srcId="{F7FAAE18-0425-44FD-8C42-F5629E3D443F}" destId="{708545F5-FE42-44EF-AAD5-68DB3AD1E78C}" srcOrd="1" destOrd="0" presId="urn:microsoft.com/office/officeart/2008/layout/LinedList"/>
    <dgm:cxn modelId="{1D618F06-FA6C-42DA-9FB1-392773E03DC0}" type="presParOf" srcId="{DEEC613C-6A0C-48BD-9F46-7C9B4B40799F}" destId="{ED325D40-C342-4CD6-AFB5-7CC9D81B20A6}" srcOrd="2" destOrd="0" presId="urn:microsoft.com/office/officeart/2008/layout/LinedList"/>
    <dgm:cxn modelId="{7BBFAD46-FFBA-4EFC-903C-58AB3F6A176A}" type="presParOf" srcId="{DEEC613C-6A0C-48BD-9F46-7C9B4B40799F}" destId="{6150061D-C24B-4AA5-B9A3-FF59EAF2D4F9}" srcOrd="3" destOrd="0" presId="urn:microsoft.com/office/officeart/2008/layout/LinedList"/>
    <dgm:cxn modelId="{5165EA1E-B3FD-43A6-9034-F2CD8022CE0C}" type="presParOf" srcId="{6150061D-C24B-4AA5-B9A3-FF59EAF2D4F9}" destId="{91BBE359-2A94-4894-B0DF-78E1BBEFCDC8}" srcOrd="0" destOrd="0" presId="urn:microsoft.com/office/officeart/2008/layout/LinedList"/>
    <dgm:cxn modelId="{78BA14A2-6C13-46B3-9819-B82FD4C93128}" type="presParOf" srcId="{6150061D-C24B-4AA5-B9A3-FF59EAF2D4F9}" destId="{972C7D52-D92A-46D9-B5E7-48D2B33DBF8D}" srcOrd="1" destOrd="0" presId="urn:microsoft.com/office/officeart/2008/layout/LinedList"/>
    <dgm:cxn modelId="{31C81EBA-B62C-4610-874E-5AC4F1BACF15}" type="presParOf" srcId="{DEEC613C-6A0C-48BD-9F46-7C9B4B40799F}" destId="{24017F47-DA3C-4399-826B-92A8CC53DD49}" srcOrd="4" destOrd="0" presId="urn:microsoft.com/office/officeart/2008/layout/LinedList"/>
    <dgm:cxn modelId="{379D1473-8569-4CCD-8D96-4EA6C5BF2B49}" type="presParOf" srcId="{DEEC613C-6A0C-48BD-9F46-7C9B4B40799F}" destId="{7210337E-E1F9-45DE-8C1F-BB6EB2983F21}" srcOrd="5" destOrd="0" presId="urn:microsoft.com/office/officeart/2008/layout/LinedList"/>
    <dgm:cxn modelId="{9768E7A1-588C-4E9E-A7CB-557B965086EE}" type="presParOf" srcId="{7210337E-E1F9-45DE-8C1F-BB6EB2983F21}" destId="{1B5D6E0C-48CB-40A8-99AA-B8D3A6655250}" srcOrd="0" destOrd="0" presId="urn:microsoft.com/office/officeart/2008/layout/LinedList"/>
    <dgm:cxn modelId="{5A2976FB-F933-440E-B39A-A5FD040C0496}" type="presParOf" srcId="{7210337E-E1F9-45DE-8C1F-BB6EB2983F21}" destId="{8ED13745-347F-4A98-9C82-5294C68D1972}" srcOrd="1" destOrd="0" presId="urn:microsoft.com/office/officeart/2008/layout/LinedList"/>
    <dgm:cxn modelId="{2A573903-8F9A-4066-AFFE-6B24F068A705}" type="presParOf" srcId="{DEEC613C-6A0C-48BD-9F46-7C9B4B40799F}" destId="{14B875C3-08B3-4F2E-B2DE-B73D6734C743}" srcOrd="6" destOrd="0" presId="urn:microsoft.com/office/officeart/2008/layout/LinedList"/>
    <dgm:cxn modelId="{FCEE5130-4572-4D5E-AFF8-69DDBF880191}" type="presParOf" srcId="{DEEC613C-6A0C-48BD-9F46-7C9B4B40799F}" destId="{F5C06533-9FD7-4F5F-9072-0F0CEB09960C}" srcOrd="7" destOrd="0" presId="urn:microsoft.com/office/officeart/2008/layout/LinedList"/>
    <dgm:cxn modelId="{75A9BE79-A573-49FF-8FCD-D5B3B913E578}" type="presParOf" srcId="{F5C06533-9FD7-4F5F-9072-0F0CEB09960C}" destId="{D5393736-2151-4BA6-929C-C8918292A7F8}" srcOrd="0" destOrd="0" presId="urn:microsoft.com/office/officeart/2008/layout/LinedList"/>
    <dgm:cxn modelId="{4396568F-BC68-48D2-AACA-51DFAA89F79D}" type="presParOf" srcId="{F5C06533-9FD7-4F5F-9072-0F0CEB09960C}" destId="{46B1043A-6A63-44D7-AD71-867A998841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F0855D-0D9D-4744-B8C7-00956658995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EAC9DCB-E3BF-4280-8175-849B9BC4512C}">
      <dgm:prSet phldrT="[文字]"/>
      <dgm:spPr/>
      <dgm:t>
        <a:bodyPr/>
        <a:lstStyle/>
        <a:p>
          <a:pPr algn="just"/>
          <a:r>
            <a:rPr lang="zh-TW" altLang="en-US" dirty="0" smtClean="0"/>
            <a:t>一、有效教學與提升學力品質</a:t>
          </a:r>
          <a:endParaRPr lang="zh-TW" altLang="en-US" dirty="0"/>
        </a:p>
      </dgm:t>
    </dgm:pt>
    <dgm:pt modelId="{258977F8-F987-4646-A5E2-A077AEC5EEF0}" type="parTrans" cxnId="{1F14CE7D-C5F5-4BB7-B4F9-5635DC190DE4}">
      <dgm:prSet/>
      <dgm:spPr/>
      <dgm:t>
        <a:bodyPr/>
        <a:lstStyle/>
        <a:p>
          <a:pPr algn="just"/>
          <a:endParaRPr lang="zh-TW" altLang="en-US"/>
        </a:p>
      </dgm:t>
    </dgm:pt>
    <dgm:pt modelId="{82EDDA3F-8534-454F-8778-E0A1CCB83780}" type="sibTrans" cxnId="{1F14CE7D-C5F5-4BB7-B4F9-5635DC190DE4}">
      <dgm:prSet/>
      <dgm:spPr/>
      <dgm:t>
        <a:bodyPr/>
        <a:lstStyle/>
        <a:p>
          <a:pPr algn="just"/>
          <a:endParaRPr lang="zh-TW" altLang="en-US"/>
        </a:p>
      </dgm:t>
    </dgm:pt>
    <dgm:pt modelId="{AE203DFA-C580-45A9-95C6-27AF9CEB1DF8}">
      <dgm:prSet phldrT="[文字]"/>
      <dgm:spPr/>
      <dgm:t>
        <a:bodyPr/>
        <a:lstStyle/>
        <a:p>
          <a:pPr algn="just"/>
          <a:r>
            <a:rPr lang="zh-TW" altLang="en-US" dirty="0" smtClean="0"/>
            <a:t>根據學校學生學習問題與需求評估結果，支持教師針對不同性向、興趣、能力與表現的學生特質，規劃設計各種活化課程與創新教學活動，以提高學生學習的興趣、成效與自信。</a:t>
          </a:r>
          <a:endParaRPr lang="zh-TW" altLang="en-US" dirty="0"/>
        </a:p>
      </dgm:t>
    </dgm:pt>
    <dgm:pt modelId="{FB0316DB-8126-405C-81D1-4A7677210817}" type="parTrans" cxnId="{23C5EA5F-0B01-4608-8B8C-1D1649B951FF}">
      <dgm:prSet/>
      <dgm:spPr/>
      <dgm:t>
        <a:bodyPr/>
        <a:lstStyle/>
        <a:p>
          <a:pPr algn="just"/>
          <a:endParaRPr lang="zh-TW" altLang="en-US"/>
        </a:p>
      </dgm:t>
    </dgm:pt>
    <dgm:pt modelId="{8E11AAF6-C88E-4E27-A552-C6BCD4C05E46}" type="sibTrans" cxnId="{23C5EA5F-0B01-4608-8B8C-1D1649B951FF}">
      <dgm:prSet/>
      <dgm:spPr/>
      <dgm:t>
        <a:bodyPr/>
        <a:lstStyle/>
        <a:p>
          <a:pPr algn="just"/>
          <a:endParaRPr lang="zh-TW" altLang="en-US"/>
        </a:p>
      </dgm:t>
    </dgm:pt>
    <dgm:pt modelId="{2C853799-CFDD-4F5D-8D5D-608F62294EA5}">
      <dgm:prSet phldrT="[文字]"/>
      <dgm:spPr/>
      <dgm:t>
        <a:bodyPr/>
        <a:lstStyle/>
        <a:p>
          <a:pPr algn="just"/>
          <a:r>
            <a:rPr lang="zh-TW" altLang="en-US" dirty="0" smtClean="0"/>
            <a:t>二、教師專業學習社群與成長活動</a:t>
          </a:r>
          <a:endParaRPr lang="zh-TW" altLang="en-US" dirty="0"/>
        </a:p>
      </dgm:t>
    </dgm:pt>
    <dgm:pt modelId="{1F81F47A-F0CF-4C85-9986-E821F2B12308}" type="parTrans" cxnId="{F144D714-89D7-45A0-9CAB-6364B2A2082D}">
      <dgm:prSet/>
      <dgm:spPr/>
      <dgm:t>
        <a:bodyPr/>
        <a:lstStyle/>
        <a:p>
          <a:pPr algn="just"/>
          <a:endParaRPr lang="zh-TW" altLang="en-US"/>
        </a:p>
      </dgm:t>
    </dgm:pt>
    <dgm:pt modelId="{8D2AE9D6-A3BF-415C-A6E5-5D9ECB0976FD}" type="sibTrans" cxnId="{F144D714-89D7-45A0-9CAB-6364B2A2082D}">
      <dgm:prSet/>
      <dgm:spPr/>
      <dgm:t>
        <a:bodyPr/>
        <a:lstStyle/>
        <a:p>
          <a:pPr algn="just"/>
          <a:endParaRPr lang="zh-TW" altLang="en-US"/>
        </a:p>
      </dgm:t>
    </dgm:pt>
    <dgm:pt modelId="{F6FA6FBA-2143-4DB2-B969-A7AEEE1510C3}">
      <dgm:prSet phldrT="[文字]"/>
      <dgm:spPr/>
      <dgm:t>
        <a:bodyPr/>
        <a:lstStyle/>
        <a:p>
          <a:pPr algn="just"/>
          <a:r>
            <a:rPr lang="zh-TW" altLang="en-US" dirty="0" smtClean="0"/>
            <a:t>三、學生多元適性學習與試探輔導</a:t>
          </a:r>
          <a:endParaRPr lang="zh-TW" altLang="en-US" dirty="0"/>
        </a:p>
      </dgm:t>
    </dgm:pt>
    <dgm:pt modelId="{210DF579-3E6D-4747-A831-1DE9EE583A73}" type="parTrans" cxnId="{E61D0443-7316-4433-A366-DFE4EACBBEBE}">
      <dgm:prSet/>
      <dgm:spPr/>
      <dgm:t>
        <a:bodyPr/>
        <a:lstStyle/>
        <a:p>
          <a:pPr algn="just"/>
          <a:endParaRPr lang="zh-TW" altLang="en-US"/>
        </a:p>
      </dgm:t>
    </dgm:pt>
    <dgm:pt modelId="{29A933B8-0F6E-46CA-9069-62568174E1E3}" type="sibTrans" cxnId="{E61D0443-7316-4433-A366-DFE4EACBBEBE}">
      <dgm:prSet/>
      <dgm:spPr/>
      <dgm:t>
        <a:bodyPr/>
        <a:lstStyle/>
        <a:p>
          <a:pPr algn="just"/>
          <a:endParaRPr lang="zh-TW" altLang="en-US"/>
        </a:p>
      </dgm:t>
    </dgm:pt>
    <dgm:pt modelId="{6F3DFD24-AC61-408D-8E44-413D40BC8FB2}">
      <dgm:prSet phldrT="[文字]"/>
      <dgm:spPr/>
      <dgm:t>
        <a:bodyPr/>
        <a:lstStyle/>
        <a:p>
          <a:pPr algn="just"/>
          <a:r>
            <a:rPr lang="zh-TW" altLang="en-US" dirty="0" smtClean="0"/>
            <a:t>國中與對應高中職協力進行課程共備、多元學習活動規劃、引進相關群科專業教師人力。</a:t>
          </a:r>
          <a:endParaRPr lang="zh-TW" altLang="en-US" dirty="0"/>
        </a:p>
      </dgm:t>
    </dgm:pt>
    <dgm:pt modelId="{4F4D6F18-4BBB-4653-954E-C5491197FECC}" type="parTrans" cxnId="{77BEAF4F-95E8-401F-9929-D0702C53FB57}">
      <dgm:prSet/>
      <dgm:spPr/>
      <dgm:t>
        <a:bodyPr/>
        <a:lstStyle/>
        <a:p>
          <a:pPr algn="just"/>
          <a:endParaRPr lang="zh-TW" altLang="en-US"/>
        </a:p>
      </dgm:t>
    </dgm:pt>
    <dgm:pt modelId="{6D551E22-C500-4E59-8696-2A27A42B5322}" type="sibTrans" cxnId="{77BEAF4F-95E8-401F-9929-D0702C53FB57}">
      <dgm:prSet/>
      <dgm:spPr/>
      <dgm:t>
        <a:bodyPr/>
        <a:lstStyle/>
        <a:p>
          <a:pPr algn="just"/>
          <a:endParaRPr lang="zh-TW" altLang="en-US"/>
        </a:p>
      </dgm:t>
    </dgm:pt>
    <dgm:pt modelId="{695EDB90-F7E6-47B2-B683-DC4CD6AD3E58}">
      <dgm:prSet phldrT="[文字]"/>
      <dgm:spPr/>
      <dgm:t>
        <a:bodyPr/>
        <a:lstStyle/>
        <a:p>
          <a:pPr algn="just"/>
          <a:r>
            <a:rPr lang="zh-TW" altLang="en-US" dirty="0" smtClean="0"/>
            <a:t>學校針對各領域活化課程與教學需求，成立教師專業學習社群，持續進行專業對話與分享活動，研發各種有效教學策略，進行課堂教學實踐、成效檢討與省思。</a:t>
          </a:r>
          <a:endParaRPr lang="zh-TW" altLang="en-US" dirty="0"/>
        </a:p>
      </dgm:t>
    </dgm:pt>
    <dgm:pt modelId="{7DEF84FD-3B13-4946-9C57-E1ECFCFDB5FE}" type="parTrans" cxnId="{0CE26541-2EA8-467C-BF1F-537DCF40A35C}">
      <dgm:prSet/>
      <dgm:spPr/>
      <dgm:t>
        <a:bodyPr/>
        <a:lstStyle/>
        <a:p>
          <a:endParaRPr lang="zh-TW" altLang="en-US"/>
        </a:p>
      </dgm:t>
    </dgm:pt>
    <dgm:pt modelId="{CAA26C86-2B6F-4F28-B244-3E296110CBEF}" type="sibTrans" cxnId="{0CE26541-2EA8-467C-BF1F-537DCF40A35C}">
      <dgm:prSet/>
      <dgm:spPr/>
      <dgm:t>
        <a:bodyPr/>
        <a:lstStyle/>
        <a:p>
          <a:endParaRPr lang="zh-TW" altLang="en-US"/>
        </a:p>
      </dgm:t>
    </dgm:pt>
    <dgm:pt modelId="{2246BE29-4F02-4C37-92E6-976D29D8077D}">
      <dgm:prSet/>
      <dgm:spPr/>
      <dgm:t>
        <a:bodyPr/>
        <a:lstStyle/>
        <a:p>
          <a:r>
            <a:rPr lang="zh-TW" altLang="en-US" dirty="0" smtClean="0"/>
            <a:t>規劃各種實作體驗課程，落實職涯試探與輔導，引導學生適性發展。</a:t>
          </a:r>
          <a:endParaRPr lang="zh-TW" altLang="en-US" dirty="0"/>
        </a:p>
      </dgm:t>
    </dgm:pt>
    <dgm:pt modelId="{2A813B46-D3FA-47E8-903E-238E4B9C6F5E}" type="parTrans" cxnId="{7F4515F8-3682-416F-AD0B-FC773BC2075E}">
      <dgm:prSet/>
      <dgm:spPr/>
      <dgm:t>
        <a:bodyPr/>
        <a:lstStyle/>
        <a:p>
          <a:endParaRPr lang="zh-TW" altLang="en-US"/>
        </a:p>
      </dgm:t>
    </dgm:pt>
    <dgm:pt modelId="{D3B3A92E-A964-4A56-9692-7892E447DD2F}" type="sibTrans" cxnId="{7F4515F8-3682-416F-AD0B-FC773BC2075E}">
      <dgm:prSet/>
      <dgm:spPr/>
      <dgm:t>
        <a:bodyPr/>
        <a:lstStyle/>
        <a:p>
          <a:endParaRPr lang="zh-TW" altLang="en-US"/>
        </a:p>
      </dgm:t>
    </dgm:pt>
    <dgm:pt modelId="{A2A9F747-E648-49B1-B363-CEE8D7744208}" type="pres">
      <dgm:prSet presAssocID="{7DF0855D-0D9D-4744-B8C7-0095665899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96C9A70-DBE2-486A-A56A-2B440F31F2F3}" type="pres">
      <dgm:prSet presAssocID="{1EAC9DCB-E3BF-4280-8175-849B9BC451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32C327-EADC-4E62-B178-DDC61E961560}" type="pres">
      <dgm:prSet presAssocID="{1EAC9DCB-E3BF-4280-8175-849B9BC4512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E09DFC-1F84-47AC-AC93-EC25DC222473}" type="pres">
      <dgm:prSet presAssocID="{2C853799-CFDD-4F5D-8D5D-608F62294EA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C2E3A5-01F2-4843-8722-3DFEB89FB647}" type="pres">
      <dgm:prSet presAssocID="{2C853799-CFDD-4F5D-8D5D-608F62294EA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0D53AF-F9C8-4940-A735-1C73BEBCB2C4}" type="pres">
      <dgm:prSet presAssocID="{F6FA6FBA-2143-4DB2-B969-A7AEEE1510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ECAAC6-A20A-415D-8945-BA7AC385CE41}" type="pres">
      <dgm:prSet presAssocID="{F6FA6FBA-2143-4DB2-B969-A7AEEE1510C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F4515F8-3682-416F-AD0B-FC773BC2075E}" srcId="{F6FA6FBA-2143-4DB2-B969-A7AEEE1510C3}" destId="{2246BE29-4F02-4C37-92E6-976D29D8077D}" srcOrd="1" destOrd="0" parTransId="{2A813B46-D3FA-47E8-903E-238E4B9C6F5E}" sibTransId="{D3B3A92E-A964-4A56-9692-7892E447DD2F}"/>
    <dgm:cxn modelId="{E1794ECF-54F3-4309-ABA0-658B12457F1C}" type="presOf" srcId="{7DF0855D-0D9D-4744-B8C7-009566589957}" destId="{A2A9F747-E648-49B1-B363-CEE8D7744208}" srcOrd="0" destOrd="0" presId="urn:microsoft.com/office/officeart/2005/8/layout/vList2"/>
    <dgm:cxn modelId="{E61D0443-7316-4433-A366-DFE4EACBBEBE}" srcId="{7DF0855D-0D9D-4744-B8C7-009566589957}" destId="{F6FA6FBA-2143-4DB2-B969-A7AEEE1510C3}" srcOrd="2" destOrd="0" parTransId="{210DF579-3E6D-4747-A831-1DE9EE583A73}" sibTransId="{29A933B8-0F6E-46CA-9069-62568174E1E3}"/>
    <dgm:cxn modelId="{13F6F236-A82B-4DF5-88D1-B1C08D716B1D}" type="presOf" srcId="{695EDB90-F7E6-47B2-B683-DC4CD6AD3E58}" destId="{46C2E3A5-01F2-4843-8722-3DFEB89FB647}" srcOrd="0" destOrd="0" presId="urn:microsoft.com/office/officeart/2005/8/layout/vList2"/>
    <dgm:cxn modelId="{38C6276D-9F8B-40FB-9F6C-395A2503735F}" type="presOf" srcId="{2C853799-CFDD-4F5D-8D5D-608F62294EA5}" destId="{4CE09DFC-1F84-47AC-AC93-EC25DC222473}" srcOrd="0" destOrd="0" presId="urn:microsoft.com/office/officeart/2005/8/layout/vList2"/>
    <dgm:cxn modelId="{77BEAF4F-95E8-401F-9929-D0702C53FB57}" srcId="{F6FA6FBA-2143-4DB2-B969-A7AEEE1510C3}" destId="{6F3DFD24-AC61-408D-8E44-413D40BC8FB2}" srcOrd="0" destOrd="0" parTransId="{4F4D6F18-4BBB-4653-954E-C5491197FECC}" sibTransId="{6D551E22-C500-4E59-8696-2A27A42B5322}"/>
    <dgm:cxn modelId="{1F14CE7D-C5F5-4BB7-B4F9-5635DC190DE4}" srcId="{7DF0855D-0D9D-4744-B8C7-009566589957}" destId="{1EAC9DCB-E3BF-4280-8175-849B9BC4512C}" srcOrd="0" destOrd="0" parTransId="{258977F8-F987-4646-A5E2-A077AEC5EEF0}" sibTransId="{82EDDA3F-8534-454F-8778-E0A1CCB83780}"/>
    <dgm:cxn modelId="{F144D714-89D7-45A0-9CAB-6364B2A2082D}" srcId="{7DF0855D-0D9D-4744-B8C7-009566589957}" destId="{2C853799-CFDD-4F5D-8D5D-608F62294EA5}" srcOrd="1" destOrd="0" parTransId="{1F81F47A-F0CF-4C85-9986-E821F2B12308}" sibTransId="{8D2AE9D6-A3BF-415C-A6E5-5D9ECB0976FD}"/>
    <dgm:cxn modelId="{1CFB07AE-2B35-4BF9-9977-1A884BB30F3E}" type="presOf" srcId="{AE203DFA-C580-45A9-95C6-27AF9CEB1DF8}" destId="{C232C327-EADC-4E62-B178-DDC61E961560}" srcOrd="0" destOrd="0" presId="urn:microsoft.com/office/officeart/2005/8/layout/vList2"/>
    <dgm:cxn modelId="{8FF1DD9C-0D4F-44B6-BA3B-E6FFC25567D3}" type="presOf" srcId="{6F3DFD24-AC61-408D-8E44-413D40BC8FB2}" destId="{91ECAAC6-A20A-415D-8945-BA7AC385CE41}" srcOrd="0" destOrd="0" presId="urn:microsoft.com/office/officeart/2005/8/layout/vList2"/>
    <dgm:cxn modelId="{5D8F0FAB-0CA7-45DB-A11C-6CECCC3F5A28}" type="presOf" srcId="{F6FA6FBA-2143-4DB2-B969-A7AEEE1510C3}" destId="{500D53AF-F9C8-4940-A735-1C73BEBCB2C4}" srcOrd="0" destOrd="0" presId="urn:microsoft.com/office/officeart/2005/8/layout/vList2"/>
    <dgm:cxn modelId="{A77CFBE6-7A07-4372-8230-16FF6D7B59FB}" type="presOf" srcId="{1EAC9DCB-E3BF-4280-8175-849B9BC4512C}" destId="{296C9A70-DBE2-486A-A56A-2B440F31F2F3}" srcOrd="0" destOrd="0" presId="urn:microsoft.com/office/officeart/2005/8/layout/vList2"/>
    <dgm:cxn modelId="{05BAA3D0-2ACD-42A9-82F6-3C39A1FA0FFF}" type="presOf" srcId="{2246BE29-4F02-4C37-92E6-976D29D8077D}" destId="{91ECAAC6-A20A-415D-8945-BA7AC385CE41}" srcOrd="0" destOrd="1" presId="urn:microsoft.com/office/officeart/2005/8/layout/vList2"/>
    <dgm:cxn modelId="{23C5EA5F-0B01-4608-8B8C-1D1649B951FF}" srcId="{1EAC9DCB-E3BF-4280-8175-849B9BC4512C}" destId="{AE203DFA-C580-45A9-95C6-27AF9CEB1DF8}" srcOrd="0" destOrd="0" parTransId="{FB0316DB-8126-405C-81D1-4A7677210817}" sibTransId="{8E11AAF6-C88E-4E27-A552-C6BCD4C05E46}"/>
    <dgm:cxn modelId="{0CE26541-2EA8-467C-BF1F-537DCF40A35C}" srcId="{2C853799-CFDD-4F5D-8D5D-608F62294EA5}" destId="{695EDB90-F7E6-47B2-B683-DC4CD6AD3E58}" srcOrd="0" destOrd="0" parTransId="{7DEF84FD-3B13-4946-9C57-E1ECFCFDB5FE}" sibTransId="{CAA26C86-2B6F-4F28-B244-3E296110CBEF}"/>
    <dgm:cxn modelId="{72F437CD-D7F2-4531-9C19-2EBB70CAEC9C}" type="presParOf" srcId="{A2A9F747-E648-49B1-B363-CEE8D7744208}" destId="{296C9A70-DBE2-486A-A56A-2B440F31F2F3}" srcOrd="0" destOrd="0" presId="urn:microsoft.com/office/officeart/2005/8/layout/vList2"/>
    <dgm:cxn modelId="{FBFF9202-8EB5-4997-A59D-34FC39144612}" type="presParOf" srcId="{A2A9F747-E648-49B1-B363-CEE8D7744208}" destId="{C232C327-EADC-4E62-B178-DDC61E961560}" srcOrd="1" destOrd="0" presId="urn:microsoft.com/office/officeart/2005/8/layout/vList2"/>
    <dgm:cxn modelId="{5985F3E7-C830-4084-A50D-7855E58874FE}" type="presParOf" srcId="{A2A9F747-E648-49B1-B363-CEE8D7744208}" destId="{4CE09DFC-1F84-47AC-AC93-EC25DC222473}" srcOrd="2" destOrd="0" presId="urn:microsoft.com/office/officeart/2005/8/layout/vList2"/>
    <dgm:cxn modelId="{94C3E11D-0673-40D6-8AD0-ACAE3AD7ADBF}" type="presParOf" srcId="{A2A9F747-E648-49B1-B363-CEE8D7744208}" destId="{46C2E3A5-01F2-4843-8722-3DFEB89FB647}" srcOrd="3" destOrd="0" presId="urn:microsoft.com/office/officeart/2005/8/layout/vList2"/>
    <dgm:cxn modelId="{8C93519F-B839-43A1-9781-DF6288300434}" type="presParOf" srcId="{A2A9F747-E648-49B1-B363-CEE8D7744208}" destId="{500D53AF-F9C8-4940-A735-1C73BEBCB2C4}" srcOrd="4" destOrd="0" presId="urn:microsoft.com/office/officeart/2005/8/layout/vList2"/>
    <dgm:cxn modelId="{B49D5239-5BA9-4040-8E37-34F6D92EB2C3}" type="presParOf" srcId="{A2A9F747-E648-49B1-B363-CEE8D7744208}" destId="{91ECAAC6-A20A-415D-8945-BA7AC385CE4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90DB2A-E1CC-490F-8F15-14E833CAC664}" type="doc">
      <dgm:prSet loTypeId="urn:microsoft.com/office/officeart/2008/layout/LinedList" loCatId="list" qsTypeId="urn:microsoft.com/office/officeart/2005/8/quickstyle/simple3" qsCatId="simple" csTypeId="urn:microsoft.com/office/officeart/2005/8/colors/accent1_1" csCatId="accent1" phldr="1"/>
      <dgm:spPr/>
    </dgm:pt>
    <dgm:pt modelId="{0BC9425A-F636-4F89-9FFD-AC6C5962E1C7}">
      <dgm:prSet phldrT="[文字]" custT="1"/>
      <dgm:spPr/>
      <dgm:t>
        <a:bodyPr/>
        <a:lstStyle/>
        <a:p>
          <a:pPr marL="0" indent="358775" algn="l"/>
          <a:r>
            <a:rPr lang="zh-TW" altLang="en-US" sz="3600" b="1" dirty="0" smtClean="0"/>
            <a:t>一、辦理學校評估流程</a:t>
          </a:r>
          <a:endParaRPr lang="zh-TW" altLang="en-US" sz="3600" b="1" dirty="0"/>
        </a:p>
      </dgm:t>
    </dgm:pt>
    <dgm:pt modelId="{3F51540A-6EDD-4087-8A47-42B3B8FD0B81}" type="parTrans" cxnId="{B39C3537-72D6-42DD-AA8D-227AB6090A45}">
      <dgm:prSet/>
      <dgm:spPr/>
      <dgm:t>
        <a:bodyPr/>
        <a:lstStyle/>
        <a:p>
          <a:endParaRPr lang="zh-TW" altLang="en-US" sz="3600" b="1"/>
        </a:p>
      </dgm:t>
    </dgm:pt>
    <dgm:pt modelId="{3A8D00E3-862C-47BB-8A88-8E098FD32054}" type="sibTrans" cxnId="{B39C3537-72D6-42DD-AA8D-227AB6090A45}">
      <dgm:prSet/>
      <dgm:spPr/>
      <dgm:t>
        <a:bodyPr/>
        <a:lstStyle/>
        <a:p>
          <a:endParaRPr lang="zh-TW" altLang="en-US" sz="3600" b="1"/>
        </a:p>
      </dgm:t>
    </dgm:pt>
    <dgm:pt modelId="{AD4EC85A-BC35-48E6-9F7A-C0E0AAD0D063}">
      <dgm:prSet phldrT="[文字]" custT="1"/>
      <dgm:spPr/>
      <dgm:t>
        <a:bodyPr/>
        <a:lstStyle/>
        <a:p>
          <a:pPr marL="623888" marR="0" indent="-26511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/>
            <a:t>二、判準依據</a:t>
          </a:r>
          <a:endParaRPr lang="zh-TW" altLang="en-US" sz="3600" b="1" dirty="0"/>
        </a:p>
      </dgm:t>
    </dgm:pt>
    <dgm:pt modelId="{64A44243-AE14-434B-A7D5-0472DC2FFDEB}" type="parTrans" cxnId="{759D952E-75B6-471A-B635-C2495AB2FBE5}">
      <dgm:prSet/>
      <dgm:spPr/>
      <dgm:t>
        <a:bodyPr/>
        <a:lstStyle/>
        <a:p>
          <a:endParaRPr lang="zh-TW" altLang="en-US" sz="3600" b="1"/>
        </a:p>
      </dgm:t>
    </dgm:pt>
    <dgm:pt modelId="{52BAD15D-22AF-4262-A6F6-EFCC184EB52C}" type="sibTrans" cxnId="{759D952E-75B6-471A-B635-C2495AB2FBE5}">
      <dgm:prSet/>
      <dgm:spPr/>
      <dgm:t>
        <a:bodyPr/>
        <a:lstStyle/>
        <a:p>
          <a:endParaRPr lang="zh-TW" altLang="en-US" sz="3600" b="1"/>
        </a:p>
      </dgm:t>
    </dgm:pt>
    <dgm:pt modelId="{B901F0E6-DE84-439D-B1CF-73D5AD9B2C45}">
      <dgm:prSet phldrT="[文字]" custT="1"/>
      <dgm:spPr/>
      <dgm:t>
        <a:bodyPr/>
        <a:lstStyle/>
        <a:p>
          <a:pPr marL="623888" marR="0" indent="-26511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/>
            <a:t>三、辦理學校位置</a:t>
          </a:r>
          <a:endParaRPr lang="zh-TW" altLang="en-US" sz="3600" b="1" dirty="0"/>
        </a:p>
      </dgm:t>
    </dgm:pt>
    <dgm:pt modelId="{0C3CCA77-55D4-4046-A472-D1BE9E9DFC1A}" type="parTrans" cxnId="{3815EF1E-BCFA-48AA-8531-465C08133BA9}">
      <dgm:prSet/>
      <dgm:spPr/>
      <dgm:t>
        <a:bodyPr/>
        <a:lstStyle/>
        <a:p>
          <a:endParaRPr lang="zh-TW" altLang="en-US"/>
        </a:p>
      </dgm:t>
    </dgm:pt>
    <dgm:pt modelId="{649AAC05-FC2D-4D98-8B0D-08C5462CF9B4}" type="sibTrans" cxnId="{3815EF1E-BCFA-48AA-8531-465C08133BA9}">
      <dgm:prSet/>
      <dgm:spPr/>
      <dgm:t>
        <a:bodyPr/>
        <a:lstStyle/>
        <a:p>
          <a:endParaRPr lang="zh-TW" altLang="en-US"/>
        </a:p>
      </dgm:t>
    </dgm:pt>
    <dgm:pt modelId="{DEEC613C-6A0C-48BD-9F46-7C9B4B40799F}" type="pres">
      <dgm:prSet presAssocID="{5590DB2A-E1CC-490F-8F15-14E833CAC664}" presName="vert0" presStyleCnt="0">
        <dgm:presLayoutVars>
          <dgm:dir/>
          <dgm:animOne val="branch"/>
          <dgm:animLvl val="lvl"/>
        </dgm:presLayoutVars>
      </dgm:prSet>
      <dgm:spPr/>
    </dgm:pt>
    <dgm:pt modelId="{9F33D862-B67F-4E36-8ECD-934781E009B3}" type="pres">
      <dgm:prSet presAssocID="{0BC9425A-F636-4F89-9FFD-AC6C5962E1C7}" presName="thickLine" presStyleLbl="alignNode1" presStyleIdx="0" presStyleCnt="3"/>
      <dgm:spPr/>
    </dgm:pt>
    <dgm:pt modelId="{F7FAAE18-0425-44FD-8C42-F5629E3D443F}" type="pres">
      <dgm:prSet presAssocID="{0BC9425A-F636-4F89-9FFD-AC6C5962E1C7}" presName="horz1" presStyleCnt="0"/>
      <dgm:spPr/>
    </dgm:pt>
    <dgm:pt modelId="{33E24A75-F09A-4019-90B1-DD39831294CB}" type="pres">
      <dgm:prSet presAssocID="{0BC9425A-F636-4F89-9FFD-AC6C5962E1C7}" presName="tx1" presStyleLbl="revTx" presStyleIdx="0" presStyleCnt="3"/>
      <dgm:spPr/>
      <dgm:t>
        <a:bodyPr/>
        <a:lstStyle/>
        <a:p>
          <a:endParaRPr lang="zh-TW" altLang="en-US"/>
        </a:p>
      </dgm:t>
    </dgm:pt>
    <dgm:pt modelId="{708545F5-FE42-44EF-AAD5-68DB3AD1E78C}" type="pres">
      <dgm:prSet presAssocID="{0BC9425A-F636-4F89-9FFD-AC6C5962E1C7}" presName="vert1" presStyleCnt="0"/>
      <dgm:spPr/>
    </dgm:pt>
    <dgm:pt modelId="{0D191330-F45C-4565-9538-C33D6027A65D}" type="pres">
      <dgm:prSet presAssocID="{AD4EC85A-BC35-48E6-9F7A-C0E0AAD0D063}" presName="thickLine" presStyleLbl="alignNode1" presStyleIdx="1" presStyleCnt="3"/>
      <dgm:spPr/>
    </dgm:pt>
    <dgm:pt modelId="{C7E86E10-32D1-48FA-B0A9-C5782A43F62A}" type="pres">
      <dgm:prSet presAssocID="{AD4EC85A-BC35-48E6-9F7A-C0E0AAD0D063}" presName="horz1" presStyleCnt="0"/>
      <dgm:spPr/>
    </dgm:pt>
    <dgm:pt modelId="{5F258633-9AA9-4826-B009-9449701D7151}" type="pres">
      <dgm:prSet presAssocID="{AD4EC85A-BC35-48E6-9F7A-C0E0AAD0D063}" presName="tx1" presStyleLbl="revTx" presStyleIdx="1" presStyleCnt="3"/>
      <dgm:spPr/>
      <dgm:t>
        <a:bodyPr/>
        <a:lstStyle/>
        <a:p>
          <a:endParaRPr lang="zh-TW" altLang="en-US"/>
        </a:p>
      </dgm:t>
    </dgm:pt>
    <dgm:pt modelId="{82CDBC38-5083-4A9F-AFB6-DB660F61934D}" type="pres">
      <dgm:prSet presAssocID="{AD4EC85A-BC35-48E6-9F7A-C0E0AAD0D063}" presName="vert1" presStyleCnt="0"/>
      <dgm:spPr/>
    </dgm:pt>
    <dgm:pt modelId="{E465F020-44D0-4CA7-8100-21565BDA1C75}" type="pres">
      <dgm:prSet presAssocID="{B901F0E6-DE84-439D-B1CF-73D5AD9B2C45}" presName="thickLine" presStyleLbl="alignNode1" presStyleIdx="2" presStyleCnt="3"/>
      <dgm:spPr/>
    </dgm:pt>
    <dgm:pt modelId="{0ABCAFE9-F5F9-4AA4-B7A5-0A21FCE87D58}" type="pres">
      <dgm:prSet presAssocID="{B901F0E6-DE84-439D-B1CF-73D5AD9B2C45}" presName="horz1" presStyleCnt="0"/>
      <dgm:spPr/>
    </dgm:pt>
    <dgm:pt modelId="{BC2A2B7B-B1B8-4065-AB50-F50D13635AFC}" type="pres">
      <dgm:prSet presAssocID="{B901F0E6-DE84-439D-B1CF-73D5AD9B2C45}" presName="tx1" presStyleLbl="revTx" presStyleIdx="2" presStyleCnt="3"/>
      <dgm:spPr/>
      <dgm:t>
        <a:bodyPr/>
        <a:lstStyle/>
        <a:p>
          <a:endParaRPr lang="zh-TW" altLang="en-US"/>
        </a:p>
      </dgm:t>
    </dgm:pt>
    <dgm:pt modelId="{238C3464-CBA5-490F-9E95-C83550C6E19B}" type="pres">
      <dgm:prSet presAssocID="{B901F0E6-DE84-439D-B1CF-73D5AD9B2C45}" presName="vert1" presStyleCnt="0"/>
      <dgm:spPr/>
    </dgm:pt>
  </dgm:ptLst>
  <dgm:cxnLst>
    <dgm:cxn modelId="{B39C3537-72D6-42DD-AA8D-227AB6090A45}" srcId="{5590DB2A-E1CC-490F-8F15-14E833CAC664}" destId="{0BC9425A-F636-4F89-9FFD-AC6C5962E1C7}" srcOrd="0" destOrd="0" parTransId="{3F51540A-6EDD-4087-8A47-42B3B8FD0B81}" sibTransId="{3A8D00E3-862C-47BB-8A88-8E098FD32054}"/>
    <dgm:cxn modelId="{3815EF1E-BCFA-48AA-8531-465C08133BA9}" srcId="{5590DB2A-E1CC-490F-8F15-14E833CAC664}" destId="{B901F0E6-DE84-439D-B1CF-73D5AD9B2C45}" srcOrd="2" destOrd="0" parTransId="{0C3CCA77-55D4-4046-A472-D1BE9E9DFC1A}" sibTransId="{649AAC05-FC2D-4D98-8B0D-08C5462CF9B4}"/>
    <dgm:cxn modelId="{16BE4451-B59D-4819-BC37-B936D7D3A14C}" type="presOf" srcId="{5590DB2A-E1CC-490F-8F15-14E833CAC664}" destId="{DEEC613C-6A0C-48BD-9F46-7C9B4B40799F}" srcOrd="0" destOrd="0" presId="urn:microsoft.com/office/officeart/2008/layout/LinedList"/>
    <dgm:cxn modelId="{DE39D08C-C78B-4CFD-9E67-107C7B05CEE1}" type="presOf" srcId="{B901F0E6-DE84-439D-B1CF-73D5AD9B2C45}" destId="{BC2A2B7B-B1B8-4065-AB50-F50D13635AFC}" srcOrd="0" destOrd="0" presId="urn:microsoft.com/office/officeart/2008/layout/LinedList"/>
    <dgm:cxn modelId="{1E1ACA69-B429-4389-A420-3302F42AF1C8}" type="presOf" srcId="{AD4EC85A-BC35-48E6-9F7A-C0E0AAD0D063}" destId="{5F258633-9AA9-4826-B009-9449701D7151}" srcOrd="0" destOrd="0" presId="urn:microsoft.com/office/officeart/2008/layout/LinedList"/>
    <dgm:cxn modelId="{1065D86E-ACBA-438C-9968-26820A8CD7F1}" type="presOf" srcId="{0BC9425A-F636-4F89-9FFD-AC6C5962E1C7}" destId="{33E24A75-F09A-4019-90B1-DD39831294CB}" srcOrd="0" destOrd="0" presId="urn:microsoft.com/office/officeart/2008/layout/LinedList"/>
    <dgm:cxn modelId="{759D952E-75B6-471A-B635-C2495AB2FBE5}" srcId="{5590DB2A-E1CC-490F-8F15-14E833CAC664}" destId="{AD4EC85A-BC35-48E6-9F7A-C0E0AAD0D063}" srcOrd="1" destOrd="0" parTransId="{64A44243-AE14-434B-A7D5-0472DC2FFDEB}" sibTransId="{52BAD15D-22AF-4262-A6F6-EFCC184EB52C}"/>
    <dgm:cxn modelId="{AEAB9507-2951-45BD-A778-96FA026E4FD4}" type="presParOf" srcId="{DEEC613C-6A0C-48BD-9F46-7C9B4B40799F}" destId="{9F33D862-B67F-4E36-8ECD-934781E009B3}" srcOrd="0" destOrd="0" presId="urn:microsoft.com/office/officeart/2008/layout/LinedList"/>
    <dgm:cxn modelId="{FB96F948-420F-4929-AC16-24856208FBFC}" type="presParOf" srcId="{DEEC613C-6A0C-48BD-9F46-7C9B4B40799F}" destId="{F7FAAE18-0425-44FD-8C42-F5629E3D443F}" srcOrd="1" destOrd="0" presId="urn:microsoft.com/office/officeart/2008/layout/LinedList"/>
    <dgm:cxn modelId="{70621E6D-5FDD-415E-A1BC-9CA575AA10E1}" type="presParOf" srcId="{F7FAAE18-0425-44FD-8C42-F5629E3D443F}" destId="{33E24A75-F09A-4019-90B1-DD39831294CB}" srcOrd="0" destOrd="0" presId="urn:microsoft.com/office/officeart/2008/layout/LinedList"/>
    <dgm:cxn modelId="{8036A354-AEBE-4CA5-A51B-72197A2BB0E7}" type="presParOf" srcId="{F7FAAE18-0425-44FD-8C42-F5629E3D443F}" destId="{708545F5-FE42-44EF-AAD5-68DB3AD1E78C}" srcOrd="1" destOrd="0" presId="urn:microsoft.com/office/officeart/2008/layout/LinedList"/>
    <dgm:cxn modelId="{25A39230-0858-49CE-9407-BBFC15BE4C5C}" type="presParOf" srcId="{DEEC613C-6A0C-48BD-9F46-7C9B4B40799F}" destId="{0D191330-F45C-4565-9538-C33D6027A65D}" srcOrd="2" destOrd="0" presId="urn:microsoft.com/office/officeart/2008/layout/LinedList"/>
    <dgm:cxn modelId="{3D2E668F-F6E8-4D31-BC50-07F05AAA4563}" type="presParOf" srcId="{DEEC613C-6A0C-48BD-9F46-7C9B4B40799F}" destId="{C7E86E10-32D1-48FA-B0A9-C5782A43F62A}" srcOrd="3" destOrd="0" presId="urn:microsoft.com/office/officeart/2008/layout/LinedList"/>
    <dgm:cxn modelId="{E2A81AC1-EE2C-4863-8B91-0CDB3B72D4E7}" type="presParOf" srcId="{C7E86E10-32D1-48FA-B0A9-C5782A43F62A}" destId="{5F258633-9AA9-4826-B009-9449701D7151}" srcOrd="0" destOrd="0" presId="urn:microsoft.com/office/officeart/2008/layout/LinedList"/>
    <dgm:cxn modelId="{0D8374BA-1D89-4BC1-BEB9-B5201A0CC213}" type="presParOf" srcId="{C7E86E10-32D1-48FA-B0A9-C5782A43F62A}" destId="{82CDBC38-5083-4A9F-AFB6-DB660F61934D}" srcOrd="1" destOrd="0" presId="urn:microsoft.com/office/officeart/2008/layout/LinedList"/>
    <dgm:cxn modelId="{9100C019-327A-4C59-9A2A-D038DE25547F}" type="presParOf" srcId="{DEEC613C-6A0C-48BD-9F46-7C9B4B40799F}" destId="{E465F020-44D0-4CA7-8100-21565BDA1C75}" srcOrd="4" destOrd="0" presId="urn:microsoft.com/office/officeart/2008/layout/LinedList"/>
    <dgm:cxn modelId="{D00BCCD4-5516-411A-A1C4-7C53837C06FC}" type="presParOf" srcId="{DEEC613C-6A0C-48BD-9F46-7C9B4B40799F}" destId="{0ABCAFE9-F5F9-4AA4-B7A5-0A21FCE87D58}" srcOrd="5" destOrd="0" presId="urn:microsoft.com/office/officeart/2008/layout/LinedList"/>
    <dgm:cxn modelId="{DDF72F11-056A-4E89-AB39-B35077D9F296}" type="presParOf" srcId="{0ABCAFE9-F5F9-4AA4-B7A5-0A21FCE87D58}" destId="{BC2A2B7B-B1B8-4065-AB50-F50D13635AFC}" srcOrd="0" destOrd="0" presId="urn:microsoft.com/office/officeart/2008/layout/LinedList"/>
    <dgm:cxn modelId="{CF7EE70F-70C4-4521-A901-BEB3F3BB97A0}" type="presParOf" srcId="{0ABCAFE9-F5F9-4AA4-B7A5-0A21FCE87D58}" destId="{238C3464-CBA5-490F-9E95-C83550C6E1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90DB2A-E1CC-490F-8F15-14E833CAC664}" type="doc">
      <dgm:prSet loTypeId="urn:microsoft.com/office/officeart/2008/layout/LinedList" loCatId="list" qsTypeId="urn:microsoft.com/office/officeart/2005/8/quickstyle/simple3" qsCatId="simple" csTypeId="urn:microsoft.com/office/officeart/2005/8/colors/accent1_1" csCatId="accent1" phldr="1"/>
      <dgm:spPr/>
    </dgm:pt>
    <dgm:pt modelId="{0BC9425A-F636-4F89-9FFD-AC6C5962E1C7}">
      <dgm:prSet phldrT="[文字]" custT="1"/>
      <dgm:spPr/>
      <dgm:t>
        <a:bodyPr/>
        <a:lstStyle/>
        <a:p>
          <a:pPr marL="0" indent="358775" algn="l"/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一、</a:t>
          </a:r>
          <a:r>
            <a:rPr lang="en-US" altLang="zh-TW" sz="3400" dirty="0" smtClean="0">
              <a:latin typeface="Times New Roman" pitchFamily="18" charset="0"/>
              <a:ea typeface="標楷體" pitchFamily="65" charset="-120"/>
            </a:rPr>
            <a:t>110</a:t>
          </a:r>
          <a:r>
            <a:rPr lang="zh-TW" altLang="en-US" sz="3400" dirty="0" smtClean="0">
              <a:latin typeface="Times New Roman" pitchFamily="18" charset="0"/>
              <a:ea typeface="標楷體" pitchFamily="65" charset="-120"/>
            </a:rPr>
            <a:t>學年度</a:t>
          </a:r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具體作法細部說明</a:t>
          </a:r>
          <a:endParaRPr lang="zh-TW" altLang="en-US" sz="3400" b="1" dirty="0"/>
        </a:p>
      </dgm:t>
    </dgm:pt>
    <dgm:pt modelId="{3F51540A-6EDD-4087-8A47-42B3B8FD0B81}" type="parTrans" cxnId="{B39C3537-72D6-42DD-AA8D-227AB6090A45}">
      <dgm:prSet/>
      <dgm:spPr/>
      <dgm:t>
        <a:bodyPr/>
        <a:lstStyle/>
        <a:p>
          <a:endParaRPr lang="zh-TW" altLang="en-US" sz="3400" b="1"/>
        </a:p>
      </dgm:t>
    </dgm:pt>
    <dgm:pt modelId="{3A8D00E3-862C-47BB-8A88-8E098FD32054}" type="sibTrans" cxnId="{B39C3537-72D6-42DD-AA8D-227AB6090A45}">
      <dgm:prSet/>
      <dgm:spPr/>
      <dgm:t>
        <a:bodyPr/>
        <a:lstStyle/>
        <a:p>
          <a:endParaRPr lang="zh-TW" altLang="en-US" sz="3400" b="1"/>
        </a:p>
      </dgm:t>
    </dgm:pt>
    <dgm:pt modelId="{AD4EC85A-BC35-48E6-9F7A-C0E0AAD0D063}">
      <dgm:prSet phldrT="[文字]" custT="1"/>
      <dgm:spPr/>
      <dgm:t>
        <a:bodyPr/>
        <a:lstStyle/>
        <a:p>
          <a:pPr marL="806450" indent="-447675" algn="l"/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二、</a:t>
          </a:r>
          <a:r>
            <a:rPr lang="en-US" altLang="zh-TW" sz="3400" dirty="0" smtClean="0">
              <a:latin typeface="Times New Roman" pitchFamily="18" charset="0"/>
              <a:ea typeface="標楷體" pitchFamily="65" charset="-120"/>
            </a:rPr>
            <a:t>110</a:t>
          </a:r>
          <a:r>
            <a:rPr lang="zh-TW" altLang="en-US" sz="3400" dirty="0" smtClean="0">
              <a:latin typeface="Times New Roman" pitchFamily="18" charset="0"/>
              <a:ea typeface="標楷體" pitchFamily="65" charset="-120"/>
            </a:rPr>
            <a:t>學年度</a:t>
          </a:r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新增辦理學校評估流程及</a:t>
          </a:r>
          <a:r>
            <a:rPr lang="en-US" altLang="zh-TW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學校示意圖</a:t>
          </a:r>
          <a:endParaRPr lang="zh-TW" altLang="en-US" sz="3400" b="1" dirty="0"/>
        </a:p>
      </dgm:t>
    </dgm:pt>
    <dgm:pt modelId="{64A44243-AE14-434B-A7D5-0472DC2FFDEB}" type="parTrans" cxnId="{759D952E-75B6-471A-B635-C2495AB2FBE5}">
      <dgm:prSet/>
      <dgm:spPr/>
      <dgm:t>
        <a:bodyPr/>
        <a:lstStyle/>
        <a:p>
          <a:endParaRPr lang="zh-TW" altLang="en-US" sz="3400" b="1"/>
        </a:p>
      </dgm:t>
    </dgm:pt>
    <dgm:pt modelId="{52BAD15D-22AF-4262-A6F6-EFCC184EB52C}" type="sibTrans" cxnId="{759D952E-75B6-471A-B635-C2495AB2FBE5}">
      <dgm:prSet/>
      <dgm:spPr/>
      <dgm:t>
        <a:bodyPr/>
        <a:lstStyle/>
        <a:p>
          <a:endParaRPr lang="zh-TW" altLang="en-US" sz="3400" b="1"/>
        </a:p>
      </dgm:t>
    </dgm:pt>
    <dgm:pt modelId="{C3B6D18D-CB26-4A63-BC40-212F3ED7714D}">
      <dgm:prSet phldrT="[文字]" custT="1"/>
      <dgm:spPr/>
      <dgm:t>
        <a:bodyPr/>
        <a:lstStyle/>
        <a:p>
          <a:pPr marL="623888" indent="-265113" algn="l"/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三、</a:t>
          </a:r>
          <a:r>
            <a:rPr lang="en-US" altLang="zh-TW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學年度新增辦理學校</a:t>
          </a:r>
          <a:endParaRPr lang="zh-TW" altLang="en-US" sz="3400" b="1" dirty="0"/>
        </a:p>
      </dgm:t>
    </dgm:pt>
    <dgm:pt modelId="{C786E3CB-1BAC-41D3-80D1-351093E50185}" type="parTrans" cxnId="{36DAA323-0637-4125-BF3B-5AC4F415F78B}">
      <dgm:prSet/>
      <dgm:spPr/>
      <dgm:t>
        <a:bodyPr/>
        <a:lstStyle/>
        <a:p>
          <a:endParaRPr lang="zh-TW" altLang="en-US" sz="3400" b="1"/>
        </a:p>
      </dgm:t>
    </dgm:pt>
    <dgm:pt modelId="{C4395A1B-ABF2-44CC-94F3-A68E48C3B193}" type="sibTrans" cxnId="{36DAA323-0637-4125-BF3B-5AC4F415F78B}">
      <dgm:prSet/>
      <dgm:spPr/>
      <dgm:t>
        <a:bodyPr/>
        <a:lstStyle/>
        <a:p>
          <a:endParaRPr lang="zh-TW" altLang="en-US" sz="3400" b="1"/>
        </a:p>
      </dgm:t>
    </dgm:pt>
    <dgm:pt modelId="{B9DDC411-741B-4476-BDF7-7D1449975750}">
      <dgm:prSet phldrT="[文字]" custT="1"/>
      <dgm:spPr/>
      <dgm:t>
        <a:bodyPr/>
        <a:lstStyle/>
        <a:p>
          <a:pPr marL="623888" indent="-265113" algn="l"/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六、</a:t>
          </a:r>
          <a:r>
            <a:rPr lang="en-US" altLang="zh-TW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107</a:t>
          </a:r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至</a:t>
          </a:r>
          <a:r>
            <a:rPr lang="en-US" altLang="zh-TW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學年度發展進程</a:t>
          </a:r>
          <a:endParaRPr lang="zh-TW" altLang="en-US" sz="3400" b="1" dirty="0"/>
        </a:p>
      </dgm:t>
    </dgm:pt>
    <dgm:pt modelId="{011B6EC0-8E6F-4D19-B22E-145BC5358327}" type="parTrans" cxnId="{C3F74A59-E81D-4FE4-9716-A8DB6047B336}">
      <dgm:prSet/>
      <dgm:spPr/>
      <dgm:t>
        <a:bodyPr/>
        <a:lstStyle/>
        <a:p>
          <a:endParaRPr lang="zh-TW" altLang="en-US" sz="3400"/>
        </a:p>
      </dgm:t>
    </dgm:pt>
    <dgm:pt modelId="{640226FD-AE8E-4962-9776-D0E84BD195F4}" type="sibTrans" cxnId="{C3F74A59-E81D-4FE4-9716-A8DB6047B336}">
      <dgm:prSet/>
      <dgm:spPr/>
      <dgm:t>
        <a:bodyPr/>
        <a:lstStyle/>
        <a:p>
          <a:endParaRPr lang="zh-TW" altLang="en-US" sz="3400"/>
        </a:p>
      </dgm:t>
    </dgm:pt>
    <dgm:pt modelId="{81B8D6A2-BA36-40F4-9ED7-29239E20E9CB}">
      <dgm:prSet phldrT="[文字]" custT="1"/>
      <dgm:spPr/>
      <dgm:t>
        <a:bodyPr/>
        <a:lstStyle/>
        <a:p>
          <a:pPr marL="623888" indent="-265113" algn="l"/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七、辦理時程</a:t>
          </a:r>
          <a:endParaRPr lang="zh-TW" altLang="en-US" sz="3400" b="1" dirty="0"/>
        </a:p>
      </dgm:t>
    </dgm:pt>
    <dgm:pt modelId="{1D0BF385-3218-4197-8FE3-FD864C9B23B7}" type="parTrans" cxnId="{98562B32-26DB-4D8B-AB3D-E316EEA6401B}">
      <dgm:prSet/>
      <dgm:spPr/>
      <dgm:t>
        <a:bodyPr/>
        <a:lstStyle/>
        <a:p>
          <a:endParaRPr lang="zh-TW" altLang="en-US" sz="3400"/>
        </a:p>
      </dgm:t>
    </dgm:pt>
    <dgm:pt modelId="{C6779670-87EE-4358-BC16-EA3BD62F1D8E}" type="sibTrans" cxnId="{98562B32-26DB-4D8B-AB3D-E316EEA6401B}">
      <dgm:prSet/>
      <dgm:spPr/>
      <dgm:t>
        <a:bodyPr/>
        <a:lstStyle/>
        <a:p>
          <a:endParaRPr lang="zh-TW" altLang="en-US" sz="3400"/>
        </a:p>
      </dgm:t>
    </dgm:pt>
    <dgm:pt modelId="{364B3A59-B65E-44E6-8C12-A9C916052B91}">
      <dgm:prSet phldrT="[文字]" custT="1"/>
      <dgm:spPr/>
      <dgm:t>
        <a:bodyPr/>
        <a:lstStyle/>
        <a:p>
          <a:pPr marL="623888" indent="-265113" algn="l"/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四、</a:t>
          </a:r>
          <a:r>
            <a:rPr lang="en-US" altLang="zh-TW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學年度辦理學校及招生方式</a:t>
          </a:r>
          <a:endParaRPr lang="zh-TW" altLang="en-US" sz="3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90BF8-361C-4AA1-8DEF-489BCDD8F088}" type="parTrans" cxnId="{05281A18-1B59-4F9C-BC1F-4B0089186E78}">
      <dgm:prSet/>
      <dgm:spPr/>
      <dgm:t>
        <a:bodyPr/>
        <a:lstStyle/>
        <a:p>
          <a:endParaRPr lang="zh-TW" altLang="en-US"/>
        </a:p>
      </dgm:t>
    </dgm:pt>
    <dgm:pt modelId="{97122CE3-44B0-44B9-9B4A-40BB4A2FE7AC}" type="sibTrans" cxnId="{05281A18-1B59-4F9C-BC1F-4B0089186E78}">
      <dgm:prSet/>
      <dgm:spPr/>
      <dgm:t>
        <a:bodyPr/>
        <a:lstStyle/>
        <a:p>
          <a:endParaRPr lang="zh-TW" altLang="en-US"/>
        </a:p>
      </dgm:t>
    </dgm:pt>
    <dgm:pt modelId="{F5F1B05C-5216-4D30-8FDB-177590B3D316}">
      <dgm:prSet phldrT="[文字]" custT="1"/>
      <dgm:spPr/>
      <dgm:t>
        <a:bodyPr/>
        <a:lstStyle/>
        <a:p>
          <a:pPr marL="623888" indent="-265113" algn="l"/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五、</a:t>
          </a:r>
          <a:r>
            <a:rPr lang="en-US" altLang="zh-TW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r>
            <a:rPr lang="zh-TW" alt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學年度辦理學校總記表</a:t>
          </a:r>
          <a:endParaRPr lang="zh-TW" altLang="en-US" sz="3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789EC-8FA6-4C2A-8E19-7663C2637A55}" type="parTrans" cxnId="{159BF44F-A685-4AF0-AB09-FC13CF15F9EB}">
      <dgm:prSet/>
      <dgm:spPr/>
      <dgm:t>
        <a:bodyPr/>
        <a:lstStyle/>
        <a:p>
          <a:endParaRPr lang="zh-TW" altLang="en-US"/>
        </a:p>
      </dgm:t>
    </dgm:pt>
    <dgm:pt modelId="{704ADD8C-ED4E-41A9-842F-EE69DFDE2261}" type="sibTrans" cxnId="{159BF44F-A685-4AF0-AB09-FC13CF15F9EB}">
      <dgm:prSet/>
      <dgm:spPr/>
      <dgm:t>
        <a:bodyPr/>
        <a:lstStyle/>
        <a:p>
          <a:endParaRPr lang="zh-TW" altLang="en-US"/>
        </a:p>
      </dgm:t>
    </dgm:pt>
    <dgm:pt modelId="{DEEC613C-6A0C-48BD-9F46-7C9B4B40799F}" type="pres">
      <dgm:prSet presAssocID="{5590DB2A-E1CC-490F-8F15-14E833CAC664}" presName="vert0" presStyleCnt="0">
        <dgm:presLayoutVars>
          <dgm:dir/>
          <dgm:animOne val="branch"/>
          <dgm:animLvl val="lvl"/>
        </dgm:presLayoutVars>
      </dgm:prSet>
      <dgm:spPr/>
    </dgm:pt>
    <dgm:pt modelId="{9F33D862-B67F-4E36-8ECD-934781E009B3}" type="pres">
      <dgm:prSet presAssocID="{0BC9425A-F636-4F89-9FFD-AC6C5962E1C7}" presName="thickLine" presStyleLbl="alignNode1" presStyleIdx="0" presStyleCnt="7"/>
      <dgm:spPr/>
    </dgm:pt>
    <dgm:pt modelId="{F7FAAE18-0425-44FD-8C42-F5629E3D443F}" type="pres">
      <dgm:prSet presAssocID="{0BC9425A-F636-4F89-9FFD-AC6C5962E1C7}" presName="horz1" presStyleCnt="0"/>
      <dgm:spPr/>
    </dgm:pt>
    <dgm:pt modelId="{33E24A75-F09A-4019-90B1-DD39831294CB}" type="pres">
      <dgm:prSet presAssocID="{0BC9425A-F636-4F89-9FFD-AC6C5962E1C7}" presName="tx1" presStyleLbl="revTx" presStyleIdx="0" presStyleCnt="7"/>
      <dgm:spPr/>
      <dgm:t>
        <a:bodyPr/>
        <a:lstStyle/>
        <a:p>
          <a:endParaRPr lang="zh-TW" altLang="en-US"/>
        </a:p>
      </dgm:t>
    </dgm:pt>
    <dgm:pt modelId="{708545F5-FE42-44EF-AAD5-68DB3AD1E78C}" type="pres">
      <dgm:prSet presAssocID="{0BC9425A-F636-4F89-9FFD-AC6C5962E1C7}" presName="vert1" presStyleCnt="0"/>
      <dgm:spPr/>
    </dgm:pt>
    <dgm:pt modelId="{0D191330-F45C-4565-9538-C33D6027A65D}" type="pres">
      <dgm:prSet presAssocID="{AD4EC85A-BC35-48E6-9F7A-C0E0AAD0D063}" presName="thickLine" presStyleLbl="alignNode1" presStyleIdx="1" presStyleCnt="7"/>
      <dgm:spPr/>
    </dgm:pt>
    <dgm:pt modelId="{C7E86E10-32D1-48FA-B0A9-C5782A43F62A}" type="pres">
      <dgm:prSet presAssocID="{AD4EC85A-BC35-48E6-9F7A-C0E0AAD0D063}" presName="horz1" presStyleCnt="0"/>
      <dgm:spPr/>
    </dgm:pt>
    <dgm:pt modelId="{5F258633-9AA9-4826-B009-9449701D7151}" type="pres">
      <dgm:prSet presAssocID="{AD4EC85A-BC35-48E6-9F7A-C0E0AAD0D063}" presName="tx1" presStyleLbl="revTx" presStyleIdx="1" presStyleCnt="7" custScaleY="156382"/>
      <dgm:spPr/>
      <dgm:t>
        <a:bodyPr/>
        <a:lstStyle/>
        <a:p>
          <a:endParaRPr lang="zh-TW" altLang="en-US"/>
        </a:p>
      </dgm:t>
    </dgm:pt>
    <dgm:pt modelId="{82CDBC38-5083-4A9F-AFB6-DB660F61934D}" type="pres">
      <dgm:prSet presAssocID="{AD4EC85A-BC35-48E6-9F7A-C0E0AAD0D063}" presName="vert1" presStyleCnt="0"/>
      <dgm:spPr/>
    </dgm:pt>
    <dgm:pt modelId="{5D9F524B-7CA9-4943-A9BD-1C2012CB6895}" type="pres">
      <dgm:prSet presAssocID="{C3B6D18D-CB26-4A63-BC40-212F3ED7714D}" presName="thickLine" presStyleLbl="alignNode1" presStyleIdx="2" presStyleCnt="7"/>
      <dgm:spPr/>
    </dgm:pt>
    <dgm:pt modelId="{0EA34AE6-DDEC-4B07-9D04-57CAB39944C1}" type="pres">
      <dgm:prSet presAssocID="{C3B6D18D-CB26-4A63-BC40-212F3ED7714D}" presName="horz1" presStyleCnt="0"/>
      <dgm:spPr/>
    </dgm:pt>
    <dgm:pt modelId="{57CDEB51-EFD5-4360-BD93-63428DAAC499}" type="pres">
      <dgm:prSet presAssocID="{C3B6D18D-CB26-4A63-BC40-212F3ED7714D}" presName="tx1" presStyleLbl="revTx" presStyleIdx="2" presStyleCnt="7"/>
      <dgm:spPr/>
      <dgm:t>
        <a:bodyPr/>
        <a:lstStyle/>
        <a:p>
          <a:endParaRPr lang="zh-TW" altLang="en-US"/>
        </a:p>
      </dgm:t>
    </dgm:pt>
    <dgm:pt modelId="{4F0C5C9D-BD9C-4EBC-A5C2-8A729E163741}" type="pres">
      <dgm:prSet presAssocID="{C3B6D18D-CB26-4A63-BC40-212F3ED7714D}" presName="vert1" presStyleCnt="0"/>
      <dgm:spPr/>
    </dgm:pt>
    <dgm:pt modelId="{DA4575C6-4F40-4486-AAA1-1A656113C91C}" type="pres">
      <dgm:prSet presAssocID="{364B3A59-B65E-44E6-8C12-A9C916052B91}" presName="thickLine" presStyleLbl="alignNode1" presStyleIdx="3" presStyleCnt="7"/>
      <dgm:spPr/>
    </dgm:pt>
    <dgm:pt modelId="{A44DC4E7-0B71-443B-9747-11A48A239C77}" type="pres">
      <dgm:prSet presAssocID="{364B3A59-B65E-44E6-8C12-A9C916052B91}" presName="horz1" presStyleCnt="0"/>
      <dgm:spPr/>
    </dgm:pt>
    <dgm:pt modelId="{61CF901F-EF36-4EE1-AF08-4863AAC3EF60}" type="pres">
      <dgm:prSet presAssocID="{364B3A59-B65E-44E6-8C12-A9C916052B91}" presName="tx1" presStyleLbl="revTx" presStyleIdx="3" presStyleCnt="7"/>
      <dgm:spPr/>
      <dgm:t>
        <a:bodyPr/>
        <a:lstStyle/>
        <a:p>
          <a:endParaRPr lang="zh-TW" altLang="en-US"/>
        </a:p>
      </dgm:t>
    </dgm:pt>
    <dgm:pt modelId="{2EF555D1-5455-4C26-9FF3-2D2149A510DC}" type="pres">
      <dgm:prSet presAssocID="{364B3A59-B65E-44E6-8C12-A9C916052B91}" presName="vert1" presStyleCnt="0"/>
      <dgm:spPr/>
    </dgm:pt>
    <dgm:pt modelId="{07AEE56F-AA36-4D68-8A66-C7D79B3F4938}" type="pres">
      <dgm:prSet presAssocID="{F5F1B05C-5216-4D30-8FDB-177590B3D316}" presName="thickLine" presStyleLbl="alignNode1" presStyleIdx="4" presStyleCnt="7"/>
      <dgm:spPr/>
    </dgm:pt>
    <dgm:pt modelId="{BB9DD27D-F8A2-4CDB-9F69-2FD50CEBDC79}" type="pres">
      <dgm:prSet presAssocID="{F5F1B05C-5216-4D30-8FDB-177590B3D316}" presName="horz1" presStyleCnt="0"/>
      <dgm:spPr/>
    </dgm:pt>
    <dgm:pt modelId="{FEBA4935-7092-43DE-BFA9-80F669CDADF3}" type="pres">
      <dgm:prSet presAssocID="{F5F1B05C-5216-4D30-8FDB-177590B3D316}" presName="tx1" presStyleLbl="revTx" presStyleIdx="4" presStyleCnt="7"/>
      <dgm:spPr/>
      <dgm:t>
        <a:bodyPr/>
        <a:lstStyle/>
        <a:p>
          <a:endParaRPr lang="zh-TW" altLang="en-US"/>
        </a:p>
      </dgm:t>
    </dgm:pt>
    <dgm:pt modelId="{2E12C5D3-D21C-4EEA-BC5D-660DCAFB8DF8}" type="pres">
      <dgm:prSet presAssocID="{F5F1B05C-5216-4D30-8FDB-177590B3D316}" presName="vert1" presStyleCnt="0"/>
      <dgm:spPr/>
    </dgm:pt>
    <dgm:pt modelId="{164E4E9C-A08A-42EC-BDE3-5723B6992FBE}" type="pres">
      <dgm:prSet presAssocID="{B9DDC411-741B-4476-BDF7-7D1449975750}" presName="thickLine" presStyleLbl="alignNode1" presStyleIdx="5" presStyleCnt="7"/>
      <dgm:spPr/>
    </dgm:pt>
    <dgm:pt modelId="{2A31421D-966D-4B45-85AA-C9B9D2BA7BA1}" type="pres">
      <dgm:prSet presAssocID="{B9DDC411-741B-4476-BDF7-7D1449975750}" presName="horz1" presStyleCnt="0"/>
      <dgm:spPr/>
    </dgm:pt>
    <dgm:pt modelId="{44062F48-E05F-44D9-BD65-E5C3C9BCBAAA}" type="pres">
      <dgm:prSet presAssocID="{B9DDC411-741B-4476-BDF7-7D1449975750}" presName="tx1" presStyleLbl="revTx" presStyleIdx="5" presStyleCnt="7"/>
      <dgm:spPr/>
      <dgm:t>
        <a:bodyPr/>
        <a:lstStyle/>
        <a:p>
          <a:endParaRPr lang="zh-TW" altLang="en-US"/>
        </a:p>
      </dgm:t>
    </dgm:pt>
    <dgm:pt modelId="{1E92A3BC-3F03-40BF-9050-EE780DB55303}" type="pres">
      <dgm:prSet presAssocID="{B9DDC411-741B-4476-BDF7-7D1449975750}" presName="vert1" presStyleCnt="0"/>
      <dgm:spPr/>
    </dgm:pt>
    <dgm:pt modelId="{F0DFCF44-21E2-4373-BD1C-4AC5B98BF2C8}" type="pres">
      <dgm:prSet presAssocID="{81B8D6A2-BA36-40F4-9ED7-29239E20E9CB}" presName="thickLine" presStyleLbl="alignNode1" presStyleIdx="6" presStyleCnt="7"/>
      <dgm:spPr/>
    </dgm:pt>
    <dgm:pt modelId="{87467C1D-47F6-4ED3-8122-20252B95DD46}" type="pres">
      <dgm:prSet presAssocID="{81B8D6A2-BA36-40F4-9ED7-29239E20E9CB}" presName="horz1" presStyleCnt="0"/>
      <dgm:spPr/>
    </dgm:pt>
    <dgm:pt modelId="{8CA1A641-CFBB-4E5F-B49D-FAFE1A571E6E}" type="pres">
      <dgm:prSet presAssocID="{81B8D6A2-BA36-40F4-9ED7-29239E20E9CB}" presName="tx1" presStyleLbl="revTx" presStyleIdx="6" presStyleCnt="7"/>
      <dgm:spPr/>
      <dgm:t>
        <a:bodyPr/>
        <a:lstStyle/>
        <a:p>
          <a:endParaRPr lang="zh-TW" altLang="en-US"/>
        </a:p>
      </dgm:t>
    </dgm:pt>
    <dgm:pt modelId="{FA14A4F9-9F44-4721-9FB1-0E798E37B590}" type="pres">
      <dgm:prSet presAssocID="{81B8D6A2-BA36-40F4-9ED7-29239E20E9CB}" presName="vert1" presStyleCnt="0"/>
      <dgm:spPr/>
    </dgm:pt>
  </dgm:ptLst>
  <dgm:cxnLst>
    <dgm:cxn modelId="{95E8BA2A-F325-4973-9CFD-E952CC734735}" type="presOf" srcId="{81B8D6A2-BA36-40F4-9ED7-29239E20E9CB}" destId="{8CA1A641-CFBB-4E5F-B49D-FAFE1A571E6E}" srcOrd="0" destOrd="0" presId="urn:microsoft.com/office/officeart/2008/layout/LinedList"/>
    <dgm:cxn modelId="{98562B32-26DB-4D8B-AB3D-E316EEA6401B}" srcId="{5590DB2A-E1CC-490F-8F15-14E833CAC664}" destId="{81B8D6A2-BA36-40F4-9ED7-29239E20E9CB}" srcOrd="6" destOrd="0" parTransId="{1D0BF385-3218-4197-8FE3-FD864C9B23B7}" sibTransId="{C6779670-87EE-4358-BC16-EA3BD62F1D8E}"/>
    <dgm:cxn modelId="{1065D86E-ACBA-438C-9968-26820A8CD7F1}" type="presOf" srcId="{0BC9425A-F636-4F89-9FFD-AC6C5962E1C7}" destId="{33E24A75-F09A-4019-90B1-DD39831294CB}" srcOrd="0" destOrd="0" presId="urn:microsoft.com/office/officeart/2008/layout/LinedList"/>
    <dgm:cxn modelId="{C3F74A59-E81D-4FE4-9716-A8DB6047B336}" srcId="{5590DB2A-E1CC-490F-8F15-14E833CAC664}" destId="{B9DDC411-741B-4476-BDF7-7D1449975750}" srcOrd="5" destOrd="0" parTransId="{011B6EC0-8E6F-4D19-B22E-145BC5358327}" sibTransId="{640226FD-AE8E-4962-9776-D0E84BD195F4}"/>
    <dgm:cxn modelId="{759D952E-75B6-471A-B635-C2495AB2FBE5}" srcId="{5590DB2A-E1CC-490F-8F15-14E833CAC664}" destId="{AD4EC85A-BC35-48E6-9F7A-C0E0AAD0D063}" srcOrd="1" destOrd="0" parTransId="{64A44243-AE14-434B-A7D5-0472DC2FFDEB}" sibTransId="{52BAD15D-22AF-4262-A6F6-EFCC184EB52C}"/>
    <dgm:cxn modelId="{C6BE071D-9711-4335-AD3A-36ECCCA1283B}" type="presOf" srcId="{F5F1B05C-5216-4D30-8FDB-177590B3D316}" destId="{FEBA4935-7092-43DE-BFA9-80F669CDADF3}" srcOrd="0" destOrd="0" presId="urn:microsoft.com/office/officeart/2008/layout/LinedList"/>
    <dgm:cxn modelId="{159BF44F-A685-4AF0-AB09-FC13CF15F9EB}" srcId="{5590DB2A-E1CC-490F-8F15-14E833CAC664}" destId="{F5F1B05C-5216-4D30-8FDB-177590B3D316}" srcOrd="4" destOrd="0" parTransId="{61F789EC-8FA6-4C2A-8E19-7663C2637A55}" sibTransId="{704ADD8C-ED4E-41A9-842F-EE69DFDE2261}"/>
    <dgm:cxn modelId="{36DAA323-0637-4125-BF3B-5AC4F415F78B}" srcId="{5590DB2A-E1CC-490F-8F15-14E833CAC664}" destId="{C3B6D18D-CB26-4A63-BC40-212F3ED7714D}" srcOrd="2" destOrd="0" parTransId="{C786E3CB-1BAC-41D3-80D1-351093E50185}" sibTransId="{C4395A1B-ABF2-44CC-94F3-A68E48C3B193}"/>
    <dgm:cxn modelId="{07CD836A-2514-4AA4-9AC6-72BB9051E33E}" type="presOf" srcId="{C3B6D18D-CB26-4A63-BC40-212F3ED7714D}" destId="{57CDEB51-EFD5-4360-BD93-63428DAAC499}" srcOrd="0" destOrd="0" presId="urn:microsoft.com/office/officeart/2008/layout/LinedList"/>
    <dgm:cxn modelId="{1E1ACA69-B429-4389-A420-3302F42AF1C8}" type="presOf" srcId="{AD4EC85A-BC35-48E6-9F7A-C0E0AAD0D063}" destId="{5F258633-9AA9-4826-B009-9449701D7151}" srcOrd="0" destOrd="0" presId="urn:microsoft.com/office/officeart/2008/layout/LinedList"/>
    <dgm:cxn modelId="{05281A18-1B59-4F9C-BC1F-4B0089186E78}" srcId="{5590DB2A-E1CC-490F-8F15-14E833CAC664}" destId="{364B3A59-B65E-44E6-8C12-A9C916052B91}" srcOrd="3" destOrd="0" parTransId="{41D90BF8-361C-4AA1-8DEF-489BCDD8F088}" sibTransId="{97122CE3-44B0-44B9-9B4A-40BB4A2FE7AC}"/>
    <dgm:cxn modelId="{5878E622-8C9B-401D-B867-0C85D70F29DE}" type="presOf" srcId="{364B3A59-B65E-44E6-8C12-A9C916052B91}" destId="{61CF901F-EF36-4EE1-AF08-4863AAC3EF60}" srcOrd="0" destOrd="0" presId="urn:microsoft.com/office/officeart/2008/layout/LinedList"/>
    <dgm:cxn modelId="{B39C3537-72D6-42DD-AA8D-227AB6090A45}" srcId="{5590DB2A-E1CC-490F-8F15-14E833CAC664}" destId="{0BC9425A-F636-4F89-9FFD-AC6C5962E1C7}" srcOrd="0" destOrd="0" parTransId="{3F51540A-6EDD-4087-8A47-42B3B8FD0B81}" sibTransId="{3A8D00E3-862C-47BB-8A88-8E098FD32054}"/>
    <dgm:cxn modelId="{16BE4451-B59D-4819-BC37-B936D7D3A14C}" type="presOf" srcId="{5590DB2A-E1CC-490F-8F15-14E833CAC664}" destId="{DEEC613C-6A0C-48BD-9F46-7C9B4B40799F}" srcOrd="0" destOrd="0" presId="urn:microsoft.com/office/officeart/2008/layout/LinedList"/>
    <dgm:cxn modelId="{2C668BA7-630E-4ECE-9331-D3977B33FB76}" type="presOf" srcId="{B9DDC411-741B-4476-BDF7-7D1449975750}" destId="{44062F48-E05F-44D9-BD65-E5C3C9BCBAAA}" srcOrd="0" destOrd="0" presId="urn:microsoft.com/office/officeart/2008/layout/LinedList"/>
    <dgm:cxn modelId="{AEAB9507-2951-45BD-A778-96FA026E4FD4}" type="presParOf" srcId="{DEEC613C-6A0C-48BD-9F46-7C9B4B40799F}" destId="{9F33D862-B67F-4E36-8ECD-934781E009B3}" srcOrd="0" destOrd="0" presId="urn:microsoft.com/office/officeart/2008/layout/LinedList"/>
    <dgm:cxn modelId="{FB96F948-420F-4929-AC16-24856208FBFC}" type="presParOf" srcId="{DEEC613C-6A0C-48BD-9F46-7C9B4B40799F}" destId="{F7FAAE18-0425-44FD-8C42-F5629E3D443F}" srcOrd="1" destOrd="0" presId="urn:microsoft.com/office/officeart/2008/layout/LinedList"/>
    <dgm:cxn modelId="{70621E6D-5FDD-415E-A1BC-9CA575AA10E1}" type="presParOf" srcId="{F7FAAE18-0425-44FD-8C42-F5629E3D443F}" destId="{33E24A75-F09A-4019-90B1-DD39831294CB}" srcOrd="0" destOrd="0" presId="urn:microsoft.com/office/officeart/2008/layout/LinedList"/>
    <dgm:cxn modelId="{8036A354-AEBE-4CA5-A51B-72197A2BB0E7}" type="presParOf" srcId="{F7FAAE18-0425-44FD-8C42-F5629E3D443F}" destId="{708545F5-FE42-44EF-AAD5-68DB3AD1E78C}" srcOrd="1" destOrd="0" presId="urn:microsoft.com/office/officeart/2008/layout/LinedList"/>
    <dgm:cxn modelId="{25A39230-0858-49CE-9407-BBFC15BE4C5C}" type="presParOf" srcId="{DEEC613C-6A0C-48BD-9F46-7C9B4B40799F}" destId="{0D191330-F45C-4565-9538-C33D6027A65D}" srcOrd="2" destOrd="0" presId="urn:microsoft.com/office/officeart/2008/layout/LinedList"/>
    <dgm:cxn modelId="{3D2E668F-F6E8-4D31-BC50-07F05AAA4563}" type="presParOf" srcId="{DEEC613C-6A0C-48BD-9F46-7C9B4B40799F}" destId="{C7E86E10-32D1-48FA-B0A9-C5782A43F62A}" srcOrd="3" destOrd="0" presId="urn:microsoft.com/office/officeart/2008/layout/LinedList"/>
    <dgm:cxn modelId="{E2A81AC1-EE2C-4863-8B91-0CDB3B72D4E7}" type="presParOf" srcId="{C7E86E10-32D1-48FA-B0A9-C5782A43F62A}" destId="{5F258633-9AA9-4826-B009-9449701D7151}" srcOrd="0" destOrd="0" presId="urn:microsoft.com/office/officeart/2008/layout/LinedList"/>
    <dgm:cxn modelId="{0D8374BA-1D89-4BC1-BEB9-B5201A0CC213}" type="presParOf" srcId="{C7E86E10-32D1-48FA-B0A9-C5782A43F62A}" destId="{82CDBC38-5083-4A9F-AFB6-DB660F61934D}" srcOrd="1" destOrd="0" presId="urn:microsoft.com/office/officeart/2008/layout/LinedList"/>
    <dgm:cxn modelId="{FBF86557-E287-4266-8E84-7AB352771F0D}" type="presParOf" srcId="{DEEC613C-6A0C-48BD-9F46-7C9B4B40799F}" destId="{5D9F524B-7CA9-4943-A9BD-1C2012CB6895}" srcOrd="4" destOrd="0" presId="urn:microsoft.com/office/officeart/2008/layout/LinedList"/>
    <dgm:cxn modelId="{55038322-6270-4C84-8ED5-AE221C6D7552}" type="presParOf" srcId="{DEEC613C-6A0C-48BD-9F46-7C9B4B40799F}" destId="{0EA34AE6-DDEC-4B07-9D04-57CAB39944C1}" srcOrd="5" destOrd="0" presId="urn:microsoft.com/office/officeart/2008/layout/LinedList"/>
    <dgm:cxn modelId="{C5085CB6-B08F-479C-A481-42BF49E6780C}" type="presParOf" srcId="{0EA34AE6-DDEC-4B07-9D04-57CAB39944C1}" destId="{57CDEB51-EFD5-4360-BD93-63428DAAC499}" srcOrd="0" destOrd="0" presId="urn:microsoft.com/office/officeart/2008/layout/LinedList"/>
    <dgm:cxn modelId="{88E73A6C-444A-40B7-B8D7-36164E7FE24E}" type="presParOf" srcId="{0EA34AE6-DDEC-4B07-9D04-57CAB39944C1}" destId="{4F0C5C9D-BD9C-4EBC-A5C2-8A729E163741}" srcOrd="1" destOrd="0" presId="urn:microsoft.com/office/officeart/2008/layout/LinedList"/>
    <dgm:cxn modelId="{3246BBE3-2B2B-4B66-8266-BCB91EDADBD5}" type="presParOf" srcId="{DEEC613C-6A0C-48BD-9F46-7C9B4B40799F}" destId="{DA4575C6-4F40-4486-AAA1-1A656113C91C}" srcOrd="6" destOrd="0" presId="urn:microsoft.com/office/officeart/2008/layout/LinedList"/>
    <dgm:cxn modelId="{52A72A8C-3A48-418B-8A69-4D4B29DE19B7}" type="presParOf" srcId="{DEEC613C-6A0C-48BD-9F46-7C9B4B40799F}" destId="{A44DC4E7-0B71-443B-9747-11A48A239C77}" srcOrd="7" destOrd="0" presId="urn:microsoft.com/office/officeart/2008/layout/LinedList"/>
    <dgm:cxn modelId="{5E3542F0-AF2C-4CD0-B20A-E90979CC71AA}" type="presParOf" srcId="{A44DC4E7-0B71-443B-9747-11A48A239C77}" destId="{61CF901F-EF36-4EE1-AF08-4863AAC3EF60}" srcOrd="0" destOrd="0" presId="urn:microsoft.com/office/officeart/2008/layout/LinedList"/>
    <dgm:cxn modelId="{FB02B7F5-B4E9-4A31-A7FE-2CC24E969EAF}" type="presParOf" srcId="{A44DC4E7-0B71-443B-9747-11A48A239C77}" destId="{2EF555D1-5455-4C26-9FF3-2D2149A510DC}" srcOrd="1" destOrd="0" presId="urn:microsoft.com/office/officeart/2008/layout/LinedList"/>
    <dgm:cxn modelId="{ECFAAE7B-3D58-45F8-9BBB-A853B628870F}" type="presParOf" srcId="{DEEC613C-6A0C-48BD-9F46-7C9B4B40799F}" destId="{07AEE56F-AA36-4D68-8A66-C7D79B3F4938}" srcOrd="8" destOrd="0" presId="urn:microsoft.com/office/officeart/2008/layout/LinedList"/>
    <dgm:cxn modelId="{443C797F-A26A-4C58-894A-6EC62D7859E3}" type="presParOf" srcId="{DEEC613C-6A0C-48BD-9F46-7C9B4B40799F}" destId="{BB9DD27D-F8A2-4CDB-9F69-2FD50CEBDC79}" srcOrd="9" destOrd="0" presId="urn:microsoft.com/office/officeart/2008/layout/LinedList"/>
    <dgm:cxn modelId="{DC07FD51-F45E-4435-B359-F2772A36CE0D}" type="presParOf" srcId="{BB9DD27D-F8A2-4CDB-9F69-2FD50CEBDC79}" destId="{FEBA4935-7092-43DE-BFA9-80F669CDADF3}" srcOrd="0" destOrd="0" presId="urn:microsoft.com/office/officeart/2008/layout/LinedList"/>
    <dgm:cxn modelId="{858C40FC-865C-4B79-BCFF-60D4D33E6AF3}" type="presParOf" srcId="{BB9DD27D-F8A2-4CDB-9F69-2FD50CEBDC79}" destId="{2E12C5D3-D21C-4EEA-BC5D-660DCAFB8DF8}" srcOrd="1" destOrd="0" presId="urn:microsoft.com/office/officeart/2008/layout/LinedList"/>
    <dgm:cxn modelId="{557435C7-CAE0-465D-8722-B06909967E00}" type="presParOf" srcId="{DEEC613C-6A0C-48BD-9F46-7C9B4B40799F}" destId="{164E4E9C-A08A-42EC-BDE3-5723B6992FBE}" srcOrd="10" destOrd="0" presId="urn:microsoft.com/office/officeart/2008/layout/LinedList"/>
    <dgm:cxn modelId="{5BD35B08-EE38-4B4F-A991-D31E14BFF545}" type="presParOf" srcId="{DEEC613C-6A0C-48BD-9F46-7C9B4B40799F}" destId="{2A31421D-966D-4B45-85AA-C9B9D2BA7BA1}" srcOrd="11" destOrd="0" presId="urn:microsoft.com/office/officeart/2008/layout/LinedList"/>
    <dgm:cxn modelId="{2104F174-2862-4429-94FD-CE9616057DFD}" type="presParOf" srcId="{2A31421D-966D-4B45-85AA-C9B9D2BA7BA1}" destId="{44062F48-E05F-44D9-BD65-E5C3C9BCBAAA}" srcOrd="0" destOrd="0" presId="urn:microsoft.com/office/officeart/2008/layout/LinedList"/>
    <dgm:cxn modelId="{336F23C5-014B-4F02-80F0-3540A4737FA8}" type="presParOf" srcId="{2A31421D-966D-4B45-85AA-C9B9D2BA7BA1}" destId="{1E92A3BC-3F03-40BF-9050-EE780DB55303}" srcOrd="1" destOrd="0" presId="urn:microsoft.com/office/officeart/2008/layout/LinedList"/>
    <dgm:cxn modelId="{0F169012-2479-4562-BD21-EB6D211718DE}" type="presParOf" srcId="{DEEC613C-6A0C-48BD-9F46-7C9B4B40799F}" destId="{F0DFCF44-21E2-4373-BD1C-4AC5B98BF2C8}" srcOrd="12" destOrd="0" presId="urn:microsoft.com/office/officeart/2008/layout/LinedList"/>
    <dgm:cxn modelId="{A41A1533-01A8-4C5F-9AE7-39F68656278E}" type="presParOf" srcId="{DEEC613C-6A0C-48BD-9F46-7C9B4B40799F}" destId="{87467C1D-47F6-4ED3-8122-20252B95DD46}" srcOrd="13" destOrd="0" presId="urn:microsoft.com/office/officeart/2008/layout/LinedList"/>
    <dgm:cxn modelId="{56D29A5B-11B8-4E78-BEAC-2CFDD73F68A5}" type="presParOf" srcId="{87467C1D-47F6-4ED3-8122-20252B95DD46}" destId="{8CA1A641-CFBB-4E5F-B49D-FAFE1A571E6E}" srcOrd="0" destOrd="0" presId="urn:microsoft.com/office/officeart/2008/layout/LinedList"/>
    <dgm:cxn modelId="{5D1B909B-7AFF-41E7-8F11-A3E3593701F8}" type="presParOf" srcId="{87467C1D-47F6-4ED3-8122-20252B95DD46}" destId="{FA14A4F9-9F44-4721-9FB1-0E798E37B5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6DC8FF-6481-4CD9-9EE8-9FEA3BB91BE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7D4C27E-E80D-4C6C-9D4D-D17D964DDBF8}">
      <dgm:prSet phldrT="[文字]" custT="1"/>
      <dgm:spPr/>
      <dgm:t>
        <a:bodyPr/>
        <a:lstStyle/>
        <a:p>
          <a:r>
            <a: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一</a:t>
          </a:r>
          <a:r>
            <a: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辦理類型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7AC63-7C4A-4FF7-8732-6693C42AACAA}" type="parTrans" cxnId="{474067B6-9391-4874-AFC6-7E4115F143C2}">
      <dgm:prSet/>
      <dgm:spPr/>
      <dgm:t>
        <a:bodyPr/>
        <a:lstStyle/>
        <a:p>
          <a:endParaRPr lang="zh-TW" altLang="en-US" sz="2400"/>
        </a:p>
      </dgm:t>
    </dgm:pt>
    <dgm:pt modelId="{C59DDCEF-52F7-477B-96F9-136B64F5DFD5}" type="sibTrans" cxnId="{474067B6-9391-4874-AFC6-7E4115F143C2}">
      <dgm:prSet/>
      <dgm:spPr/>
      <dgm:t>
        <a:bodyPr/>
        <a:lstStyle/>
        <a:p>
          <a:endParaRPr lang="zh-TW" altLang="en-US" sz="2400"/>
        </a:p>
      </dgm:t>
    </dgm:pt>
    <dgm:pt modelId="{1F08D638-6611-4727-81B6-98BC8722A9C9}">
      <dgm:prSet phldrT="[文字]" custT="1"/>
      <dgm:spPr/>
      <dgm:t>
        <a:bodyPr/>
        <a:lstStyle/>
        <a:p>
          <a:r>
            <a: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二</a:t>
          </a:r>
          <a:r>
            <a: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遴選參照指標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7095B-C76E-4E96-AF82-ACD84C8D0667}" type="parTrans" cxnId="{E915B54D-063D-456F-8782-5B60F1D03D53}">
      <dgm:prSet/>
      <dgm:spPr/>
      <dgm:t>
        <a:bodyPr/>
        <a:lstStyle/>
        <a:p>
          <a:endParaRPr lang="zh-TW" altLang="en-US" sz="2400"/>
        </a:p>
      </dgm:t>
    </dgm:pt>
    <dgm:pt modelId="{66F361E4-E5D3-4D85-9AC6-5D321AFF46A4}" type="sibTrans" cxnId="{E915B54D-063D-456F-8782-5B60F1D03D53}">
      <dgm:prSet/>
      <dgm:spPr/>
      <dgm:t>
        <a:bodyPr/>
        <a:lstStyle/>
        <a:p>
          <a:endParaRPr lang="zh-TW" altLang="en-US" sz="2400"/>
        </a:p>
      </dgm:t>
    </dgm:pt>
    <dgm:pt modelId="{AC39A27B-CDF5-4610-B878-B7F9D90437C8}">
      <dgm:prSet phldrT="[文字]" custT="1"/>
      <dgm:spPr/>
      <dgm:t>
        <a:bodyPr/>
        <a:lstStyle/>
        <a:p>
          <a:r>
            <a: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三</a:t>
          </a:r>
          <a:r>
            <a: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辦理方式</a:t>
          </a:r>
          <a:endParaRPr lang="zh-TW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E8E99-4339-4DA4-B81B-C49D02C7E36C}" type="parTrans" cxnId="{7F97C977-56D9-494E-BA0E-FD1B9E5FDD36}">
      <dgm:prSet/>
      <dgm:spPr/>
      <dgm:t>
        <a:bodyPr/>
        <a:lstStyle/>
        <a:p>
          <a:endParaRPr lang="zh-TW" altLang="en-US" sz="2400"/>
        </a:p>
      </dgm:t>
    </dgm:pt>
    <dgm:pt modelId="{FE0C5AC3-3A6D-421C-AD2E-863FBD223311}" type="sibTrans" cxnId="{7F97C977-56D9-494E-BA0E-FD1B9E5FDD36}">
      <dgm:prSet/>
      <dgm:spPr/>
      <dgm:t>
        <a:bodyPr/>
        <a:lstStyle/>
        <a:p>
          <a:endParaRPr lang="zh-TW" altLang="en-US" sz="2400"/>
        </a:p>
      </dgm:t>
    </dgm:pt>
    <dgm:pt modelId="{1AE846E3-4E96-4529-8DB6-DD2491527B8E}">
      <dgm:prSet phldrT="[文字]" custT="1"/>
      <dgm:spPr/>
      <dgm:t>
        <a:bodyPr/>
        <a:lstStyle/>
        <a:p>
          <a:r>
            <a:rPr lang="zh-TW" altLang="en-US" sz="2400" dirty="0" smtClean="0"/>
            <a:t>單點學校型</a:t>
          </a:r>
          <a:endParaRPr lang="zh-TW" altLang="en-US" sz="2400" dirty="0"/>
        </a:p>
      </dgm:t>
    </dgm:pt>
    <dgm:pt modelId="{AFED445C-A5E9-489C-89AF-0D8FBA125D6C}" type="parTrans" cxnId="{30A32B15-6F90-4B56-B661-5DDD0AD2C6AB}">
      <dgm:prSet/>
      <dgm:spPr/>
      <dgm:t>
        <a:bodyPr/>
        <a:lstStyle/>
        <a:p>
          <a:endParaRPr lang="zh-TW" altLang="en-US" sz="2400"/>
        </a:p>
      </dgm:t>
    </dgm:pt>
    <dgm:pt modelId="{7DCB05D0-B375-4E2A-A79B-FBE7CA48BF26}" type="sibTrans" cxnId="{30A32B15-6F90-4B56-B661-5DDD0AD2C6AB}">
      <dgm:prSet/>
      <dgm:spPr/>
      <dgm:t>
        <a:bodyPr/>
        <a:lstStyle/>
        <a:p>
          <a:endParaRPr lang="zh-TW" altLang="en-US" sz="2400"/>
        </a:p>
      </dgm:t>
    </dgm:pt>
    <dgm:pt modelId="{13E69BE3-19A4-409A-A03C-C7A666DE02B3}">
      <dgm:prSet phldrT="[文字]" custT="1"/>
      <dgm:spPr/>
      <dgm:t>
        <a:bodyPr/>
        <a:lstStyle/>
        <a:p>
          <a:r>
            <a:rPr lang="zh-TW" altLang="en-US" sz="2400" dirty="0" smtClean="0"/>
            <a:t>區域型</a:t>
          </a:r>
          <a:endParaRPr lang="zh-TW" altLang="en-US" sz="2400" dirty="0"/>
        </a:p>
      </dgm:t>
    </dgm:pt>
    <dgm:pt modelId="{4FB0A807-1228-4D5B-9A25-D1AF9DCFB4F6}" type="parTrans" cxnId="{27C302EA-977D-482B-9DB3-2A949149FF8C}">
      <dgm:prSet/>
      <dgm:spPr/>
      <dgm:t>
        <a:bodyPr/>
        <a:lstStyle/>
        <a:p>
          <a:endParaRPr lang="zh-TW" altLang="en-US" sz="2400"/>
        </a:p>
      </dgm:t>
    </dgm:pt>
    <dgm:pt modelId="{8C220D59-242D-4A6B-B39B-3E4C3C54287F}" type="sibTrans" cxnId="{27C302EA-977D-482B-9DB3-2A949149FF8C}">
      <dgm:prSet/>
      <dgm:spPr/>
      <dgm:t>
        <a:bodyPr/>
        <a:lstStyle/>
        <a:p>
          <a:endParaRPr lang="zh-TW" altLang="en-US" sz="2400"/>
        </a:p>
      </dgm:t>
    </dgm:pt>
    <dgm:pt modelId="{9D2BC5EB-952C-4C85-9D79-FAC4843AD065}">
      <dgm:prSet phldrT="[文字]" custT="1"/>
      <dgm:spPr/>
      <dgm:t>
        <a:bodyPr/>
        <a:lstStyle/>
        <a:p>
          <a:r>
            <a:rPr lang="zh-TW" altLang="en-US" sz="2400" dirty="0" smtClean="0"/>
            <a:t>單點學校型</a:t>
          </a:r>
          <a:endParaRPr lang="zh-TW" altLang="en-US" sz="2400" dirty="0"/>
        </a:p>
      </dgm:t>
    </dgm:pt>
    <dgm:pt modelId="{8A0D5D27-2907-4D73-AB47-81ED636424FD}" type="parTrans" cxnId="{A6A225C5-057E-4B35-B49A-DF4BAA3FFE45}">
      <dgm:prSet/>
      <dgm:spPr/>
      <dgm:t>
        <a:bodyPr/>
        <a:lstStyle/>
        <a:p>
          <a:endParaRPr lang="zh-TW" altLang="en-US" sz="2400"/>
        </a:p>
      </dgm:t>
    </dgm:pt>
    <dgm:pt modelId="{DA86E198-4AE4-471A-86F9-AB31C175BEF0}" type="sibTrans" cxnId="{A6A225C5-057E-4B35-B49A-DF4BAA3FFE45}">
      <dgm:prSet/>
      <dgm:spPr/>
      <dgm:t>
        <a:bodyPr/>
        <a:lstStyle/>
        <a:p>
          <a:endParaRPr lang="zh-TW" altLang="en-US" sz="2400"/>
        </a:p>
      </dgm:t>
    </dgm:pt>
    <dgm:pt modelId="{85E9F325-3042-4C37-99BA-297062AEE481}">
      <dgm:prSet phldrT="[文字]" custT="1"/>
      <dgm:spPr/>
      <dgm:t>
        <a:bodyPr/>
        <a:lstStyle/>
        <a:p>
          <a:r>
            <a:rPr lang="zh-TW" altLang="en-US" sz="2400" dirty="0" smtClean="0"/>
            <a:t>區域型</a:t>
          </a:r>
          <a:endParaRPr lang="zh-TW" altLang="en-US" sz="2400" dirty="0"/>
        </a:p>
      </dgm:t>
    </dgm:pt>
    <dgm:pt modelId="{9DF84242-5F5A-4C2D-96D1-2C9C419B02D4}" type="parTrans" cxnId="{605C739E-5324-4FD4-98AC-49F143AFCA69}">
      <dgm:prSet/>
      <dgm:spPr/>
      <dgm:t>
        <a:bodyPr/>
        <a:lstStyle/>
        <a:p>
          <a:endParaRPr lang="zh-TW" altLang="en-US" sz="2400"/>
        </a:p>
      </dgm:t>
    </dgm:pt>
    <dgm:pt modelId="{C25DF4D6-641F-4F9A-923D-9F8D880A3D91}" type="sibTrans" cxnId="{605C739E-5324-4FD4-98AC-49F143AFCA69}">
      <dgm:prSet/>
      <dgm:spPr/>
      <dgm:t>
        <a:bodyPr/>
        <a:lstStyle/>
        <a:p>
          <a:endParaRPr lang="zh-TW" altLang="en-US" sz="2400"/>
        </a:p>
      </dgm:t>
    </dgm:pt>
    <dgm:pt modelId="{99DF5B9C-3723-4B6E-ACB3-096E61CBC23D}">
      <dgm:prSet phldrT="[文字]" custT="1"/>
      <dgm:spPr/>
      <dgm:t>
        <a:bodyPr/>
        <a:lstStyle/>
        <a:p>
          <a:r>
            <a:rPr lang="zh-TW" altLang="en-US" sz="2400" dirty="0" smtClean="0"/>
            <a:t>名額比率</a:t>
          </a:r>
          <a:endParaRPr lang="zh-TW" altLang="en-US" sz="2400" dirty="0"/>
        </a:p>
      </dgm:t>
    </dgm:pt>
    <dgm:pt modelId="{9B10C21B-E062-4A58-B2E9-5E7B2DB6CE8C}" type="parTrans" cxnId="{EF0447EA-7623-48D8-971F-D6ADF92CF29D}">
      <dgm:prSet/>
      <dgm:spPr/>
      <dgm:t>
        <a:bodyPr/>
        <a:lstStyle/>
        <a:p>
          <a:endParaRPr lang="zh-TW" altLang="en-US" sz="2400"/>
        </a:p>
      </dgm:t>
    </dgm:pt>
    <dgm:pt modelId="{5E193113-72DA-4FA7-BF36-4C8082AC8FD8}" type="sibTrans" cxnId="{EF0447EA-7623-48D8-971F-D6ADF92CF29D}">
      <dgm:prSet/>
      <dgm:spPr/>
      <dgm:t>
        <a:bodyPr/>
        <a:lstStyle/>
        <a:p>
          <a:endParaRPr lang="zh-TW" altLang="en-US" sz="2400"/>
        </a:p>
      </dgm:t>
    </dgm:pt>
    <dgm:pt modelId="{B9B2706F-5838-4E91-A827-16C3791A91C0}">
      <dgm:prSet phldrT="[文字]" custT="1"/>
      <dgm:spPr/>
      <dgm:t>
        <a:bodyPr/>
        <a:lstStyle/>
        <a:p>
          <a:r>
            <a:rPr lang="zh-TW" altLang="en-US" sz="2400" dirty="0" smtClean="0"/>
            <a:t>比序方式</a:t>
          </a:r>
          <a:endParaRPr lang="zh-TW" altLang="en-US" sz="2400" dirty="0"/>
        </a:p>
      </dgm:t>
    </dgm:pt>
    <dgm:pt modelId="{03D8E747-862D-4DDB-81A1-520C3B95DACF}" type="parTrans" cxnId="{4B2F698B-0E58-49B6-85FB-EDED92380878}">
      <dgm:prSet/>
      <dgm:spPr/>
      <dgm:t>
        <a:bodyPr/>
        <a:lstStyle/>
        <a:p>
          <a:endParaRPr lang="zh-TW" altLang="en-US" sz="2400"/>
        </a:p>
      </dgm:t>
    </dgm:pt>
    <dgm:pt modelId="{ED165F06-DEDB-44FC-A969-DE143BA7F7BA}" type="sibTrans" cxnId="{4B2F698B-0E58-49B6-85FB-EDED92380878}">
      <dgm:prSet/>
      <dgm:spPr/>
      <dgm:t>
        <a:bodyPr/>
        <a:lstStyle/>
        <a:p>
          <a:endParaRPr lang="zh-TW" altLang="en-US" sz="2400"/>
        </a:p>
      </dgm:t>
    </dgm:pt>
    <dgm:pt modelId="{46F135B4-B9D7-4D4F-9130-63A1193D1B04}">
      <dgm:prSet phldrT="[文字]" custT="1"/>
      <dgm:spPr/>
      <dgm:t>
        <a:bodyPr/>
        <a:lstStyle/>
        <a:p>
          <a:r>
            <a:rPr lang="zh-TW" altLang="en-US" sz="2400" dirty="0" smtClean="0"/>
            <a:t>招生方式</a:t>
          </a:r>
          <a:endParaRPr lang="zh-TW" altLang="en-US" sz="2400" dirty="0"/>
        </a:p>
      </dgm:t>
    </dgm:pt>
    <dgm:pt modelId="{0B600535-1ED3-432B-95B7-5D754F4C9942}" type="parTrans" cxnId="{C72C974D-0DCB-41B0-A9D3-4028FD9BFD35}">
      <dgm:prSet/>
      <dgm:spPr/>
      <dgm:t>
        <a:bodyPr/>
        <a:lstStyle/>
        <a:p>
          <a:endParaRPr lang="zh-TW" altLang="en-US" sz="2400"/>
        </a:p>
      </dgm:t>
    </dgm:pt>
    <dgm:pt modelId="{CA188731-9872-4D14-9B1A-17AD6A330961}" type="sibTrans" cxnId="{C72C974D-0DCB-41B0-A9D3-4028FD9BFD35}">
      <dgm:prSet/>
      <dgm:spPr/>
      <dgm:t>
        <a:bodyPr/>
        <a:lstStyle/>
        <a:p>
          <a:endParaRPr lang="zh-TW" altLang="en-US" sz="2400"/>
        </a:p>
      </dgm:t>
    </dgm:pt>
    <dgm:pt modelId="{01D2CFFE-421A-4CED-AF3B-094A752070CF}">
      <dgm:prSet phldrT="[文字]" custT="1"/>
      <dgm:spPr/>
      <dgm:t>
        <a:bodyPr/>
        <a:lstStyle/>
        <a:p>
          <a:r>
            <a:rPr lang="zh-TW" altLang="en-US" sz="2400" dirty="0" smtClean="0"/>
            <a:t>缺額流用</a:t>
          </a:r>
          <a:endParaRPr lang="zh-TW" altLang="en-US" sz="2400" dirty="0"/>
        </a:p>
      </dgm:t>
    </dgm:pt>
    <dgm:pt modelId="{FD0D24B4-7E75-40FF-88F6-84CDC9D63C28}" type="parTrans" cxnId="{98DC5AD6-A74D-4F8B-BC78-2DF696E1720E}">
      <dgm:prSet/>
      <dgm:spPr/>
      <dgm:t>
        <a:bodyPr/>
        <a:lstStyle/>
        <a:p>
          <a:endParaRPr lang="zh-TW" altLang="en-US" sz="2400"/>
        </a:p>
      </dgm:t>
    </dgm:pt>
    <dgm:pt modelId="{1FED104F-F658-4DF4-B26B-ACB01E454786}" type="sibTrans" cxnId="{98DC5AD6-A74D-4F8B-BC78-2DF696E1720E}">
      <dgm:prSet/>
      <dgm:spPr/>
      <dgm:t>
        <a:bodyPr/>
        <a:lstStyle/>
        <a:p>
          <a:endParaRPr lang="zh-TW" altLang="en-US" sz="2400"/>
        </a:p>
      </dgm:t>
    </dgm:pt>
    <dgm:pt modelId="{FECAFF2E-A20A-44AA-A081-5E0DD97D53F3}">
      <dgm:prSet phldrT="[文字]" custT="1"/>
      <dgm:spPr/>
      <dgm:t>
        <a:bodyPr/>
        <a:lstStyle/>
        <a:p>
          <a:r>
            <a:rPr lang="zh-TW" altLang="en-US" sz="2400" dirty="0" smtClean="0"/>
            <a:t>招生期程</a:t>
          </a:r>
          <a:endParaRPr lang="zh-TW" altLang="en-US" sz="2400" dirty="0"/>
        </a:p>
      </dgm:t>
    </dgm:pt>
    <dgm:pt modelId="{089A2DFB-F2AC-43B7-A9CF-32638207FA1E}" type="parTrans" cxnId="{DD28516E-A451-4FED-87C3-FAD9DFC715E5}">
      <dgm:prSet/>
      <dgm:spPr/>
      <dgm:t>
        <a:bodyPr/>
        <a:lstStyle/>
        <a:p>
          <a:endParaRPr lang="zh-TW" altLang="en-US" sz="2400"/>
        </a:p>
      </dgm:t>
    </dgm:pt>
    <dgm:pt modelId="{150B2D1C-77F6-47F7-BFFA-567431A82F92}" type="sibTrans" cxnId="{DD28516E-A451-4FED-87C3-FAD9DFC715E5}">
      <dgm:prSet/>
      <dgm:spPr/>
      <dgm:t>
        <a:bodyPr/>
        <a:lstStyle/>
        <a:p>
          <a:endParaRPr lang="zh-TW" altLang="en-US" sz="2400"/>
        </a:p>
      </dgm:t>
    </dgm:pt>
    <dgm:pt modelId="{CAB5CE66-DC08-4317-8F66-E1734FC6A398}">
      <dgm:prSet phldrT="[文字]" custT="1"/>
      <dgm:spPr/>
      <dgm:t>
        <a:bodyPr/>
        <a:lstStyle/>
        <a:p>
          <a:r>
            <a:rPr lang="zh-TW" altLang="en-US" sz="2400" dirty="0" smtClean="0"/>
            <a:t>遴選共同指標</a:t>
          </a:r>
          <a:endParaRPr lang="zh-TW" altLang="en-US" sz="2400" dirty="0"/>
        </a:p>
      </dgm:t>
    </dgm:pt>
    <dgm:pt modelId="{398E91D3-FF03-4208-B772-86E2CF4C36C3}" type="parTrans" cxnId="{DEBF5B59-52FB-438F-B6DF-90D0B3328675}">
      <dgm:prSet/>
      <dgm:spPr/>
      <dgm:t>
        <a:bodyPr/>
        <a:lstStyle/>
        <a:p>
          <a:endParaRPr lang="zh-TW" altLang="en-US"/>
        </a:p>
      </dgm:t>
    </dgm:pt>
    <dgm:pt modelId="{9072EC67-F381-4D97-8456-15894BA176BA}" type="sibTrans" cxnId="{DEBF5B59-52FB-438F-B6DF-90D0B3328675}">
      <dgm:prSet/>
      <dgm:spPr/>
      <dgm:t>
        <a:bodyPr/>
        <a:lstStyle/>
        <a:p>
          <a:endParaRPr lang="zh-TW" altLang="en-US"/>
        </a:p>
      </dgm:t>
    </dgm:pt>
    <dgm:pt modelId="{32F2CB0D-B746-4394-A107-30B8EF182CD8}">
      <dgm:prSet phldrT="[文字]" custT="1"/>
      <dgm:spPr/>
      <dgm:t>
        <a:bodyPr/>
        <a:lstStyle/>
        <a:p>
          <a:r>
            <a:rPr lang="zh-TW" altLang="en-US" sz="2400" dirty="0" smtClean="0"/>
            <a:t>作業流程</a:t>
          </a:r>
          <a:endParaRPr lang="zh-TW" altLang="en-US" sz="2400" dirty="0"/>
        </a:p>
      </dgm:t>
    </dgm:pt>
    <dgm:pt modelId="{0E33A727-C1EB-4903-A438-4BBCB9EC6CB3}" type="parTrans" cxnId="{B147C0B8-47B9-40ED-B11D-EC4BD098B5B9}">
      <dgm:prSet/>
      <dgm:spPr/>
    </dgm:pt>
    <dgm:pt modelId="{B2E14385-480F-429B-9701-A25832A67890}" type="sibTrans" cxnId="{B147C0B8-47B9-40ED-B11D-EC4BD098B5B9}">
      <dgm:prSet/>
      <dgm:spPr/>
    </dgm:pt>
    <dgm:pt modelId="{8053A91C-8630-48A2-AB6B-98DD85222F43}" type="pres">
      <dgm:prSet presAssocID="{536DC8FF-6481-4CD9-9EE8-9FEA3BB91B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36F4EC-4A07-4B93-9E52-FE22EC7D8E4D}" type="pres">
      <dgm:prSet presAssocID="{E7D4C27E-E80D-4C6C-9D4D-D17D964DDBF8}" presName="composite" presStyleCnt="0"/>
      <dgm:spPr/>
      <dgm:t>
        <a:bodyPr/>
        <a:lstStyle/>
        <a:p>
          <a:endParaRPr lang="zh-TW" altLang="en-US"/>
        </a:p>
      </dgm:t>
    </dgm:pt>
    <dgm:pt modelId="{39BBE6AA-3F4F-49D8-A6D1-323F9EB4DC31}" type="pres">
      <dgm:prSet presAssocID="{E7D4C27E-E80D-4C6C-9D4D-D17D964DDBF8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F2E3C1-7B03-48D7-9867-EF62852F50D9}" type="pres">
      <dgm:prSet presAssocID="{E7D4C27E-E80D-4C6C-9D4D-D17D964DDBF8}" presName="desTx" presStyleLbl="alignAccFollowNode1" presStyleIdx="0" presStyleCnt="3" custScaleY="114813" custLinFactNeighborX="-1060" custLinFactNeighborY="128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049F73-01AD-4662-8CE8-D214F049C7F2}" type="pres">
      <dgm:prSet presAssocID="{C59DDCEF-52F7-477B-96F9-136B64F5DFD5}" presName="space" presStyleCnt="0"/>
      <dgm:spPr/>
      <dgm:t>
        <a:bodyPr/>
        <a:lstStyle/>
        <a:p>
          <a:endParaRPr lang="zh-TW" altLang="en-US"/>
        </a:p>
      </dgm:t>
    </dgm:pt>
    <dgm:pt modelId="{88A5B3A1-282B-47D2-B5D6-AA707181DDDF}" type="pres">
      <dgm:prSet presAssocID="{1F08D638-6611-4727-81B6-98BC8722A9C9}" presName="composite" presStyleCnt="0"/>
      <dgm:spPr/>
      <dgm:t>
        <a:bodyPr/>
        <a:lstStyle/>
        <a:p>
          <a:endParaRPr lang="zh-TW" altLang="en-US"/>
        </a:p>
      </dgm:t>
    </dgm:pt>
    <dgm:pt modelId="{0FA73A2A-458E-4310-8F9D-76FB901F82CC}" type="pres">
      <dgm:prSet presAssocID="{1F08D638-6611-4727-81B6-98BC8722A9C9}" presName="parTx" presStyleLbl="alignNode1" presStyleIdx="1" presStyleCnt="3" custScaleX="136248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43E49F-D877-4BD2-88D2-FA0506ED22FE}" type="pres">
      <dgm:prSet presAssocID="{1F08D638-6611-4727-81B6-98BC8722A9C9}" presName="desTx" presStyleLbl="alignAccFollowNode1" presStyleIdx="1" presStyleCnt="3" custScaleX="136248" custScaleY="114813" custLinFactNeighborX="0" custLinFactNeighborY="128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9FCDC1-DEFB-4A5A-AA31-5A50747821D0}" type="pres">
      <dgm:prSet presAssocID="{66F361E4-E5D3-4D85-9AC6-5D321AFF46A4}" presName="space" presStyleCnt="0"/>
      <dgm:spPr/>
      <dgm:t>
        <a:bodyPr/>
        <a:lstStyle/>
        <a:p>
          <a:endParaRPr lang="zh-TW" altLang="en-US"/>
        </a:p>
      </dgm:t>
    </dgm:pt>
    <dgm:pt modelId="{933CA6F0-203C-49FE-9862-C83988C304A4}" type="pres">
      <dgm:prSet presAssocID="{AC39A27B-CDF5-4610-B878-B7F9D90437C8}" presName="composite" presStyleCnt="0"/>
      <dgm:spPr/>
      <dgm:t>
        <a:bodyPr/>
        <a:lstStyle/>
        <a:p>
          <a:endParaRPr lang="zh-TW" altLang="en-US"/>
        </a:p>
      </dgm:t>
    </dgm:pt>
    <dgm:pt modelId="{2BA00FAD-1897-44A6-BF6B-C2C647F909B7}" type="pres">
      <dgm:prSet presAssocID="{AC39A27B-CDF5-4610-B878-B7F9D90437C8}" presName="parTx" presStyleLbl="alignNode1" presStyleIdx="2" presStyleCnt="3" custScaleX="13338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3F76C5-B80B-4FEF-9E3A-B5D6D82CB7FD}" type="pres">
      <dgm:prSet presAssocID="{AC39A27B-CDF5-4610-B878-B7F9D90437C8}" presName="desTx" presStyleLbl="alignAccFollowNode1" presStyleIdx="2" presStyleCnt="3" custScaleX="133879" custScaleY="113349" custLinFactNeighborX="0" custLinFactNeighborY="128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3D3A1D-4619-4F8C-AD5A-884DFD7BB89E}" type="presOf" srcId="{32F2CB0D-B746-4394-A107-30B8EF182CD8}" destId="{223F76C5-B80B-4FEF-9E3A-B5D6D82CB7FD}" srcOrd="0" destOrd="3" presId="urn:microsoft.com/office/officeart/2005/8/layout/hList1"/>
    <dgm:cxn modelId="{3DBAC3B1-B91F-4658-9203-A0ED14387DE3}" type="presOf" srcId="{1AE846E3-4E96-4529-8DB6-DD2491527B8E}" destId="{89F2E3C1-7B03-48D7-9867-EF62852F50D9}" srcOrd="0" destOrd="0" presId="urn:microsoft.com/office/officeart/2005/8/layout/hList1"/>
    <dgm:cxn modelId="{605C739E-5324-4FD4-98AC-49F143AFCA69}" srcId="{1F08D638-6611-4727-81B6-98BC8722A9C9}" destId="{85E9F325-3042-4C37-99BA-297062AEE481}" srcOrd="2" destOrd="0" parTransId="{9DF84242-5F5A-4C2D-96D1-2C9C419B02D4}" sibTransId="{C25DF4D6-641F-4F9A-923D-9F8D880A3D91}"/>
    <dgm:cxn modelId="{B147C0B8-47B9-40ED-B11D-EC4BD098B5B9}" srcId="{AC39A27B-CDF5-4610-B878-B7F9D90437C8}" destId="{32F2CB0D-B746-4394-A107-30B8EF182CD8}" srcOrd="3" destOrd="0" parTransId="{0E33A727-C1EB-4903-A438-4BBCB9EC6CB3}" sibTransId="{B2E14385-480F-429B-9701-A25832A67890}"/>
    <dgm:cxn modelId="{EF0447EA-7623-48D8-971F-D6ADF92CF29D}" srcId="{AC39A27B-CDF5-4610-B878-B7F9D90437C8}" destId="{99DF5B9C-3723-4B6E-ACB3-096E61CBC23D}" srcOrd="0" destOrd="0" parTransId="{9B10C21B-E062-4A58-B2E9-5E7B2DB6CE8C}" sibTransId="{5E193113-72DA-4FA7-BF36-4C8082AC8FD8}"/>
    <dgm:cxn modelId="{A6A225C5-057E-4B35-B49A-DF4BAA3FFE45}" srcId="{1F08D638-6611-4727-81B6-98BC8722A9C9}" destId="{9D2BC5EB-952C-4C85-9D79-FAC4843AD065}" srcOrd="1" destOrd="0" parTransId="{8A0D5D27-2907-4D73-AB47-81ED636424FD}" sibTransId="{DA86E198-4AE4-471A-86F9-AB31C175BEF0}"/>
    <dgm:cxn modelId="{5C5ED5E6-F610-43D1-8821-2B4860B0155C}" type="presOf" srcId="{01D2CFFE-421A-4CED-AF3B-094A752070CF}" destId="{223F76C5-B80B-4FEF-9E3A-B5D6D82CB7FD}" srcOrd="0" destOrd="4" presId="urn:microsoft.com/office/officeart/2005/8/layout/hList1"/>
    <dgm:cxn modelId="{63F39DB9-DEA4-4A01-AE7A-7FA49476BE62}" type="presOf" srcId="{FECAFF2E-A20A-44AA-A081-5E0DD97D53F3}" destId="{223F76C5-B80B-4FEF-9E3A-B5D6D82CB7FD}" srcOrd="0" destOrd="5" presId="urn:microsoft.com/office/officeart/2005/8/layout/hList1"/>
    <dgm:cxn modelId="{474067B6-9391-4874-AFC6-7E4115F143C2}" srcId="{536DC8FF-6481-4CD9-9EE8-9FEA3BB91BEC}" destId="{E7D4C27E-E80D-4C6C-9D4D-D17D964DDBF8}" srcOrd="0" destOrd="0" parTransId="{4447AC63-7C4A-4FF7-8732-6693C42AACAA}" sibTransId="{C59DDCEF-52F7-477B-96F9-136B64F5DFD5}"/>
    <dgm:cxn modelId="{2C847772-60FC-45F9-A9ED-0C65EFB00345}" type="presOf" srcId="{B9B2706F-5838-4E91-A827-16C3791A91C0}" destId="{223F76C5-B80B-4FEF-9E3A-B5D6D82CB7FD}" srcOrd="0" destOrd="1" presId="urn:microsoft.com/office/officeart/2005/8/layout/hList1"/>
    <dgm:cxn modelId="{1729A438-88DC-4813-BF95-DFD7115E4A11}" type="presOf" srcId="{13E69BE3-19A4-409A-A03C-C7A666DE02B3}" destId="{89F2E3C1-7B03-48D7-9867-EF62852F50D9}" srcOrd="0" destOrd="1" presId="urn:microsoft.com/office/officeart/2005/8/layout/hList1"/>
    <dgm:cxn modelId="{27C302EA-977D-482B-9DB3-2A949149FF8C}" srcId="{E7D4C27E-E80D-4C6C-9D4D-D17D964DDBF8}" destId="{13E69BE3-19A4-409A-A03C-C7A666DE02B3}" srcOrd="1" destOrd="0" parTransId="{4FB0A807-1228-4D5B-9A25-D1AF9DCFB4F6}" sibTransId="{8C220D59-242D-4A6B-B39B-3E4C3C54287F}"/>
    <dgm:cxn modelId="{DEBF5B59-52FB-438F-B6DF-90D0B3328675}" srcId="{1F08D638-6611-4727-81B6-98BC8722A9C9}" destId="{CAB5CE66-DC08-4317-8F66-E1734FC6A398}" srcOrd="0" destOrd="0" parTransId="{398E91D3-FF03-4208-B772-86E2CF4C36C3}" sibTransId="{9072EC67-F381-4D97-8456-15894BA176BA}"/>
    <dgm:cxn modelId="{DD28516E-A451-4FED-87C3-FAD9DFC715E5}" srcId="{AC39A27B-CDF5-4610-B878-B7F9D90437C8}" destId="{FECAFF2E-A20A-44AA-A081-5E0DD97D53F3}" srcOrd="5" destOrd="0" parTransId="{089A2DFB-F2AC-43B7-A9CF-32638207FA1E}" sibTransId="{150B2D1C-77F6-47F7-BFFA-567431A82F92}"/>
    <dgm:cxn modelId="{E8E4D48A-AC14-49CD-899A-AD1A4B7D74E8}" type="presOf" srcId="{46F135B4-B9D7-4D4F-9130-63A1193D1B04}" destId="{223F76C5-B80B-4FEF-9E3A-B5D6D82CB7FD}" srcOrd="0" destOrd="2" presId="urn:microsoft.com/office/officeart/2005/8/layout/hList1"/>
    <dgm:cxn modelId="{75845BB4-D2C4-4AB7-AB6B-3BC5285BA71F}" type="presOf" srcId="{99DF5B9C-3723-4B6E-ACB3-096E61CBC23D}" destId="{223F76C5-B80B-4FEF-9E3A-B5D6D82CB7FD}" srcOrd="0" destOrd="0" presId="urn:microsoft.com/office/officeart/2005/8/layout/hList1"/>
    <dgm:cxn modelId="{DE9B7526-8847-4D4F-8765-AF2995B8C03E}" type="presOf" srcId="{E7D4C27E-E80D-4C6C-9D4D-D17D964DDBF8}" destId="{39BBE6AA-3F4F-49D8-A6D1-323F9EB4DC31}" srcOrd="0" destOrd="0" presId="urn:microsoft.com/office/officeart/2005/8/layout/hList1"/>
    <dgm:cxn modelId="{F46F72AA-59AC-4255-912A-3AB98C046375}" type="presOf" srcId="{CAB5CE66-DC08-4317-8F66-E1734FC6A398}" destId="{A143E49F-D877-4BD2-88D2-FA0506ED22FE}" srcOrd="0" destOrd="0" presId="urn:microsoft.com/office/officeart/2005/8/layout/hList1"/>
    <dgm:cxn modelId="{450BA70C-0168-4F19-9157-F56A7AB9A5AE}" type="presOf" srcId="{1F08D638-6611-4727-81B6-98BC8722A9C9}" destId="{0FA73A2A-458E-4310-8F9D-76FB901F82CC}" srcOrd="0" destOrd="0" presId="urn:microsoft.com/office/officeart/2005/8/layout/hList1"/>
    <dgm:cxn modelId="{E4AF2D54-2A93-4B82-A089-12A8AD23566E}" type="presOf" srcId="{536DC8FF-6481-4CD9-9EE8-9FEA3BB91BEC}" destId="{8053A91C-8630-48A2-AB6B-98DD85222F43}" srcOrd="0" destOrd="0" presId="urn:microsoft.com/office/officeart/2005/8/layout/hList1"/>
    <dgm:cxn modelId="{30A32B15-6F90-4B56-B661-5DDD0AD2C6AB}" srcId="{E7D4C27E-E80D-4C6C-9D4D-D17D964DDBF8}" destId="{1AE846E3-4E96-4529-8DB6-DD2491527B8E}" srcOrd="0" destOrd="0" parTransId="{AFED445C-A5E9-489C-89AF-0D8FBA125D6C}" sibTransId="{7DCB05D0-B375-4E2A-A79B-FBE7CA48BF26}"/>
    <dgm:cxn modelId="{D639EEE6-D46B-4622-AA20-3C1A095A6DCF}" type="presOf" srcId="{9D2BC5EB-952C-4C85-9D79-FAC4843AD065}" destId="{A143E49F-D877-4BD2-88D2-FA0506ED22FE}" srcOrd="0" destOrd="1" presId="urn:microsoft.com/office/officeart/2005/8/layout/hList1"/>
    <dgm:cxn modelId="{4B2F698B-0E58-49B6-85FB-EDED92380878}" srcId="{AC39A27B-CDF5-4610-B878-B7F9D90437C8}" destId="{B9B2706F-5838-4E91-A827-16C3791A91C0}" srcOrd="1" destOrd="0" parTransId="{03D8E747-862D-4DDB-81A1-520C3B95DACF}" sibTransId="{ED165F06-DEDB-44FC-A969-DE143BA7F7BA}"/>
    <dgm:cxn modelId="{7F97C977-56D9-494E-BA0E-FD1B9E5FDD36}" srcId="{536DC8FF-6481-4CD9-9EE8-9FEA3BB91BEC}" destId="{AC39A27B-CDF5-4610-B878-B7F9D90437C8}" srcOrd="2" destOrd="0" parTransId="{8B9E8E99-4339-4DA4-B81B-C49D02C7E36C}" sibTransId="{FE0C5AC3-3A6D-421C-AD2E-863FBD223311}"/>
    <dgm:cxn modelId="{C72C974D-0DCB-41B0-A9D3-4028FD9BFD35}" srcId="{AC39A27B-CDF5-4610-B878-B7F9D90437C8}" destId="{46F135B4-B9D7-4D4F-9130-63A1193D1B04}" srcOrd="2" destOrd="0" parTransId="{0B600535-1ED3-432B-95B7-5D754F4C9942}" sibTransId="{CA188731-9872-4D14-9B1A-17AD6A330961}"/>
    <dgm:cxn modelId="{92EAFCD7-4BFB-4D97-848D-D4B528F5283D}" type="presOf" srcId="{85E9F325-3042-4C37-99BA-297062AEE481}" destId="{A143E49F-D877-4BD2-88D2-FA0506ED22FE}" srcOrd="0" destOrd="2" presId="urn:microsoft.com/office/officeart/2005/8/layout/hList1"/>
    <dgm:cxn modelId="{C0CB5C82-9799-4CF9-8B38-24A187690930}" type="presOf" srcId="{AC39A27B-CDF5-4610-B878-B7F9D90437C8}" destId="{2BA00FAD-1897-44A6-BF6B-C2C647F909B7}" srcOrd="0" destOrd="0" presId="urn:microsoft.com/office/officeart/2005/8/layout/hList1"/>
    <dgm:cxn modelId="{98DC5AD6-A74D-4F8B-BC78-2DF696E1720E}" srcId="{AC39A27B-CDF5-4610-B878-B7F9D90437C8}" destId="{01D2CFFE-421A-4CED-AF3B-094A752070CF}" srcOrd="4" destOrd="0" parTransId="{FD0D24B4-7E75-40FF-88F6-84CDC9D63C28}" sibTransId="{1FED104F-F658-4DF4-B26B-ACB01E454786}"/>
    <dgm:cxn modelId="{E915B54D-063D-456F-8782-5B60F1D03D53}" srcId="{536DC8FF-6481-4CD9-9EE8-9FEA3BB91BEC}" destId="{1F08D638-6611-4727-81B6-98BC8722A9C9}" srcOrd="1" destOrd="0" parTransId="{EA37095B-C76E-4E96-AF82-ACD84C8D0667}" sibTransId="{66F361E4-E5D3-4D85-9AC6-5D321AFF46A4}"/>
    <dgm:cxn modelId="{7916DD33-0792-4F43-ABA1-2E68020C0905}" type="presParOf" srcId="{8053A91C-8630-48A2-AB6B-98DD85222F43}" destId="{FA36F4EC-4A07-4B93-9E52-FE22EC7D8E4D}" srcOrd="0" destOrd="0" presId="urn:microsoft.com/office/officeart/2005/8/layout/hList1"/>
    <dgm:cxn modelId="{1723EF33-B63A-44BC-8F2A-0E8700A49498}" type="presParOf" srcId="{FA36F4EC-4A07-4B93-9E52-FE22EC7D8E4D}" destId="{39BBE6AA-3F4F-49D8-A6D1-323F9EB4DC31}" srcOrd="0" destOrd="0" presId="urn:microsoft.com/office/officeart/2005/8/layout/hList1"/>
    <dgm:cxn modelId="{D5D6AE5C-8875-45B0-856C-E4861DB5DF1B}" type="presParOf" srcId="{FA36F4EC-4A07-4B93-9E52-FE22EC7D8E4D}" destId="{89F2E3C1-7B03-48D7-9867-EF62852F50D9}" srcOrd="1" destOrd="0" presId="urn:microsoft.com/office/officeart/2005/8/layout/hList1"/>
    <dgm:cxn modelId="{C80D386F-4875-425F-8835-C5A59B57F858}" type="presParOf" srcId="{8053A91C-8630-48A2-AB6B-98DD85222F43}" destId="{46049F73-01AD-4662-8CE8-D214F049C7F2}" srcOrd="1" destOrd="0" presId="urn:microsoft.com/office/officeart/2005/8/layout/hList1"/>
    <dgm:cxn modelId="{35168B03-011E-41E2-93DF-8D1DECD98C6E}" type="presParOf" srcId="{8053A91C-8630-48A2-AB6B-98DD85222F43}" destId="{88A5B3A1-282B-47D2-B5D6-AA707181DDDF}" srcOrd="2" destOrd="0" presId="urn:microsoft.com/office/officeart/2005/8/layout/hList1"/>
    <dgm:cxn modelId="{0ECA81B0-FBD8-447E-B862-003D750F1643}" type="presParOf" srcId="{88A5B3A1-282B-47D2-B5D6-AA707181DDDF}" destId="{0FA73A2A-458E-4310-8F9D-76FB901F82CC}" srcOrd="0" destOrd="0" presId="urn:microsoft.com/office/officeart/2005/8/layout/hList1"/>
    <dgm:cxn modelId="{6A318CCB-1FD2-4BFB-A2BD-494596A335CD}" type="presParOf" srcId="{88A5B3A1-282B-47D2-B5D6-AA707181DDDF}" destId="{A143E49F-D877-4BD2-88D2-FA0506ED22FE}" srcOrd="1" destOrd="0" presId="urn:microsoft.com/office/officeart/2005/8/layout/hList1"/>
    <dgm:cxn modelId="{23903FF4-DA69-4FDD-9D27-C55A5FB476C3}" type="presParOf" srcId="{8053A91C-8630-48A2-AB6B-98DD85222F43}" destId="{789FCDC1-DEFB-4A5A-AA31-5A50747821D0}" srcOrd="3" destOrd="0" presId="urn:microsoft.com/office/officeart/2005/8/layout/hList1"/>
    <dgm:cxn modelId="{A51D11BA-A003-47E4-BD96-5C77CFFE2AFB}" type="presParOf" srcId="{8053A91C-8630-48A2-AB6B-98DD85222F43}" destId="{933CA6F0-203C-49FE-9862-C83988C304A4}" srcOrd="4" destOrd="0" presId="urn:microsoft.com/office/officeart/2005/8/layout/hList1"/>
    <dgm:cxn modelId="{5ADC2806-83EB-49C5-9DF0-9CAE08BB4906}" type="presParOf" srcId="{933CA6F0-203C-49FE-9862-C83988C304A4}" destId="{2BA00FAD-1897-44A6-BF6B-C2C647F909B7}" srcOrd="0" destOrd="0" presId="urn:microsoft.com/office/officeart/2005/8/layout/hList1"/>
    <dgm:cxn modelId="{88742B6A-3A17-4206-AEB0-E00BD17BDBDF}" type="presParOf" srcId="{933CA6F0-203C-49FE-9862-C83988C304A4}" destId="{223F76C5-B80B-4FEF-9E3A-B5D6D82CB7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90DB2A-E1CC-490F-8F15-14E833CAC6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0BC9425A-F636-4F89-9FFD-AC6C5962E1C7}">
      <dgm:prSet phldrT="[文字]" custT="1"/>
      <dgm:spPr/>
      <dgm:t>
        <a:bodyPr/>
        <a:lstStyle/>
        <a:p>
          <a:r>
            <a:rPr lang="en-US" altLang="zh-TW" sz="3600" dirty="0" smtClean="0"/>
            <a:t>1.</a:t>
          </a:r>
          <a:r>
            <a:rPr lang="zh-TW" altLang="en-US" sz="3600" dirty="0" smtClean="0"/>
            <a:t>名額比率</a:t>
          </a:r>
          <a:endParaRPr lang="zh-TW" altLang="en-US" sz="3600" dirty="0"/>
        </a:p>
      </dgm:t>
    </dgm:pt>
    <dgm:pt modelId="{3F51540A-6EDD-4087-8A47-42B3B8FD0B81}" type="parTrans" cxnId="{B39C3537-72D6-42DD-AA8D-227AB6090A45}">
      <dgm:prSet/>
      <dgm:spPr/>
      <dgm:t>
        <a:bodyPr/>
        <a:lstStyle/>
        <a:p>
          <a:endParaRPr lang="zh-TW" altLang="en-US" sz="3600"/>
        </a:p>
      </dgm:t>
    </dgm:pt>
    <dgm:pt modelId="{3A8D00E3-862C-47BB-8A88-8E098FD32054}" type="sibTrans" cxnId="{B39C3537-72D6-42DD-AA8D-227AB6090A45}">
      <dgm:prSet/>
      <dgm:spPr/>
      <dgm:t>
        <a:bodyPr/>
        <a:lstStyle/>
        <a:p>
          <a:endParaRPr lang="zh-TW" altLang="en-US" sz="3600"/>
        </a:p>
      </dgm:t>
    </dgm:pt>
    <dgm:pt modelId="{BE8AA4F5-1E5F-4563-99C3-17334D30337A}">
      <dgm:prSet phldrT="[文字]" custT="1"/>
      <dgm:spPr/>
      <dgm:t>
        <a:bodyPr/>
        <a:lstStyle/>
        <a:p>
          <a:r>
            <a:rPr lang="en-US" altLang="zh-TW" sz="3600" dirty="0" smtClean="0"/>
            <a:t>2.</a:t>
          </a:r>
          <a:r>
            <a:rPr lang="zh-TW" altLang="en-US" sz="3600" dirty="0" smtClean="0"/>
            <a:t>比序方式</a:t>
          </a:r>
          <a:endParaRPr lang="zh-TW" altLang="en-US" sz="3600" dirty="0"/>
        </a:p>
      </dgm:t>
    </dgm:pt>
    <dgm:pt modelId="{0089C365-7CDE-4237-8FFD-DD6FC717B44C}" type="parTrans" cxnId="{C2B6A4E4-9A5C-4F29-9125-993A9C7A1A77}">
      <dgm:prSet/>
      <dgm:spPr/>
      <dgm:t>
        <a:bodyPr/>
        <a:lstStyle/>
        <a:p>
          <a:endParaRPr lang="zh-TW" altLang="en-US" sz="3600"/>
        </a:p>
      </dgm:t>
    </dgm:pt>
    <dgm:pt modelId="{78A4DB0E-C9A2-40BF-A0CE-F492F77524A9}" type="sibTrans" cxnId="{C2B6A4E4-9A5C-4F29-9125-993A9C7A1A77}">
      <dgm:prSet/>
      <dgm:spPr/>
      <dgm:t>
        <a:bodyPr/>
        <a:lstStyle/>
        <a:p>
          <a:endParaRPr lang="zh-TW" altLang="en-US" sz="3600"/>
        </a:p>
      </dgm:t>
    </dgm:pt>
    <dgm:pt modelId="{3734DCD0-802A-4BD8-9317-03B7375E0453}">
      <dgm:prSet phldrT="[文字]" custT="1"/>
      <dgm:spPr/>
      <dgm:t>
        <a:bodyPr/>
        <a:lstStyle/>
        <a:p>
          <a:r>
            <a:rPr lang="en-US" altLang="zh-TW" sz="3600" dirty="0" smtClean="0"/>
            <a:t>3.</a:t>
          </a:r>
          <a:r>
            <a:rPr lang="zh-TW" altLang="en-US" sz="3600" dirty="0" smtClean="0"/>
            <a:t>招生方式</a:t>
          </a:r>
          <a:endParaRPr lang="zh-TW" altLang="en-US" sz="3600" dirty="0"/>
        </a:p>
      </dgm:t>
    </dgm:pt>
    <dgm:pt modelId="{A1456FDD-674A-4B7A-B33A-A30F17A122F4}" type="parTrans" cxnId="{D4E8C7AF-DD6C-4920-89BA-BB44C41538DF}">
      <dgm:prSet/>
      <dgm:spPr/>
      <dgm:t>
        <a:bodyPr/>
        <a:lstStyle/>
        <a:p>
          <a:endParaRPr lang="zh-TW" altLang="en-US" sz="3600"/>
        </a:p>
      </dgm:t>
    </dgm:pt>
    <dgm:pt modelId="{C97CCDF0-7225-41D6-AA3E-3BD64D0BA679}" type="sibTrans" cxnId="{D4E8C7AF-DD6C-4920-89BA-BB44C41538DF}">
      <dgm:prSet/>
      <dgm:spPr/>
      <dgm:t>
        <a:bodyPr/>
        <a:lstStyle/>
        <a:p>
          <a:endParaRPr lang="zh-TW" altLang="en-US" sz="3600"/>
        </a:p>
      </dgm:t>
    </dgm:pt>
    <dgm:pt modelId="{D7EC1EB1-8B75-4C9E-A3EE-31BF24D73AF6}">
      <dgm:prSet phldrT="[文字]" custT="1"/>
      <dgm:spPr/>
      <dgm:t>
        <a:bodyPr/>
        <a:lstStyle/>
        <a:p>
          <a:r>
            <a:rPr lang="en-US" altLang="zh-TW" sz="3600" dirty="0" smtClean="0"/>
            <a:t>5.</a:t>
          </a:r>
          <a:r>
            <a:rPr lang="zh-TW" altLang="en-US" sz="3600" dirty="0" smtClean="0"/>
            <a:t>缺額流用</a:t>
          </a:r>
          <a:endParaRPr lang="zh-TW" altLang="en-US" sz="3600" dirty="0"/>
        </a:p>
      </dgm:t>
    </dgm:pt>
    <dgm:pt modelId="{8427A9E8-53AB-4468-8F3F-B05575144593}" type="parTrans" cxnId="{4C98C95F-D9C8-4D09-8CEE-6C4440E5B094}">
      <dgm:prSet/>
      <dgm:spPr/>
      <dgm:t>
        <a:bodyPr/>
        <a:lstStyle/>
        <a:p>
          <a:endParaRPr lang="zh-TW" altLang="en-US" sz="3600"/>
        </a:p>
      </dgm:t>
    </dgm:pt>
    <dgm:pt modelId="{659621CB-00B4-4AB0-9F6C-D5A8AC90A712}" type="sibTrans" cxnId="{4C98C95F-D9C8-4D09-8CEE-6C4440E5B094}">
      <dgm:prSet/>
      <dgm:spPr/>
      <dgm:t>
        <a:bodyPr/>
        <a:lstStyle/>
        <a:p>
          <a:endParaRPr lang="zh-TW" altLang="en-US" sz="3600"/>
        </a:p>
      </dgm:t>
    </dgm:pt>
    <dgm:pt modelId="{E16C544C-A85B-4CDD-AADE-BE9184EB6BA9}">
      <dgm:prSet phldrT="[文字]" custT="1"/>
      <dgm:spPr/>
      <dgm:t>
        <a:bodyPr/>
        <a:lstStyle/>
        <a:p>
          <a:r>
            <a:rPr lang="en-US" altLang="zh-TW" sz="3600" dirty="0" smtClean="0"/>
            <a:t>6.</a:t>
          </a:r>
          <a:r>
            <a:rPr lang="zh-TW" altLang="en-US" sz="3600" dirty="0" smtClean="0"/>
            <a:t>招生期程</a:t>
          </a:r>
          <a:endParaRPr lang="zh-TW" altLang="en-US" sz="3600" dirty="0"/>
        </a:p>
      </dgm:t>
    </dgm:pt>
    <dgm:pt modelId="{8C0B340E-179C-4CA2-8769-4C4374A86935}" type="parTrans" cxnId="{9669D66B-EFCB-43AC-96C0-28B742DE95B0}">
      <dgm:prSet/>
      <dgm:spPr/>
      <dgm:t>
        <a:bodyPr/>
        <a:lstStyle/>
        <a:p>
          <a:endParaRPr lang="zh-TW" altLang="en-US" sz="3600"/>
        </a:p>
      </dgm:t>
    </dgm:pt>
    <dgm:pt modelId="{63952638-FC4D-418E-B232-EADFCED71E24}" type="sibTrans" cxnId="{9669D66B-EFCB-43AC-96C0-28B742DE95B0}">
      <dgm:prSet/>
      <dgm:spPr/>
      <dgm:t>
        <a:bodyPr/>
        <a:lstStyle/>
        <a:p>
          <a:endParaRPr lang="zh-TW" altLang="en-US" sz="3600"/>
        </a:p>
      </dgm:t>
    </dgm:pt>
    <dgm:pt modelId="{CD5A6758-C166-497E-A4AE-3083F7323B8A}">
      <dgm:prSet phldrT="[文字]" custT="1"/>
      <dgm:spPr/>
      <dgm:t>
        <a:bodyPr/>
        <a:lstStyle/>
        <a:p>
          <a:r>
            <a:rPr lang="en-US" altLang="zh-TW" sz="3600" dirty="0" smtClean="0"/>
            <a:t>4.</a:t>
          </a:r>
          <a:r>
            <a:rPr lang="zh-TW" altLang="en-US" sz="3600" dirty="0" smtClean="0"/>
            <a:t>作業流程</a:t>
          </a:r>
          <a:endParaRPr lang="zh-TW" altLang="en-US" sz="3600" dirty="0"/>
        </a:p>
      </dgm:t>
    </dgm:pt>
    <dgm:pt modelId="{FF2967FB-6022-4C7C-9569-A54906138333}" type="parTrans" cxnId="{CF256860-A235-4D0A-9EBC-025B803BC04D}">
      <dgm:prSet/>
      <dgm:spPr/>
    </dgm:pt>
    <dgm:pt modelId="{341BDD7F-0093-4401-A2A1-D3BE095C1A9C}" type="sibTrans" cxnId="{CF256860-A235-4D0A-9EBC-025B803BC04D}">
      <dgm:prSet/>
      <dgm:spPr/>
    </dgm:pt>
    <dgm:pt modelId="{DEEC613C-6A0C-48BD-9F46-7C9B4B40799F}" type="pres">
      <dgm:prSet presAssocID="{5590DB2A-E1CC-490F-8F15-14E833CAC664}" presName="vert0" presStyleCnt="0">
        <dgm:presLayoutVars>
          <dgm:dir/>
          <dgm:animOne val="branch"/>
          <dgm:animLvl val="lvl"/>
        </dgm:presLayoutVars>
      </dgm:prSet>
      <dgm:spPr/>
    </dgm:pt>
    <dgm:pt modelId="{9F33D862-B67F-4E36-8ECD-934781E009B3}" type="pres">
      <dgm:prSet presAssocID="{0BC9425A-F636-4F89-9FFD-AC6C5962E1C7}" presName="thickLine" presStyleLbl="alignNode1" presStyleIdx="0" presStyleCnt="6"/>
      <dgm:spPr/>
    </dgm:pt>
    <dgm:pt modelId="{F7FAAE18-0425-44FD-8C42-F5629E3D443F}" type="pres">
      <dgm:prSet presAssocID="{0BC9425A-F636-4F89-9FFD-AC6C5962E1C7}" presName="horz1" presStyleCnt="0"/>
      <dgm:spPr/>
    </dgm:pt>
    <dgm:pt modelId="{33E24A75-F09A-4019-90B1-DD39831294CB}" type="pres">
      <dgm:prSet presAssocID="{0BC9425A-F636-4F89-9FFD-AC6C5962E1C7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708545F5-FE42-44EF-AAD5-68DB3AD1E78C}" type="pres">
      <dgm:prSet presAssocID="{0BC9425A-F636-4F89-9FFD-AC6C5962E1C7}" presName="vert1" presStyleCnt="0"/>
      <dgm:spPr/>
    </dgm:pt>
    <dgm:pt modelId="{B9AA2C35-BAF9-4BBF-B6F2-DBE14F86D133}" type="pres">
      <dgm:prSet presAssocID="{BE8AA4F5-1E5F-4563-99C3-17334D30337A}" presName="thickLine" presStyleLbl="alignNode1" presStyleIdx="1" presStyleCnt="6"/>
      <dgm:spPr/>
    </dgm:pt>
    <dgm:pt modelId="{105725D1-67D8-468E-B942-4BB6E33628E3}" type="pres">
      <dgm:prSet presAssocID="{BE8AA4F5-1E5F-4563-99C3-17334D30337A}" presName="horz1" presStyleCnt="0"/>
      <dgm:spPr/>
    </dgm:pt>
    <dgm:pt modelId="{DE471B00-B4D8-436C-985E-DA47FA5F13C4}" type="pres">
      <dgm:prSet presAssocID="{BE8AA4F5-1E5F-4563-99C3-17334D30337A}" presName="tx1" presStyleLbl="revTx" presStyleIdx="1" presStyleCnt="6"/>
      <dgm:spPr/>
      <dgm:t>
        <a:bodyPr/>
        <a:lstStyle/>
        <a:p>
          <a:endParaRPr lang="zh-TW" altLang="en-US"/>
        </a:p>
      </dgm:t>
    </dgm:pt>
    <dgm:pt modelId="{407115BD-9FF2-4BC4-B8EA-81937C71249C}" type="pres">
      <dgm:prSet presAssocID="{BE8AA4F5-1E5F-4563-99C3-17334D30337A}" presName="vert1" presStyleCnt="0"/>
      <dgm:spPr/>
    </dgm:pt>
    <dgm:pt modelId="{07015C2B-0013-4394-BED3-67AB98748F5A}" type="pres">
      <dgm:prSet presAssocID="{3734DCD0-802A-4BD8-9317-03B7375E0453}" presName="thickLine" presStyleLbl="alignNode1" presStyleIdx="2" presStyleCnt="6"/>
      <dgm:spPr/>
    </dgm:pt>
    <dgm:pt modelId="{0244B324-89FA-454E-99F5-67B05412623F}" type="pres">
      <dgm:prSet presAssocID="{3734DCD0-802A-4BD8-9317-03B7375E0453}" presName="horz1" presStyleCnt="0"/>
      <dgm:spPr/>
    </dgm:pt>
    <dgm:pt modelId="{976A159C-C9B7-455D-B235-4F9E233C8DD0}" type="pres">
      <dgm:prSet presAssocID="{3734DCD0-802A-4BD8-9317-03B7375E0453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E196B5C5-A2D7-4F39-8205-D695C1F11B42}" type="pres">
      <dgm:prSet presAssocID="{3734DCD0-802A-4BD8-9317-03B7375E0453}" presName="vert1" presStyleCnt="0"/>
      <dgm:spPr/>
    </dgm:pt>
    <dgm:pt modelId="{607F6EF2-C845-4063-BD98-92B4CB134C56}" type="pres">
      <dgm:prSet presAssocID="{CD5A6758-C166-497E-A4AE-3083F7323B8A}" presName="thickLine" presStyleLbl="alignNode1" presStyleIdx="3" presStyleCnt="6"/>
      <dgm:spPr/>
    </dgm:pt>
    <dgm:pt modelId="{71D19DA6-F1B3-4FC9-BF3D-E7909D6481A2}" type="pres">
      <dgm:prSet presAssocID="{CD5A6758-C166-497E-A4AE-3083F7323B8A}" presName="horz1" presStyleCnt="0"/>
      <dgm:spPr/>
    </dgm:pt>
    <dgm:pt modelId="{7CBE67BA-892E-4BA8-A6AA-155C53DC9516}" type="pres">
      <dgm:prSet presAssocID="{CD5A6758-C166-497E-A4AE-3083F7323B8A}" presName="tx1" presStyleLbl="revTx" presStyleIdx="3" presStyleCnt="6"/>
      <dgm:spPr/>
      <dgm:t>
        <a:bodyPr/>
        <a:lstStyle/>
        <a:p>
          <a:endParaRPr lang="zh-TW" altLang="en-US"/>
        </a:p>
      </dgm:t>
    </dgm:pt>
    <dgm:pt modelId="{3CD117C2-49AD-4C27-A4AB-F19ED3EF41A4}" type="pres">
      <dgm:prSet presAssocID="{CD5A6758-C166-497E-A4AE-3083F7323B8A}" presName="vert1" presStyleCnt="0"/>
      <dgm:spPr/>
    </dgm:pt>
    <dgm:pt modelId="{63896772-0221-40A2-BF22-95C0331CEF80}" type="pres">
      <dgm:prSet presAssocID="{D7EC1EB1-8B75-4C9E-A3EE-31BF24D73AF6}" presName="thickLine" presStyleLbl="alignNode1" presStyleIdx="4" presStyleCnt="6"/>
      <dgm:spPr/>
    </dgm:pt>
    <dgm:pt modelId="{760CE96B-C131-443D-AD22-532D20D4E3C0}" type="pres">
      <dgm:prSet presAssocID="{D7EC1EB1-8B75-4C9E-A3EE-31BF24D73AF6}" presName="horz1" presStyleCnt="0"/>
      <dgm:spPr/>
    </dgm:pt>
    <dgm:pt modelId="{89C4C85E-F0A3-445F-A275-F4E27EFDB4AC}" type="pres">
      <dgm:prSet presAssocID="{D7EC1EB1-8B75-4C9E-A3EE-31BF24D73AF6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9087F3B7-B309-4267-A85D-BF55918AE27D}" type="pres">
      <dgm:prSet presAssocID="{D7EC1EB1-8B75-4C9E-A3EE-31BF24D73AF6}" presName="vert1" presStyleCnt="0"/>
      <dgm:spPr/>
    </dgm:pt>
    <dgm:pt modelId="{F51FB6FE-B738-4674-9A40-4480E9348FEF}" type="pres">
      <dgm:prSet presAssocID="{E16C544C-A85B-4CDD-AADE-BE9184EB6BA9}" presName="thickLine" presStyleLbl="alignNode1" presStyleIdx="5" presStyleCnt="6"/>
      <dgm:spPr/>
    </dgm:pt>
    <dgm:pt modelId="{AEF9CE06-383F-4E39-A37F-70DEB151372B}" type="pres">
      <dgm:prSet presAssocID="{E16C544C-A85B-4CDD-AADE-BE9184EB6BA9}" presName="horz1" presStyleCnt="0"/>
      <dgm:spPr/>
    </dgm:pt>
    <dgm:pt modelId="{35514C2C-D177-423B-929F-72A3309345CA}" type="pres">
      <dgm:prSet presAssocID="{E16C544C-A85B-4CDD-AADE-BE9184EB6BA9}" presName="tx1" presStyleLbl="revTx" presStyleIdx="5" presStyleCnt="6"/>
      <dgm:spPr/>
      <dgm:t>
        <a:bodyPr/>
        <a:lstStyle/>
        <a:p>
          <a:endParaRPr lang="zh-TW" altLang="en-US"/>
        </a:p>
      </dgm:t>
    </dgm:pt>
    <dgm:pt modelId="{F1DB348C-1A37-40CC-9776-98CE094DF73B}" type="pres">
      <dgm:prSet presAssocID="{E16C544C-A85B-4CDD-AADE-BE9184EB6BA9}" presName="vert1" presStyleCnt="0"/>
      <dgm:spPr/>
    </dgm:pt>
  </dgm:ptLst>
  <dgm:cxnLst>
    <dgm:cxn modelId="{B39C3537-72D6-42DD-AA8D-227AB6090A45}" srcId="{5590DB2A-E1CC-490F-8F15-14E833CAC664}" destId="{0BC9425A-F636-4F89-9FFD-AC6C5962E1C7}" srcOrd="0" destOrd="0" parTransId="{3F51540A-6EDD-4087-8A47-42B3B8FD0B81}" sibTransId="{3A8D00E3-862C-47BB-8A88-8E098FD32054}"/>
    <dgm:cxn modelId="{16BE4451-B59D-4819-BC37-B936D7D3A14C}" type="presOf" srcId="{5590DB2A-E1CC-490F-8F15-14E833CAC664}" destId="{DEEC613C-6A0C-48BD-9F46-7C9B4B40799F}" srcOrd="0" destOrd="0" presId="urn:microsoft.com/office/officeart/2008/layout/LinedList"/>
    <dgm:cxn modelId="{CF256860-A235-4D0A-9EBC-025B803BC04D}" srcId="{5590DB2A-E1CC-490F-8F15-14E833CAC664}" destId="{CD5A6758-C166-497E-A4AE-3083F7323B8A}" srcOrd="3" destOrd="0" parTransId="{FF2967FB-6022-4C7C-9569-A54906138333}" sibTransId="{341BDD7F-0093-4401-A2A1-D3BE095C1A9C}"/>
    <dgm:cxn modelId="{9669D66B-EFCB-43AC-96C0-28B742DE95B0}" srcId="{5590DB2A-E1CC-490F-8F15-14E833CAC664}" destId="{E16C544C-A85B-4CDD-AADE-BE9184EB6BA9}" srcOrd="5" destOrd="0" parTransId="{8C0B340E-179C-4CA2-8769-4C4374A86935}" sibTransId="{63952638-FC4D-418E-B232-EADFCED71E24}"/>
    <dgm:cxn modelId="{C2B6A4E4-9A5C-4F29-9125-993A9C7A1A77}" srcId="{5590DB2A-E1CC-490F-8F15-14E833CAC664}" destId="{BE8AA4F5-1E5F-4563-99C3-17334D30337A}" srcOrd="1" destOrd="0" parTransId="{0089C365-7CDE-4237-8FFD-DD6FC717B44C}" sibTransId="{78A4DB0E-C9A2-40BF-A0CE-F492F77524A9}"/>
    <dgm:cxn modelId="{F7F5FFEF-C8DF-429D-8CA1-F85941856230}" type="presOf" srcId="{BE8AA4F5-1E5F-4563-99C3-17334D30337A}" destId="{DE471B00-B4D8-436C-985E-DA47FA5F13C4}" srcOrd="0" destOrd="0" presId="urn:microsoft.com/office/officeart/2008/layout/LinedList"/>
    <dgm:cxn modelId="{3163897B-8171-4C0D-90A0-D6BC5AFC7EC1}" type="presOf" srcId="{3734DCD0-802A-4BD8-9317-03B7375E0453}" destId="{976A159C-C9B7-455D-B235-4F9E233C8DD0}" srcOrd="0" destOrd="0" presId="urn:microsoft.com/office/officeart/2008/layout/LinedList"/>
    <dgm:cxn modelId="{7670F1BB-CAD3-4396-8400-7C5BDE303B82}" type="presOf" srcId="{E16C544C-A85B-4CDD-AADE-BE9184EB6BA9}" destId="{35514C2C-D177-423B-929F-72A3309345CA}" srcOrd="0" destOrd="0" presId="urn:microsoft.com/office/officeart/2008/layout/LinedList"/>
    <dgm:cxn modelId="{46B12E13-650D-47B0-8E8E-90286399484E}" type="presOf" srcId="{CD5A6758-C166-497E-A4AE-3083F7323B8A}" destId="{7CBE67BA-892E-4BA8-A6AA-155C53DC9516}" srcOrd="0" destOrd="0" presId="urn:microsoft.com/office/officeart/2008/layout/LinedList"/>
    <dgm:cxn modelId="{4C98C95F-D9C8-4D09-8CEE-6C4440E5B094}" srcId="{5590DB2A-E1CC-490F-8F15-14E833CAC664}" destId="{D7EC1EB1-8B75-4C9E-A3EE-31BF24D73AF6}" srcOrd="4" destOrd="0" parTransId="{8427A9E8-53AB-4468-8F3F-B05575144593}" sibTransId="{659621CB-00B4-4AB0-9F6C-D5A8AC90A712}"/>
    <dgm:cxn modelId="{875B7352-511A-4E61-8B24-6BA69955DDC7}" type="presOf" srcId="{D7EC1EB1-8B75-4C9E-A3EE-31BF24D73AF6}" destId="{89C4C85E-F0A3-445F-A275-F4E27EFDB4AC}" srcOrd="0" destOrd="0" presId="urn:microsoft.com/office/officeart/2008/layout/LinedList"/>
    <dgm:cxn modelId="{1065D86E-ACBA-438C-9968-26820A8CD7F1}" type="presOf" srcId="{0BC9425A-F636-4F89-9FFD-AC6C5962E1C7}" destId="{33E24A75-F09A-4019-90B1-DD39831294CB}" srcOrd="0" destOrd="0" presId="urn:microsoft.com/office/officeart/2008/layout/LinedList"/>
    <dgm:cxn modelId="{D4E8C7AF-DD6C-4920-89BA-BB44C41538DF}" srcId="{5590DB2A-E1CC-490F-8F15-14E833CAC664}" destId="{3734DCD0-802A-4BD8-9317-03B7375E0453}" srcOrd="2" destOrd="0" parTransId="{A1456FDD-674A-4B7A-B33A-A30F17A122F4}" sibTransId="{C97CCDF0-7225-41D6-AA3E-3BD64D0BA679}"/>
    <dgm:cxn modelId="{AEAB9507-2951-45BD-A778-96FA026E4FD4}" type="presParOf" srcId="{DEEC613C-6A0C-48BD-9F46-7C9B4B40799F}" destId="{9F33D862-B67F-4E36-8ECD-934781E009B3}" srcOrd="0" destOrd="0" presId="urn:microsoft.com/office/officeart/2008/layout/LinedList"/>
    <dgm:cxn modelId="{FB96F948-420F-4929-AC16-24856208FBFC}" type="presParOf" srcId="{DEEC613C-6A0C-48BD-9F46-7C9B4B40799F}" destId="{F7FAAE18-0425-44FD-8C42-F5629E3D443F}" srcOrd="1" destOrd="0" presId="urn:microsoft.com/office/officeart/2008/layout/LinedList"/>
    <dgm:cxn modelId="{70621E6D-5FDD-415E-A1BC-9CA575AA10E1}" type="presParOf" srcId="{F7FAAE18-0425-44FD-8C42-F5629E3D443F}" destId="{33E24A75-F09A-4019-90B1-DD39831294CB}" srcOrd="0" destOrd="0" presId="urn:microsoft.com/office/officeart/2008/layout/LinedList"/>
    <dgm:cxn modelId="{8036A354-AEBE-4CA5-A51B-72197A2BB0E7}" type="presParOf" srcId="{F7FAAE18-0425-44FD-8C42-F5629E3D443F}" destId="{708545F5-FE42-44EF-AAD5-68DB3AD1E78C}" srcOrd="1" destOrd="0" presId="urn:microsoft.com/office/officeart/2008/layout/LinedList"/>
    <dgm:cxn modelId="{9C045DC7-C29A-4788-8362-3320DD8E8C2E}" type="presParOf" srcId="{DEEC613C-6A0C-48BD-9F46-7C9B4B40799F}" destId="{B9AA2C35-BAF9-4BBF-B6F2-DBE14F86D133}" srcOrd="2" destOrd="0" presId="urn:microsoft.com/office/officeart/2008/layout/LinedList"/>
    <dgm:cxn modelId="{AB9B176E-D42E-44D5-9023-C7FEB2F88674}" type="presParOf" srcId="{DEEC613C-6A0C-48BD-9F46-7C9B4B40799F}" destId="{105725D1-67D8-468E-B942-4BB6E33628E3}" srcOrd="3" destOrd="0" presId="urn:microsoft.com/office/officeart/2008/layout/LinedList"/>
    <dgm:cxn modelId="{912CFCFE-C2AF-4A0E-9153-BA2A14FFC12D}" type="presParOf" srcId="{105725D1-67D8-468E-B942-4BB6E33628E3}" destId="{DE471B00-B4D8-436C-985E-DA47FA5F13C4}" srcOrd="0" destOrd="0" presId="urn:microsoft.com/office/officeart/2008/layout/LinedList"/>
    <dgm:cxn modelId="{182CC3B0-DED3-42C7-9DA2-623131787007}" type="presParOf" srcId="{105725D1-67D8-468E-B942-4BB6E33628E3}" destId="{407115BD-9FF2-4BC4-B8EA-81937C71249C}" srcOrd="1" destOrd="0" presId="urn:microsoft.com/office/officeart/2008/layout/LinedList"/>
    <dgm:cxn modelId="{07525534-2DF0-47D3-8E09-F3375FE151B6}" type="presParOf" srcId="{DEEC613C-6A0C-48BD-9F46-7C9B4B40799F}" destId="{07015C2B-0013-4394-BED3-67AB98748F5A}" srcOrd="4" destOrd="0" presId="urn:microsoft.com/office/officeart/2008/layout/LinedList"/>
    <dgm:cxn modelId="{92D0BAB8-53C5-495D-B25A-1182A6C68F30}" type="presParOf" srcId="{DEEC613C-6A0C-48BD-9F46-7C9B4B40799F}" destId="{0244B324-89FA-454E-99F5-67B05412623F}" srcOrd="5" destOrd="0" presId="urn:microsoft.com/office/officeart/2008/layout/LinedList"/>
    <dgm:cxn modelId="{0C48D3FC-4CE8-48D2-A738-FEEA1F34EA71}" type="presParOf" srcId="{0244B324-89FA-454E-99F5-67B05412623F}" destId="{976A159C-C9B7-455D-B235-4F9E233C8DD0}" srcOrd="0" destOrd="0" presId="urn:microsoft.com/office/officeart/2008/layout/LinedList"/>
    <dgm:cxn modelId="{5BCF5563-1EF6-4BEF-8915-C19F2547F786}" type="presParOf" srcId="{0244B324-89FA-454E-99F5-67B05412623F}" destId="{E196B5C5-A2D7-4F39-8205-D695C1F11B42}" srcOrd="1" destOrd="0" presId="urn:microsoft.com/office/officeart/2008/layout/LinedList"/>
    <dgm:cxn modelId="{57940A50-2DB7-4BC4-8EA7-C4183F0967AD}" type="presParOf" srcId="{DEEC613C-6A0C-48BD-9F46-7C9B4B40799F}" destId="{607F6EF2-C845-4063-BD98-92B4CB134C56}" srcOrd="6" destOrd="0" presId="urn:microsoft.com/office/officeart/2008/layout/LinedList"/>
    <dgm:cxn modelId="{BEC8FFBA-EBE9-43A8-9C0A-D7FF3D90DC7B}" type="presParOf" srcId="{DEEC613C-6A0C-48BD-9F46-7C9B4B40799F}" destId="{71D19DA6-F1B3-4FC9-BF3D-E7909D6481A2}" srcOrd="7" destOrd="0" presId="urn:microsoft.com/office/officeart/2008/layout/LinedList"/>
    <dgm:cxn modelId="{77468827-5C9E-4B0B-96F0-FF1E70881F63}" type="presParOf" srcId="{71D19DA6-F1B3-4FC9-BF3D-E7909D6481A2}" destId="{7CBE67BA-892E-4BA8-A6AA-155C53DC9516}" srcOrd="0" destOrd="0" presId="urn:microsoft.com/office/officeart/2008/layout/LinedList"/>
    <dgm:cxn modelId="{1752D817-188D-4620-8C49-7F22B444A722}" type="presParOf" srcId="{71D19DA6-F1B3-4FC9-BF3D-E7909D6481A2}" destId="{3CD117C2-49AD-4C27-A4AB-F19ED3EF41A4}" srcOrd="1" destOrd="0" presId="urn:microsoft.com/office/officeart/2008/layout/LinedList"/>
    <dgm:cxn modelId="{B80C768A-2DF3-4A27-94D0-A50787A0CAA2}" type="presParOf" srcId="{DEEC613C-6A0C-48BD-9F46-7C9B4B40799F}" destId="{63896772-0221-40A2-BF22-95C0331CEF80}" srcOrd="8" destOrd="0" presId="urn:microsoft.com/office/officeart/2008/layout/LinedList"/>
    <dgm:cxn modelId="{91D52756-3BD1-47E8-8269-BA960EBC0323}" type="presParOf" srcId="{DEEC613C-6A0C-48BD-9F46-7C9B4B40799F}" destId="{760CE96B-C131-443D-AD22-532D20D4E3C0}" srcOrd="9" destOrd="0" presId="urn:microsoft.com/office/officeart/2008/layout/LinedList"/>
    <dgm:cxn modelId="{28A9B180-87B0-46C6-9398-A1E00048FA87}" type="presParOf" srcId="{760CE96B-C131-443D-AD22-532D20D4E3C0}" destId="{89C4C85E-F0A3-445F-A275-F4E27EFDB4AC}" srcOrd="0" destOrd="0" presId="urn:microsoft.com/office/officeart/2008/layout/LinedList"/>
    <dgm:cxn modelId="{BDB364F9-AB8E-47C3-BC88-BE8B3DA886A1}" type="presParOf" srcId="{760CE96B-C131-443D-AD22-532D20D4E3C0}" destId="{9087F3B7-B309-4267-A85D-BF55918AE27D}" srcOrd="1" destOrd="0" presId="urn:microsoft.com/office/officeart/2008/layout/LinedList"/>
    <dgm:cxn modelId="{F009376B-1C0A-47C2-8434-4F132FAE25BE}" type="presParOf" srcId="{DEEC613C-6A0C-48BD-9F46-7C9B4B40799F}" destId="{F51FB6FE-B738-4674-9A40-4480E9348FEF}" srcOrd="10" destOrd="0" presId="urn:microsoft.com/office/officeart/2008/layout/LinedList"/>
    <dgm:cxn modelId="{E450DFE0-CD55-4B64-9EA8-FDFF9DBB5ACE}" type="presParOf" srcId="{DEEC613C-6A0C-48BD-9F46-7C9B4B40799F}" destId="{AEF9CE06-383F-4E39-A37F-70DEB151372B}" srcOrd="11" destOrd="0" presId="urn:microsoft.com/office/officeart/2008/layout/LinedList"/>
    <dgm:cxn modelId="{E4ABB645-62F5-443D-A207-09B29B21D0E0}" type="presParOf" srcId="{AEF9CE06-383F-4E39-A37F-70DEB151372B}" destId="{35514C2C-D177-423B-929F-72A3309345CA}" srcOrd="0" destOrd="0" presId="urn:microsoft.com/office/officeart/2008/layout/LinedList"/>
    <dgm:cxn modelId="{4E48A2FE-00F4-458A-A4F3-43A7972BFA9C}" type="presParOf" srcId="{AEF9CE06-383F-4E39-A37F-70DEB151372B}" destId="{F1DB348C-1A37-40CC-9776-98CE094DF7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50709-BAB0-44B1-96A3-DC6A3C153352}">
      <dsp:nvSpPr>
        <dsp:cNvPr id="0" name=""/>
        <dsp:cNvSpPr/>
      </dsp:nvSpPr>
      <dsp:spPr>
        <a:xfrm>
          <a:off x="0" y="642"/>
          <a:ext cx="8641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8D3F9-7707-4728-9FE1-240B50E84308}">
      <dsp:nvSpPr>
        <dsp:cNvPr id="0" name=""/>
        <dsp:cNvSpPr/>
      </dsp:nvSpPr>
      <dsp:spPr>
        <a:xfrm>
          <a:off x="0" y="642"/>
          <a:ext cx="8641976" cy="1052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壹、政策願景、目標</a:t>
          </a:r>
          <a:endParaRPr lang="zh-TW" altLang="en-US" sz="3600" kern="1200" dirty="0"/>
        </a:p>
      </dsp:txBody>
      <dsp:txXfrm>
        <a:off x="0" y="642"/>
        <a:ext cx="8641976" cy="1052652"/>
      </dsp:txXfrm>
    </dsp:sp>
    <dsp:sp modelId="{3A86837F-9728-48E8-83B9-F6A0491834EE}">
      <dsp:nvSpPr>
        <dsp:cNvPr id="0" name=""/>
        <dsp:cNvSpPr/>
      </dsp:nvSpPr>
      <dsp:spPr>
        <a:xfrm>
          <a:off x="0" y="1053295"/>
          <a:ext cx="8641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78874-23A2-4330-8AE5-3C0612F310F1}">
      <dsp:nvSpPr>
        <dsp:cNvPr id="0" name=""/>
        <dsp:cNvSpPr/>
      </dsp:nvSpPr>
      <dsp:spPr>
        <a:xfrm>
          <a:off x="0" y="1053295"/>
          <a:ext cx="8641976" cy="1052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貳、推動策略</a:t>
          </a:r>
          <a:endParaRPr lang="zh-TW" altLang="en-US" sz="3600" kern="1200" dirty="0"/>
        </a:p>
      </dsp:txBody>
      <dsp:txXfrm>
        <a:off x="0" y="1053295"/>
        <a:ext cx="8641976" cy="1052652"/>
      </dsp:txXfrm>
    </dsp:sp>
    <dsp:sp modelId="{BAE633A9-CA55-4D87-B0D4-23C9C795D6D4}">
      <dsp:nvSpPr>
        <dsp:cNvPr id="0" name=""/>
        <dsp:cNvSpPr/>
      </dsp:nvSpPr>
      <dsp:spPr>
        <a:xfrm>
          <a:off x="0" y="2105947"/>
          <a:ext cx="8641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726B9-ED9D-48E3-A38C-7A38822740F8}">
      <dsp:nvSpPr>
        <dsp:cNvPr id="0" name=""/>
        <dsp:cNvSpPr/>
      </dsp:nvSpPr>
      <dsp:spPr>
        <a:xfrm>
          <a:off x="0" y="2105947"/>
          <a:ext cx="8641976" cy="1052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參、</a:t>
          </a:r>
          <a:r>
            <a:rPr lang="en-US" altLang="zh-TW" sz="3600" kern="1200" dirty="0" smtClean="0"/>
            <a:t>107</a:t>
          </a:r>
          <a:r>
            <a:rPr lang="zh-TW" altLang="en-US" sz="3600" kern="1200" dirty="0" smtClean="0"/>
            <a:t>、</a:t>
          </a:r>
          <a:r>
            <a:rPr lang="en-US" altLang="zh-TW" sz="3600" kern="1200" dirty="0" smtClean="0"/>
            <a:t>108</a:t>
          </a:r>
          <a:r>
            <a:rPr lang="zh-TW" altLang="en-US" sz="3600" kern="1200" dirty="0" smtClean="0"/>
            <a:t>、</a:t>
          </a:r>
          <a:r>
            <a:rPr lang="en-US" altLang="zh-TW" sz="3600" kern="1200" dirty="0" smtClean="0"/>
            <a:t>109</a:t>
          </a:r>
          <a:r>
            <a:rPr lang="zh-TW" altLang="en-US" sz="3600" kern="1200" dirty="0" smtClean="0"/>
            <a:t>學年度實施情形說明</a:t>
          </a:r>
          <a:endParaRPr lang="zh-TW" altLang="en-US" sz="3600" kern="1200" dirty="0"/>
        </a:p>
      </dsp:txBody>
      <dsp:txXfrm>
        <a:off x="0" y="2105947"/>
        <a:ext cx="8641976" cy="1052652"/>
      </dsp:txXfrm>
    </dsp:sp>
    <dsp:sp modelId="{59FB7D99-0406-48FD-BF53-75C2B02ED16B}">
      <dsp:nvSpPr>
        <dsp:cNvPr id="0" name=""/>
        <dsp:cNvSpPr/>
      </dsp:nvSpPr>
      <dsp:spPr>
        <a:xfrm>
          <a:off x="0" y="3158600"/>
          <a:ext cx="8641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4F318-985C-431C-93C9-7D436B31AEA6}">
      <dsp:nvSpPr>
        <dsp:cNvPr id="0" name=""/>
        <dsp:cNvSpPr/>
      </dsp:nvSpPr>
      <dsp:spPr>
        <a:xfrm>
          <a:off x="0" y="3158600"/>
          <a:ext cx="8641976" cy="1052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肆、</a:t>
          </a:r>
          <a:r>
            <a:rPr lang="en-US" altLang="zh-TW" sz="3600" kern="1200" dirty="0" smtClean="0"/>
            <a:t>110</a:t>
          </a:r>
          <a:r>
            <a:rPr lang="zh-TW" altLang="en-US" sz="3600" kern="1200" dirty="0" smtClean="0"/>
            <a:t>學年度具體作法說明</a:t>
          </a:r>
          <a:endParaRPr lang="zh-TW" altLang="en-US" sz="3600" kern="1200" dirty="0"/>
        </a:p>
      </dsp:txBody>
      <dsp:txXfrm>
        <a:off x="0" y="3158600"/>
        <a:ext cx="8641976" cy="1052652"/>
      </dsp:txXfrm>
    </dsp:sp>
    <dsp:sp modelId="{5F418934-143C-4F82-A2D8-CC2FED430BD4}">
      <dsp:nvSpPr>
        <dsp:cNvPr id="0" name=""/>
        <dsp:cNvSpPr/>
      </dsp:nvSpPr>
      <dsp:spPr>
        <a:xfrm>
          <a:off x="0" y="4211252"/>
          <a:ext cx="8641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D93B8-A42E-4321-BD94-04A562F05626}">
      <dsp:nvSpPr>
        <dsp:cNvPr id="0" name=""/>
        <dsp:cNvSpPr/>
      </dsp:nvSpPr>
      <dsp:spPr>
        <a:xfrm>
          <a:off x="0" y="4211252"/>
          <a:ext cx="8641976" cy="1052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伍、政策預期效益</a:t>
          </a:r>
          <a:endParaRPr lang="zh-TW" altLang="en-US" sz="3600" kern="1200" dirty="0"/>
        </a:p>
      </dsp:txBody>
      <dsp:txXfrm>
        <a:off x="0" y="4211252"/>
        <a:ext cx="8641976" cy="10526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E7BB1-BCDE-4C06-89EA-5822C9BA696B}">
      <dsp:nvSpPr>
        <dsp:cNvPr id="0" name=""/>
        <dsp:cNvSpPr/>
      </dsp:nvSpPr>
      <dsp:spPr>
        <a:xfrm>
          <a:off x="0" y="7811"/>
          <a:ext cx="8153146" cy="82368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單點辦理</a:t>
          </a:r>
          <a:endParaRPr lang="zh-TW" altLang="en-US" sz="2800" kern="1200" dirty="0"/>
        </a:p>
      </dsp:txBody>
      <dsp:txXfrm>
        <a:off x="40209" y="48020"/>
        <a:ext cx="8072728" cy="743262"/>
      </dsp:txXfrm>
    </dsp:sp>
    <dsp:sp modelId="{52BD6BAB-A418-4271-87C1-9196E7FCA812}">
      <dsp:nvSpPr>
        <dsp:cNvPr id="0" name=""/>
        <dsp:cNvSpPr/>
      </dsp:nvSpPr>
      <dsp:spPr>
        <a:xfrm>
          <a:off x="0" y="831491"/>
          <a:ext cx="8153146" cy="4462920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62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免試入學招生名額至少需達各校</a:t>
          </a:r>
          <a:r>
            <a:rPr kumimoji="1" lang="en-US" altLang="zh-TW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kumimoji="1" lang="zh-TW" alt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科</a:t>
          </a:r>
          <a:r>
            <a:rPr kumimoji="1" lang="zh-TW" altLang="en-US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核定招生名額之</a:t>
          </a:r>
          <a:r>
            <a:rPr kumimoji="1" lang="en-US" altLang="zh-TW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r>
            <a:rPr kumimoji="1" lang="zh-TW" altLang="en-US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以上為原則</a:t>
          </a:r>
          <a:r>
            <a:rPr kumimoji="1" lang="en-US" altLang="zh-TW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kumimoji="1" lang="zh-TW" alt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實際比率值可參考調查結果調高設定</a:t>
          </a:r>
          <a:r>
            <a:rPr kumimoji="1" lang="en-US" altLang="zh-TW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kumimoji="1" lang="zh-TW" alt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。</a:t>
          </a:r>
          <a:endParaRPr lang="zh-TW" altLang="en-US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已辦理直升者，應優先整合各入學管道</a:t>
          </a:r>
          <a:r>
            <a:rPr kumimoji="1" lang="zh-TW" alt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，</a:t>
          </a:r>
          <a:r>
            <a:rPr kumimoji="1" lang="en-US" altLang="zh-TW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kumimoji="1" lang="en-US" altLang="zh-TW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zh-TW" alt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如有困難者，則其提列學習區完全免試入學比率</a:t>
          </a:r>
          <a:r>
            <a:rPr kumimoji="1" lang="zh-TW" altLang="en-US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至少</a:t>
          </a:r>
          <a:r>
            <a:rPr kumimoji="1" lang="en-US" altLang="zh-TW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40%</a:t>
          </a:r>
          <a:r>
            <a:rPr kumimoji="1" lang="zh-TW" altLang="en-US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為原則</a:t>
          </a:r>
          <a:r>
            <a:rPr kumimoji="1" lang="zh-TW" alt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。</a:t>
          </a:r>
          <a:endParaRPr lang="zh-TW" altLang="en-US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特種生、身障生</a:t>
          </a:r>
          <a:r>
            <a:rPr kumimoji="1" lang="zh-TW" alt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外加名額分配，依各學校</a:t>
          </a:r>
          <a:r>
            <a:rPr kumimoji="1" lang="en-US" altLang="zh-TW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kumimoji="1" lang="en-US" altLang="zh-TW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zh-TW" alt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大免、完免各入學管道，分別占全部招生名額之比率進行分配，並採小數點以下無條件進位方式計算。</a:t>
          </a:r>
          <a:endParaRPr lang="zh-TW" altLang="en-US" sz="2800" kern="1200" dirty="0"/>
        </a:p>
      </dsp:txBody>
      <dsp:txXfrm>
        <a:off x="0" y="831491"/>
        <a:ext cx="8153146" cy="44629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44F54-BAED-4A44-A699-BDAD22836368}">
      <dsp:nvSpPr>
        <dsp:cNvPr id="0" name=""/>
        <dsp:cNvSpPr/>
      </dsp:nvSpPr>
      <dsp:spPr>
        <a:xfrm>
          <a:off x="0" y="624313"/>
          <a:ext cx="8153146" cy="82439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區域辦理</a:t>
          </a:r>
          <a:endParaRPr lang="zh-TW" altLang="en-US" sz="2800" kern="1200" dirty="0"/>
        </a:p>
      </dsp:txBody>
      <dsp:txXfrm>
        <a:off x="40244" y="664557"/>
        <a:ext cx="8072658" cy="743906"/>
      </dsp:txXfrm>
    </dsp:sp>
    <dsp:sp modelId="{7A65025E-AA89-4E25-80EA-17308B99960F}">
      <dsp:nvSpPr>
        <dsp:cNvPr id="0" name=""/>
        <dsp:cNvSpPr/>
      </dsp:nvSpPr>
      <dsp:spPr>
        <a:xfrm>
          <a:off x="0" y="1448708"/>
          <a:ext cx="8153146" cy="3229200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62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區域</a:t>
          </a:r>
          <a:r>
            <a:rPr lang="zh-TW" altLang="en-US" sz="28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辦理學校名額比率</a:t>
          </a:r>
          <a:r>
            <a:rPr lang="zh-TW" altLang="en-US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以</a:t>
          </a:r>
          <a:r>
            <a:rPr lang="en-US" altLang="zh-TW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30%~90%</a:t>
          </a:r>
          <a:r>
            <a:rPr lang="zh-TW" altLang="en-US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為原則</a:t>
          </a:r>
          <a:r>
            <a:rPr lang="zh-TW" altLang="en-US" sz="28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</a:t>
          </a:r>
          <a:r>
            <a:rPr lang="zh-TW" alt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先由</a:t>
          </a:r>
          <a:r>
            <a:rPr lang="zh-TW" altLang="en-US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各校自行提出</a:t>
          </a:r>
          <a:r>
            <a:rPr lang="zh-TW" altLang="en-US" sz="2800" u="sng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申請名額</a:t>
          </a:r>
          <a:r>
            <a:rPr lang="zh-TW" altLang="en-US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，再經</a:t>
          </a:r>
          <a:r>
            <a:rPr lang="zh-TW" altLang="en-US" sz="2800" u="sng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評估小組</a:t>
          </a:r>
          <a:r>
            <a:rPr lang="zh-TW" altLang="en-US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評估後報部</a:t>
          </a:r>
          <a:r>
            <a:rPr lang="zh-TW" altLang="en-US" sz="2800" u="sng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核定招生名額</a:t>
          </a:r>
          <a:r>
            <a:rPr lang="zh-TW" altLang="en-US" sz="2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。</a:t>
          </a:r>
          <a:endParaRPr lang="zh-TW" altLang="en-US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第一類：區域內如果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劃有學習區者，得提供</a:t>
          </a:r>
          <a:r>
            <a:rPr lang="en-US" altLang="zh-TW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以上為原則之名額</a:t>
          </a: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。</a:t>
          </a:r>
          <a:endParaRPr lang="zh-TW" alt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第二類：區域內如果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未劃學習區者，限定名額比率為</a:t>
          </a:r>
          <a:r>
            <a:rPr lang="en-US" altLang="zh-TW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30%~50%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，</a:t>
          </a: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且不得高於大免。</a:t>
          </a:r>
          <a:endParaRPr lang="zh-TW" alt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8708"/>
        <a:ext cx="8153146" cy="3229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6C6EC-ACBE-487B-AA15-FB2DF27EBF04}">
      <dsp:nvSpPr>
        <dsp:cNvPr id="0" name=""/>
        <dsp:cNvSpPr/>
      </dsp:nvSpPr>
      <dsp:spPr>
        <a:xfrm>
          <a:off x="0" y="384602"/>
          <a:ext cx="3456661" cy="3456661"/>
        </a:xfrm>
        <a:prstGeom prst="ellipse">
          <a:avLst/>
        </a:prstGeom>
        <a:solidFill>
          <a:schemeClr val="bg1"/>
        </a:solidFill>
        <a:ln w="381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非學習區</a:t>
          </a:r>
          <a:endParaRPr lang="en-US" altLang="zh-TW" sz="2400" b="1" kern="12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30%</a:t>
          </a:r>
          <a:r>
            <a:rPr lang="zh-TW" altLang="en-US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以下</a:t>
          </a:r>
          <a:endParaRPr lang="zh-TW" altLang="en-US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956" y="643852"/>
        <a:ext cx="1814747" cy="587632"/>
      </dsp:txXfrm>
    </dsp:sp>
    <dsp:sp modelId="{85E79DC8-F09E-499B-A1ED-AFC591960A9E}">
      <dsp:nvSpPr>
        <dsp:cNvPr id="0" name=""/>
        <dsp:cNvSpPr/>
      </dsp:nvSpPr>
      <dsp:spPr>
        <a:xfrm>
          <a:off x="584741" y="1425588"/>
          <a:ext cx="2290029" cy="2290029"/>
        </a:xfrm>
        <a:prstGeom prst="ellipse">
          <a:avLst/>
        </a:prstGeom>
        <a:solidFill>
          <a:schemeClr val="accent1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Right"/>
          <a:lightRig rig="flat" dir="t"/>
        </a:scene3d>
        <a:sp3d>
          <a:bevelT w="139700" h="139700" prst="divo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學習區</a:t>
          </a:r>
          <a:r>
            <a:rPr lang="en-US" altLang="zh-TW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zh-TW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r>
            <a:rPr lang="zh-TW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以上</a:t>
          </a:r>
          <a:r>
            <a:rPr lang="en-US" altLang="zh-TW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為原則</a:t>
          </a:r>
          <a:endParaRPr lang="en-US" altLang="zh-TW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0108" y="1998096"/>
        <a:ext cx="1619295" cy="11450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6C6EC-ACBE-487B-AA15-FB2DF27EBF04}">
      <dsp:nvSpPr>
        <dsp:cNvPr id="0" name=""/>
        <dsp:cNvSpPr/>
      </dsp:nvSpPr>
      <dsp:spPr>
        <a:xfrm>
          <a:off x="94069" y="0"/>
          <a:ext cx="3507429" cy="3507429"/>
        </a:xfrm>
        <a:prstGeom prst="ellipse">
          <a:avLst/>
        </a:prstGeom>
        <a:solidFill>
          <a:schemeClr val="bg1"/>
        </a:solidFill>
        <a:ln w="381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30%~50%</a:t>
          </a:r>
          <a:endParaRPr lang="zh-TW" altLang="en-US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720" y="876857"/>
        <a:ext cx="2480126" cy="17537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2B56C-7069-4F46-850C-E7C418E8388C}">
      <dsp:nvSpPr>
        <dsp:cNvPr id="0" name=""/>
        <dsp:cNvSpPr/>
      </dsp:nvSpPr>
      <dsp:spPr>
        <a:xfrm>
          <a:off x="0" y="384031"/>
          <a:ext cx="8169960" cy="291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080" tIns="520700" rIns="634080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比序項目：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參照</a:t>
          </a:r>
          <a:r>
            <a:rPr lang="en-US" altLang="zh-TW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含減項</a:t>
          </a:r>
          <a:r>
            <a:rPr lang="en-US" altLang="zh-TW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各就學區免試入學作業要點超額比序項目</a:t>
          </a: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，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惟</a:t>
          </a:r>
          <a:r>
            <a:rPr lang="zh-TW" altLang="en-US" sz="2800" u="sng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不得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採計</a:t>
          </a:r>
          <a:r>
            <a:rPr lang="zh-TW" altLang="en-US" sz="2800" u="sng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國中教育會考成績</a:t>
          </a:r>
          <a:r>
            <a:rPr lang="zh-TW" altLang="en-US" sz="2800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及</a:t>
          </a:r>
          <a:r>
            <a:rPr lang="zh-TW" altLang="en-US" sz="2800" u="sng" kern="12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志願序轉換分數</a:t>
          </a: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。</a:t>
          </a:r>
          <a:endParaRPr lang="zh-TW" alt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比序項目之順序，原則參照</a:t>
          </a:r>
          <a:r>
            <a:rPr lang="zh-TW" altLang="en-US" sz="2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各就學區</a:t>
          </a: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免試入學</a:t>
          </a:r>
          <a:r>
            <a:rPr lang="en-US" altLang="zh-TW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大免</a:t>
          </a:r>
          <a:r>
            <a:rPr lang="en-US" altLang="zh-TW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簡章規定之順序邏輯辦理。</a:t>
          </a:r>
          <a:endParaRPr lang="zh-TW" alt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4031"/>
        <a:ext cx="8169960" cy="2913750"/>
      </dsp:txXfrm>
    </dsp:sp>
    <dsp:sp modelId="{F0AF5BF6-717D-44E3-82D4-3A29C864E1A8}">
      <dsp:nvSpPr>
        <dsp:cNvPr id="0" name=""/>
        <dsp:cNvSpPr/>
      </dsp:nvSpPr>
      <dsp:spPr>
        <a:xfrm>
          <a:off x="408498" y="15031"/>
          <a:ext cx="571897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64" tIns="0" rIns="21616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單點辦理</a:t>
          </a:r>
          <a:endParaRPr lang="zh-TW" alt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524" y="51057"/>
        <a:ext cx="5646920" cy="665948"/>
      </dsp:txXfrm>
    </dsp:sp>
    <dsp:sp modelId="{70329586-8411-4525-855D-7432052EF2F6}">
      <dsp:nvSpPr>
        <dsp:cNvPr id="0" name=""/>
        <dsp:cNvSpPr/>
      </dsp:nvSpPr>
      <dsp:spPr>
        <a:xfrm>
          <a:off x="0" y="3801781"/>
          <a:ext cx="8169960" cy="1141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080" tIns="520700" rIns="63408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比照單點辦理。</a:t>
          </a:r>
          <a:endParaRPr lang="zh-TW" alt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01781"/>
        <a:ext cx="8169960" cy="1141875"/>
      </dsp:txXfrm>
    </dsp:sp>
    <dsp:sp modelId="{A346DCFB-E63B-47DC-9C84-4A8B80C87A15}">
      <dsp:nvSpPr>
        <dsp:cNvPr id="0" name=""/>
        <dsp:cNvSpPr/>
      </dsp:nvSpPr>
      <dsp:spPr>
        <a:xfrm>
          <a:off x="408498" y="3432781"/>
          <a:ext cx="571897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64" tIns="0" rIns="21616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區域辦理</a:t>
          </a:r>
          <a:endParaRPr lang="zh-TW" alt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524" y="3468807"/>
        <a:ext cx="5646920" cy="6659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332CC-8294-44E4-AB02-EC755003E5A5}">
      <dsp:nvSpPr>
        <dsp:cNvPr id="0" name=""/>
        <dsp:cNvSpPr/>
      </dsp:nvSpPr>
      <dsp:spPr>
        <a:xfrm>
          <a:off x="0" y="366688"/>
          <a:ext cx="7291137" cy="268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873" tIns="479044" rIns="565873" bIns="184912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各校</a:t>
          </a:r>
          <a:r>
            <a:rPr kumimoji="1" lang="zh-TW" altLang="zh-TW" sz="2600" b="0" u="sng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</a:t>
          </a:r>
          <a:r>
            <a:rPr kumimoji="1" lang="zh-TW" altLang="en-US" sz="2600" b="0" u="sng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招足額</a:t>
          </a: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及</a:t>
          </a:r>
          <a:r>
            <a:rPr kumimoji="1" lang="zh-TW" altLang="en-US" sz="2600" b="0" u="sng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</a:t>
          </a:r>
          <a:r>
            <a:rPr kumimoji="1" lang="zh-TW" altLang="zh-TW" sz="2600" b="0" u="sng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報到放棄</a:t>
          </a:r>
          <a:r>
            <a:rPr kumimoji="1" lang="zh-TW" altLang="zh-TW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之</a:t>
          </a: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缺</a:t>
          </a:r>
          <a:r>
            <a:rPr kumimoji="1" lang="zh-TW" altLang="zh-TW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額</a:t>
          </a: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</a:t>
          </a:r>
          <a:r>
            <a:rPr kumimoji="1" lang="zh-TW" altLang="zh-TW" sz="2600" b="0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可流用至現行</a:t>
          </a:r>
          <a:r>
            <a:rPr kumimoji="1" lang="zh-TW" altLang="en-US" sz="2600" b="0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就學</a:t>
          </a:r>
          <a:r>
            <a:rPr kumimoji="1" lang="zh-TW" altLang="zh-TW" sz="2600" b="0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區免試入學</a:t>
          </a:r>
          <a:r>
            <a:rPr kumimoji="1" lang="en-US" altLang="zh-TW" sz="2600" b="0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kumimoji="1" lang="zh-TW" altLang="en-US" sz="2600" b="0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大免</a:t>
          </a:r>
          <a:r>
            <a:rPr kumimoji="1" lang="en-US" altLang="zh-TW" sz="2600" b="0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。</a:t>
          </a:r>
          <a:endParaRPr lang="zh-TW" altLang="en-US" sz="2600" b="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學習區完全</a:t>
          </a:r>
          <a:r>
            <a:rPr kumimoji="1" lang="zh-TW" altLang="zh-TW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免試入學</a:t>
          </a:r>
          <a:r>
            <a:rPr kumimoji="1" lang="en-US" altLang="zh-TW" sz="2600" b="0" kern="1200" dirty="0" smtClean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kumimoji="1" lang="zh-TW" altLang="en-US" sz="2600" b="0" kern="1200" dirty="0" smtClean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完免</a:t>
          </a:r>
          <a:r>
            <a:rPr kumimoji="1" lang="en-US" altLang="zh-TW" sz="2600" b="0" kern="1200" dirty="0" smtClean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kumimoji="1" lang="zh-TW" altLang="en-US" sz="2600" b="0" u="sng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未獲</a:t>
          </a:r>
          <a:r>
            <a:rPr kumimoji="1" lang="zh-TW" altLang="zh-TW" sz="2600" b="0" u="sng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錄取</a:t>
          </a:r>
          <a:r>
            <a:rPr kumimoji="1" lang="zh-TW" altLang="en-US" sz="2600" b="0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或</a:t>
          </a:r>
          <a:r>
            <a:rPr kumimoji="1" lang="zh-TW" altLang="zh-TW" sz="2600" b="0" u="sng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放棄錄取資格</a:t>
          </a:r>
          <a:r>
            <a:rPr kumimoji="1" lang="zh-TW" altLang="en-US" sz="2600" b="0" kern="1200" dirty="0" smtClean="0">
              <a:solidFill>
                <a:srgbClr val="00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之學生</a:t>
          </a:r>
          <a:r>
            <a:rPr kumimoji="1" lang="zh-TW" altLang="zh-TW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</a:t>
          </a: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仍可於會考後參加</a:t>
          </a:r>
          <a:r>
            <a:rPr kumimoji="1" lang="en-US" altLang="zh-TW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/>
          </a:r>
          <a:br>
            <a:rPr kumimoji="1" lang="en-US" altLang="zh-TW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kumimoji="1" lang="zh-TW" altLang="en-US" sz="2600" b="0" u="sng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就學區</a:t>
          </a: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高級中等學校免試入學</a:t>
          </a:r>
          <a:r>
            <a:rPr kumimoji="1" lang="en-US" altLang="zh-TW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大免</a:t>
          </a:r>
          <a:r>
            <a:rPr kumimoji="1" lang="en-US" altLang="zh-TW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r>
            <a:rPr kumimoji="1"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招生。</a:t>
          </a:r>
          <a:endParaRPr kumimoji="1" lang="en-US" altLang="zh-TW" sz="2600" b="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366688"/>
        <a:ext cx="7291137" cy="2680650"/>
      </dsp:txXfrm>
    </dsp:sp>
    <dsp:sp modelId="{AAA701E8-902A-4289-ACB0-D3589B91357A}">
      <dsp:nvSpPr>
        <dsp:cNvPr id="0" name=""/>
        <dsp:cNvSpPr/>
      </dsp:nvSpPr>
      <dsp:spPr>
        <a:xfrm>
          <a:off x="364556" y="27208"/>
          <a:ext cx="5103795" cy="6789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11" tIns="0" rIns="19291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單點辦理</a:t>
          </a:r>
          <a:endParaRPr lang="zh-TW" altLang="en-US" sz="2600" b="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97700" y="60352"/>
        <a:ext cx="5037507" cy="612672"/>
      </dsp:txXfrm>
    </dsp:sp>
    <dsp:sp modelId="{2177706E-5388-42EF-AACF-EC474C42AD45}">
      <dsp:nvSpPr>
        <dsp:cNvPr id="0" name=""/>
        <dsp:cNvSpPr/>
      </dsp:nvSpPr>
      <dsp:spPr>
        <a:xfrm>
          <a:off x="0" y="3511019"/>
          <a:ext cx="7291137" cy="1050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873" tIns="479044" rIns="56587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比照單點辦理。</a:t>
          </a:r>
          <a:endParaRPr lang="zh-TW" altLang="en-US" sz="2600" b="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3511019"/>
        <a:ext cx="7291137" cy="1050525"/>
      </dsp:txXfrm>
    </dsp:sp>
    <dsp:sp modelId="{DF1C0C78-D29F-4252-A5DA-395300E9D0F6}">
      <dsp:nvSpPr>
        <dsp:cNvPr id="0" name=""/>
        <dsp:cNvSpPr/>
      </dsp:nvSpPr>
      <dsp:spPr>
        <a:xfrm>
          <a:off x="364556" y="3171539"/>
          <a:ext cx="5103795" cy="6789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11" tIns="0" rIns="19291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區域辦理</a:t>
          </a:r>
          <a:endParaRPr lang="zh-TW" altLang="en-US" sz="2600" b="0" kern="1200" dirty="0">
            <a:solidFill>
              <a:schemeClr val="bg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97700" y="3204683"/>
        <a:ext cx="5037507" cy="6126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C65DC-3363-4CEA-8E5D-1F3BE117B837}">
      <dsp:nvSpPr>
        <dsp:cNvPr id="0" name=""/>
        <dsp:cNvSpPr/>
      </dsp:nvSpPr>
      <dsp:spPr>
        <a:xfrm>
          <a:off x="355307" y="0"/>
          <a:ext cx="6820424" cy="450373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依當年適性入學委員會公告，</a:t>
          </a:r>
          <a:endParaRPr lang="en-US" altLang="zh-TW" sz="3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於</a:t>
          </a:r>
          <a:r>
            <a:rPr lang="zh-TW" altLang="en-US" sz="3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國中教育會考前完成報名及放榜</a:t>
          </a:r>
          <a:r>
            <a:rPr lang="zh-TW" altLang="en-US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；</a:t>
          </a:r>
          <a:endParaRPr lang="en-US" altLang="zh-TW" sz="3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國中會考後辦理報到，</a:t>
          </a:r>
          <a:endParaRPr lang="en-US" altLang="zh-TW" sz="3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報到後可聲明放棄錄取資格。</a:t>
          </a:r>
          <a:endParaRPr lang="zh-TW" altLang="en-US" sz="3000" kern="1200" dirty="0">
            <a:solidFill>
              <a:schemeClr val="tx1"/>
            </a:solidFill>
          </a:endParaRPr>
        </a:p>
      </dsp:txBody>
      <dsp:txXfrm>
        <a:off x="355307" y="0"/>
        <a:ext cx="6820424" cy="45037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594FB-BD67-47AF-86B5-3F2DDA439280}">
      <dsp:nvSpPr>
        <dsp:cNvPr id="0" name=""/>
        <dsp:cNvSpPr/>
      </dsp:nvSpPr>
      <dsp:spPr>
        <a:xfrm>
          <a:off x="0" y="5635"/>
          <a:ext cx="3573548" cy="11445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篩選</a:t>
          </a:r>
          <a:r>
            <a:rPr lang="en-US" altLang="zh-TW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106</a:t>
          </a:r>
          <a:r>
            <a:rPr lang="zh-TW" alt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至</a:t>
          </a:r>
          <a:r>
            <a:rPr lang="en-US" altLang="zh-TW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</a:t>
          </a:r>
          <a:r>
            <a:rPr lang="zh-TW" alt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學年度</a:t>
          </a:r>
          <a:r>
            <a:rPr lang="en-US" altLang="zh-TW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各科註冊率</a:t>
          </a:r>
          <a:r>
            <a:rPr lang="en-US" altLang="zh-TW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介於</a:t>
          </a:r>
          <a:r>
            <a:rPr lang="en-US" altLang="zh-TW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zh-TW" alt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至</a:t>
          </a:r>
          <a:r>
            <a:rPr lang="en-US" altLang="zh-TW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80%</a:t>
          </a:r>
          <a:r>
            <a:rPr lang="zh-TW" alt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之學校</a:t>
          </a:r>
          <a:endParaRPr lang="zh-TW" alt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22" y="39157"/>
        <a:ext cx="3506504" cy="1077477"/>
      </dsp:txXfrm>
    </dsp:sp>
    <dsp:sp modelId="{B83B8A0D-61C8-45A1-AB02-96782B6C1D1F}">
      <dsp:nvSpPr>
        <dsp:cNvPr id="0" name=""/>
        <dsp:cNvSpPr/>
      </dsp:nvSpPr>
      <dsp:spPr>
        <a:xfrm rot="5400000">
          <a:off x="1614778" y="1173089"/>
          <a:ext cx="343991" cy="412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62937" y="1207489"/>
        <a:ext cx="247674" cy="240794"/>
      </dsp:txXfrm>
    </dsp:sp>
    <dsp:sp modelId="{59857EBC-173D-4026-A9B0-0791BABBE01F}">
      <dsp:nvSpPr>
        <dsp:cNvPr id="0" name=""/>
        <dsp:cNvSpPr/>
      </dsp:nvSpPr>
      <dsp:spPr>
        <a:xfrm>
          <a:off x="0" y="1608812"/>
          <a:ext cx="3573548" cy="1372390"/>
        </a:xfrm>
        <a:prstGeom prst="roundRect">
          <a:avLst>
            <a:gd name="adj" fmla="val 10000"/>
          </a:avLst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若該區域各科註冊率</a:t>
          </a: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介於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至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80%</a:t>
          </a: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之學校</a:t>
          </a: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超過一半者</a:t>
          </a: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列為區域型辦理</a:t>
          </a: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其餘列為單點型辦理</a:t>
          </a:r>
          <a:endParaRPr lang="zh-TW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96" y="1649008"/>
        <a:ext cx="3493156" cy="1291998"/>
      </dsp:txXfrm>
    </dsp:sp>
    <dsp:sp modelId="{BE7C3BDD-5E28-408C-9D6C-423A556A556A}">
      <dsp:nvSpPr>
        <dsp:cNvPr id="0" name=""/>
        <dsp:cNvSpPr/>
      </dsp:nvSpPr>
      <dsp:spPr>
        <a:xfrm rot="5400000">
          <a:off x="1614778" y="3004136"/>
          <a:ext cx="343991" cy="412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62937" y="3038536"/>
        <a:ext cx="247674" cy="240794"/>
      </dsp:txXfrm>
    </dsp:sp>
    <dsp:sp modelId="{87EE2D48-FA06-4347-8D3F-F5592ECB26AA}">
      <dsp:nvSpPr>
        <dsp:cNvPr id="0" name=""/>
        <dsp:cNvSpPr/>
      </dsp:nvSpPr>
      <dsp:spPr>
        <a:xfrm>
          <a:off x="0" y="3439859"/>
          <a:ext cx="3573548" cy="1935023"/>
        </a:xfrm>
        <a:prstGeom prst="roundRect">
          <a:avLst>
            <a:gd name="adj" fmla="val 10000"/>
          </a:avLst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評估結果：</a:t>
          </a:r>
          <a:r>
            <a:rPr lang="en-US" altLang="zh-TW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新增單點學校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公立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所、私立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17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新增區域學校共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區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（其中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所為單點轉區域續辦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所為該區域擴大辦理）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共新增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所學校</a:t>
          </a:r>
          <a:endParaRPr lang="zh-TW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75" y="3496534"/>
        <a:ext cx="3460198" cy="18216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B55B5-3045-4FCE-929D-2F5722119699}">
      <dsp:nvSpPr>
        <dsp:cNvPr id="0" name=""/>
        <dsp:cNvSpPr/>
      </dsp:nvSpPr>
      <dsp:spPr>
        <a:xfrm>
          <a:off x="-5120087" y="-784336"/>
          <a:ext cx="6097371" cy="609737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9C04F-8323-4655-9D6D-9EB1CB14EA7E}">
      <dsp:nvSpPr>
        <dsp:cNvPr id="0" name=""/>
        <dsp:cNvSpPr/>
      </dsp:nvSpPr>
      <dsp:spPr>
        <a:xfrm>
          <a:off x="511713" y="348166"/>
          <a:ext cx="8072085" cy="6966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0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優化國高中六年一貫完整學習，提升學生學習成效</a:t>
          </a:r>
          <a:endParaRPr lang="zh-TW" altLang="en-US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1713" y="348166"/>
        <a:ext cx="8072085" cy="696695"/>
      </dsp:txXfrm>
    </dsp:sp>
    <dsp:sp modelId="{3D3A228E-C6CE-440D-BD4E-0CC07C62BF4C}">
      <dsp:nvSpPr>
        <dsp:cNvPr id="0" name=""/>
        <dsp:cNvSpPr/>
      </dsp:nvSpPr>
      <dsp:spPr>
        <a:xfrm>
          <a:off x="76278" y="261079"/>
          <a:ext cx="870868" cy="870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5BCD3-8A5C-41E7-B79B-7B152B7AB2C9}">
      <dsp:nvSpPr>
        <dsp:cNvPr id="0" name=""/>
        <dsp:cNvSpPr/>
      </dsp:nvSpPr>
      <dsp:spPr>
        <a:xfrm>
          <a:off x="911144" y="1393390"/>
          <a:ext cx="7672654" cy="6966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0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建構完全免試入學之學習區，促進國中教學正常化</a:t>
          </a:r>
          <a:endParaRPr lang="zh-TW" altLang="en-US" sz="2400" kern="1200" dirty="0"/>
        </a:p>
      </dsp:txBody>
      <dsp:txXfrm>
        <a:off x="911144" y="1393390"/>
        <a:ext cx="7672654" cy="696695"/>
      </dsp:txXfrm>
    </dsp:sp>
    <dsp:sp modelId="{E3AE82A4-76E5-4B13-BEBC-4CE9CAE5EDAE}">
      <dsp:nvSpPr>
        <dsp:cNvPr id="0" name=""/>
        <dsp:cNvSpPr/>
      </dsp:nvSpPr>
      <dsp:spPr>
        <a:xfrm>
          <a:off x="475709" y="1306303"/>
          <a:ext cx="870868" cy="870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05DAA-F990-4009-92F8-433BDB82BE34}">
      <dsp:nvSpPr>
        <dsp:cNvPr id="0" name=""/>
        <dsp:cNvSpPr/>
      </dsp:nvSpPr>
      <dsp:spPr>
        <a:xfrm>
          <a:off x="911144" y="2438613"/>
          <a:ext cx="7672654" cy="6966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0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建立學習區國中夥伴關係，形成永續發展機制</a:t>
          </a:r>
          <a:endParaRPr lang="zh-TW" altLang="en-US" sz="2400" kern="1200" dirty="0"/>
        </a:p>
      </dsp:txBody>
      <dsp:txXfrm>
        <a:off x="911144" y="2438613"/>
        <a:ext cx="7672654" cy="696695"/>
      </dsp:txXfrm>
    </dsp:sp>
    <dsp:sp modelId="{D07EA638-806E-4EDD-9824-9A0E706E8B3A}">
      <dsp:nvSpPr>
        <dsp:cNvPr id="0" name=""/>
        <dsp:cNvSpPr/>
      </dsp:nvSpPr>
      <dsp:spPr>
        <a:xfrm>
          <a:off x="475709" y="2351526"/>
          <a:ext cx="870868" cy="870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8E50E-D483-42FD-9DA6-46C33D6257A2}">
      <dsp:nvSpPr>
        <dsp:cNvPr id="0" name=""/>
        <dsp:cNvSpPr/>
      </dsp:nvSpPr>
      <dsp:spPr>
        <a:xfrm>
          <a:off x="511713" y="3483837"/>
          <a:ext cx="8072085" cy="6966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0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強化學校辦學品質與資源，吸引學生就近入學</a:t>
          </a:r>
          <a:endParaRPr lang="zh-TW" altLang="en-US" sz="2400" kern="1200" dirty="0"/>
        </a:p>
      </dsp:txBody>
      <dsp:txXfrm>
        <a:off x="511713" y="3483837"/>
        <a:ext cx="8072085" cy="696695"/>
      </dsp:txXfrm>
    </dsp:sp>
    <dsp:sp modelId="{774337E0-5281-452C-BBCE-AA505161357C}">
      <dsp:nvSpPr>
        <dsp:cNvPr id="0" name=""/>
        <dsp:cNvSpPr/>
      </dsp:nvSpPr>
      <dsp:spPr>
        <a:xfrm>
          <a:off x="76278" y="3396750"/>
          <a:ext cx="870868" cy="870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26B54-C6B8-4010-B56F-94BE51EBB12D}">
      <dsp:nvSpPr>
        <dsp:cNvPr id="0" name=""/>
        <dsp:cNvSpPr/>
      </dsp:nvSpPr>
      <dsp:spPr>
        <a:xfrm>
          <a:off x="0" y="14158"/>
          <a:ext cx="7436589" cy="518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穩固學習品質，引導適性升讀，建構六年一貫，完整課程體系。</a:t>
          </a:r>
          <a:endParaRPr lang="zh-TW" altLang="en-US" sz="2000" kern="1200" dirty="0"/>
        </a:p>
      </dsp:txBody>
      <dsp:txXfrm>
        <a:off x="25327" y="39485"/>
        <a:ext cx="7385935" cy="468167"/>
      </dsp:txXfrm>
    </dsp:sp>
    <dsp:sp modelId="{D32A05AE-DAFB-4BC8-A4E7-7DEBFB246989}">
      <dsp:nvSpPr>
        <dsp:cNvPr id="0" name=""/>
        <dsp:cNvSpPr/>
      </dsp:nvSpPr>
      <dsp:spPr>
        <a:xfrm>
          <a:off x="0" y="590580"/>
          <a:ext cx="7436589" cy="518821"/>
        </a:xfrm>
        <a:prstGeom prst="roundRect">
          <a:avLst/>
        </a:prstGeom>
        <a:solidFill>
          <a:schemeClr val="accent4">
            <a:hueOff val="575011"/>
            <a:satOff val="0"/>
            <a:lumOff val="-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深化區域縱向連結，形成中等學校，完全免試入學學習區。</a:t>
          </a:r>
          <a:endParaRPr lang="en-US" altLang="zh-TW" sz="2000" kern="1200" dirty="0" smtClean="0"/>
        </a:p>
      </dsp:txBody>
      <dsp:txXfrm>
        <a:off x="25327" y="615907"/>
        <a:ext cx="7385935" cy="468167"/>
      </dsp:txXfrm>
    </dsp:sp>
    <dsp:sp modelId="{1E8B8730-871D-4C8F-AF84-1AF7AC1EF73D}">
      <dsp:nvSpPr>
        <dsp:cNvPr id="0" name=""/>
        <dsp:cNvSpPr/>
      </dsp:nvSpPr>
      <dsp:spPr>
        <a:xfrm>
          <a:off x="0" y="1167002"/>
          <a:ext cx="7436589" cy="518821"/>
        </a:xfrm>
        <a:prstGeom prst="roundRect">
          <a:avLst/>
        </a:prstGeom>
        <a:solidFill>
          <a:schemeClr val="accent4">
            <a:hueOff val="1150022"/>
            <a:satOff val="0"/>
            <a:lumOff val="-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提供高級中等學校，適性選擇資源，導引國中生就近入學。</a:t>
          </a:r>
          <a:endParaRPr lang="zh-TW" altLang="en-US" sz="2000" kern="1200" dirty="0"/>
        </a:p>
      </dsp:txBody>
      <dsp:txXfrm>
        <a:off x="25327" y="1192329"/>
        <a:ext cx="7385935" cy="468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17AEB-5CDA-4B6A-BAE5-0264B975A692}">
      <dsp:nvSpPr>
        <dsp:cNvPr id="0" name=""/>
        <dsp:cNvSpPr/>
      </dsp:nvSpPr>
      <dsp:spPr>
        <a:xfrm>
          <a:off x="0" y="22934"/>
          <a:ext cx="7436589" cy="505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舒緩國中升學壓力</a:t>
          </a:r>
          <a:r>
            <a:rPr lang="zh-TW" altLang="en-US" sz="2000" kern="1200" dirty="0" smtClean="0"/>
            <a:t>，促使</a:t>
          </a:r>
          <a:r>
            <a:rPr lang="zh-TW" altLang="en-US" sz="2000" kern="1200" dirty="0"/>
            <a:t>國中教學</a:t>
          </a:r>
          <a:r>
            <a:rPr lang="zh-TW" altLang="en-US" sz="2000" kern="1200" dirty="0" smtClean="0"/>
            <a:t>正常化。</a:t>
          </a:r>
          <a:endParaRPr lang="zh-TW" altLang="en-US" sz="2000" kern="1200" dirty="0"/>
        </a:p>
      </dsp:txBody>
      <dsp:txXfrm>
        <a:off x="24674" y="47608"/>
        <a:ext cx="7387241" cy="456092"/>
      </dsp:txXfrm>
    </dsp:sp>
    <dsp:sp modelId="{7A6EBAA9-51D6-413D-A5FD-3FD0D2693B35}">
      <dsp:nvSpPr>
        <dsp:cNvPr id="0" name=""/>
        <dsp:cNvSpPr/>
      </dsp:nvSpPr>
      <dsp:spPr>
        <a:xfrm>
          <a:off x="0" y="606134"/>
          <a:ext cx="7436589" cy="505440"/>
        </a:xfrm>
        <a:prstGeom prst="roundRect">
          <a:avLst/>
        </a:prstGeom>
        <a:solidFill>
          <a:schemeClr val="accent4">
            <a:hueOff val="383341"/>
            <a:satOff val="0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提升國中學習品質</a:t>
          </a:r>
          <a:r>
            <a:rPr lang="zh-TW" altLang="en-US" sz="2000" kern="1200" dirty="0" smtClean="0"/>
            <a:t>，保障</a:t>
          </a:r>
          <a:r>
            <a:rPr lang="zh-TW" altLang="en-US" sz="2000" kern="1200" dirty="0"/>
            <a:t>國中生學習</a:t>
          </a:r>
          <a:r>
            <a:rPr lang="zh-TW" altLang="en-US" sz="2000" kern="1200" dirty="0" smtClean="0"/>
            <a:t>權益。</a:t>
          </a:r>
          <a:endParaRPr lang="en-US" altLang="zh-TW" sz="2000" kern="1200" dirty="0"/>
        </a:p>
      </dsp:txBody>
      <dsp:txXfrm>
        <a:off x="24674" y="630808"/>
        <a:ext cx="7387241" cy="456092"/>
      </dsp:txXfrm>
    </dsp:sp>
    <dsp:sp modelId="{9EE06EBB-4111-4D4E-901D-F24E91EAA289}">
      <dsp:nvSpPr>
        <dsp:cNvPr id="0" name=""/>
        <dsp:cNvSpPr/>
      </dsp:nvSpPr>
      <dsp:spPr>
        <a:xfrm>
          <a:off x="0" y="1189334"/>
          <a:ext cx="7436589" cy="505440"/>
        </a:xfrm>
        <a:prstGeom prst="roundRect">
          <a:avLst/>
        </a:prstGeom>
        <a:solidFill>
          <a:schemeClr val="accent4">
            <a:hueOff val="766681"/>
            <a:satOff val="0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深化區域縱向連結</a:t>
          </a:r>
          <a:r>
            <a:rPr lang="zh-TW" altLang="en-US" sz="2000" kern="1200" dirty="0" smtClean="0"/>
            <a:t>，形成</a:t>
          </a:r>
          <a:r>
            <a:rPr lang="zh-TW" altLang="en-US" sz="2000" kern="1200" dirty="0"/>
            <a:t>中等學校學習</a:t>
          </a:r>
          <a:r>
            <a:rPr lang="zh-TW" altLang="en-US" sz="2000" kern="1200" dirty="0" smtClean="0"/>
            <a:t>區。</a:t>
          </a:r>
          <a:endParaRPr lang="en-US" altLang="zh-TW" sz="2000" kern="1200" dirty="0"/>
        </a:p>
      </dsp:txBody>
      <dsp:txXfrm>
        <a:off x="24674" y="1214008"/>
        <a:ext cx="7387241" cy="456092"/>
      </dsp:txXfrm>
    </dsp:sp>
    <dsp:sp modelId="{1760A5E1-C1A7-44C3-A4AA-53B1D3723A37}">
      <dsp:nvSpPr>
        <dsp:cNvPr id="0" name=""/>
        <dsp:cNvSpPr/>
      </dsp:nvSpPr>
      <dsp:spPr>
        <a:xfrm>
          <a:off x="0" y="1772534"/>
          <a:ext cx="7436589" cy="505440"/>
        </a:xfrm>
        <a:prstGeom prst="roundRect">
          <a:avLst/>
        </a:prstGeom>
        <a:solidFill>
          <a:schemeClr val="accent4">
            <a:hueOff val="1150022"/>
            <a:satOff val="0"/>
            <a:lumOff val="-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提供適性選擇資源</a:t>
          </a:r>
          <a:r>
            <a:rPr lang="zh-TW" altLang="en-US" sz="2000" kern="1200" dirty="0" smtClean="0"/>
            <a:t>，導引</a:t>
          </a:r>
          <a:r>
            <a:rPr lang="zh-TW" altLang="en-US" sz="2000" kern="1200" dirty="0"/>
            <a:t>國中生就近</a:t>
          </a:r>
          <a:r>
            <a:rPr lang="zh-TW" altLang="en-US" sz="2000" kern="1200" dirty="0" smtClean="0"/>
            <a:t>入學。</a:t>
          </a:r>
          <a:endParaRPr lang="zh-TW" altLang="en-US" sz="2000" kern="1200" dirty="0"/>
        </a:p>
      </dsp:txBody>
      <dsp:txXfrm>
        <a:off x="24674" y="1797208"/>
        <a:ext cx="7387241" cy="456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3D862-B67F-4E36-8ECD-934781E009B3}">
      <dsp:nvSpPr>
        <dsp:cNvPr id="0" name=""/>
        <dsp:cNvSpPr/>
      </dsp:nvSpPr>
      <dsp:spPr>
        <a:xfrm>
          <a:off x="0" y="0"/>
          <a:ext cx="7928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24A75-F09A-4019-90B1-DD39831294CB}">
      <dsp:nvSpPr>
        <dsp:cNvPr id="0" name=""/>
        <dsp:cNvSpPr/>
      </dsp:nvSpPr>
      <dsp:spPr>
        <a:xfrm>
          <a:off x="0" y="0"/>
          <a:ext cx="7928811" cy="787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一、務實推動逐步深化</a:t>
          </a:r>
          <a:endParaRPr lang="zh-TW" altLang="en-US" sz="3600" kern="1200" dirty="0"/>
        </a:p>
      </dsp:txBody>
      <dsp:txXfrm>
        <a:off x="0" y="0"/>
        <a:ext cx="7928811" cy="787121"/>
      </dsp:txXfrm>
    </dsp:sp>
    <dsp:sp modelId="{ED325D40-C342-4CD6-AFB5-7CC9D81B20A6}">
      <dsp:nvSpPr>
        <dsp:cNvPr id="0" name=""/>
        <dsp:cNvSpPr/>
      </dsp:nvSpPr>
      <dsp:spPr>
        <a:xfrm>
          <a:off x="0" y="787121"/>
          <a:ext cx="7928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BE359-2A94-4894-B0DF-78E1BBEFCDC8}">
      <dsp:nvSpPr>
        <dsp:cNvPr id="0" name=""/>
        <dsp:cNvSpPr/>
      </dsp:nvSpPr>
      <dsp:spPr>
        <a:xfrm>
          <a:off x="0" y="787121"/>
          <a:ext cx="7928811" cy="787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二、系統性整體思維</a:t>
          </a:r>
          <a:endParaRPr lang="zh-TW" altLang="en-US" sz="3600" kern="1200" dirty="0"/>
        </a:p>
      </dsp:txBody>
      <dsp:txXfrm>
        <a:off x="0" y="787121"/>
        <a:ext cx="7928811" cy="787121"/>
      </dsp:txXfrm>
    </dsp:sp>
    <dsp:sp modelId="{24017F47-DA3C-4399-826B-92A8CC53DD49}">
      <dsp:nvSpPr>
        <dsp:cNvPr id="0" name=""/>
        <dsp:cNvSpPr/>
      </dsp:nvSpPr>
      <dsp:spPr>
        <a:xfrm>
          <a:off x="0" y="1574243"/>
          <a:ext cx="7928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D6E0C-48CB-40A8-99AA-B8D3A6655250}">
      <dsp:nvSpPr>
        <dsp:cNvPr id="0" name=""/>
        <dsp:cNvSpPr/>
      </dsp:nvSpPr>
      <dsp:spPr>
        <a:xfrm>
          <a:off x="0" y="1574243"/>
          <a:ext cx="7928811" cy="787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三、共構六年一貫發展平台</a:t>
          </a:r>
          <a:endParaRPr lang="zh-TW" altLang="en-US" sz="3600" kern="1200" dirty="0"/>
        </a:p>
      </dsp:txBody>
      <dsp:txXfrm>
        <a:off x="0" y="1574243"/>
        <a:ext cx="7928811" cy="787121"/>
      </dsp:txXfrm>
    </dsp:sp>
    <dsp:sp modelId="{14B875C3-08B3-4F2E-B2DE-B73D6734C743}">
      <dsp:nvSpPr>
        <dsp:cNvPr id="0" name=""/>
        <dsp:cNvSpPr/>
      </dsp:nvSpPr>
      <dsp:spPr>
        <a:xfrm>
          <a:off x="0" y="2361364"/>
          <a:ext cx="7928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93736-2151-4BA6-929C-C8918292A7F8}">
      <dsp:nvSpPr>
        <dsp:cNvPr id="0" name=""/>
        <dsp:cNvSpPr/>
      </dsp:nvSpPr>
      <dsp:spPr>
        <a:xfrm>
          <a:off x="0" y="2361364"/>
          <a:ext cx="7928811" cy="787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四、教育資源挹注</a:t>
          </a:r>
          <a:endParaRPr lang="zh-TW" altLang="en-US" sz="3600" kern="1200" dirty="0"/>
        </a:p>
      </dsp:txBody>
      <dsp:txXfrm>
        <a:off x="0" y="2361364"/>
        <a:ext cx="7928811" cy="787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C9A70-DBE2-486A-A56A-2B440F31F2F3}">
      <dsp:nvSpPr>
        <dsp:cNvPr id="0" name=""/>
        <dsp:cNvSpPr/>
      </dsp:nvSpPr>
      <dsp:spPr>
        <a:xfrm>
          <a:off x="0" y="27183"/>
          <a:ext cx="8494862" cy="726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一、有效教學與提升學力品質</a:t>
          </a:r>
          <a:endParaRPr lang="zh-TW" altLang="en-US" sz="2800" kern="1200" dirty="0"/>
        </a:p>
      </dsp:txBody>
      <dsp:txXfrm>
        <a:off x="35457" y="62640"/>
        <a:ext cx="8423948" cy="655436"/>
      </dsp:txXfrm>
    </dsp:sp>
    <dsp:sp modelId="{C232C327-EADC-4E62-B178-DDC61E961560}">
      <dsp:nvSpPr>
        <dsp:cNvPr id="0" name=""/>
        <dsp:cNvSpPr/>
      </dsp:nvSpPr>
      <dsp:spPr>
        <a:xfrm>
          <a:off x="0" y="753533"/>
          <a:ext cx="8494862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12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/>
            <a:t>根據學校學生學習問題與需求評估結果，支持教師針對不同性向、興趣、能力與表現的學生特質，規劃設計各種活化課程與創新教學活動，以提高學生學習的興趣、成效與自信。</a:t>
          </a:r>
          <a:endParaRPr lang="zh-TW" altLang="en-US" sz="2200" kern="1200" dirty="0"/>
        </a:p>
      </dsp:txBody>
      <dsp:txXfrm>
        <a:off x="0" y="753533"/>
        <a:ext cx="8494862" cy="1072260"/>
      </dsp:txXfrm>
    </dsp:sp>
    <dsp:sp modelId="{4CE09DFC-1F84-47AC-AC93-EC25DC222473}">
      <dsp:nvSpPr>
        <dsp:cNvPr id="0" name=""/>
        <dsp:cNvSpPr/>
      </dsp:nvSpPr>
      <dsp:spPr>
        <a:xfrm>
          <a:off x="0" y="1825793"/>
          <a:ext cx="8494862" cy="7263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二、教師專業學習社群與成長活動</a:t>
          </a:r>
          <a:endParaRPr lang="zh-TW" altLang="en-US" sz="2800" kern="1200" dirty="0"/>
        </a:p>
      </dsp:txBody>
      <dsp:txXfrm>
        <a:off x="35457" y="1861250"/>
        <a:ext cx="8423948" cy="655436"/>
      </dsp:txXfrm>
    </dsp:sp>
    <dsp:sp modelId="{46C2E3A5-01F2-4843-8722-3DFEB89FB647}">
      <dsp:nvSpPr>
        <dsp:cNvPr id="0" name=""/>
        <dsp:cNvSpPr/>
      </dsp:nvSpPr>
      <dsp:spPr>
        <a:xfrm>
          <a:off x="0" y="2552144"/>
          <a:ext cx="8494862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12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/>
            <a:t>學校針對各領域活化課程與教學需求，成立教師專業學習社群，持續進行專業對話與分享活動，研發各種有效教學策略，進行課堂教學實踐、成效檢討與省思。</a:t>
          </a:r>
          <a:endParaRPr lang="zh-TW" altLang="en-US" sz="2200" kern="1200" dirty="0"/>
        </a:p>
      </dsp:txBody>
      <dsp:txXfrm>
        <a:off x="0" y="2552144"/>
        <a:ext cx="8494862" cy="1072260"/>
      </dsp:txXfrm>
    </dsp:sp>
    <dsp:sp modelId="{500D53AF-F9C8-4940-A735-1C73BEBCB2C4}">
      <dsp:nvSpPr>
        <dsp:cNvPr id="0" name=""/>
        <dsp:cNvSpPr/>
      </dsp:nvSpPr>
      <dsp:spPr>
        <a:xfrm>
          <a:off x="0" y="3624404"/>
          <a:ext cx="8494862" cy="726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三、學生多元適性學習與試探輔導</a:t>
          </a:r>
          <a:endParaRPr lang="zh-TW" altLang="en-US" sz="2800" kern="1200" dirty="0"/>
        </a:p>
      </dsp:txBody>
      <dsp:txXfrm>
        <a:off x="35457" y="3659861"/>
        <a:ext cx="8423948" cy="655436"/>
      </dsp:txXfrm>
    </dsp:sp>
    <dsp:sp modelId="{91ECAAC6-A20A-415D-8945-BA7AC385CE41}">
      <dsp:nvSpPr>
        <dsp:cNvPr id="0" name=""/>
        <dsp:cNvSpPr/>
      </dsp:nvSpPr>
      <dsp:spPr>
        <a:xfrm>
          <a:off x="0" y="4350754"/>
          <a:ext cx="8494862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12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/>
            <a:t>國中與對應高中職協力進行課程共備、多元學習活動規劃、引進相關群科專業教師人力。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/>
            <a:t>規劃各種實作體驗課程，落實職涯試探與輔導，引導學生適性發展。</a:t>
          </a:r>
          <a:endParaRPr lang="zh-TW" altLang="en-US" sz="2200" kern="1200" dirty="0"/>
        </a:p>
      </dsp:txBody>
      <dsp:txXfrm>
        <a:off x="0" y="4350754"/>
        <a:ext cx="8494862" cy="1477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3D862-B67F-4E36-8ECD-934781E009B3}">
      <dsp:nvSpPr>
        <dsp:cNvPr id="0" name=""/>
        <dsp:cNvSpPr/>
      </dsp:nvSpPr>
      <dsp:spPr>
        <a:xfrm>
          <a:off x="0" y="1463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E24A75-F09A-4019-90B1-DD39831294CB}">
      <dsp:nvSpPr>
        <dsp:cNvPr id="0" name=""/>
        <dsp:cNvSpPr/>
      </dsp:nvSpPr>
      <dsp:spPr>
        <a:xfrm>
          <a:off x="0" y="1463"/>
          <a:ext cx="8641975" cy="998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35877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一、辦理學校評估流程</a:t>
          </a:r>
          <a:endParaRPr lang="zh-TW" altLang="en-US" sz="3600" b="1" kern="1200" dirty="0"/>
        </a:p>
      </dsp:txBody>
      <dsp:txXfrm>
        <a:off x="0" y="1463"/>
        <a:ext cx="8641975" cy="998422"/>
      </dsp:txXfrm>
    </dsp:sp>
    <dsp:sp modelId="{0D191330-F45C-4565-9538-C33D6027A65D}">
      <dsp:nvSpPr>
        <dsp:cNvPr id="0" name=""/>
        <dsp:cNvSpPr/>
      </dsp:nvSpPr>
      <dsp:spPr>
        <a:xfrm>
          <a:off x="0" y="999886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58633-9AA9-4826-B009-9449701D7151}">
      <dsp:nvSpPr>
        <dsp:cNvPr id="0" name=""/>
        <dsp:cNvSpPr/>
      </dsp:nvSpPr>
      <dsp:spPr>
        <a:xfrm>
          <a:off x="0" y="999886"/>
          <a:ext cx="8641975" cy="998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623888" marR="0" lvl="0" indent="-2651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/>
            <a:t>二、判準依據</a:t>
          </a:r>
          <a:endParaRPr lang="zh-TW" altLang="en-US" sz="3600" b="1" kern="1200" dirty="0"/>
        </a:p>
      </dsp:txBody>
      <dsp:txXfrm>
        <a:off x="0" y="999886"/>
        <a:ext cx="8641975" cy="998422"/>
      </dsp:txXfrm>
    </dsp:sp>
    <dsp:sp modelId="{E465F020-44D0-4CA7-8100-21565BDA1C75}">
      <dsp:nvSpPr>
        <dsp:cNvPr id="0" name=""/>
        <dsp:cNvSpPr/>
      </dsp:nvSpPr>
      <dsp:spPr>
        <a:xfrm>
          <a:off x="0" y="1998308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2A2B7B-B1B8-4065-AB50-F50D13635AFC}">
      <dsp:nvSpPr>
        <dsp:cNvPr id="0" name=""/>
        <dsp:cNvSpPr/>
      </dsp:nvSpPr>
      <dsp:spPr>
        <a:xfrm>
          <a:off x="0" y="1998308"/>
          <a:ext cx="8641975" cy="998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623888" marR="0" lvl="0" indent="-2651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/>
            <a:t>三、辦理學校位置</a:t>
          </a:r>
          <a:endParaRPr lang="zh-TW" altLang="en-US" sz="3600" b="1" kern="1200" dirty="0"/>
        </a:p>
      </dsp:txBody>
      <dsp:txXfrm>
        <a:off x="0" y="1998308"/>
        <a:ext cx="8641975" cy="9984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3D862-B67F-4E36-8ECD-934781E009B3}">
      <dsp:nvSpPr>
        <dsp:cNvPr id="0" name=""/>
        <dsp:cNvSpPr/>
      </dsp:nvSpPr>
      <dsp:spPr>
        <a:xfrm>
          <a:off x="0" y="2517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E24A75-F09A-4019-90B1-DD39831294CB}">
      <dsp:nvSpPr>
        <dsp:cNvPr id="0" name=""/>
        <dsp:cNvSpPr/>
      </dsp:nvSpPr>
      <dsp:spPr>
        <a:xfrm>
          <a:off x="0" y="2517"/>
          <a:ext cx="8641975" cy="68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358775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一、</a:t>
          </a:r>
          <a:r>
            <a:rPr lang="en-US" altLang="zh-TW" sz="3400" kern="1200" dirty="0" smtClean="0">
              <a:latin typeface="Times New Roman" pitchFamily="18" charset="0"/>
              <a:ea typeface="標楷體" pitchFamily="65" charset="-120"/>
            </a:rPr>
            <a:t>110</a:t>
          </a:r>
          <a:r>
            <a:rPr lang="zh-TW" altLang="en-US" sz="3400" kern="1200" dirty="0" smtClean="0">
              <a:latin typeface="Times New Roman" pitchFamily="18" charset="0"/>
              <a:ea typeface="標楷體" pitchFamily="65" charset="-120"/>
            </a:rPr>
            <a:t>學年度</a:t>
          </a: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具體作法細部說明</a:t>
          </a:r>
          <a:endParaRPr lang="zh-TW" altLang="en-US" sz="3400" b="1" kern="1200" dirty="0"/>
        </a:p>
      </dsp:txBody>
      <dsp:txXfrm>
        <a:off x="0" y="2517"/>
        <a:ext cx="8641975" cy="685477"/>
      </dsp:txXfrm>
    </dsp:sp>
    <dsp:sp modelId="{0D191330-F45C-4565-9538-C33D6027A65D}">
      <dsp:nvSpPr>
        <dsp:cNvPr id="0" name=""/>
        <dsp:cNvSpPr/>
      </dsp:nvSpPr>
      <dsp:spPr>
        <a:xfrm>
          <a:off x="0" y="687995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58633-9AA9-4826-B009-9449701D7151}">
      <dsp:nvSpPr>
        <dsp:cNvPr id="0" name=""/>
        <dsp:cNvSpPr/>
      </dsp:nvSpPr>
      <dsp:spPr>
        <a:xfrm>
          <a:off x="0" y="687995"/>
          <a:ext cx="8633535" cy="107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806450" lvl="0" indent="-447675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二、</a:t>
          </a:r>
          <a:r>
            <a:rPr lang="en-US" altLang="zh-TW" sz="3400" kern="1200" dirty="0" smtClean="0">
              <a:latin typeface="Times New Roman" pitchFamily="18" charset="0"/>
              <a:ea typeface="標楷體" pitchFamily="65" charset="-120"/>
            </a:rPr>
            <a:t>110</a:t>
          </a:r>
          <a:r>
            <a:rPr lang="zh-TW" altLang="en-US" sz="3400" kern="1200" dirty="0" smtClean="0">
              <a:latin typeface="Times New Roman" pitchFamily="18" charset="0"/>
              <a:ea typeface="標楷體" pitchFamily="65" charset="-120"/>
            </a:rPr>
            <a:t>學年度</a:t>
          </a: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新增辦理學校評估流程及</a:t>
          </a:r>
          <a:r>
            <a:rPr lang="en-US" altLang="zh-TW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zh-TW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學校示意圖</a:t>
          </a:r>
          <a:endParaRPr lang="zh-TW" altLang="en-US" sz="3400" b="1" kern="1200" dirty="0"/>
        </a:p>
      </dsp:txBody>
      <dsp:txXfrm>
        <a:off x="0" y="687995"/>
        <a:ext cx="8633535" cy="1071964"/>
      </dsp:txXfrm>
    </dsp:sp>
    <dsp:sp modelId="{5D9F524B-7CA9-4943-A9BD-1C2012CB6895}">
      <dsp:nvSpPr>
        <dsp:cNvPr id="0" name=""/>
        <dsp:cNvSpPr/>
      </dsp:nvSpPr>
      <dsp:spPr>
        <a:xfrm>
          <a:off x="0" y="1759959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CDEB51-EFD5-4360-BD93-63428DAAC499}">
      <dsp:nvSpPr>
        <dsp:cNvPr id="0" name=""/>
        <dsp:cNvSpPr/>
      </dsp:nvSpPr>
      <dsp:spPr>
        <a:xfrm>
          <a:off x="0" y="1759959"/>
          <a:ext cx="8641975" cy="68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623888" lvl="0" indent="-265113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三、</a:t>
          </a:r>
          <a:r>
            <a:rPr lang="en-US" altLang="zh-TW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學年度新增辦理學校</a:t>
          </a:r>
          <a:endParaRPr lang="zh-TW" altLang="en-US" sz="3400" b="1" kern="1200" dirty="0"/>
        </a:p>
      </dsp:txBody>
      <dsp:txXfrm>
        <a:off x="0" y="1759959"/>
        <a:ext cx="8641975" cy="685477"/>
      </dsp:txXfrm>
    </dsp:sp>
    <dsp:sp modelId="{DA4575C6-4F40-4486-AAA1-1A656113C91C}">
      <dsp:nvSpPr>
        <dsp:cNvPr id="0" name=""/>
        <dsp:cNvSpPr/>
      </dsp:nvSpPr>
      <dsp:spPr>
        <a:xfrm>
          <a:off x="0" y="2445437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CF901F-EF36-4EE1-AF08-4863AAC3EF60}">
      <dsp:nvSpPr>
        <dsp:cNvPr id="0" name=""/>
        <dsp:cNvSpPr/>
      </dsp:nvSpPr>
      <dsp:spPr>
        <a:xfrm>
          <a:off x="0" y="2445437"/>
          <a:ext cx="8641975" cy="68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623888" lvl="0" indent="-265113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四、</a:t>
          </a:r>
          <a:r>
            <a:rPr lang="en-US" altLang="zh-TW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學年度辦理學校及招生方式</a:t>
          </a:r>
          <a:endParaRPr lang="zh-TW" alt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45437"/>
        <a:ext cx="8641975" cy="685477"/>
      </dsp:txXfrm>
    </dsp:sp>
    <dsp:sp modelId="{07AEE56F-AA36-4D68-8A66-C7D79B3F4938}">
      <dsp:nvSpPr>
        <dsp:cNvPr id="0" name=""/>
        <dsp:cNvSpPr/>
      </dsp:nvSpPr>
      <dsp:spPr>
        <a:xfrm>
          <a:off x="0" y="3130915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BA4935-7092-43DE-BFA9-80F669CDADF3}">
      <dsp:nvSpPr>
        <dsp:cNvPr id="0" name=""/>
        <dsp:cNvSpPr/>
      </dsp:nvSpPr>
      <dsp:spPr>
        <a:xfrm>
          <a:off x="0" y="3130915"/>
          <a:ext cx="8641975" cy="68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623888" lvl="0" indent="-265113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五、</a:t>
          </a:r>
          <a:r>
            <a:rPr lang="en-US" altLang="zh-TW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學年度辦理學校總記表</a:t>
          </a:r>
          <a:endParaRPr lang="zh-TW" alt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30915"/>
        <a:ext cx="8641975" cy="685477"/>
      </dsp:txXfrm>
    </dsp:sp>
    <dsp:sp modelId="{164E4E9C-A08A-42EC-BDE3-5723B6992FBE}">
      <dsp:nvSpPr>
        <dsp:cNvPr id="0" name=""/>
        <dsp:cNvSpPr/>
      </dsp:nvSpPr>
      <dsp:spPr>
        <a:xfrm>
          <a:off x="0" y="3816392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062F48-E05F-44D9-BD65-E5C3C9BCBAAA}">
      <dsp:nvSpPr>
        <dsp:cNvPr id="0" name=""/>
        <dsp:cNvSpPr/>
      </dsp:nvSpPr>
      <dsp:spPr>
        <a:xfrm>
          <a:off x="0" y="3816392"/>
          <a:ext cx="8641975" cy="68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623888" lvl="0" indent="-265113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六、</a:t>
          </a:r>
          <a:r>
            <a:rPr lang="en-US" altLang="zh-TW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107</a:t>
          </a: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至</a:t>
          </a:r>
          <a:r>
            <a:rPr lang="en-US" altLang="zh-TW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學年度發展進程</a:t>
          </a:r>
          <a:endParaRPr lang="zh-TW" altLang="en-US" sz="3400" b="1" kern="1200" dirty="0"/>
        </a:p>
      </dsp:txBody>
      <dsp:txXfrm>
        <a:off x="0" y="3816392"/>
        <a:ext cx="8641975" cy="685477"/>
      </dsp:txXfrm>
    </dsp:sp>
    <dsp:sp modelId="{F0DFCF44-21E2-4373-BD1C-4AC5B98BF2C8}">
      <dsp:nvSpPr>
        <dsp:cNvPr id="0" name=""/>
        <dsp:cNvSpPr/>
      </dsp:nvSpPr>
      <dsp:spPr>
        <a:xfrm>
          <a:off x="0" y="4501870"/>
          <a:ext cx="86419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A1A641-CFBB-4E5F-B49D-FAFE1A571E6E}">
      <dsp:nvSpPr>
        <dsp:cNvPr id="0" name=""/>
        <dsp:cNvSpPr/>
      </dsp:nvSpPr>
      <dsp:spPr>
        <a:xfrm>
          <a:off x="0" y="4501870"/>
          <a:ext cx="8641975" cy="68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623888" lvl="0" indent="-265113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七、辦理時程</a:t>
          </a:r>
          <a:endParaRPr lang="zh-TW" altLang="en-US" sz="3400" b="1" kern="1200" dirty="0"/>
        </a:p>
      </dsp:txBody>
      <dsp:txXfrm>
        <a:off x="0" y="4501870"/>
        <a:ext cx="8641975" cy="685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BE6AA-3F4F-49D8-A6D1-323F9EB4DC31}">
      <dsp:nvSpPr>
        <dsp:cNvPr id="0" name=""/>
        <dsp:cNvSpPr/>
      </dsp:nvSpPr>
      <dsp:spPr>
        <a:xfrm>
          <a:off x="3344" y="600804"/>
          <a:ext cx="2112752" cy="8451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一</a:t>
          </a:r>
          <a:r>
            <a:rPr lang="en-US" altLang="zh-TW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辦理類型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" y="600804"/>
        <a:ext cx="2112752" cy="845100"/>
      </dsp:txXfrm>
    </dsp:sp>
    <dsp:sp modelId="{89F2E3C1-7B03-48D7-9867-EF62852F50D9}">
      <dsp:nvSpPr>
        <dsp:cNvPr id="0" name=""/>
        <dsp:cNvSpPr/>
      </dsp:nvSpPr>
      <dsp:spPr>
        <a:xfrm>
          <a:off x="0" y="1599674"/>
          <a:ext cx="2112752" cy="322725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單點學校型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區域型</a:t>
          </a:r>
          <a:endParaRPr lang="zh-TW" altLang="en-US" sz="2400" kern="1200" dirty="0"/>
        </a:p>
      </dsp:txBody>
      <dsp:txXfrm>
        <a:off x="0" y="1599674"/>
        <a:ext cx="2112752" cy="3227255"/>
      </dsp:txXfrm>
    </dsp:sp>
    <dsp:sp modelId="{0FA73A2A-458E-4310-8F9D-76FB901F82CC}">
      <dsp:nvSpPr>
        <dsp:cNvPr id="0" name=""/>
        <dsp:cNvSpPr/>
      </dsp:nvSpPr>
      <dsp:spPr>
        <a:xfrm>
          <a:off x="2411881" y="600804"/>
          <a:ext cx="2878582" cy="845100"/>
        </a:xfrm>
        <a:prstGeom prst="rect">
          <a:avLst/>
        </a:prstGeom>
        <a:solidFill>
          <a:schemeClr val="accent4">
            <a:hueOff val="575011"/>
            <a:satOff val="0"/>
            <a:lumOff val="-8824"/>
            <a:alphaOff val="0"/>
          </a:schemeClr>
        </a:solidFill>
        <a:ln w="25400" cap="flat" cmpd="sng" algn="ctr">
          <a:solidFill>
            <a:schemeClr val="accent4">
              <a:hueOff val="575011"/>
              <a:satOff val="0"/>
              <a:lumOff val="-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二</a:t>
          </a:r>
          <a:r>
            <a:rPr lang="en-US" altLang="zh-TW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遴選參照指標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1881" y="600804"/>
        <a:ext cx="2878582" cy="845100"/>
      </dsp:txXfrm>
    </dsp:sp>
    <dsp:sp modelId="{A143E49F-D877-4BD2-88D2-FA0506ED22FE}">
      <dsp:nvSpPr>
        <dsp:cNvPr id="0" name=""/>
        <dsp:cNvSpPr/>
      </dsp:nvSpPr>
      <dsp:spPr>
        <a:xfrm>
          <a:off x="2411881" y="1599674"/>
          <a:ext cx="2878582" cy="3227255"/>
        </a:xfrm>
        <a:prstGeom prst="rect">
          <a:avLst/>
        </a:prstGeom>
        <a:solidFill>
          <a:schemeClr val="accent4">
            <a:tint val="40000"/>
            <a:alpha val="90000"/>
            <a:hueOff val="559604"/>
            <a:satOff val="-26569"/>
            <a:lumOff val="-194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59604"/>
              <a:satOff val="-26569"/>
              <a:lumOff val="-1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遴選共同指標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單點學校型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區域型</a:t>
          </a:r>
          <a:endParaRPr lang="zh-TW" altLang="en-US" sz="2400" kern="1200" dirty="0"/>
        </a:p>
      </dsp:txBody>
      <dsp:txXfrm>
        <a:off x="2411881" y="1599674"/>
        <a:ext cx="2878582" cy="3227255"/>
      </dsp:txXfrm>
    </dsp:sp>
    <dsp:sp modelId="{2BA00FAD-1897-44A6-BF6B-C2C647F909B7}">
      <dsp:nvSpPr>
        <dsp:cNvPr id="0" name=""/>
        <dsp:cNvSpPr/>
      </dsp:nvSpPr>
      <dsp:spPr>
        <a:xfrm>
          <a:off x="5591499" y="611091"/>
          <a:ext cx="2818030" cy="845100"/>
        </a:xfrm>
        <a:prstGeom prst="rect">
          <a:avLst/>
        </a:prstGeom>
        <a:solidFill>
          <a:schemeClr val="accent4">
            <a:hueOff val="1150022"/>
            <a:satOff val="0"/>
            <a:lumOff val="-17647"/>
            <a:alphaOff val="0"/>
          </a:schemeClr>
        </a:solidFill>
        <a:ln w="25400" cap="flat" cmpd="sng" algn="ctr">
          <a:solidFill>
            <a:schemeClr val="accent4">
              <a:hueOff val="1150022"/>
              <a:satOff val="0"/>
              <a:lumOff val="-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zh-TW" alt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三</a:t>
          </a:r>
          <a:r>
            <a:rPr lang="en-US" altLang="zh-TW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zh-TW" alt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辦理方式</a:t>
          </a:r>
          <a:endParaRPr lang="zh-TW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1499" y="611091"/>
        <a:ext cx="2818030" cy="845100"/>
      </dsp:txXfrm>
    </dsp:sp>
    <dsp:sp modelId="{223F76C5-B80B-4FEF-9E3A-B5D6D82CB7FD}">
      <dsp:nvSpPr>
        <dsp:cNvPr id="0" name=""/>
        <dsp:cNvSpPr/>
      </dsp:nvSpPr>
      <dsp:spPr>
        <a:xfrm>
          <a:off x="5586249" y="1630537"/>
          <a:ext cx="2828531" cy="3186104"/>
        </a:xfrm>
        <a:prstGeom prst="rect">
          <a:avLst/>
        </a:prstGeom>
        <a:solidFill>
          <a:schemeClr val="accent4">
            <a:tint val="40000"/>
            <a:alpha val="90000"/>
            <a:hueOff val="1119208"/>
            <a:satOff val="-53137"/>
            <a:lumOff val="-389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19208"/>
              <a:satOff val="-53137"/>
              <a:lumOff val="-3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名額比率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比序方式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招生方式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作業流程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缺額流用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招生期程</a:t>
          </a:r>
          <a:endParaRPr lang="zh-TW" altLang="en-US" sz="2400" kern="1200" dirty="0"/>
        </a:p>
      </dsp:txBody>
      <dsp:txXfrm>
        <a:off x="5586249" y="1630537"/>
        <a:ext cx="2828531" cy="31861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3D862-B67F-4E36-8ECD-934781E009B3}">
      <dsp:nvSpPr>
        <dsp:cNvPr id="0" name=""/>
        <dsp:cNvSpPr/>
      </dsp:nvSpPr>
      <dsp:spPr>
        <a:xfrm>
          <a:off x="0" y="2377"/>
          <a:ext cx="79424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24A75-F09A-4019-90B1-DD39831294CB}">
      <dsp:nvSpPr>
        <dsp:cNvPr id="0" name=""/>
        <dsp:cNvSpPr/>
      </dsp:nvSpPr>
      <dsp:spPr>
        <a:xfrm>
          <a:off x="0" y="2377"/>
          <a:ext cx="7942493" cy="81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1.</a:t>
          </a:r>
          <a:r>
            <a:rPr lang="zh-TW" altLang="en-US" sz="3600" kern="1200" dirty="0" smtClean="0"/>
            <a:t>名額比率</a:t>
          </a:r>
          <a:endParaRPr lang="zh-TW" altLang="en-US" sz="3600" kern="1200" dirty="0"/>
        </a:p>
      </dsp:txBody>
      <dsp:txXfrm>
        <a:off x="0" y="2377"/>
        <a:ext cx="7942493" cy="810822"/>
      </dsp:txXfrm>
    </dsp:sp>
    <dsp:sp modelId="{B9AA2C35-BAF9-4BBF-B6F2-DBE14F86D133}">
      <dsp:nvSpPr>
        <dsp:cNvPr id="0" name=""/>
        <dsp:cNvSpPr/>
      </dsp:nvSpPr>
      <dsp:spPr>
        <a:xfrm>
          <a:off x="0" y="813200"/>
          <a:ext cx="79424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71B00-B4D8-436C-985E-DA47FA5F13C4}">
      <dsp:nvSpPr>
        <dsp:cNvPr id="0" name=""/>
        <dsp:cNvSpPr/>
      </dsp:nvSpPr>
      <dsp:spPr>
        <a:xfrm>
          <a:off x="0" y="813200"/>
          <a:ext cx="7942493" cy="81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2.</a:t>
          </a:r>
          <a:r>
            <a:rPr lang="zh-TW" altLang="en-US" sz="3600" kern="1200" dirty="0" smtClean="0"/>
            <a:t>比序方式</a:t>
          </a:r>
          <a:endParaRPr lang="zh-TW" altLang="en-US" sz="3600" kern="1200" dirty="0"/>
        </a:p>
      </dsp:txBody>
      <dsp:txXfrm>
        <a:off x="0" y="813200"/>
        <a:ext cx="7942493" cy="810822"/>
      </dsp:txXfrm>
    </dsp:sp>
    <dsp:sp modelId="{07015C2B-0013-4394-BED3-67AB98748F5A}">
      <dsp:nvSpPr>
        <dsp:cNvPr id="0" name=""/>
        <dsp:cNvSpPr/>
      </dsp:nvSpPr>
      <dsp:spPr>
        <a:xfrm>
          <a:off x="0" y="1624023"/>
          <a:ext cx="79424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A159C-C9B7-455D-B235-4F9E233C8DD0}">
      <dsp:nvSpPr>
        <dsp:cNvPr id="0" name=""/>
        <dsp:cNvSpPr/>
      </dsp:nvSpPr>
      <dsp:spPr>
        <a:xfrm>
          <a:off x="0" y="1624023"/>
          <a:ext cx="7942493" cy="81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3.</a:t>
          </a:r>
          <a:r>
            <a:rPr lang="zh-TW" altLang="en-US" sz="3600" kern="1200" dirty="0" smtClean="0"/>
            <a:t>招生方式</a:t>
          </a:r>
          <a:endParaRPr lang="zh-TW" altLang="en-US" sz="3600" kern="1200" dirty="0"/>
        </a:p>
      </dsp:txBody>
      <dsp:txXfrm>
        <a:off x="0" y="1624023"/>
        <a:ext cx="7942493" cy="810822"/>
      </dsp:txXfrm>
    </dsp:sp>
    <dsp:sp modelId="{607F6EF2-C845-4063-BD98-92B4CB134C56}">
      <dsp:nvSpPr>
        <dsp:cNvPr id="0" name=""/>
        <dsp:cNvSpPr/>
      </dsp:nvSpPr>
      <dsp:spPr>
        <a:xfrm>
          <a:off x="0" y="2434845"/>
          <a:ext cx="79424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E67BA-892E-4BA8-A6AA-155C53DC9516}">
      <dsp:nvSpPr>
        <dsp:cNvPr id="0" name=""/>
        <dsp:cNvSpPr/>
      </dsp:nvSpPr>
      <dsp:spPr>
        <a:xfrm>
          <a:off x="0" y="2434846"/>
          <a:ext cx="7942493" cy="81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4.</a:t>
          </a:r>
          <a:r>
            <a:rPr lang="zh-TW" altLang="en-US" sz="3600" kern="1200" dirty="0" smtClean="0"/>
            <a:t>作業流程</a:t>
          </a:r>
          <a:endParaRPr lang="zh-TW" altLang="en-US" sz="3600" kern="1200" dirty="0"/>
        </a:p>
      </dsp:txBody>
      <dsp:txXfrm>
        <a:off x="0" y="2434846"/>
        <a:ext cx="7942493" cy="810822"/>
      </dsp:txXfrm>
    </dsp:sp>
    <dsp:sp modelId="{63896772-0221-40A2-BF22-95C0331CEF80}">
      <dsp:nvSpPr>
        <dsp:cNvPr id="0" name=""/>
        <dsp:cNvSpPr/>
      </dsp:nvSpPr>
      <dsp:spPr>
        <a:xfrm>
          <a:off x="0" y="3245668"/>
          <a:ext cx="79424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C85E-F0A3-445F-A275-F4E27EFDB4AC}">
      <dsp:nvSpPr>
        <dsp:cNvPr id="0" name=""/>
        <dsp:cNvSpPr/>
      </dsp:nvSpPr>
      <dsp:spPr>
        <a:xfrm>
          <a:off x="0" y="3245668"/>
          <a:ext cx="7942493" cy="81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5.</a:t>
          </a:r>
          <a:r>
            <a:rPr lang="zh-TW" altLang="en-US" sz="3600" kern="1200" dirty="0" smtClean="0"/>
            <a:t>缺額流用</a:t>
          </a:r>
          <a:endParaRPr lang="zh-TW" altLang="en-US" sz="3600" kern="1200" dirty="0"/>
        </a:p>
      </dsp:txBody>
      <dsp:txXfrm>
        <a:off x="0" y="3245668"/>
        <a:ext cx="7942493" cy="810822"/>
      </dsp:txXfrm>
    </dsp:sp>
    <dsp:sp modelId="{F51FB6FE-B738-4674-9A40-4480E9348FEF}">
      <dsp:nvSpPr>
        <dsp:cNvPr id="0" name=""/>
        <dsp:cNvSpPr/>
      </dsp:nvSpPr>
      <dsp:spPr>
        <a:xfrm>
          <a:off x="0" y="4056491"/>
          <a:ext cx="79424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4C2C-D177-423B-929F-72A3309345CA}">
      <dsp:nvSpPr>
        <dsp:cNvPr id="0" name=""/>
        <dsp:cNvSpPr/>
      </dsp:nvSpPr>
      <dsp:spPr>
        <a:xfrm>
          <a:off x="0" y="4056491"/>
          <a:ext cx="7942493" cy="81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6.</a:t>
          </a:r>
          <a:r>
            <a:rPr lang="zh-TW" altLang="en-US" sz="3600" kern="1200" dirty="0" smtClean="0"/>
            <a:t>招生期程</a:t>
          </a:r>
          <a:endParaRPr lang="zh-TW" altLang="en-US" sz="3600" kern="1200" dirty="0"/>
        </a:p>
      </dsp:txBody>
      <dsp:txXfrm>
        <a:off x="0" y="4056491"/>
        <a:ext cx="7942493" cy="81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94457-4F12-453F-9618-AB309641AF6F}" type="datetimeFigureOut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5E4B7-D501-466C-A7A6-44A572A6C3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17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54278-A352-4371-9172-8F19F35A955F}" type="datetimeFigureOut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0463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ACBE-A128-4AAE-B23A-317325720F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51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7ACBE-A128-4AAE-B23A-317325720F3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37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45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待更新</a:t>
            </a:r>
            <a:r>
              <a:rPr lang="en-US" altLang="zh-TW" dirty="0" smtClean="0"/>
              <a:t>(</a:t>
            </a:r>
            <a:r>
              <a:rPr lang="zh-TW" altLang="en-US" dirty="0" smtClean="0"/>
              <a:t>竹山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7ACBE-A128-4AAE-B23A-317325720F3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79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529013" y="477838"/>
            <a:ext cx="3179762" cy="23844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16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7ACBE-A128-4AAE-B23A-317325720F3E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23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69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84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280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24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38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38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899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BEA-499F-4EAE-B88F-B9C77B6E4FE0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39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1143000" y="789141"/>
            <a:ext cx="6858000" cy="199163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800374"/>
            <a:ext cx="6858000" cy="8572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3B380-281B-4EC5-8392-13FDB498AF0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66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AEC04-C364-4E52-9D05-D3DD0580E1B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09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C3D9A-9C08-487A-B786-79C74DFA47D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39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FE4F6F-8F2E-4918-86C1-9F3A9351F0C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7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1143000" y="789141"/>
            <a:ext cx="6858000" cy="199163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800374"/>
            <a:ext cx="6858000" cy="8572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225E-3580-46A1-9E16-DF5855D6BE83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-12032" y="0"/>
            <a:ext cx="9165426" cy="6908104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162610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F53C-9713-418E-B25F-31C7C5400514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5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98D7-BB75-44A7-9834-C676130EF86F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5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751C-BA42-4200-8862-B50997618ED4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912"/>
            <a:ext cx="91440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7828" y="1681163"/>
            <a:ext cx="425035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47828" y="2505075"/>
            <a:ext cx="4250354" cy="3684588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267022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67022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61A8-3043-4E2A-BEF6-AA2E3A39E5C4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042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23429"/>
            <a:ext cx="9144000" cy="1325563"/>
          </a:xfrm>
        </p:spPr>
        <p:txBody>
          <a:bodyPr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A77-50AA-4346-A744-2EA7FDD05197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89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5D5C-8C34-4D06-A796-6B6F9E4E3277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22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261A3-B71D-46AA-84F7-BC50BF90450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57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68F-C6FD-4AC4-B0D9-252ABB4080A9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38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397-80BD-4772-9A53-94F9685E9F3F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174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4F42-CF7D-42BF-8321-49C0413075DE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56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1411-5E0D-4E56-80DE-40197884B849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73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00CC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3C174-937B-4030-89C2-C55EFEF4FF4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16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42611-BF67-4FCF-BBCE-185CFE1708F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63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7828" y="1825625"/>
            <a:ext cx="4267022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67022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706BC-603C-40AE-8322-B9B82773BC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28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912"/>
            <a:ext cx="91440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6374" y="1681163"/>
            <a:ext cx="424180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6374" y="2505075"/>
            <a:ext cx="424180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258476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58476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DD4C8B-6B4E-4EEF-B7B0-6A638A7B918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2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9847"/>
            <a:ext cx="91440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27AEB-B601-4E88-89D9-99BCBE075A8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47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00CC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B90E5-8F96-4512-B8E1-2AA0113344C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41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C202B-63D0-49B3-95CD-C05871315A0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90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92BA2-86F8-487B-B920-362B1F4913D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7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0" y="211301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7828" y="1825625"/>
            <a:ext cx="86483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6D726D-DBB3-4A7F-9E57-4FEE382311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3877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9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31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0627" y="263095"/>
            <a:ext cx="909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6374" y="1825625"/>
            <a:ext cx="86312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1420-E630-48FF-A201-654EC1E9B184}" type="datetime1">
              <a:rPr lang="zh-TW" altLang="en-US" smtClean="0"/>
              <a:pPr/>
              <a:t>2020/11/28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30226" y="63389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</a:lstStyle>
          <a:p>
            <a:fld id="{D9BA4E06-6B46-4989-BCBD-32BC8E2C283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926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8252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12.jpeg"/><Relationship Id="rId9" Type="http://schemas.microsoft.com/office/2007/relationships/diagramDrawing" Target="../diagrams/drawing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07193"/>
            <a:ext cx="9144000" cy="1991638"/>
          </a:xfrm>
        </p:spPr>
        <p:txBody>
          <a:bodyPr>
            <a:noAutofit/>
          </a:bodyPr>
          <a:lstStyle/>
          <a:p>
            <a:r>
              <a:rPr lang="en-US" altLang="zh-TW" sz="4800" dirty="0" smtClean="0">
                <a:solidFill>
                  <a:srgbClr val="0000CC"/>
                </a:solidFill>
              </a:rPr>
              <a:t>110</a:t>
            </a:r>
            <a:r>
              <a:rPr lang="zh-TW" altLang="en-US" sz="4800" dirty="0" smtClean="0">
                <a:solidFill>
                  <a:srgbClr val="0000CC"/>
                </a:solidFill>
              </a:rPr>
              <a:t>學年</a:t>
            </a:r>
            <a:r>
              <a:rPr lang="zh-TW" altLang="en-US" sz="4800" dirty="0">
                <a:solidFill>
                  <a:srgbClr val="0000CC"/>
                </a:solidFill>
              </a:rPr>
              <a:t>度高級中等</a:t>
            </a:r>
            <a:r>
              <a:rPr lang="zh-TW" altLang="en-US" sz="4800" dirty="0" smtClean="0">
                <a:solidFill>
                  <a:srgbClr val="0000CC"/>
                </a:solidFill>
              </a:rPr>
              <a:t>學校</a:t>
            </a:r>
            <a:r>
              <a:rPr lang="en-US" altLang="zh-TW" sz="4800" dirty="0" smtClean="0">
                <a:solidFill>
                  <a:srgbClr val="0000CC"/>
                </a:solidFill>
              </a:rPr>
              <a:t/>
            </a:r>
            <a:br>
              <a:rPr lang="en-US" altLang="zh-TW" sz="4800" dirty="0" smtClean="0">
                <a:solidFill>
                  <a:srgbClr val="0000CC"/>
                </a:solidFill>
              </a:rPr>
            </a:br>
            <a:r>
              <a:rPr lang="zh-TW" altLang="en-US" sz="4800" dirty="0" smtClean="0">
                <a:solidFill>
                  <a:srgbClr val="0000CC"/>
                </a:solidFill>
              </a:rPr>
              <a:t>試辦學習</a:t>
            </a:r>
            <a:r>
              <a:rPr lang="zh-TW" altLang="en-US" sz="4800" dirty="0">
                <a:solidFill>
                  <a:srgbClr val="0000CC"/>
                </a:solidFill>
              </a:rPr>
              <a:t>區完全免試</a:t>
            </a:r>
            <a:r>
              <a:rPr lang="zh-TW" altLang="en-US" sz="4800" dirty="0" smtClean="0">
                <a:solidFill>
                  <a:srgbClr val="0000CC"/>
                </a:solidFill>
              </a:rPr>
              <a:t>入學</a:t>
            </a:r>
            <a:r>
              <a:rPr lang="en-US" altLang="zh-TW" sz="4800" dirty="0" smtClean="0">
                <a:solidFill>
                  <a:srgbClr val="0000CC"/>
                </a:solidFill>
              </a:rPr>
              <a:t/>
            </a:r>
            <a:br>
              <a:rPr lang="en-US" altLang="zh-TW" sz="4800" dirty="0" smtClean="0">
                <a:solidFill>
                  <a:srgbClr val="0000CC"/>
                </a:solidFill>
              </a:rPr>
            </a:br>
            <a:r>
              <a:rPr lang="zh-TW" altLang="en-US" sz="4800" dirty="0" smtClean="0">
                <a:solidFill>
                  <a:srgbClr val="0000CC"/>
                </a:solidFill>
              </a:rPr>
              <a:t>規劃說明</a:t>
            </a:r>
            <a:endParaRPr lang="zh-TW" altLang="en-US" sz="4800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877652"/>
            <a:ext cx="9144000" cy="857226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國立臺灣師範大學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學習區完全免試入學推動工作小組</a:t>
            </a:r>
            <a:endParaRPr lang="zh-TW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4E06-6B46-4989-BCBD-32BC8E2C2832}" type="slidenum">
              <a:rPr lang="zh-TW" altLang="en-US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pPr>
                <a:defRPr/>
              </a:pPr>
              <a:t>1</a:t>
            </a:fld>
            <a:endParaRPr lang="zh-TW" altLang="en-US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715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66156" y="349588"/>
            <a:ext cx="25572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1350" b="1" dirty="0">
                <a:latin typeface="Times New Roman" pitchFamily="18" charset="0"/>
                <a:cs typeface="Times New Roman" pitchFamily="18" charset="0"/>
              </a:rPr>
              <a:t>國立臺灣師範大學</a:t>
            </a:r>
          </a:p>
          <a:p>
            <a:pPr lvl="0" algn="r"/>
            <a:r>
              <a:rPr lang="zh-TW" altLang="en-US" sz="1350" b="1" dirty="0">
                <a:latin typeface="Times New Roman" pitchFamily="18" charset="0"/>
                <a:cs typeface="Times New Roman" pitchFamily="18" charset="0"/>
              </a:rPr>
              <a:t>完全免試入學工作小組</a:t>
            </a:r>
          </a:p>
        </p:txBody>
      </p:sp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60455"/>
              </p:ext>
            </p:extLst>
          </p:nvPr>
        </p:nvGraphicFramePr>
        <p:xfrm>
          <a:off x="0" y="1126039"/>
          <a:ext cx="9143999" cy="5785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1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7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9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24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合作策略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合作策略子項目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示例說明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/>
                </a:tc>
                <a:tc>
                  <a:txBody>
                    <a:bodyPr/>
                    <a:lstStyle/>
                    <a:p>
                      <a:pPr marL="0" marR="0" indent="0" algn="ctr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備註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公立學校參考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714">
                <a:tc rowSpan="3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B1.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</a:t>
                      </a:r>
                      <a:endParaRPr lang="en-US" altLang="zh-TW" sz="1800" kern="100" dirty="0" smtClean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人力</a:t>
                      </a:r>
                      <a:r>
                        <a:rPr lang="zh-TW" sz="1800" kern="10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支援</a:t>
                      </a: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高級</a:t>
                      </a:r>
                      <a:r>
                        <a:rPr lang="zh-TW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中等學校教師赴國中協同教學</a:t>
                      </a: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由國中端提出需求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高級中等學校選擇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個子項目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國中選擇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個子項目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參與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7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zh-TW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高級</a:t>
                      </a:r>
                      <a:r>
                        <a:rPr lang="zh-TW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中等學校教師協助</a:t>
                      </a:r>
                      <a:r>
                        <a:rPr lang="zh-TW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支援實驗</a:t>
                      </a:r>
                      <a:r>
                        <a:rPr lang="zh-TW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、實作課程</a:t>
                      </a:r>
                      <a:r>
                        <a:rPr lang="zh-TW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</a:t>
                      </a:r>
                      <a:endParaRPr lang="zh-TW" sz="18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zh-TW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協助</a:t>
                      </a:r>
                      <a:r>
                        <a:rPr lang="zh-TW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支援國中彈性學習課程</a:t>
                      </a: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286">
                <a:tc row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B2.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生涯</a:t>
                      </a:r>
                      <a:endParaRPr lang="en-US" altLang="zh-TW" sz="1800" kern="100" dirty="0" smtClean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</a:t>
                      </a:r>
                      <a:r>
                        <a:rPr lang="zh-TW" sz="1800" kern="10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性探索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zh-TW" sz="1800" kern="1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生（職）涯試探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高中端辦理國中宣導、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生職涯體驗與試探活動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高級中等學校選擇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個子項目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國中選擇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個子項目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參與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zh-TW" sz="1800" kern="100" dirty="0" smtClean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規劃</a:t>
                      </a:r>
                      <a:r>
                        <a:rPr lang="zh-TW" sz="1800" kern="1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技藝課程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高中端提供專業群科資源供國中端依需求進行合作</a:t>
                      </a:r>
                    </a:p>
                  </a:txBody>
                  <a:tcPr marL="62215" marR="62215" marT="32629" marB="3262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32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zh-TW" sz="1800" kern="100" dirty="0" smtClean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zh-TW" sz="1800" kern="1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性向引導課程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高中端辦理深度試探營隊或活動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32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zh-TW" sz="1800" kern="100" dirty="0" smtClean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zh-TW" sz="1800" kern="1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適性入學宣導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單點學校自行辦理</a:t>
                      </a:r>
                      <a:endParaRPr lang="en-US" altLang="zh-TW" sz="1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區域學校共同辦理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1714">
                <a:tc row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B3.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</a:t>
                      </a:r>
                      <a:endParaRPr lang="en-US" altLang="zh-TW" sz="1800" kern="100" dirty="0" smtClean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資源</a:t>
                      </a:r>
                      <a:r>
                        <a:rPr lang="zh-TW" sz="1800" kern="10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共享</a:t>
                      </a: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高級</a:t>
                      </a:r>
                      <a:r>
                        <a:rPr lang="zh-TW" sz="1800" kern="100" dirty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中等學校提供實驗、實作教室或</a:t>
                      </a:r>
                      <a:r>
                        <a:rPr lang="zh-TW" sz="1800" kern="100" dirty="0" smtClean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工場</a:t>
                      </a:r>
                      <a:r>
                        <a:rPr lang="zh-TW" altLang="en-US" sz="1800" kern="100" dirty="0" smtClean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</a:t>
                      </a:r>
                      <a:endParaRPr lang="zh-TW" sz="1800" kern="100" dirty="0">
                        <a:solidFill>
                          <a:srgbClr val="942092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由國中端提出需求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高級中等學校選擇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個子項目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國中選擇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個子項目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參與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32629" marB="3262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732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zh-TW" sz="1800" kern="100" dirty="0" smtClean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提供</a:t>
                      </a:r>
                      <a:r>
                        <a:rPr lang="zh-TW" sz="1800" kern="100" dirty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圖書資源或體育場</a:t>
                      </a:r>
                      <a:r>
                        <a:rPr lang="zh-TW" sz="1800" kern="100" dirty="0" smtClean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館</a:t>
                      </a:r>
                      <a:r>
                        <a:rPr lang="zh-TW" altLang="en-US" sz="1800" kern="100" dirty="0" smtClean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</a:t>
                      </a:r>
                      <a:endParaRPr lang="zh-TW" sz="1800" kern="100" dirty="0">
                        <a:solidFill>
                          <a:srgbClr val="942092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" name="標題 8"/>
          <p:cNvSpPr>
            <a:spLocks noGrp="1"/>
          </p:cNvSpPr>
          <p:nvPr>
            <p:ph type="title"/>
          </p:nvPr>
        </p:nvSpPr>
        <p:spPr>
          <a:xfrm>
            <a:off x="0" y="11446"/>
            <a:ext cx="914400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00CC"/>
                </a:solidFill>
                <a:latin typeface="+mj-ea"/>
              </a:rPr>
              <a:t>四、教育資源挹注</a:t>
            </a:r>
            <a:r>
              <a:rPr lang="en-US" altLang="zh-TW" sz="4000" dirty="0" smtClean="0">
                <a:solidFill>
                  <a:srgbClr val="0000CC"/>
                </a:solidFill>
                <a:latin typeface="+mn-lt"/>
              </a:rPr>
              <a:t>(2/3</a:t>
            </a:r>
            <a:r>
              <a:rPr lang="en-US" altLang="zh-TW" sz="4000" dirty="0">
                <a:solidFill>
                  <a:srgbClr val="0000CC"/>
                </a:solidFill>
                <a:latin typeface="+mn-lt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8"/>
          <p:cNvSpPr>
            <a:spLocks noGrp="1"/>
          </p:cNvSpPr>
          <p:nvPr>
            <p:ph type="title"/>
          </p:nvPr>
        </p:nvSpPr>
        <p:spPr>
          <a:xfrm>
            <a:off x="0" y="11446"/>
            <a:ext cx="9144000" cy="1325563"/>
          </a:xfrm>
          <a:noFill/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00CC"/>
                </a:solidFill>
                <a:latin typeface="+mj-ea"/>
              </a:rPr>
              <a:t>四、教育資源挹注</a:t>
            </a:r>
            <a:r>
              <a:rPr lang="en-US" altLang="zh-TW" sz="4000" dirty="0">
                <a:solidFill>
                  <a:srgbClr val="0000CC"/>
                </a:solidFill>
                <a:latin typeface="+mn-lt"/>
              </a:rPr>
              <a:t>(3/3)</a:t>
            </a:r>
            <a:endParaRPr lang="zh-TW" altLang="en-US" sz="4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2845785411"/>
              </p:ext>
            </p:extLst>
          </p:nvPr>
        </p:nvGraphicFramePr>
        <p:xfrm>
          <a:off x="284672" y="1002082"/>
          <a:ext cx="8494862" cy="5855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6166156" y="349588"/>
            <a:ext cx="25572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1350" b="1" dirty="0">
                <a:latin typeface="Times New Roman" pitchFamily="18" charset="0"/>
                <a:cs typeface="Times New Roman" pitchFamily="18" charset="0"/>
              </a:rPr>
              <a:t>國立臺南大學</a:t>
            </a:r>
            <a:r>
              <a:rPr lang="en-US" altLang="zh-TW" sz="135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1350" b="1" dirty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1350" b="1" dirty="0">
                <a:latin typeface="Times New Roman" pitchFamily="18" charset="0"/>
                <a:cs typeface="Times New Roman" pitchFamily="18" charset="0"/>
              </a:rPr>
              <a:t>學習品質提升計畫專案團隊</a:t>
            </a:r>
            <a:endParaRPr lang="zh-TW" altLang="en-US" sz="1350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0" y="0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28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5416"/>
              </p:ext>
            </p:extLst>
          </p:nvPr>
        </p:nvGraphicFramePr>
        <p:xfrm>
          <a:off x="251012" y="1339293"/>
          <a:ext cx="8641975" cy="2998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0" y="1373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982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參、</a:t>
            </a:r>
            <a:r>
              <a:rPr lang="en-US" altLang="zh-TW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</a:t>
            </a:r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學年度實施情形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52186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0" y="11446"/>
            <a:ext cx="9144000" cy="1325563"/>
          </a:xfrm>
        </p:spPr>
        <p:txBody>
          <a:bodyPr/>
          <a:lstStyle/>
          <a:p>
            <a:r>
              <a:rPr lang="zh-TW" altLang="en-US" dirty="0">
                <a:latin typeface="+mj-ea"/>
              </a:rPr>
              <a:t>一、辦理學校評估流程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0" y="1467359"/>
            <a:ext cx="9144000" cy="4840228"/>
            <a:chOff x="0" y="1467359"/>
            <a:chExt cx="9144000" cy="4840228"/>
          </a:xfrm>
        </p:grpSpPr>
        <p:cxnSp>
          <p:nvCxnSpPr>
            <p:cNvPr id="14" name="直線接點 13"/>
            <p:cNvCxnSpPr/>
            <p:nvPr/>
          </p:nvCxnSpPr>
          <p:spPr>
            <a:xfrm flipV="1">
              <a:off x="0" y="3036984"/>
              <a:ext cx="9144000" cy="1203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" name="向右箭號圖說文字 4"/>
            <p:cNvSpPr/>
            <p:nvPr/>
          </p:nvSpPr>
          <p:spPr>
            <a:xfrm>
              <a:off x="264148" y="1467359"/>
              <a:ext cx="2088000" cy="144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88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  <a:r>
                <a: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學年度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開始推動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區域辦理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964158" y="1467359"/>
              <a:ext cx="2913172" cy="14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評選結果：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單點學校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所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區域型計有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區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所</a:t>
              </a:r>
              <a:endPara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共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所學校辦理完免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945318" y="3167473"/>
              <a:ext cx="2950853" cy="144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評選結果：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單點學校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所</a:t>
              </a:r>
              <a:endPara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*部分</a:t>
              </a:r>
              <a:r>
                <a:rPr lang="en-US" altLang="zh-TW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單點學校轉為區域辦理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區域型計有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區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所</a:t>
              </a:r>
              <a:endPara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共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所學校辦理完免</a:t>
              </a:r>
            </a:p>
          </p:txBody>
        </p:sp>
        <p:sp>
          <p:nvSpPr>
            <p:cNvPr id="11" name="向右箭號圖說文字 10"/>
            <p:cNvSpPr/>
            <p:nvPr/>
          </p:nvSpPr>
          <p:spPr>
            <a:xfrm>
              <a:off x="4261191" y="1467359"/>
              <a:ext cx="1482187" cy="4840228"/>
            </a:xfrm>
            <a:prstGeom prst="rightArrowCallou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實地</a:t>
              </a:r>
              <a:endPara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訪查</a:t>
              </a:r>
              <a:endPara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與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評估</a:t>
              </a:r>
            </a:p>
          </p:txBody>
        </p:sp>
        <p:sp>
          <p:nvSpPr>
            <p:cNvPr id="8" name="向右箭號圖說文字 7"/>
            <p:cNvSpPr/>
            <p:nvPr/>
          </p:nvSpPr>
          <p:spPr>
            <a:xfrm>
              <a:off x="2558224" y="1467359"/>
              <a:ext cx="1482187" cy="4840228"/>
            </a:xfrm>
            <a:prstGeom prst="rightArrowCallou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/>
                <a:t>分區</a:t>
              </a:r>
              <a:r>
                <a:rPr lang="en-US" altLang="zh-TW" sz="2000" dirty="0" smtClean="0"/>
                <a:t/>
              </a:r>
              <a:br>
                <a:rPr lang="en-US" altLang="zh-TW" sz="2000" dirty="0" smtClean="0"/>
              </a:br>
              <a:r>
                <a:rPr lang="zh-TW" altLang="en-US" sz="2000" dirty="0" smtClean="0"/>
                <a:t>座談會</a:t>
              </a:r>
              <a:r>
                <a:rPr lang="en-US" altLang="zh-TW" sz="2000" dirty="0" smtClean="0"/>
                <a:t/>
              </a:r>
              <a:br>
                <a:rPr lang="en-US" altLang="zh-TW" sz="2000" dirty="0" smtClean="0"/>
              </a:br>
              <a:r>
                <a:rPr lang="zh-TW" altLang="en-US" sz="2000" dirty="0" smtClean="0"/>
                <a:t>調查</a:t>
              </a:r>
              <a:r>
                <a:rPr lang="en-US" altLang="zh-TW" sz="2000" dirty="0" smtClean="0"/>
                <a:t/>
              </a:r>
              <a:br>
                <a:rPr lang="en-US" altLang="zh-TW" sz="2000" dirty="0" smtClean="0"/>
              </a:br>
              <a:r>
                <a:rPr lang="zh-TW" altLang="en-US" sz="2000" dirty="0" smtClean="0"/>
                <a:t>辦理</a:t>
              </a:r>
              <a:r>
                <a:rPr lang="en-US" altLang="zh-TW" sz="2000" dirty="0" smtClean="0"/>
                <a:t/>
              </a:r>
              <a:br>
                <a:rPr lang="en-US" altLang="zh-TW" sz="2000" dirty="0" smtClean="0"/>
              </a:br>
              <a:r>
                <a:rPr lang="zh-TW" altLang="en-US" sz="2000" dirty="0" smtClean="0"/>
                <a:t>意願</a:t>
              </a:r>
              <a:endParaRPr lang="zh-TW" altLang="en-US" sz="2000" dirty="0"/>
            </a:p>
          </p:txBody>
        </p:sp>
        <p:sp>
          <p:nvSpPr>
            <p:cNvPr id="15" name="向右箭號圖說文字 14"/>
            <p:cNvSpPr/>
            <p:nvPr/>
          </p:nvSpPr>
          <p:spPr>
            <a:xfrm>
              <a:off x="264148" y="3167473"/>
              <a:ext cx="2088000" cy="144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880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108</a:t>
              </a:r>
              <a:r>
                <a: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學年度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持續擴大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區域辦理</a:t>
              </a:r>
            </a:p>
          </p:txBody>
        </p:sp>
        <p:sp>
          <p:nvSpPr>
            <p:cNvPr id="16" name="向右箭號圖說文字 15"/>
            <p:cNvSpPr/>
            <p:nvPr/>
          </p:nvSpPr>
          <p:spPr>
            <a:xfrm>
              <a:off x="264148" y="4867587"/>
              <a:ext cx="2088000" cy="144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880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109</a:t>
              </a:r>
              <a:r>
                <a:rPr lang="zh-TW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學年</a:t>
              </a:r>
              <a:r>
                <a: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度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持續擴大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區域辦理</a:t>
              </a:r>
            </a:p>
          </p:txBody>
        </p:sp>
        <p:cxnSp>
          <p:nvCxnSpPr>
            <p:cNvPr id="17" name="直線接點 16"/>
            <p:cNvCxnSpPr/>
            <p:nvPr/>
          </p:nvCxnSpPr>
          <p:spPr>
            <a:xfrm flipV="1">
              <a:off x="0" y="4724926"/>
              <a:ext cx="9144000" cy="1203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5945318" y="4867587"/>
              <a:ext cx="2950853" cy="1440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評選結果：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單點學校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所</a:t>
              </a:r>
              <a:endPara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*部分</a:t>
              </a:r>
              <a:r>
                <a:rPr lang="en-US" altLang="zh-TW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108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單</a:t>
              </a: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點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學校轉為</a:t>
              </a:r>
              <a:r>
                <a:rPr lang="zh-TW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區域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辦理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TW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區域型計有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區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所</a:t>
              </a:r>
              <a:endPara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共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所</a:t>
              </a:r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學校辦理完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免</a:t>
              </a:r>
              <a:endPara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839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483346" y="4093612"/>
            <a:ext cx="480060" cy="273844"/>
          </a:xfrm>
        </p:spPr>
        <p:txBody>
          <a:bodyPr/>
          <a:lstStyle/>
          <a:p>
            <a:fld id="{9AECDF54-99B5-4821-BBFC-FB275580C79C}" type="slidenum">
              <a:rPr lang="zh-TW" altLang="en-US" sz="1600" smtClean="0"/>
              <a:pPr/>
              <a:t>14</a:t>
            </a:fld>
            <a:endParaRPr lang="zh-TW" altLang="en-US" sz="1600"/>
          </a:p>
        </p:txBody>
      </p:sp>
      <p:sp>
        <p:nvSpPr>
          <p:cNvPr id="31" name="圓角矩形 30"/>
          <p:cNvSpPr/>
          <p:nvPr/>
        </p:nvSpPr>
        <p:spPr>
          <a:xfrm>
            <a:off x="300279" y="1579091"/>
            <a:ext cx="1179605" cy="667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</a:t>
            </a:r>
          </a:p>
        </p:txBody>
      </p:sp>
      <p:cxnSp>
        <p:nvCxnSpPr>
          <p:cNvPr id="33" name="直線接點 32"/>
          <p:cNvCxnSpPr>
            <a:stCxn id="31" idx="3"/>
            <a:endCxn id="36" idx="1"/>
          </p:cNvCxnSpPr>
          <p:nvPr/>
        </p:nvCxnSpPr>
        <p:spPr>
          <a:xfrm flipV="1">
            <a:off x="1479884" y="1573806"/>
            <a:ext cx="473207" cy="33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31" idx="3"/>
            <a:endCxn id="38" idx="1"/>
          </p:cNvCxnSpPr>
          <p:nvPr/>
        </p:nvCxnSpPr>
        <p:spPr>
          <a:xfrm>
            <a:off x="1479884" y="1912956"/>
            <a:ext cx="473207" cy="341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圓角矩形 35"/>
          <p:cNvSpPr/>
          <p:nvPr/>
        </p:nvSpPr>
        <p:spPr>
          <a:xfrm>
            <a:off x="1953091" y="1304848"/>
            <a:ext cx="2330151" cy="5379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</a:rPr>
              <a:t>單點型學校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1953091" y="1985702"/>
            <a:ext cx="2330151" cy="5379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</a:rPr>
              <a:t>區域型學校</a:t>
            </a:r>
          </a:p>
        </p:txBody>
      </p:sp>
      <p:cxnSp>
        <p:nvCxnSpPr>
          <p:cNvPr id="48" name="直線接點 47"/>
          <p:cNvCxnSpPr>
            <a:stCxn id="36" idx="3"/>
            <a:endCxn id="53" idx="1"/>
          </p:cNvCxnSpPr>
          <p:nvPr/>
        </p:nvCxnSpPr>
        <p:spPr>
          <a:xfrm>
            <a:off x="4283242" y="1573806"/>
            <a:ext cx="204537" cy="8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38" idx="3"/>
            <a:endCxn id="62" idx="1"/>
          </p:cNvCxnSpPr>
          <p:nvPr/>
        </p:nvCxnSpPr>
        <p:spPr>
          <a:xfrm>
            <a:off x="4283242" y="2254660"/>
            <a:ext cx="204537" cy="13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圓角矩形 52"/>
          <p:cNvSpPr/>
          <p:nvPr/>
        </p:nvSpPr>
        <p:spPr>
          <a:xfrm>
            <a:off x="4487779" y="1215575"/>
            <a:ext cx="4392749" cy="73435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國中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</a:t>
            </a:r>
            <a:r>
              <a:rPr lang="zh-TW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其中一學年度</a:t>
            </a:r>
            <a:r>
              <a:rPr lang="zh-TW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超過</a:t>
            </a:r>
            <a:r>
              <a:rPr lang="en-US" altLang="zh-TW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之畢業生進入該高中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圓角矩形 61"/>
          <p:cNvSpPr/>
          <p:nvPr/>
        </p:nvSpPr>
        <p:spPr>
          <a:xfrm>
            <a:off x="4487779" y="2047963"/>
            <a:ext cx="4392749" cy="6927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在該區域大部分學校符合單點學校辦理的條件下，再參酌相關區域性之評估條件。</a:t>
            </a:r>
          </a:p>
        </p:txBody>
      </p:sp>
      <p:sp>
        <p:nvSpPr>
          <p:cNvPr id="66" name="圓角矩形 65"/>
          <p:cNvSpPr/>
          <p:nvPr/>
        </p:nvSpPr>
        <p:spPr>
          <a:xfrm>
            <a:off x="300279" y="3270687"/>
            <a:ext cx="1179605" cy="6677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</a:t>
            </a:r>
          </a:p>
        </p:txBody>
      </p:sp>
      <p:cxnSp>
        <p:nvCxnSpPr>
          <p:cNvPr id="67" name="直線接點 66"/>
          <p:cNvCxnSpPr>
            <a:stCxn id="66" idx="3"/>
            <a:endCxn id="69" idx="1"/>
          </p:cNvCxnSpPr>
          <p:nvPr/>
        </p:nvCxnSpPr>
        <p:spPr>
          <a:xfrm flipV="1">
            <a:off x="1479884" y="3265402"/>
            <a:ext cx="473207" cy="3391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66" idx="3"/>
            <a:endCxn id="70" idx="1"/>
          </p:cNvCxnSpPr>
          <p:nvPr/>
        </p:nvCxnSpPr>
        <p:spPr>
          <a:xfrm>
            <a:off x="1479884" y="3604552"/>
            <a:ext cx="473207" cy="3391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圓角矩形 68"/>
          <p:cNvSpPr/>
          <p:nvPr/>
        </p:nvSpPr>
        <p:spPr>
          <a:xfrm>
            <a:off x="1953091" y="2996444"/>
            <a:ext cx="2330151" cy="53791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</a:rPr>
              <a:t>單點型學校</a:t>
            </a:r>
          </a:p>
        </p:txBody>
      </p:sp>
      <p:sp>
        <p:nvSpPr>
          <p:cNvPr id="70" name="圓角矩形 69"/>
          <p:cNvSpPr/>
          <p:nvPr/>
        </p:nvSpPr>
        <p:spPr>
          <a:xfrm>
            <a:off x="1953091" y="3674743"/>
            <a:ext cx="2330151" cy="53791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</a:rPr>
              <a:t>區域型學校</a:t>
            </a:r>
          </a:p>
        </p:txBody>
      </p:sp>
      <p:cxnSp>
        <p:nvCxnSpPr>
          <p:cNvPr id="71" name="直線接點 70"/>
          <p:cNvCxnSpPr>
            <a:stCxn id="69" idx="3"/>
            <a:endCxn id="73" idx="1"/>
          </p:cNvCxnSpPr>
          <p:nvPr/>
        </p:nvCxnSpPr>
        <p:spPr>
          <a:xfrm flipV="1">
            <a:off x="4283242" y="3204471"/>
            <a:ext cx="204537" cy="609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70" idx="3"/>
            <a:endCxn id="74" idx="1"/>
          </p:cNvCxnSpPr>
          <p:nvPr/>
        </p:nvCxnSpPr>
        <p:spPr>
          <a:xfrm>
            <a:off x="4283242" y="3943701"/>
            <a:ext cx="204536" cy="44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圓角矩形 72"/>
          <p:cNvSpPr/>
          <p:nvPr/>
        </p:nvSpPr>
        <p:spPr>
          <a:xfrm>
            <a:off x="4487779" y="2858450"/>
            <a:ext cx="4392749" cy="69204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國中</a:t>
            </a: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</a:t>
            </a:r>
            <a:r>
              <a:rPr lang="zh-TW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其中一學年度超過</a:t>
            </a:r>
            <a:r>
              <a:rPr lang="en-US" altLang="zh-TW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之畢業生進入該高中。</a:t>
            </a:r>
          </a:p>
        </p:txBody>
      </p:sp>
      <p:sp>
        <p:nvSpPr>
          <p:cNvPr id="74" name="圓角矩形 73"/>
          <p:cNvSpPr/>
          <p:nvPr/>
        </p:nvSpPr>
        <p:spPr>
          <a:xfrm>
            <a:off x="4487778" y="3641427"/>
            <a:ext cx="4392749" cy="6927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在該區域大部分學校符合單點學校辦理的條件下，再參酌相關區域性之評估條件。</a:t>
            </a:r>
          </a:p>
        </p:txBody>
      </p:sp>
      <p:sp>
        <p:nvSpPr>
          <p:cNvPr id="64" name="圓角矩形 63"/>
          <p:cNvSpPr/>
          <p:nvPr/>
        </p:nvSpPr>
        <p:spPr>
          <a:xfrm>
            <a:off x="300279" y="4870264"/>
            <a:ext cx="1179605" cy="6677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</a:t>
            </a:r>
          </a:p>
        </p:txBody>
      </p:sp>
      <p:cxnSp>
        <p:nvCxnSpPr>
          <p:cNvPr id="65" name="直線接點 64"/>
          <p:cNvCxnSpPr>
            <a:stCxn id="64" idx="3"/>
            <a:endCxn id="76" idx="1"/>
          </p:cNvCxnSpPr>
          <p:nvPr/>
        </p:nvCxnSpPr>
        <p:spPr>
          <a:xfrm flipV="1">
            <a:off x="1479884" y="4864979"/>
            <a:ext cx="473207" cy="3391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直線接點 74"/>
          <p:cNvCxnSpPr>
            <a:stCxn id="64" idx="3"/>
            <a:endCxn id="77" idx="1"/>
          </p:cNvCxnSpPr>
          <p:nvPr/>
        </p:nvCxnSpPr>
        <p:spPr>
          <a:xfrm>
            <a:off x="1479884" y="5204129"/>
            <a:ext cx="473207" cy="33914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圓角矩形 75"/>
          <p:cNvSpPr/>
          <p:nvPr/>
        </p:nvSpPr>
        <p:spPr>
          <a:xfrm>
            <a:off x="1953091" y="4596021"/>
            <a:ext cx="2330151" cy="53791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</a:rPr>
              <a:t>單點型學校</a:t>
            </a:r>
          </a:p>
        </p:txBody>
      </p:sp>
      <p:sp>
        <p:nvSpPr>
          <p:cNvPr id="77" name="圓角矩形 76"/>
          <p:cNvSpPr/>
          <p:nvPr/>
        </p:nvSpPr>
        <p:spPr>
          <a:xfrm>
            <a:off x="1953091" y="5274320"/>
            <a:ext cx="2330151" cy="53791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</a:rPr>
              <a:t>區域型學校</a:t>
            </a:r>
          </a:p>
        </p:txBody>
      </p:sp>
      <p:cxnSp>
        <p:nvCxnSpPr>
          <p:cNvPr id="78" name="直線接點 77"/>
          <p:cNvCxnSpPr>
            <a:stCxn id="76" idx="3"/>
            <a:endCxn id="80" idx="1"/>
          </p:cNvCxnSpPr>
          <p:nvPr/>
        </p:nvCxnSpPr>
        <p:spPr>
          <a:xfrm flipV="1">
            <a:off x="4283242" y="4804048"/>
            <a:ext cx="204537" cy="609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77" idx="3"/>
            <a:endCxn id="81" idx="1"/>
          </p:cNvCxnSpPr>
          <p:nvPr/>
        </p:nvCxnSpPr>
        <p:spPr>
          <a:xfrm>
            <a:off x="4283242" y="5543278"/>
            <a:ext cx="204536" cy="440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圓角矩形 79"/>
          <p:cNvSpPr/>
          <p:nvPr/>
        </p:nvSpPr>
        <p:spPr>
          <a:xfrm>
            <a:off x="4487779" y="4458027"/>
            <a:ext cx="4392749" cy="69204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國中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</a:t>
            </a:r>
            <a:r>
              <a:rPr lang="zh-TW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其中一學年度超過</a:t>
            </a:r>
            <a:r>
              <a:rPr lang="en-US" altLang="zh-TW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之畢業生進入該高中。</a:t>
            </a:r>
          </a:p>
        </p:txBody>
      </p:sp>
      <p:sp>
        <p:nvSpPr>
          <p:cNvPr id="81" name="圓角矩形 80"/>
          <p:cNvSpPr/>
          <p:nvPr/>
        </p:nvSpPr>
        <p:spPr>
          <a:xfrm>
            <a:off x="4487778" y="5241004"/>
            <a:ext cx="4392749" cy="692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在該區域大部分學校符合單點學校辦理的條件下，再參酌相關區域性之評估條件。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300279" y="6081193"/>
            <a:ext cx="8025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註：各學年度，各校參與完全免試入學之科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群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，該科近三年註冊率需介於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標題 8"/>
          <p:cNvSpPr txBox="1">
            <a:spLocks/>
          </p:cNvSpPr>
          <p:nvPr/>
        </p:nvSpPr>
        <p:spPr>
          <a:xfrm>
            <a:off x="0" y="114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00CC"/>
                </a:solidFill>
                <a:latin typeface="+mj-ea"/>
              </a:rPr>
              <a:t>二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</a:rPr>
              <a:t>、</a:t>
            </a:r>
            <a:r>
              <a:rPr lang="zh-TW" altLang="en-US" dirty="0">
                <a:solidFill>
                  <a:srgbClr val="0000CC"/>
                </a:solidFill>
                <a:latin typeface="+mj-ea"/>
              </a:rPr>
              <a:t>判準依據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投影片編號版面配置區 5"/>
          <p:cNvSpPr txBox="1">
            <a:spLocks/>
          </p:cNvSpPr>
          <p:nvPr/>
        </p:nvSpPr>
        <p:spPr>
          <a:xfrm>
            <a:off x="6830226" y="63389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20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46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7279504" y="970171"/>
            <a:ext cx="1732385" cy="12070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375838" y="955562"/>
            <a:ext cx="6072284" cy="5601649"/>
            <a:chOff x="3921900" y="970172"/>
            <a:chExt cx="5268548" cy="50594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 t="17402" r="6068" b="24746"/>
            <a:stretch/>
          </p:blipFill>
          <p:spPr>
            <a:xfrm>
              <a:off x="3970748" y="970172"/>
              <a:ext cx="5219700" cy="505941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矩形 11"/>
            <p:cNvSpPr/>
            <p:nvPr/>
          </p:nvSpPr>
          <p:spPr>
            <a:xfrm>
              <a:off x="3921900" y="2257664"/>
              <a:ext cx="1069848" cy="950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1425742" y="6369636"/>
            <a:ext cx="6292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學年度辦理學校位置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示意圖</a:t>
            </a:r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所單點學校及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所區域型學校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標題 8"/>
          <p:cNvSpPr txBox="1">
            <a:spLocks/>
          </p:cNvSpPr>
          <p:nvPr/>
        </p:nvSpPr>
        <p:spPr>
          <a:xfrm>
            <a:off x="0" y="114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00CC"/>
                </a:solidFill>
                <a:latin typeface="+mj-ea"/>
              </a:rPr>
              <a:t>三、</a:t>
            </a:r>
            <a:r>
              <a:rPr lang="zh-TW" altLang="en-US" dirty="0">
                <a:solidFill>
                  <a:srgbClr val="0000CC"/>
                </a:solidFill>
                <a:latin typeface="+mj-ea"/>
              </a:rPr>
              <a:t>辦理學校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</a:rPr>
              <a:t>位置</a:t>
            </a:r>
            <a:r>
              <a:rPr lang="en-US" altLang="zh-TW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62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2" b="25268"/>
          <a:stretch/>
        </p:blipFill>
        <p:spPr>
          <a:xfrm>
            <a:off x="1011583" y="1062460"/>
            <a:ext cx="6912194" cy="5458656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1318324" y="6383507"/>
            <a:ext cx="650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度辦理學校位置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示意圖</a:t>
            </a:r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所單點學校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區域型學校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標題 8"/>
          <p:cNvSpPr txBox="1">
            <a:spLocks/>
          </p:cNvSpPr>
          <p:nvPr/>
        </p:nvSpPr>
        <p:spPr>
          <a:xfrm>
            <a:off x="0" y="114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00CC"/>
                </a:solidFill>
                <a:latin typeface="+mj-ea"/>
              </a:rPr>
              <a:t>三、</a:t>
            </a:r>
            <a:r>
              <a:rPr lang="zh-TW" altLang="en-US" dirty="0">
                <a:solidFill>
                  <a:srgbClr val="0000CC"/>
                </a:solidFill>
                <a:latin typeface="+mj-ea"/>
              </a:rPr>
              <a:t>辦理學校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</a:rPr>
              <a:t>位置</a:t>
            </a:r>
            <a:r>
              <a:rPr lang="en-US" altLang="zh-TW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6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25167"/>
          <a:stretch/>
        </p:blipFill>
        <p:spPr>
          <a:xfrm>
            <a:off x="1021085" y="1006022"/>
            <a:ext cx="6902603" cy="5520507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7279504" y="970171"/>
            <a:ext cx="1732385" cy="12070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標題 8"/>
          <p:cNvSpPr txBox="1">
            <a:spLocks/>
          </p:cNvSpPr>
          <p:nvPr/>
        </p:nvSpPr>
        <p:spPr>
          <a:xfrm>
            <a:off x="0" y="114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00CC"/>
                </a:solidFill>
                <a:latin typeface="+mj-ea"/>
              </a:rPr>
              <a:t>三、</a:t>
            </a:r>
            <a:r>
              <a:rPr lang="zh-TW" altLang="en-US" dirty="0">
                <a:solidFill>
                  <a:srgbClr val="0000CC"/>
                </a:solidFill>
                <a:latin typeface="+mj-ea"/>
              </a:rPr>
              <a:t>辦理學校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</a:rPr>
              <a:t>位置</a:t>
            </a:r>
            <a:r>
              <a:rPr lang="en-US" altLang="zh-TW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18324" y="6383507"/>
            <a:ext cx="650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度辦理學校位置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示意圖</a:t>
            </a:r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所單點學校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區域型學校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19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" y="532885"/>
            <a:ext cx="9144000" cy="762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4000" b="1" dirty="0">
              <a:solidFill>
                <a:srgbClr val="9825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458995"/>
              </p:ext>
            </p:extLst>
          </p:nvPr>
        </p:nvGraphicFramePr>
        <p:xfrm>
          <a:off x="251012" y="1295155"/>
          <a:ext cx="8641975" cy="518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0" y="1373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982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  <a:t>110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</a:rPr>
              <a:t>學年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度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具體作法說明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0503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3" name="標題 8"/>
          <p:cNvSpPr>
            <a:spLocks noGrp="1"/>
          </p:cNvSpPr>
          <p:nvPr>
            <p:ph type="title"/>
          </p:nvPr>
        </p:nvSpPr>
        <p:spPr>
          <a:xfrm>
            <a:off x="0" y="13040"/>
            <a:ext cx="914400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00CC"/>
                </a:solidFill>
                <a:latin typeface="+mj-ea"/>
              </a:rPr>
              <a:t>一</a:t>
            </a:r>
            <a:r>
              <a:rPr lang="zh-TW" altLang="en-US" sz="4000" dirty="0" smtClean="0">
                <a:solidFill>
                  <a:srgbClr val="0000CC"/>
                </a:solidFill>
                <a:latin typeface="+mj-ea"/>
              </a:rPr>
              <a:t>、</a:t>
            </a:r>
            <a:r>
              <a:rPr lang="en-US" altLang="zh-TW" sz="4000" dirty="0" smtClean="0">
                <a:solidFill>
                  <a:srgbClr val="0000CC"/>
                </a:solidFill>
                <a:latin typeface="+mn-lt"/>
              </a:rPr>
              <a:t>110</a:t>
            </a:r>
            <a:r>
              <a:rPr lang="zh-TW" altLang="en-US" sz="4000" dirty="0" smtClean="0">
                <a:solidFill>
                  <a:srgbClr val="0000CC"/>
                </a:solidFill>
                <a:latin typeface="+mj-ea"/>
              </a:rPr>
              <a:t>學年度具體</a:t>
            </a:r>
            <a:r>
              <a:rPr lang="zh-TW" altLang="en-US" sz="4000" dirty="0">
                <a:solidFill>
                  <a:srgbClr val="0000CC"/>
                </a:solidFill>
                <a:latin typeface="+mj-ea"/>
              </a:rPr>
              <a:t>作法細部說明</a:t>
            </a: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764268124"/>
              </p:ext>
            </p:extLst>
          </p:nvPr>
        </p:nvGraphicFramePr>
        <p:xfrm>
          <a:off x="362937" y="969097"/>
          <a:ext cx="8418125" cy="506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6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904628"/>
              </p:ext>
            </p:extLst>
          </p:nvPr>
        </p:nvGraphicFramePr>
        <p:xfrm>
          <a:off x="251012" y="1199999"/>
          <a:ext cx="8641976" cy="526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  <a:endParaRPr lang="zh-TW" altLang="en-US" sz="4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8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/>
              <a:pPr/>
              <a:t>20</a:t>
            </a:fld>
            <a:endParaRPr lang="zh-TW" altLang="en-US"/>
          </a:p>
        </p:txBody>
      </p:sp>
      <p:grpSp>
        <p:nvGrpSpPr>
          <p:cNvPr id="40" name="群組 39"/>
          <p:cNvGrpSpPr/>
          <p:nvPr/>
        </p:nvGrpSpPr>
        <p:grpSpPr>
          <a:xfrm>
            <a:off x="483768" y="1456316"/>
            <a:ext cx="8403858" cy="2191559"/>
            <a:chOff x="546868" y="1159224"/>
            <a:chExt cx="11205142" cy="2922078"/>
          </a:xfrm>
        </p:grpSpPr>
        <p:sp>
          <p:nvSpPr>
            <p:cNvPr id="4" name="橢圓 3"/>
            <p:cNvSpPr/>
            <p:nvPr/>
          </p:nvSpPr>
          <p:spPr>
            <a:xfrm>
              <a:off x="546868" y="1660263"/>
              <a:ext cx="1920000" cy="19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100" dirty="0"/>
                <a:t>單點</a:t>
              </a:r>
              <a:endParaRPr lang="en-US" altLang="zh-TW" sz="2100" dirty="0"/>
            </a:p>
            <a:p>
              <a:pPr algn="ctr"/>
              <a:r>
                <a:rPr lang="zh-TW" altLang="en-US" sz="2100" dirty="0"/>
                <a:t>學校型</a:t>
              </a:r>
            </a:p>
          </p:txBody>
        </p:sp>
        <p:cxnSp>
          <p:nvCxnSpPr>
            <p:cNvPr id="12" name="直線接點 11"/>
            <p:cNvCxnSpPr>
              <a:stCxn id="4" idx="6"/>
              <a:endCxn id="14" idx="1"/>
            </p:cNvCxnSpPr>
            <p:nvPr/>
          </p:nvCxnSpPr>
          <p:spPr>
            <a:xfrm>
              <a:off x="2466868" y="2620262"/>
              <a:ext cx="3300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圓角矩形 13"/>
            <p:cNvSpPr/>
            <p:nvPr/>
          </p:nvSpPr>
          <p:spPr>
            <a:xfrm>
              <a:off x="2796868" y="1159224"/>
              <a:ext cx="8955142" cy="29220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7644" indent="-197644" algn="just">
                <a:buFont typeface="+mj-lt"/>
                <a:buAutoNum type="arabicPeriod"/>
              </a:pPr>
              <a:r>
                <a:rPr lang="zh-TW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參考近三年國中學生來源人數多寡，規劃適當的地理範圍及對應國中。</a:t>
              </a:r>
              <a:endPara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97644" indent="-197644" algn="just">
                <a:buFont typeface="+mj-lt"/>
                <a:buAutoNum type="arabicPeriod"/>
              </a:pPr>
              <a:r>
                <a:rPr lang="zh-TW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位於學校學習區內對應國中的畢業生，皆具有參加完全免試入學資格。</a:t>
              </a:r>
              <a:endPara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97644" indent="-197644" algn="just">
                <a:buFont typeface="+mj-lt"/>
                <a:buAutoNum type="arabicPeriod"/>
              </a:pPr>
              <a:r>
                <a:rPr lang="en-US" altLang="zh-TW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106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學年度開始推動單點型學校辦理，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至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109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學年度持續深化，並於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學年度開始發展區域型辦理。</a:t>
              </a:r>
              <a:endPara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483768" y="4149156"/>
            <a:ext cx="8403858" cy="1816100"/>
            <a:chOff x="762188" y="5092309"/>
            <a:chExt cx="11205144" cy="2421466"/>
          </a:xfrm>
        </p:grpSpPr>
        <p:sp>
          <p:nvSpPr>
            <p:cNvPr id="10" name="橢圓 9"/>
            <p:cNvSpPr/>
            <p:nvPr/>
          </p:nvSpPr>
          <p:spPr>
            <a:xfrm>
              <a:off x="762188" y="5343042"/>
              <a:ext cx="1920000" cy="191999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100" dirty="0"/>
                <a:t>區域型</a:t>
              </a:r>
            </a:p>
          </p:txBody>
        </p:sp>
        <p:cxnSp>
          <p:nvCxnSpPr>
            <p:cNvPr id="27" name="直線接點 26"/>
            <p:cNvCxnSpPr>
              <a:stCxn id="10" idx="6"/>
              <a:endCxn id="28" idx="1"/>
            </p:cNvCxnSpPr>
            <p:nvPr/>
          </p:nvCxnSpPr>
          <p:spPr>
            <a:xfrm>
              <a:off x="2682188" y="6303042"/>
              <a:ext cx="330000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圓角矩形 27"/>
            <p:cNvSpPr/>
            <p:nvPr/>
          </p:nvSpPr>
          <p:spPr>
            <a:xfrm>
              <a:off x="3012188" y="5092309"/>
              <a:ext cx="8955144" cy="2421466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7644" indent="-197644" algn="just">
                <a:buFont typeface="+mj-lt"/>
                <a:buAutoNum type="arabicPeriod"/>
              </a:pPr>
              <a:r>
                <a:rPr lang="zh-TW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學習區類型包含鄉鎮區、適性學習社區、縣市行政區或就學區。</a:t>
              </a:r>
              <a:endPara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97644" indent="-197644" algn="just">
                <a:buFont typeface="+mj-lt"/>
                <a:buAutoNum type="arabicPeriod"/>
              </a:pPr>
              <a:r>
                <a: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  <a:r>
                <a:rPr lang="zh-TW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學年度開始推動辦理，以教育資源均衡、區域相對完整及國中畢業生相對穩定的區域。</a:t>
              </a:r>
              <a:endPara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97644" indent="-197644" algn="just">
                <a:buFont typeface="+mj-lt"/>
                <a:buAutoNum type="arabicPeriod"/>
              </a:pPr>
              <a:r>
                <a:rPr lang="zh-TW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公立學校經評估後參加，私立學校可自由參加。</a:t>
              </a:r>
            </a:p>
          </p:txBody>
        </p:sp>
      </p:grpSp>
      <p:sp>
        <p:nvSpPr>
          <p:cNvPr id="13" name="標題 8"/>
          <p:cNvSpPr>
            <a:spLocks noGrp="1"/>
          </p:cNvSpPr>
          <p:nvPr>
            <p:ph type="title"/>
          </p:nvPr>
        </p:nvSpPr>
        <p:spPr>
          <a:xfrm>
            <a:off x="0" y="13040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kumimoji="1" lang="zh-TW" altLang="en-US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一</a:t>
            </a:r>
            <a:r>
              <a:rPr kumimoji="1" lang="en-US" altLang="zh-TW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kumimoji="1" lang="zh-TW" altLang="en-US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辦理</a:t>
            </a:r>
            <a:r>
              <a:rPr kumimoji="1" lang="zh-TW" altLang="en-US" sz="4000" dirty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類型</a:t>
            </a:r>
          </a:p>
        </p:txBody>
      </p:sp>
    </p:spTree>
    <p:extLst>
      <p:ext uri="{BB962C8B-B14F-4D97-AF65-F5344CB8AC3E}">
        <p14:creationId xmlns:p14="http://schemas.microsoft.com/office/powerpoint/2010/main" val="34692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/>
              <a:pPr/>
              <a:t>21</a:t>
            </a:fld>
            <a:endParaRPr lang="zh-TW" altLang="en-US"/>
          </a:p>
        </p:txBody>
      </p:sp>
      <p:grpSp>
        <p:nvGrpSpPr>
          <p:cNvPr id="77" name="群組 76"/>
          <p:cNvGrpSpPr/>
          <p:nvPr/>
        </p:nvGrpSpPr>
        <p:grpSpPr>
          <a:xfrm>
            <a:off x="616327" y="4590174"/>
            <a:ext cx="7998284" cy="1611131"/>
            <a:chOff x="-1559951" y="647605"/>
            <a:chExt cx="10664378" cy="2684652"/>
          </a:xfrm>
        </p:grpSpPr>
        <p:sp>
          <p:nvSpPr>
            <p:cNvPr id="78" name="橢圓 77"/>
            <p:cNvSpPr/>
            <p:nvPr/>
          </p:nvSpPr>
          <p:spPr>
            <a:xfrm>
              <a:off x="-1559951" y="647605"/>
              <a:ext cx="1920000" cy="239949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區域型</a:t>
              </a:r>
            </a:p>
          </p:txBody>
        </p:sp>
        <p:cxnSp>
          <p:nvCxnSpPr>
            <p:cNvPr id="79" name="直線接點 78"/>
            <p:cNvCxnSpPr>
              <a:stCxn id="80" idx="1"/>
              <a:endCxn id="78" idx="6"/>
            </p:cNvCxnSpPr>
            <p:nvPr/>
          </p:nvCxnSpPr>
          <p:spPr>
            <a:xfrm flipH="1" flipV="1">
              <a:off x="360049" y="1847352"/>
              <a:ext cx="537248" cy="64508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0" name="圓角矩形 79"/>
            <p:cNvSpPr/>
            <p:nvPr/>
          </p:nvSpPr>
          <p:spPr>
            <a:xfrm>
              <a:off x="897297" y="1998035"/>
              <a:ext cx="3510588" cy="988800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招生背景資訊</a:t>
              </a:r>
            </a:p>
          </p:txBody>
        </p:sp>
        <p:sp>
          <p:nvSpPr>
            <p:cNvPr id="81" name="圓角矩形 80"/>
            <p:cNvSpPr/>
            <p:nvPr/>
          </p:nvSpPr>
          <p:spPr>
            <a:xfrm>
              <a:off x="897298" y="783638"/>
              <a:ext cx="3510586" cy="988800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參照遴選共同指標辦理</a:t>
              </a:r>
            </a:p>
          </p:txBody>
        </p:sp>
        <p:cxnSp>
          <p:nvCxnSpPr>
            <p:cNvPr id="82" name="直線接點 81"/>
            <p:cNvCxnSpPr>
              <a:stCxn id="78" idx="6"/>
              <a:endCxn id="81" idx="1"/>
            </p:cNvCxnSpPr>
            <p:nvPr/>
          </p:nvCxnSpPr>
          <p:spPr>
            <a:xfrm flipV="1">
              <a:off x="360049" y="1278039"/>
              <a:ext cx="537249" cy="56931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3" name="圓角矩形 82"/>
            <p:cNvSpPr/>
            <p:nvPr/>
          </p:nvSpPr>
          <p:spPr>
            <a:xfrm>
              <a:off x="4789099" y="1652611"/>
              <a:ext cx="4315328" cy="1679646"/>
            </a:xfrm>
            <a:prstGeom prst="round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教育資源分布均衡性</a:t>
              </a:r>
              <a:endPara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社區容納率</a:t>
              </a:r>
              <a:endPara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多元學習表現比序</a:t>
              </a:r>
            </a:p>
          </p:txBody>
        </p:sp>
        <p:cxnSp>
          <p:nvCxnSpPr>
            <p:cNvPr id="84" name="直線接點 83"/>
            <p:cNvCxnSpPr>
              <a:stCxn id="83" idx="1"/>
              <a:endCxn id="80" idx="3"/>
            </p:cNvCxnSpPr>
            <p:nvPr/>
          </p:nvCxnSpPr>
          <p:spPr>
            <a:xfrm flipH="1">
              <a:off x="4407885" y="2492434"/>
              <a:ext cx="381215" cy="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1" name="群組 110"/>
          <p:cNvGrpSpPr/>
          <p:nvPr/>
        </p:nvGrpSpPr>
        <p:grpSpPr>
          <a:xfrm>
            <a:off x="625514" y="2964388"/>
            <a:ext cx="4466690" cy="1440000"/>
            <a:chOff x="-38490" y="1133682"/>
            <a:chExt cx="5955587" cy="2399495"/>
          </a:xfrm>
        </p:grpSpPr>
        <p:sp>
          <p:nvSpPr>
            <p:cNvPr id="112" name="橢圓 111"/>
            <p:cNvSpPr/>
            <p:nvPr/>
          </p:nvSpPr>
          <p:spPr>
            <a:xfrm>
              <a:off x="-38490" y="1133682"/>
              <a:ext cx="1920000" cy="23994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單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點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學校</a:t>
              </a:r>
              <a:r>
                <a:rPr lang="zh-TW" altLang="en-US" dirty="0">
                  <a:solidFill>
                    <a:schemeClr val="tx1"/>
                  </a:solidFill>
                </a:rPr>
                <a:t>型</a:t>
              </a:r>
            </a:p>
          </p:txBody>
        </p:sp>
        <p:sp>
          <p:nvSpPr>
            <p:cNvPr id="115" name="圓角矩形 114"/>
            <p:cNvSpPr/>
            <p:nvPr/>
          </p:nvSpPr>
          <p:spPr>
            <a:xfrm>
              <a:off x="2406508" y="1838520"/>
              <a:ext cx="3510589" cy="98981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參照遴選共同指標辦理</a:t>
              </a:r>
            </a:p>
          </p:txBody>
        </p:sp>
        <p:cxnSp>
          <p:nvCxnSpPr>
            <p:cNvPr id="116" name="直線接點 115"/>
            <p:cNvCxnSpPr>
              <a:stCxn id="112" idx="6"/>
              <a:endCxn id="115" idx="1"/>
            </p:cNvCxnSpPr>
            <p:nvPr/>
          </p:nvCxnSpPr>
          <p:spPr>
            <a:xfrm>
              <a:off x="1881510" y="2333430"/>
              <a:ext cx="524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/>
          <p:cNvGrpSpPr/>
          <p:nvPr/>
        </p:nvGrpSpPr>
        <p:grpSpPr>
          <a:xfrm>
            <a:off x="625514" y="1338603"/>
            <a:ext cx="7989097" cy="1440000"/>
            <a:chOff x="-38490" y="1133682"/>
            <a:chExt cx="10652130" cy="2399495"/>
          </a:xfrm>
        </p:grpSpPr>
        <p:sp>
          <p:nvSpPr>
            <p:cNvPr id="36" name="橢圓 35"/>
            <p:cNvSpPr/>
            <p:nvPr/>
          </p:nvSpPr>
          <p:spPr>
            <a:xfrm>
              <a:off x="-38490" y="1133682"/>
              <a:ext cx="1920000" cy="239949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ysClr val="windowText" lastClr="000000"/>
                  </a:solidFill>
                </a:rPr>
                <a:t>遴選</a:t>
              </a:r>
            </a:p>
            <a:p>
              <a:pPr algn="ctr"/>
              <a:r>
                <a:rPr lang="zh-TW" altLang="en-US" dirty="0">
                  <a:solidFill>
                    <a:sysClr val="windowText" lastClr="000000"/>
                  </a:solidFill>
                </a:rPr>
                <a:t>共同</a:t>
              </a:r>
            </a:p>
            <a:p>
              <a:pPr algn="ctr"/>
              <a:r>
                <a:rPr lang="zh-TW" altLang="en-US" dirty="0">
                  <a:solidFill>
                    <a:sysClr val="windowText" lastClr="000000"/>
                  </a:solidFill>
                </a:rPr>
                <a:t>指標</a:t>
              </a:r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2406507" y="1838520"/>
              <a:ext cx="3498339" cy="989818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招生遴選參照</a:t>
              </a:r>
            </a:p>
          </p:txBody>
        </p:sp>
        <p:cxnSp>
          <p:nvCxnSpPr>
            <p:cNvPr id="40" name="直線接點 39"/>
            <p:cNvCxnSpPr>
              <a:stCxn id="36" idx="6"/>
              <a:endCxn id="39" idx="1"/>
            </p:cNvCxnSpPr>
            <p:nvPr/>
          </p:nvCxnSpPr>
          <p:spPr>
            <a:xfrm>
              <a:off x="1881510" y="2333430"/>
              <a:ext cx="5249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圓角矩形 42"/>
            <p:cNvSpPr/>
            <p:nvPr/>
          </p:nvSpPr>
          <p:spPr>
            <a:xfrm>
              <a:off x="6298312" y="1493430"/>
              <a:ext cx="4315328" cy="1680000"/>
            </a:xfrm>
            <a:prstGeom prst="roundRect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57175" indent="-257175">
                <a:buFont typeface="+mj-lt"/>
                <a:buAutoNum type="arabicPeriod"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學校註冊率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就近入學率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地理區位相對獨立或完整</a:t>
              </a:r>
            </a:p>
          </p:txBody>
        </p:sp>
        <p:cxnSp>
          <p:nvCxnSpPr>
            <p:cNvPr id="44" name="直線接點 43"/>
            <p:cNvCxnSpPr>
              <a:stCxn id="39" idx="3"/>
              <a:endCxn id="43" idx="1"/>
            </p:cNvCxnSpPr>
            <p:nvPr/>
          </p:nvCxnSpPr>
          <p:spPr>
            <a:xfrm>
              <a:off x="5904846" y="2333430"/>
              <a:ext cx="39346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標題 8"/>
          <p:cNvSpPr txBox="1">
            <a:spLocks/>
          </p:cNvSpPr>
          <p:nvPr/>
        </p:nvSpPr>
        <p:spPr>
          <a:xfrm>
            <a:off x="0" y="1304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982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kumimoji="1" lang="zh-TW" altLang="en-US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二</a:t>
            </a:r>
            <a:r>
              <a:rPr kumimoji="1" lang="en-US" altLang="zh-TW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kumimoji="1" lang="zh-TW" altLang="en-US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遴選</a:t>
            </a:r>
            <a:r>
              <a:rPr kumimoji="1" lang="zh-TW" altLang="en-US" sz="4000" dirty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參照指標</a:t>
            </a:r>
          </a:p>
        </p:txBody>
      </p:sp>
    </p:spTree>
    <p:extLst>
      <p:ext uri="{BB962C8B-B14F-4D97-AF65-F5344CB8AC3E}">
        <p14:creationId xmlns:p14="http://schemas.microsoft.com/office/powerpoint/2010/main" val="14621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標題 8"/>
          <p:cNvSpPr txBox="1">
            <a:spLocks/>
          </p:cNvSpPr>
          <p:nvPr/>
        </p:nvSpPr>
        <p:spPr>
          <a:xfrm>
            <a:off x="0" y="1304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982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kumimoji="1" lang="zh-TW" altLang="en-US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三</a:t>
            </a:r>
            <a:r>
              <a:rPr kumimoji="1" lang="en-US" altLang="zh-TW" sz="4000" dirty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kumimoji="1" lang="zh-TW" altLang="en-US" sz="4000" dirty="0" smtClean="0">
                <a:solidFill>
                  <a:srgbClr val="009900"/>
                </a:solidFill>
                <a:latin typeface="+mj-ea"/>
                <a:cs typeface="Times New Roman" panose="02020603050405020304" pitchFamily="18" charset="0"/>
              </a:rPr>
              <a:t>辦理方式</a:t>
            </a:r>
            <a:endParaRPr kumimoji="1" lang="zh-TW" altLang="en-US" sz="4000" dirty="0">
              <a:solidFill>
                <a:srgbClr val="009900"/>
              </a:solidFill>
              <a:latin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29855"/>
              </p:ext>
            </p:extLst>
          </p:nvPr>
        </p:nvGraphicFramePr>
        <p:xfrm>
          <a:off x="600753" y="1338603"/>
          <a:ext cx="7942493" cy="486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61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名額比率</a:t>
            </a:r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(1/3)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233801945"/>
              </p:ext>
            </p:extLst>
          </p:nvPr>
        </p:nvGraphicFramePr>
        <p:xfrm>
          <a:off x="495427" y="1220265"/>
          <a:ext cx="8153146" cy="53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00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276612124"/>
              </p:ext>
            </p:extLst>
          </p:nvPr>
        </p:nvGraphicFramePr>
        <p:xfrm>
          <a:off x="495427" y="603504"/>
          <a:ext cx="8153146" cy="53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名額比率</a:t>
            </a:r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(2/3</a:t>
            </a:r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87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2"/>
          <p:cNvSpPr txBox="1">
            <a:spLocks/>
          </p:cNvSpPr>
          <p:nvPr/>
        </p:nvSpPr>
        <p:spPr>
          <a:xfrm>
            <a:off x="608422" y="1611685"/>
            <a:ext cx="3766706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rgbClr val="009900"/>
                </a:solidFill>
              </a:rPr>
              <a:t>第一類：區域內</a:t>
            </a:r>
            <a:r>
              <a:rPr lang="zh-TW" altLang="en-US" b="1" u="sng" dirty="0" smtClean="0">
                <a:solidFill>
                  <a:srgbClr val="009900"/>
                </a:solidFill>
              </a:rPr>
              <a:t>劃有</a:t>
            </a:r>
            <a:r>
              <a:rPr lang="zh-TW" altLang="en-US" b="1" dirty="0" smtClean="0">
                <a:solidFill>
                  <a:srgbClr val="009900"/>
                </a:solidFill>
              </a:rPr>
              <a:t>學習區者</a:t>
            </a:r>
            <a:endParaRPr lang="zh-TW" altLang="en-US" b="1" dirty="0">
              <a:solidFill>
                <a:srgbClr val="009900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03208" y="2275519"/>
            <a:ext cx="3777134" cy="4225866"/>
            <a:chOff x="71273" y="2046919"/>
            <a:chExt cx="3777134" cy="4225866"/>
          </a:xfrm>
        </p:grpSpPr>
        <p:graphicFrame>
          <p:nvGraphicFramePr>
            <p:cNvPr id="10" name="資料庫圖表 9"/>
            <p:cNvGraphicFramePr/>
            <p:nvPr>
              <p:extLst>
                <p:ext uri="{D42A27DB-BD31-4B8C-83A1-F6EECF244321}">
                  <p14:modId xmlns:p14="http://schemas.microsoft.com/office/powerpoint/2010/main" val="2164619482"/>
                </p:ext>
              </p:extLst>
            </p:nvPr>
          </p:nvGraphicFramePr>
          <p:xfrm>
            <a:off x="391746" y="2046919"/>
            <a:ext cx="3456661" cy="42258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向右箭號 11"/>
            <p:cNvSpPr/>
            <p:nvPr/>
          </p:nvSpPr>
          <p:spPr>
            <a:xfrm rot="11068303">
              <a:off x="71273" y="4072835"/>
              <a:ext cx="702452" cy="35859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3" name="資料庫圖表 12"/>
          <p:cNvGraphicFramePr/>
          <p:nvPr>
            <p:extLst/>
          </p:nvPr>
        </p:nvGraphicFramePr>
        <p:xfrm>
          <a:off x="4935251" y="2539931"/>
          <a:ext cx="3695568" cy="350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文字版面配置區 2"/>
          <p:cNvSpPr txBox="1">
            <a:spLocks/>
          </p:cNvSpPr>
          <p:nvPr/>
        </p:nvSpPr>
        <p:spPr>
          <a:xfrm>
            <a:off x="4905700" y="1610448"/>
            <a:ext cx="375467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rgbClr val="009900"/>
                </a:solidFill>
              </a:rPr>
              <a:t>第二類：區域內</a:t>
            </a:r>
            <a:r>
              <a:rPr lang="zh-TW" altLang="en-US" b="1" u="sng" dirty="0" smtClean="0">
                <a:solidFill>
                  <a:srgbClr val="009900"/>
                </a:solidFill>
              </a:rPr>
              <a:t>未劃</a:t>
            </a:r>
            <a:r>
              <a:rPr lang="zh-TW" altLang="en-US" b="1" dirty="0" smtClean="0">
                <a:solidFill>
                  <a:srgbClr val="009900"/>
                </a:solidFill>
              </a:rPr>
              <a:t>學習區者</a:t>
            </a:r>
            <a:endParaRPr lang="zh-TW" altLang="en-US" b="1" dirty="0">
              <a:solidFill>
                <a:srgbClr val="0099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0784" y="122344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劃設學習區示意圖說明</a:t>
            </a:r>
            <a:endParaRPr lang="zh-TW" altLang="en-US" sz="2400" dirty="0"/>
          </a:p>
        </p:txBody>
      </p:sp>
      <p:sp>
        <p:nvSpPr>
          <p:cNvPr id="15" name="標題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名額比率</a:t>
            </a:r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(3/3</a:t>
            </a:r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5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比序方式</a:t>
            </a:r>
            <a:endParaRPr lang="en-US" altLang="zh-TW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資料庫圖表 14"/>
          <p:cNvGraphicFramePr/>
          <p:nvPr>
            <p:extLst/>
          </p:nvPr>
        </p:nvGraphicFramePr>
        <p:xfrm>
          <a:off x="487020" y="1207008"/>
          <a:ext cx="8169960" cy="495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58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78953"/>
              </p:ext>
            </p:extLst>
          </p:nvPr>
        </p:nvGraphicFramePr>
        <p:xfrm>
          <a:off x="135842" y="1207008"/>
          <a:ext cx="8851748" cy="4754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0306">
                  <a:extLst>
                    <a:ext uri="{9D8B030D-6E8A-4147-A177-3AD203B41FA5}">
                      <a16:colId xmlns:a16="http://schemas.microsoft.com/office/drawing/2014/main" xmlns="" val="490898020"/>
                    </a:ext>
                  </a:extLst>
                </a:gridCol>
                <a:gridCol w="780306">
                  <a:extLst>
                    <a:ext uri="{9D8B030D-6E8A-4147-A177-3AD203B41FA5}">
                      <a16:colId xmlns:a16="http://schemas.microsoft.com/office/drawing/2014/main" xmlns="" val="3471127406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3882235662"/>
                    </a:ext>
                  </a:extLst>
                </a:gridCol>
                <a:gridCol w="6148137">
                  <a:extLst>
                    <a:ext uri="{9D8B030D-6E8A-4147-A177-3AD203B41FA5}">
                      <a16:colId xmlns:a16="http://schemas.microsoft.com/office/drawing/2014/main" xmlns="" val="1972566086"/>
                    </a:ext>
                  </a:extLst>
                </a:gridCol>
              </a:tblGrid>
              <a:tr h="6753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校數</a:t>
                      </a:r>
                      <a:endParaRPr lang="zh-TW" alt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招生方式</a:t>
                      </a:r>
                      <a:endParaRPr lang="zh-TW" alt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TW" altLang="en-US" sz="2100" b="1" u="none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志願數</a:t>
                      </a:r>
                      <a:endParaRPr lang="zh-TW" altLang="en-US" sz="2100" b="1" u="none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錄取及增額方式</a:t>
                      </a:r>
                      <a:endParaRPr lang="zh-TW" alt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9021248"/>
                  </a:ext>
                </a:extLst>
              </a:tr>
              <a:tr h="185714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1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單校</a:t>
                      </a:r>
                      <a:endParaRPr lang="en-US" altLang="zh-TW" sz="21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選填志願</a:t>
                      </a:r>
                      <a:endParaRPr lang="zh-TW" altLang="en-US" sz="21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科</a:t>
                      </a:r>
                      <a:r>
                        <a:rPr lang="en-US" altLang="zh-TW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0" indent="-2635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會考前考生登記報名單一學校、單一科</a:t>
                      </a:r>
                      <a:r>
                        <a:rPr lang="en-US" altLang="zh-TW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別。</a:t>
                      </a:r>
                      <a:endParaRPr lang="en-US" altLang="zh-TW" sz="2100" b="0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會考前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公布校、科</a:t>
                      </a:r>
                      <a:r>
                        <a:rPr lang="en-US" altLang="zh-TW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錄取名單。</a:t>
                      </a:r>
                      <a:endParaRPr lang="en-US" altLang="zh-TW" sz="21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6700" indent="-266700" algn="just">
                        <a:buFont typeface="+mj-lt"/>
                        <a:buAutoNum type="arabicPeriod"/>
                      </a:pPr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若報名人數多於招生人數時，則同分比序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依序錄取，至招生人數足額後</a:t>
                      </a:r>
                      <a:r>
                        <a:rPr lang="zh-TW" altLang="en-US" sz="21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不列備取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。不列備取之相關內容將詳細敘明於簡章內。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6700" indent="-266700" algn="just">
                        <a:buFont typeface="+mj-lt"/>
                        <a:buAutoNum type="arabicPeriod"/>
                      </a:pP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同分增額超過</a:t>
                      </a:r>
                      <a:r>
                        <a:rPr lang="en-US" altLang="zh-TW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者，</a:t>
                      </a:r>
                      <a:r>
                        <a:rPr lang="zh-TW" altLang="en-US" sz="21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由主管機關採合宜之處理措施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166793"/>
                  </a:ext>
                </a:extLst>
              </a:tr>
              <a:tr h="1266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單校</a:t>
                      </a:r>
                      <a:endParaRPr lang="en-US" altLang="zh-TW" sz="21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現場撕榜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會考前考生登記報名學校，但無須選擇科</a:t>
                      </a:r>
                      <a:r>
                        <a:rPr lang="en-US" altLang="zh-TW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別。</a:t>
                      </a:r>
                      <a:endParaRPr lang="en-US" altLang="zh-TW" sz="2100" b="0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會考前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學校擇日辦理考生現場撕榜分發。</a:t>
                      </a:r>
                      <a:endParaRPr lang="en-US" altLang="zh-TW" sz="21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多元學習表現積分及超額比序皆相同之考生於現場產生最後撕榜序。</a:t>
                      </a:r>
                      <a:endParaRPr lang="en-US" altLang="zh-TW" sz="21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考生依最後撕榜序，選科</a:t>
                      </a:r>
                      <a:r>
                        <a:rPr lang="en-US" altLang="zh-TW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撕榜。</a:t>
                      </a:r>
                      <a:endParaRPr lang="en-US" altLang="zh-TW" sz="21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2453356"/>
                  </a:ext>
                </a:extLst>
              </a:tr>
            </a:tbl>
          </a:graphicData>
        </a:graphic>
      </p:graphicFrame>
      <p:sp>
        <p:nvSpPr>
          <p:cNvPr id="8" name="標題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招生方式</a:t>
            </a:r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1/2)</a:t>
            </a:r>
            <a:endParaRPr lang="en-US" altLang="zh-TW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64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59081"/>
              </p:ext>
            </p:extLst>
          </p:nvPr>
        </p:nvGraphicFramePr>
        <p:xfrm>
          <a:off x="144388" y="1027546"/>
          <a:ext cx="8851748" cy="5715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0306">
                  <a:extLst>
                    <a:ext uri="{9D8B030D-6E8A-4147-A177-3AD203B41FA5}">
                      <a16:colId xmlns:a16="http://schemas.microsoft.com/office/drawing/2014/main" xmlns="" val="490898020"/>
                    </a:ext>
                  </a:extLst>
                </a:gridCol>
                <a:gridCol w="780306">
                  <a:extLst>
                    <a:ext uri="{9D8B030D-6E8A-4147-A177-3AD203B41FA5}">
                      <a16:colId xmlns:a16="http://schemas.microsoft.com/office/drawing/2014/main" xmlns="" val="3471127406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3882235662"/>
                    </a:ext>
                  </a:extLst>
                </a:gridCol>
                <a:gridCol w="6148137">
                  <a:extLst>
                    <a:ext uri="{9D8B030D-6E8A-4147-A177-3AD203B41FA5}">
                      <a16:colId xmlns:a16="http://schemas.microsoft.com/office/drawing/2014/main" xmlns="" val="1972566086"/>
                    </a:ext>
                  </a:extLst>
                </a:gridCol>
              </a:tblGrid>
              <a:tr h="6753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校數</a:t>
                      </a:r>
                      <a:endParaRPr lang="zh-TW" alt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招生方式</a:t>
                      </a:r>
                      <a:endParaRPr lang="zh-TW" alt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TW" altLang="en-US" sz="2100" b="1" u="none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志願數</a:t>
                      </a:r>
                      <a:endParaRPr lang="zh-TW" altLang="en-US" sz="2100" b="1" u="none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錄取及增額方式</a:t>
                      </a:r>
                      <a:endParaRPr lang="zh-TW" alt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9021248"/>
                  </a:ext>
                </a:extLst>
              </a:tr>
              <a:tr h="6753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多校</a:t>
                      </a:r>
                      <a:endParaRPr lang="en-US" altLang="zh-TW" sz="21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選填志願</a:t>
                      </a:r>
                      <a:endParaRPr lang="zh-TW" altLang="en-US" sz="21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科</a:t>
                      </a:r>
                      <a:r>
                        <a:rPr lang="en-US" altLang="zh-TW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indent="-2635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會考前考生登記報名區域內單一學校、單一科</a:t>
                      </a:r>
                      <a:r>
                        <a:rPr lang="en-US" altLang="zh-TW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別。</a:t>
                      </a:r>
                      <a:endParaRPr lang="en-US" altLang="zh-TW" sz="2100" b="0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會考前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公布校、科</a:t>
                      </a:r>
                      <a:r>
                        <a:rPr lang="en-US" altLang="zh-TW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錄取名單。</a:t>
                      </a:r>
                      <a:endParaRPr lang="en-US" altLang="zh-TW" sz="21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6700" indent="-266700" algn="just">
                        <a:buFont typeface="+mj-lt"/>
                        <a:buAutoNum type="arabicPeriod"/>
                      </a:pPr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若報名人數多於招生人數時，則同分比序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依序錄取至招生人數足額後</a:t>
                      </a:r>
                      <a:r>
                        <a:rPr lang="zh-TW" altLang="en-US" sz="21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不列備取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。不列備取之相關內容將詳細敘明於簡章內。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6700" indent="-266700" algn="just">
                        <a:buFont typeface="+mj-lt"/>
                        <a:buAutoNum type="arabicPeriod"/>
                      </a:pP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同分增額超過</a:t>
                      </a:r>
                      <a:r>
                        <a:rPr lang="en-US" altLang="zh-TW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者，</a:t>
                      </a:r>
                      <a:r>
                        <a:rPr lang="zh-TW" altLang="en-US" sz="21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由主管機關採合宜之處理措施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1889006"/>
                  </a:ext>
                </a:extLst>
              </a:tr>
              <a:tr h="20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多校</a:t>
                      </a:r>
                      <a:endParaRPr lang="en-US" altLang="zh-TW" sz="21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現場撕榜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1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會考前考生登記報名，但無須選擇學校與科</a:t>
                      </a:r>
                      <a:r>
                        <a:rPr lang="en-US" altLang="zh-TW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別。</a:t>
                      </a:r>
                      <a:endParaRPr lang="en-US" altLang="zh-TW" sz="2100" b="0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會考前由區域內主辦學校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擇日辦理考生現場撕榜分發。</a:t>
                      </a:r>
                      <a:endParaRPr lang="en-US" altLang="zh-TW" sz="21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多元學習表現積分及超額比序皆相同之考生於現場產生最後撕榜序。</a:t>
                      </a:r>
                      <a:endParaRPr lang="en-US" altLang="zh-TW" sz="21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3525" indent="-263525" algn="just">
                        <a:buFont typeface="+mj-lt"/>
                        <a:buAutoNum type="arabicPeriod"/>
                      </a:pP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考生依最後撕榜序，選科</a:t>
                      </a:r>
                      <a:r>
                        <a:rPr lang="en-US" altLang="zh-TW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lang="en-US" altLang="zh-TW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1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撕榜。</a:t>
                      </a:r>
                      <a:endParaRPr lang="en-US" altLang="zh-TW" sz="21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3280178"/>
                  </a:ext>
                </a:extLst>
              </a:tr>
            </a:tbl>
          </a:graphicData>
        </a:graphic>
      </p:graphicFrame>
      <p:sp>
        <p:nvSpPr>
          <p:cNvPr id="8" name="標題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noFill/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招生方式</a:t>
            </a:r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(2/2)</a:t>
            </a:r>
            <a:endParaRPr lang="en-US" altLang="zh-TW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69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2314899" y="1174491"/>
            <a:ext cx="1926000" cy="53547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46" name="矩形 45"/>
          <p:cNvSpPr/>
          <p:nvPr/>
        </p:nvSpPr>
        <p:spPr>
          <a:xfrm>
            <a:off x="298711" y="1179094"/>
            <a:ext cx="1927130" cy="548887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49" name="圓角矩形 48"/>
          <p:cNvSpPr/>
          <p:nvPr/>
        </p:nvSpPr>
        <p:spPr>
          <a:xfrm>
            <a:off x="2405691" y="1302744"/>
            <a:ext cx="1767600" cy="4513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現場撕榜</a:t>
            </a:r>
            <a:endParaRPr lang="zh-TW" altLang="en-US" sz="2000" dirty="0"/>
          </a:p>
        </p:txBody>
      </p:sp>
      <p:sp>
        <p:nvSpPr>
          <p:cNvPr id="48" name="圓角矩形 47"/>
          <p:cNvSpPr/>
          <p:nvPr/>
        </p:nvSpPr>
        <p:spPr>
          <a:xfrm>
            <a:off x="365325" y="1302744"/>
            <a:ext cx="1793902" cy="451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選填志願</a:t>
            </a:r>
          </a:p>
        </p:txBody>
      </p:sp>
      <p:sp>
        <p:nvSpPr>
          <p:cNvPr id="53" name="圓角矩形 52"/>
          <p:cNvSpPr/>
          <p:nvPr/>
        </p:nvSpPr>
        <p:spPr>
          <a:xfrm>
            <a:off x="2405691" y="2390507"/>
            <a:ext cx="1767600" cy="4380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規劃撕榜場地</a:t>
            </a:r>
          </a:p>
        </p:txBody>
      </p:sp>
      <p:sp>
        <p:nvSpPr>
          <p:cNvPr id="54" name="圓角矩形 53"/>
          <p:cNvSpPr/>
          <p:nvPr/>
        </p:nvSpPr>
        <p:spPr>
          <a:xfrm>
            <a:off x="2405691" y="2955011"/>
            <a:ext cx="1767600" cy="4380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學校受理報名</a:t>
            </a:r>
          </a:p>
        </p:txBody>
      </p:sp>
      <p:sp>
        <p:nvSpPr>
          <p:cNvPr id="55" name="圓角矩形 54"/>
          <p:cNvSpPr/>
          <p:nvPr/>
        </p:nvSpPr>
        <p:spPr>
          <a:xfrm>
            <a:off x="379004" y="2955011"/>
            <a:ext cx="1766545" cy="4380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學校受理報名</a:t>
            </a:r>
          </a:p>
        </p:txBody>
      </p:sp>
      <p:sp>
        <p:nvSpPr>
          <p:cNvPr id="56" name="圓角矩形 55"/>
          <p:cNvSpPr/>
          <p:nvPr/>
        </p:nvSpPr>
        <p:spPr>
          <a:xfrm>
            <a:off x="2405690" y="3519515"/>
            <a:ext cx="1767600" cy="4460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zh-TW" altLang="en-US" sz="20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公告撕榜序號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9" name="圓角矩形 58"/>
          <p:cNvSpPr/>
          <p:nvPr/>
        </p:nvSpPr>
        <p:spPr>
          <a:xfrm>
            <a:off x="379004" y="3519515"/>
            <a:ext cx="1766545" cy="446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公布錄取</a:t>
            </a:r>
            <a:r>
              <a:rPr lang="zh-TW" altLang="en-US" sz="2000" dirty="0" smtClean="0"/>
              <a:t>名單</a:t>
            </a:r>
            <a:endParaRPr lang="zh-TW" altLang="en-US" sz="2000" dirty="0"/>
          </a:p>
        </p:txBody>
      </p:sp>
      <p:sp>
        <p:nvSpPr>
          <p:cNvPr id="63" name="圓角矩形 62"/>
          <p:cNvSpPr/>
          <p:nvPr/>
        </p:nvSpPr>
        <p:spPr>
          <a:xfrm>
            <a:off x="4482008" y="4817401"/>
            <a:ext cx="4359632" cy="485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國中教育會考</a:t>
            </a:r>
            <a:endParaRPr lang="en-US" altLang="zh-TW" sz="2000" dirty="0"/>
          </a:p>
        </p:txBody>
      </p:sp>
      <p:sp>
        <p:nvSpPr>
          <p:cNvPr id="64" name="圓角矩形 63"/>
          <p:cNvSpPr/>
          <p:nvPr/>
        </p:nvSpPr>
        <p:spPr>
          <a:xfrm>
            <a:off x="4482008" y="5424272"/>
            <a:ext cx="4359632" cy="4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國中教育會考成績公布</a:t>
            </a:r>
            <a:endParaRPr lang="en-US" altLang="zh-TW" sz="2000" dirty="0"/>
          </a:p>
        </p:txBody>
      </p:sp>
      <p:sp>
        <p:nvSpPr>
          <p:cNvPr id="67" name="圓角矩形 66"/>
          <p:cNvSpPr/>
          <p:nvPr/>
        </p:nvSpPr>
        <p:spPr>
          <a:xfrm>
            <a:off x="379004" y="5902132"/>
            <a:ext cx="1766545" cy="4380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錄取生報到</a:t>
            </a:r>
            <a:endParaRPr lang="zh-TW" altLang="en-US" sz="2000" dirty="0"/>
          </a:p>
        </p:txBody>
      </p:sp>
      <p:sp>
        <p:nvSpPr>
          <p:cNvPr id="71" name="圓角矩形 70"/>
          <p:cNvSpPr/>
          <p:nvPr/>
        </p:nvSpPr>
        <p:spPr>
          <a:xfrm>
            <a:off x="2405691" y="5903487"/>
            <a:ext cx="1767600" cy="4380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錄取生報到</a:t>
            </a:r>
            <a:endParaRPr lang="zh-TW" altLang="en-US" sz="2000" dirty="0"/>
          </a:p>
        </p:txBody>
      </p:sp>
      <p:sp>
        <p:nvSpPr>
          <p:cNvPr id="73" name="矩形 72"/>
          <p:cNvSpPr/>
          <p:nvPr/>
        </p:nvSpPr>
        <p:spPr>
          <a:xfrm>
            <a:off x="298710" y="6435739"/>
            <a:ext cx="3942189" cy="3766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如有缺額，可流用至大免</a:t>
            </a:r>
            <a:endParaRPr lang="zh-TW" altLang="en-US" sz="2000" dirty="0"/>
          </a:p>
        </p:txBody>
      </p:sp>
      <p:cxnSp>
        <p:nvCxnSpPr>
          <p:cNvPr id="75" name="直線單箭頭接點 74"/>
          <p:cNvCxnSpPr>
            <a:stCxn id="48" idx="2"/>
            <a:endCxn id="55" idx="0"/>
          </p:cNvCxnSpPr>
          <p:nvPr/>
        </p:nvCxnSpPr>
        <p:spPr>
          <a:xfrm>
            <a:off x="1262276" y="1754101"/>
            <a:ext cx="1" cy="12009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圓角矩形 49"/>
          <p:cNvSpPr/>
          <p:nvPr/>
        </p:nvSpPr>
        <p:spPr>
          <a:xfrm>
            <a:off x="365325" y="1830510"/>
            <a:ext cx="1793902" cy="4380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招生委員會</a:t>
            </a:r>
            <a:endParaRPr lang="zh-TW" altLang="en-US" sz="2000" dirty="0"/>
          </a:p>
        </p:txBody>
      </p:sp>
      <p:cxnSp>
        <p:nvCxnSpPr>
          <p:cNvPr id="77" name="直線單箭頭接點 76"/>
          <p:cNvCxnSpPr>
            <a:stCxn id="55" idx="2"/>
            <a:endCxn id="59" idx="0"/>
          </p:cNvCxnSpPr>
          <p:nvPr/>
        </p:nvCxnSpPr>
        <p:spPr>
          <a:xfrm>
            <a:off x="1262277" y="3393057"/>
            <a:ext cx="0" cy="1264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stCxn id="59" idx="2"/>
            <a:endCxn id="67" idx="0"/>
          </p:cNvCxnSpPr>
          <p:nvPr/>
        </p:nvCxnSpPr>
        <p:spPr>
          <a:xfrm>
            <a:off x="1262277" y="3965613"/>
            <a:ext cx="0" cy="1936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49" idx="2"/>
            <a:endCxn id="53" idx="0"/>
          </p:cNvCxnSpPr>
          <p:nvPr/>
        </p:nvCxnSpPr>
        <p:spPr>
          <a:xfrm>
            <a:off x="3289491" y="1754101"/>
            <a:ext cx="0" cy="6364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圓角矩形 50"/>
          <p:cNvSpPr/>
          <p:nvPr/>
        </p:nvSpPr>
        <p:spPr>
          <a:xfrm>
            <a:off x="2405691" y="1826003"/>
            <a:ext cx="1767600" cy="4380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招生委員會</a:t>
            </a:r>
            <a:endParaRPr lang="zh-TW" altLang="en-US" sz="2000" dirty="0"/>
          </a:p>
        </p:txBody>
      </p:sp>
      <p:cxnSp>
        <p:nvCxnSpPr>
          <p:cNvPr id="96" name="直線單箭頭接點 95"/>
          <p:cNvCxnSpPr>
            <a:stCxn id="53" idx="2"/>
            <a:endCxn id="54" idx="0"/>
          </p:cNvCxnSpPr>
          <p:nvPr/>
        </p:nvCxnSpPr>
        <p:spPr>
          <a:xfrm>
            <a:off x="3289491" y="2828553"/>
            <a:ext cx="0" cy="1264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54" idx="2"/>
            <a:endCxn id="56" idx="0"/>
          </p:cNvCxnSpPr>
          <p:nvPr/>
        </p:nvCxnSpPr>
        <p:spPr>
          <a:xfrm flipH="1">
            <a:off x="3289490" y="3393057"/>
            <a:ext cx="1" cy="1264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>
            <a:stCxn id="56" idx="2"/>
            <a:endCxn id="36" idx="0"/>
          </p:cNvCxnSpPr>
          <p:nvPr/>
        </p:nvCxnSpPr>
        <p:spPr>
          <a:xfrm>
            <a:off x="3289490" y="3965613"/>
            <a:ext cx="0" cy="126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>
            <a:endCxn id="63" idx="1"/>
          </p:cNvCxnSpPr>
          <p:nvPr/>
        </p:nvCxnSpPr>
        <p:spPr>
          <a:xfrm>
            <a:off x="-192512" y="5041238"/>
            <a:ext cx="4674520" cy="19051"/>
          </a:xfrm>
          <a:prstGeom prst="straightConnector1">
            <a:avLst/>
          </a:prstGeom>
          <a:ln w="38100">
            <a:prstDash val="dash"/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62" name="直線單箭頭接點 61"/>
          <p:cNvCxnSpPr>
            <a:endCxn id="64" idx="1"/>
          </p:cNvCxnSpPr>
          <p:nvPr/>
        </p:nvCxnSpPr>
        <p:spPr>
          <a:xfrm>
            <a:off x="-192512" y="5634270"/>
            <a:ext cx="4674520" cy="33002"/>
          </a:xfrm>
          <a:prstGeom prst="straightConnector1">
            <a:avLst/>
          </a:prstGeom>
          <a:ln w="38100">
            <a:prstDash val="dash"/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1" name="標題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TW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作業流程</a:t>
            </a:r>
            <a:endParaRPr lang="en-US" altLang="zh-TW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4482008" y="3943020"/>
            <a:ext cx="4359632" cy="7441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多元學習表現積分及超額比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序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皆相同之考生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於現場產生最後撕榜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序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2405690" y="4092070"/>
            <a:ext cx="1767600" cy="4460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zh-TW" altLang="en-US" sz="20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現場撕</a:t>
            </a:r>
            <a:r>
              <a:rPr lang="zh-TW" altLang="en-US" sz="20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榜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cxnSp>
        <p:nvCxnSpPr>
          <p:cNvPr id="42" name="直線單箭頭接點 41"/>
          <p:cNvCxnSpPr>
            <a:stCxn id="36" idx="3"/>
            <a:endCxn id="32" idx="1"/>
          </p:cNvCxnSpPr>
          <p:nvPr/>
        </p:nvCxnSpPr>
        <p:spPr>
          <a:xfrm>
            <a:off x="4173290" y="4315119"/>
            <a:ext cx="3087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stCxn id="36" idx="2"/>
            <a:endCxn id="71" idx="0"/>
          </p:cNvCxnSpPr>
          <p:nvPr/>
        </p:nvCxnSpPr>
        <p:spPr>
          <a:xfrm>
            <a:off x="3289490" y="4538168"/>
            <a:ext cx="1" cy="1365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8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3730"/>
            <a:ext cx="914400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壹、政策願景、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</a:rPr>
              <a:t>目標</a:t>
            </a:r>
            <a:endParaRPr lang="zh-TW" altLang="en-US" sz="4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07189" y="1170973"/>
            <a:ext cx="7543800" cy="13312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3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640215830"/>
              </p:ext>
            </p:extLst>
          </p:nvPr>
        </p:nvGraphicFramePr>
        <p:xfrm>
          <a:off x="914400" y="1663843"/>
          <a:ext cx="7436589" cy="169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314091209"/>
              </p:ext>
            </p:extLst>
          </p:nvPr>
        </p:nvGraphicFramePr>
        <p:xfrm>
          <a:off x="914400" y="4132223"/>
          <a:ext cx="7436589" cy="230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38546" y="1102571"/>
            <a:ext cx="16081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100" dirty="0">
                <a:solidFill>
                  <a:srgbClr val="002060"/>
                </a:solidFill>
              </a:rPr>
              <a:t>政策願景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38546" y="3570951"/>
            <a:ext cx="16081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100" dirty="0">
                <a:solidFill>
                  <a:srgbClr val="002060"/>
                </a:solidFill>
              </a:rPr>
              <a:t>政策目標</a:t>
            </a:r>
          </a:p>
        </p:txBody>
      </p:sp>
    </p:spTree>
    <p:extLst>
      <p:ext uri="{BB962C8B-B14F-4D97-AF65-F5344CB8AC3E}">
        <p14:creationId xmlns:p14="http://schemas.microsoft.com/office/powerpoint/2010/main" val="1446541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資料庫圖表 32"/>
          <p:cNvGraphicFramePr/>
          <p:nvPr>
            <p:extLst>
              <p:ext uri="{D42A27DB-BD31-4B8C-83A1-F6EECF244321}">
                <p14:modId xmlns:p14="http://schemas.microsoft.com/office/powerpoint/2010/main" val="2176123968"/>
              </p:ext>
            </p:extLst>
          </p:nvPr>
        </p:nvGraphicFramePr>
        <p:xfrm>
          <a:off x="1359568" y="1082842"/>
          <a:ext cx="7291137" cy="458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noFill/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缺額流用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26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487303221"/>
              </p:ext>
            </p:extLst>
          </p:nvPr>
        </p:nvGraphicFramePr>
        <p:xfrm>
          <a:off x="859889" y="1207008"/>
          <a:ext cx="7374989" cy="450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TW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招生期程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226" y="6338982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88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279504" y="970171"/>
            <a:ext cx="1732385" cy="12070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標題 4"/>
          <p:cNvSpPr>
            <a:spLocks noGrp="1"/>
          </p:cNvSpPr>
          <p:nvPr>
            <p:ph type="title"/>
          </p:nvPr>
        </p:nvSpPr>
        <p:spPr>
          <a:xfrm>
            <a:off x="0" y="219847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學年度新增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辦理學校評估流程及學校示意圖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19722" r="15595" b="25695"/>
          <a:stretch/>
        </p:blipFill>
        <p:spPr>
          <a:xfrm>
            <a:off x="3650588" y="1271039"/>
            <a:ext cx="5493412" cy="5586961"/>
          </a:xfrm>
          <a:prstGeom prst="rect">
            <a:avLst/>
          </a:prstGeom>
        </p:spPr>
      </p:pic>
      <p:graphicFrame>
        <p:nvGraphicFramePr>
          <p:cNvPr id="19" name="資料庫圖表 18"/>
          <p:cNvGraphicFramePr/>
          <p:nvPr>
            <p:extLst/>
          </p:nvPr>
        </p:nvGraphicFramePr>
        <p:xfrm>
          <a:off x="139701" y="1408032"/>
          <a:ext cx="3573548" cy="53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423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33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9440"/>
              </p:ext>
            </p:extLst>
          </p:nvPr>
        </p:nvGraphicFramePr>
        <p:xfrm>
          <a:off x="1170000" y="1716667"/>
          <a:ext cx="6804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306590647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4897308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143805108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85069444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94179674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845008654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公立單點學校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私立單點學校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69955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lt"/>
                          <a:ea typeface="+mn-ea"/>
                        </a:rPr>
                        <a:t>國立新港藝高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lt"/>
                          <a:ea typeface="+mn-ea"/>
                        </a:rPr>
                        <a:t>私立</a:t>
                      </a: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能仁家商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10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lt"/>
                          <a:ea typeface="+mn-ea"/>
                        </a:rPr>
                        <a:t>私立</a:t>
                      </a: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義峰高中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07307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2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lt"/>
                          <a:ea typeface="+mn-ea"/>
                        </a:rPr>
                        <a:t>縣立竹崎高中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2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lt"/>
                          <a:ea typeface="+mn-ea"/>
                        </a:rPr>
                        <a:t>私立</a:t>
                      </a: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仰德高中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11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私立大德工商</a:t>
                      </a:r>
                      <a:endParaRPr lang="en-US" sz="1600" kern="100" dirty="0" smtClean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8703873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3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私立世界高中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12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私立興華高中</a:t>
                      </a:r>
                      <a:endParaRPr lang="en-US" sz="1600" kern="100" dirty="0" smtClean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444912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4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私立君毅高中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13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私立東吳工家</a:t>
                      </a:r>
                      <a:endParaRPr lang="en-US" sz="1600" kern="100" dirty="0" smtClean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54337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5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私立中興商工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14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lt"/>
                          <a:ea typeface="+mn-ea"/>
                        </a:rPr>
                        <a:t>私立</a:t>
                      </a: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慈幼工商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2035735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6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lt"/>
                          <a:ea typeface="+mn-ea"/>
                        </a:rPr>
                        <a:t>私立</a:t>
                      </a: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致用高中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15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私立陽明工商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50264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7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lt"/>
                          <a:ea typeface="+mn-ea"/>
                        </a:rPr>
                        <a:t>私立</a:t>
                      </a: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明台高中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16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私立三信家商</a:t>
                      </a:r>
                      <a:endParaRPr lang="en-US" sz="1600" kern="100" dirty="0" smtClean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495348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8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lt"/>
                          <a:ea typeface="+mn-ea"/>
                        </a:rPr>
                        <a:t>私立</a:t>
                      </a: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文興高中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17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lt"/>
                          <a:ea typeface="+mn-ea"/>
                        </a:rPr>
                        <a:t>私立</a:t>
                      </a: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高英工商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071855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+mn-ea"/>
                        </a:rPr>
                        <a:t>9</a:t>
                      </a:r>
                      <a:endParaRPr lang="en-US" sz="16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lt"/>
                          <a:ea typeface="+mn-ea"/>
                        </a:rPr>
                        <a:t>私立</a:t>
                      </a: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達德商工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2987452"/>
                  </a:ext>
                </a:extLst>
              </a:tr>
            </a:tbl>
          </a:graphicData>
        </a:graphic>
      </p:graphicFrame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度新增辦理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學校</a:t>
            </a:r>
            <a:endParaRPr lang="zh-TW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度新增辦理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學校</a:t>
            </a:r>
            <a:endParaRPr lang="zh-TW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9737"/>
              </p:ext>
            </p:extLst>
          </p:nvPr>
        </p:nvGraphicFramePr>
        <p:xfrm>
          <a:off x="1728000" y="1401222"/>
          <a:ext cx="5688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30386965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779018732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26608764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403336162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3954764548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1784053031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+mj-ea"/>
                        </a:rPr>
                        <a:t>區域型學校</a:t>
                      </a:r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17992470"/>
                  </a:ext>
                </a:extLst>
              </a:tr>
              <a:tr h="370840"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基隆區</a:t>
                      </a:r>
                      <a:endParaRPr lang="en-US" sz="1600" kern="1200" dirty="0" smtClean="0">
                        <a:solidFill>
                          <a:srgbClr val="0000CC"/>
                        </a:solidFill>
                        <a:latin typeface="+mj-lt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1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國立基隆女中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+mj-ea"/>
                        </a:rPr>
                        <a:t>南投一區</a:t>
                      </a:r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1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國立仁愛高農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9658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2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國立基隆高中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 smtClean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2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國立埔里高工＊</a:t>
                      </a:r>
                      <a:endParaRPr lang="en-US" altLang="zh-TW" sz="1600" kern="1200" dirty="0" smtClean="0">
                        <a:solidFill>
                          <a:srgbClr val="0000CC"/>
                        </a:solidFill>
                        <a:latin typeface="+mj-lt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436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3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國立海大附中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 smtClean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j-lt"/>
                          <a:ea typeface="+mj-ea"/>
                        </a:rPr>
                        <a:t>私立三育高中</a:t>
                      </a:r>
                      <a:endParaRPr lang="en-US" altLang="zh-TW" sz="1600" dirty="0" smtClean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92220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4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國立基隆商工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 smtClean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lt"/>
                          <a:ea typeface="+mj-ea"/>
                        </a:rPr>
                        <a:t>南投二區</a:t>
                      </a:r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  <a:latin typeface="+mj-lt"/>
                          <a:ea typeface="+mj-ea"/>
                        </a:rPr>
                        <a:t>1</a:t>
                      </a:r>
                      <a:endParaRPr lang="en-US" sz="1600" dirty="0" smtClean="0">
                        <a:solidFill>
                          <a:srgbClr val="C00000"/>
                        </a:solidFill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+mj-lt"/>
                          <a:ea typeface="+mj-ea"/>
                        </a:rPr>
                        <a:t>國立水里商工</a:t>
                      </a:r>
                      <a:r>
                        <a:rPr lang="zh-TW" altLang="en-US" sz="1600" kern="1200" dirty="0" smtClean="0">
                          <a:solidFill>
                            <a:srgbClr val="C00000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en-US" sz="1600" dirty="0" smtClean="0">
                        <a:solidFill>
                          <a:srgbClr val="C00000"/>
                        </a:solidFill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9584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5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市立中山高中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 smtClean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+mj-ea"/>
                        </a:rPr>
                        <a:t>2</a:t>
                      </a:r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j-lt"/>
                          <a:ea typeface="+mj-ea"/>
                        </a:rPr>
                        <a:t>國立竹山高中</a:t>
                      </a:r>
                      <a:endParaRPr lang="en-US" sz="1600" dirty="0" smtClean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997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6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市立暖暖高中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 smtClean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+mj-ea"/>
                        </a:rPr>
                        <a:t>3</a:t>
                      </a:r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 smtClean="0">
                          <a:latin typeface="+mj-lt"/>
                          <a:ea typeface="+mj-ea"/>
                        </a:rPr>
                        <a:t>國立南投高商</a:t>
                      </a:r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6680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0" i="0" u="none" strike="noStrike" kern="1200" dirty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市立八斗高中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 smtClean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lt"/>
                          <a:ea typeface="+mj-ea"/>
                        </a:rPr>
                        <a:t>4</a:t>
                      </a:r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 smtClean="0">
                          <a:latin typeface="+mj-lt"/>
                          <a:ea typeface="+mj-ea"/>
                        </a:rPr>
                        <a:t>私立同德家商</a:t>
                      </a:r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8035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0" i="0" u="none" strike="noStrike" kern="1200" dirty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市立雙溪高中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 smtClean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02432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0" i="0" u="none" strike="noStrike" kern="1200" dirty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私立二信高中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3881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0" i="0" u="none" strike="noStrike" kern="1200" dirty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輔大聖心高中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 smtClean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44824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i="0" u="none" strike="noStrike" kern="1200" dirty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私立光隆家商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4631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1</a:t>
                      </a:r>
                      <a:r>
                        <a:rPr lang="en-US" altLang="zh-TW" sz="16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2</a:t>
                      </a:r>
                      <a:endParaRPr lang="en-US" sz="1600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私立培德工家</a:t>
                      </a:r>
                      <a:r>
                        <a:rPr lang="zh-TW" altLang="en-US" sz="1600" kern="1200" dirty="0" smtClean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</a:rPr>
                        <a:t>＊</a:t>
                      </a:r>
                      <a:endParaRPr lang="zh-TW" altLang="en-US" sz="1600" b="0" i="0" u="none" strike="noStrike" kern="1200" dirty="0">
                        <a:solidFill>
                          <a:srgbClr val="0000CC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6066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私立中華商海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0075758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572000" y="6008207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</a:rPr>
              <a:t>＊表示</a:t>
            </a:r>
            <a:r>
              <a:rPr lang="en-US" altLang="zh-TW" sz="1600" dirty="0" smtClean="0">
                <a:solidFill>
                  <a:srgbClr val="C00000"/>
                </a:solidFill>
              </a:rPr>
              <a:t>109</a:t>
            </a:r>
            <a:r>
              <a:rPr lang="zh-TW" altLang="en-US" sz="1600" dirty="0" smtClean="0">
                <a:solidFill>
                  <a:srgbClr val="C00000"/>
                </a:solidFill>
              </a:rPr>
              <a:t>學年</a:t>
            </a:r>
            <a:r>
              <a:rPr lang="zh-TW" altLang="en-US" sz="1600" dirty="0">
                <a:solidFill>
                  <a:srgbClr val="C00000"/>
                </a:solidFill>
              </a:rPr>
              <a:t>度已辦理完免單點型學校</a:t>
            </a:r>
            <a:endParaRPr lang="en-US" altLang="zh-TW" sz="1600" dirty="0">
              <a:solidFill>
                <a:srgbClr val="C00000"/>
              </a:solidFill>
            </a:endParaRPr>
          </a:p>
          <a:p>
            <a:pPr algn="ctr"/>
            <a:r>
              <a:rPr lang="zh-TW" altLang="en-US" sz="1600" dirty="0">
                <a:solidFill>
                  <a:srgbClr val="0000CC"/>
                </a:solidFill>
              </a:rPr>
              <a:t>＊表示</a:t>
            </a:r>
            <a:r>
              <a:rPr lang="en-US" altLang="zh-TW" sz="1600" dirty="0" smtClean="0">
                <a:solidFill>
                  <a:srgbClr val="0000CC"/>
                </a:solidFill>
              </a:rPr>
              <a:t>109</a:t>
            </a:r>
            <a:r>
              <a:rPr lang="zh-TW" altLang="en-US" sz="1600" dirty="0" smtClean="0">
                <a:solidFill>
                  <a:srgbClr val="0000CC"/>
                </a:solidFill>
              </a:rPr>
              <a:t>學年</a:t>
            </a:r>
            <a:r>
              <a:rPr lang="zh-TW" altLang="en-US" sz="1600" dirty="0">
                <a:solidFill>
                  <a:srgbClr val="0000CC"/>
                </a:solidFill>
              </a:rPr>
              <a:t>度已辦理完免區域型學校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414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學年度辦理學校及招生方式</a:t>
            </a:r>
            <a:endParaRPr lang="zh-TW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93538"/>
              </p:ext>
            </p:extLst>
          </p:nvPr>
        </p:nvGraphicFramePr>
        <p:xfrm>
          <a:off x="959554" y="1329603"/>
          <a:ext cx="7224891" cy="50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5">
                  <a:extLst>
                    <a:ext uri="{9D8B030D-6E8A-4147-A177-3AD203B41FA5}">
                      <a16:colId xmlns:a16="http://schemas.microsoft.com/office/drawing/2014/main" xmlns="" val="501874292"/>
                    </a:ext>
                  </a:extLst>
                </a:gridCol>
                <a:gridCol w="1681050">
                  <a:extLst>
                    <a:ext uri="{9D8B030D-6E8A-4147-A177-3AD203B41FA5}">
                      <a16:colId xmlns:a16="http://schemas.microsoft.com/office/drawing/2014/main" xmlns="" val="577074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53702748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656951534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013904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公立單點型學校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155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就學區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適性學習社區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序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學校名稱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招生方式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1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基北區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新北二區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1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市立金山高中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62364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竹苗區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苗栗區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2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國立大湖農工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18978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中投區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臺中二區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3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國立卓蘭高中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altLang="zh-TW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133961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嘉義區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嘉義區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4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國立新港藝高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8134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5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縣立竹崎高中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407012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臺南區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臺南二區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6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國立玉井工商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179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7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國立善化高中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20931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臺南三區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8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國立曾文農工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74112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9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國立北門農工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5419159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宜蘭區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宜蘭區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10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國立蘇澳海事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16377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11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國立頭城家商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04592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12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縣立南澳高中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951449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959554" y="6380443"/>
            <a:ext cx="3585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110</a:t>
            </a:r>
            <a:r>
              <a:rPr lang="zh-TW" altLang="en-US" sz="1600" dirty="0" smtClean="0"/>
              <a:t>學年度辦理完免</a:t>
            </a:r>
            <a:r>
              <a:rPr lang="en-US" altLang="zh-TW" sz="1600" dirty="0" smtClean="0"/>
              <a:t>–</a:t>
            </a:r>
            <a:r>
              <a:rPr lang="zh-TW" altLang="en-US" sz="1600" dirty="0" smtClean="0"/>
              <a:t>公立單點共</a:t>
            </a:r>
            <a:r>
              <a:rPr lang="en-US" altLang="zh-TW" sz="1600" dirty="0" smtClean="0"/>
              <a:t>12</a:t>
            </a:r>
            <a:r>
              <a:rPr lang="zh-TW" altLang="en-US" sz="1600" dirty="0" smtClean="0"/>
              <a:t>校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140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學年度辦理學校及招生方式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50744"/>
              </p:ext>
            </p:extLst>
          </p:nvPr>
        </p:nvGraphicFramePr>
        <p:xfrm>
          <a:off x="959554" y="1329603"/>
          <a:ext cx="7224891" cy="46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5">
                  <a:extLst>
                    <a:ext uri="{9D8B030D-6E8A-4147-A177-3AD203B41FA5}">
                      <a16:colId xmlns:a16="http://schemas.microsoft.com/office/drawing/2014/main" xmlns="" val="501874292"/>
                    </a:ext>
                  </a:extLst>
                </a:gridCol>
                <a:gridCol w="1681050">
                  <a:extLst>
                    <a:ext uri="{9D8B030D-6E8A-4147-A177-3AD203B41FA5}">
                      <a16:colId xmlns:a16="http://schemas.microsoft.com/office/drawing/2014/main" xmlns="" val="577074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53702748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656951534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013904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私立單點型學校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155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就學區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適性學習社區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序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學校名稱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招生方式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1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基北區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新北四區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私立能仁家商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340102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竹苗區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新竹一區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私立仰德高中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84799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新竹二區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lt"/>
                          <a:ea typeface="+mn-ea"/>
                        </a:rPr>
                        <a:t>私立世界高中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01461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苗栗區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lt"/>
                          <a:ea typeface="+mn-ea"/>
                        </a:rPr>
                        <a:t>私立君毅高中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678876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lt"/>
                          <a:ea typeface="+mn-ea"/>
                        </a:rPr>
                        <a:t>私立中興商工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8295276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中投區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臺中一區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私立致用高中</a:t>
                      </a:r>
                      <a:endParaRPr lang="en-US" sz="1600" kern="100" dirty="0" smtClean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7410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臺中三區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私立明台高中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78649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彰化區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彰化二區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私立文興高中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3546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私立達德商工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3516875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雲林區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雲林三區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私立義峰高中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614605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私立大德工商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28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學年度辦理學校及招生方式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77488"/>
              </p:ext>
            </p:extLst>
          </p:nvPr>
        </p:nvGraphicFramePr>
        <p:xfrm>
          <a:off x="959554" y="1330048"/>
          <a:ext cx="7224891" cy="28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5">
                  <a:extLst>
                    <a:ext uri="{9D8B030D-6E8A-4147-A177-3AD203B41FA5}">
                      <a16:colId xmlns:a16="http://schemas.microsoft.com/office/drawing/2014/main" xmlns="" val="501874292"/>
                    </a:ext>
                  </a:extLst>
                </a:gridCol>
                <a:gridCol w="1681050">
                  <a:extLst>
                    <a:ext uri="{9D8B030D-6E8A-4147-A177-3AD203B41FA5}">
                      <a16:colId xmlns:a16="http://schemas.microsoft.com/office/drawing/2014/main" xmlns="" val="577074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53702748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656951534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013904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私立單點型學校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155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就學區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適性學習社區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序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學校名稱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招生方式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18057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嘉義區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嘉義區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私立興華高中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005296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私立東吳工家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34010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臺南區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臺南一區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私立慈幼工商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84799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臺南三區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私立陽明工商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014615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高雄區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高市二區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私立三信家商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678876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高市四區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17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lt"/>
                          <a:ea typeface="+mn-ea"/>
                        </a:rPr>
                        <a:t>私立高英工商</a:t>
                      </a:r>
                      <a:endParaRPr lang="en-US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8295276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959554" y="4220888"/>
            <a:ext cx="3459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110</a:t>
            </a:r>
            <a:r>
              <a:rPr lang="zh-TW" altLang="en-US" sz="1600" dirty="0" smtClean="0"/>
              <a:t>學年度辦理完免</a:t>
            </a:r>
            <a:r>
              <a:rPr lang="en-US" altLang="zh-TW" sz="1600" dirty="0" smtClean="0"/>
              <a:t>–</a:t>
            </a:r>
            <a:r>
              <a:rPr lang="zh-TW" altLang="en-US" sz="1600" dirty="0"/>
              <a:t>私</a:t>
            </a:r>
            <a:r>
              <a:rPr lang="zh-TW" altLang="en-US" sz="1600" dirty="0" smtClean="0"/>
              <a:t>立單點共</a:t>
            </a:r>
            <a:r>
              <a:rPr lang="en-US" altLang="zh-TW" sz="1600" dirty="0" smtClean="0"/>
              <a:t>17</a:t>
            </a:r>
            <a:r>
              <a:rPr lang="zh-TW" altLang="en-US" sz="1600" dirty="0" smtClean="0"/>
              <a:t>校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176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學年度辦理學校及招生方式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33563"/>
              </p:ext>
            </p:extLst>
          </p:nvPr>
        </p:nvGraphicFramePr>
        <p:xfrm>
          <a:off x="959554" y="1223273"/>
          <a:ext cx="7224891" cy="538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5">
                  <a:extLst>
                    <a:ext uri="{9D8B030D-6E8A-4147-A177-3AD203B41FA5}">
                      <a16:colId xmlns:a16="http://schemas.microsoft.com/office/drawing/2014/main" xmlns="" val="501874292"/>
                    </a:ext>
                  </a:extLst>
                </a:gridCol>
                <a:gridCol w="1681050">
                  <a:extLst>
                    <a:ext uri="{9D8B030D-6E8A-4147-A177-3AD203B41FA5}">
                      <a16:colId xmlns:a16="http://schemas.microsoft.com/office/drawing/2014/main" xmlns="" val="577074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53702748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656951534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013904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區域型學校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155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就學區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適性學習社區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學校名稱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招生方式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18057"/>
                  </a:ext>
                </a:extLst>
              </a:tr>
              <a:tr h="360000">
                <a:tc rowSpan="13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基北區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基隆區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國立基隆女中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3401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國立基隆高中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380053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國立海大附中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515221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國立基隆商工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717965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市立中山高中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59439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市立暖暖高中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7591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市立八斗高中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36276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市立雙溪高中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187585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私立二信高中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359262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私立輔大聖心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257347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私立光隆家商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84452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私立培德工家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15280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私立中華商海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839212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59554" y="6556096"/>
            <a:ext cx="3254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110</a:t>
            </a:r>
            <a:r>
              <a:rPr lang="zh-TW" altLang="en-US" sz="1600" dirty="0" smtClean="0"/>
              <a:t>學年度辦理完免</a:t>
            </a:r>
            <a:r>
              <a:rPr lang="en-US" altLang="zh-TW" sz="1600" dirty="0" smtClean="0"/>
              <a:t>–</a:t>
            </a:r>
            <a:r>
              <a:rPr lang="zh-TW" altLang="en-US" sz="1600" dirty="0" smtClean="0"/>
              <a:t>基隆區共</a:t>
            </a:r>
            <a:r>
              <a:rPr lang="en-US" altLang="zh-TW" sz="1600" dirty="0" smtClean="0"/>
              <a:t>13</a:t>
            </a:r>
            <a:r>
              <a:rPr lang="zh-TW" altLang="en-US" sz="1600" dirty="0" smtClean="0"/>
              <a:t>校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475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學年度辦理學校及招生方式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42502"/>
              </p:ext>
            </p:extLst>
          </p:nvPr>
        </p:nvGraphicFramePr>
        <p:xfrm>
          <a:off x="959554" y="1329603"/>
          <a:ext cx="7224891" cy="322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5">
                  <a:extLst>
                    <a:ext uri="{9D8B030D-6E8A-4147-A177-3AD203B41FA5}">
                      <a16:colId xmlns:a16="http://schemas.microsoft.com/office/drawing/2014/main" xmlns="" val="501874292"/>
                    </a:ext>
                  </a:extLst>
                </a:gridCol>
                <a:gridCol w="1681050">
                  <a:extLst>
                    <a:ext uri="{9D8B030D-6E8A-4147-A177-3AD203B41FA5}">
                      <a16:colId xmlns:a16="http://schemas.microsoft.com/office/drawing/2014/main" xmlns="" val="577074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53702748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656951534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013904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區域型學校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155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就學區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適性學習社區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學校名稱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招生方式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18057"/>
                  </a:ext>
                </a:extLst>
              </a:tr>
              <a:tr h="360000">
                <a:tc row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中投區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南投一區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國立仁愛高農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3401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國立埔里高工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380053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私立三育高中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515221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南投二區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國立水里商工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517805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國立竹山高中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11149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國立南投高商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98275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私立同德家商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858581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59554" y="4555723"/>
            <a:ext cx="4896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110</a:t>
            </a:r>
            <a:r>
              <a:rPr lang="zh-TW" altLang="en-US" sz="1600" dirty="0" smtClean="0"/>
              <a:t>學年度辦理完免</a:t>
            </a:r>
            <a:r>
              <a:rPr lang="en-US" altLang="zh-TW" sz="1600" dirty="0" smtClean="0"/>
              <a:t>–</a:t>
            </a:r>
            <a:r>
              <a:rPr lang="zh-TW" altLang="en-US" sz="1600" dirty="0" smtClean="0"/>
              <a:t>南投一區共</a:t>
            </a:r>
            <a:r>
              <a:rPr lang="en-US" altLang="zh-TW" sz="1600" dirty="0"/>
              <a:t>3</a:t>
            </a:r>
            <a:r>
              <a:rPr lang="zh-TW" altLang="en-US" sz="1600" dirty="0" smtClean="0"/>
              <a:t>校、南投二區共</a:t>
            </a:r>
            <a:r>
              <a:rPr lang="en-US" altLang="zh-TW" sz="1600" dirty="0" smtClean="0"/>
              <a:t>4</a:t>
            </a:r>
            <a:r>
              <a:rPr lang="zh-TW" altLang="en-US" sz="1600" dirty="0" smtClean="0"/>
              <a:t>校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055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0" y="1373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982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推動策略</a:t>
            </a:r>
            <a:endParaRPr lang="zh-TW" altLang="en-US" sz="4000" dirty="0"/>
          </a:p>
        </p:txBody>
      </p:sp>
      <p:graphicFrame>
        <p:nvGraphicFramePr>
          <p:cNvPr id="10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71436"/>
              </p:ext>
            </p:extLst>
          </p:nvPr>
        </p:nvGraphicFramePr>
        <p:xfrm>
          <a:off x="607595" y="1339293"/>
          <a:ext cx="7928811" cy="314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399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四、</a:t>
            </a:r>
            <a:r>
              <a:rPr lang="en-US" altLang="zh-TW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學年度辦理學校及招生方式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84789"/>
              </p:ext>
            </p:extLst>
          </p:nvPr>
        </p:nvGraphicFramePr>
        <p:xfrm>
          <a:off x="959554" y="1329603"/>
          <a:ext cx="7224891" cy="466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5">
                  <a:extLst>
                    <a:ext uri="{9D8B030D-6E8A-4147-A177-3AD203B41FA5}">
                      <a16:colId xmlns:a16="http://schemas.microsoft.com/office/drawing/2014/main" xmlns="" val="501874292"/>
                    </a:ext>
                  </a:extLst>
                </a:gridCol>
                <a:gridCol w="1681050">
                  <a:extLst>
                    <a:ext uri="{9D8B030D-6E8A-4147-A177-3AD203B41FA5}">
                      <a16:colId xmlns:a16="http://schemas.microsoft.com/office/drawing/2014/main" xmlns="" val="577074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53702748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656951534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013904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區域型學校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155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就學區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適性學習社區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學校名稱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招生方式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18057"/>
                  </a:ext>
                </a:extLst>
              </a:tr>
              <a:tr h="360000">
                <a:tc row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臺南區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臺南四區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國立新營高工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3401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國立後壁高中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50132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國立白河商工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41104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私立興國高中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56288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私立育德工家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1238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私立新榮高中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7872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私立明達高中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655007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高雄區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高市六區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國立旗美高中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3849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國立旗山農工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17955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市立六龜高中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515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私立旗美商工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163989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59554" y="5995723"/>
            <a:ext cx="4896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110</a:t>
            </a:r>
            <a:r>
              <a:rPr lang="zh-TW" altLang="en-US" sz="1600" dirty="0" smtClean="0"/>
              <a:t>學年度辦理完免</a:t>
            </a:r>
            <a:r>
              <a:rPr lang="en-US" altLang="zh-TW" sz="1600" dirty="0" smtClean="0"/>
              <a:t>–</a:t>
            </a:r>
            <a:r>
              <a:rPr lang="zh-TW" altLang="en-US" sz="1600" dirty="0"/>
              <a:t>臺南</a:t>
            </a:r>
            <a:r>
              <a:rPr lang="zh-TW" altLang="en-US" sz="1600" dirty="0" smtClean="0"/>
              <a:t>四區共</a:t>
            </a:r>
            <a:r>
              <a:rPr lang="en-US" altLang="zh-TW" sz="1600" dirty="0" smtClean="0"/>
              <a:t>7</a:t>
            </a:r>
            <a:r>
              <a:rPr lang="zh-TW" altLang="en-US" sz="1600" dirty="0" smtClean="0"/>
              <a:t>校、高市六區共</a:t>
            </a:r>
            <a:r>
              <a:rPr lang="en-US" altLang="zh-TW" sz="1600" dirty="0" smtClean="0"/>
              <a:t>4</a:t>
            </a:r>
            <a:r>
              <a:rPr lang="zh-TW" altLang="en-US" sz="1600" dirty="0" smtClean="0"/>
              <a:t>校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717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學年度辦理學校及招生方式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35238"/>
              </p:ext>
            </p:extLst>
          </p:nvPr>
        </p:nvGraphicFramePr>
        <p:xfrm>
          <a:off x="959554" y="1329603"/>
          <a:ext cx="7224891" cy="502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5">
                  <a:extLst>
                    <a:ext uri="{9D8B030D-6E8A-4147-A177-3AD203B41FA5}">
                      <a16:colId xmlns:a16="http://schemas.microsoft.com/office/drawing/2014/main" xmlns="" val="501874292"/>
                    </a:ext>
                  </a:extLst>
                </a:gridCol>
                <a:gridCol w="1681050">
                  <a:extLst>
                    <a:ext uri="{9D8B030D-6E8A-4147-A177-3AD203B41FA5}">
                      <a16:colId xmlns:a16="http://schemas.microsoft.com/office/drawing/2014/main" xmlns="" val="577074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53702748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656951534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013904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區域型學校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155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就學區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適性學習社區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學校名稱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招生方式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18057"/>
                  </a:ext>
                </a:extLst>
              </a:tr>
              <a:tr h="360000">
                <a:tc row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屏東區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屏東區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國立屏北高中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3401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國立內埔農工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50132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國立佳冬高農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41104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國立東港海事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56288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國立恆春工商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單校多群多科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1238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縣立枋寮高中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7872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縣立來義高中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655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私立屏榮高中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3849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私立陸興高中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17955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私立民生家商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515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私立美和高中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16398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私立日新工商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42154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59554" y="6338982"/>
            <a:ext cx="3254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110</a:t>
            </a:r>
            <a:r>
              <a:rPr lang="zh-TW" altLang="en-US" sz="1600" dirty="0" smtClean="0"/>
              <a:t>學年度辦理完免</a:t>
            </a:r>
            <a:r>
              <a:rPr lang="en-US" altLang="zh-TW" sz="1600" dirty="0" smtClean="0"/>
              <a:t>–</a:t>
            </a:r>
            <a:r>
              <a:rPr lang="zh-TW" altLang="en-US" sz="1600" dirty="0" smtClean="0"/>
              <a:t>屏東區共</a:t>
            </a:r>
            <a:r>
              <a:rPr lang="en-US" altLang="zh-TW" sz="1600" dirty="0" smtClean="0"/>
              <a:t>12</a:t>
            </a:r>
            <a:r>
              <a:rPr lang="zh-TW" altLang="en-US" sz="1600" dirty="0" smtClean="0"/>
              <a:t>校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121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學年度辦理學校及招生方式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37843"/>
              </p:ext>
            </p:extLst>
          </p:nvPr>
        </p:nvGraphicFramePr>
        <p:xfrm>
          <a:off x="959554" y="1329603"/>
          <a:ext cx="7224891" cy="322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5">
                  <a:extLst>
                    <a:ext uri="{9D8B030D-6E8A-4147-A177-3AD203B41FA5}">
                      <a16:colId xmlns:a16="http://schemas.microsoft.com/office/drawing/2014/main" xmlns="" val="501874292"/>
                    </a:ext>
                  </a:extLst>
                </a:gridCol>
                <a:gridCol w="1681050">
                  <a:extLst>
                    <a:ext uri="{9D8B030D-6E8A-4147-A177-3AD203B41FA5}">
                      <a16:colId xmlns:a16="http://schemas.microsoft.com/office/drawing/2014/main" xmlns="" val="577074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53702748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656951534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013904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區域型學校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155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就學區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適性學習社區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學校名稱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招生方式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18057"/>
                  </a:ext>
                </a:extLst>
              </a:tr>
              <a:tr h="360000">
                <a:tc row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花蓮區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花蓮區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國立花蓮高工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3401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國立花蓮高農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50132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國立光復商工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41104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國立玉里高中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56288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私立海星高中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1238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私立上騰工商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7872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私立四維高中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655007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59554" y="4555723"/>
            <a:ext cx="3152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110</a:t>
            </a:r>
            <a:r>
              <a:rPr lang="zh-TW" altLang="en-US" sz="1600" dirty="0" smtClean="0"/>
              <a:t>學年度辦理完免</a:t>
            </a:r>
            <a:r>
              <a:rPr lang="en-US" altLang="zh-TW" sz="1600" dirty="0" smtClean="0"/>
              <a:t>–</a:t>
            </a:r>
            <a:r>
              <a:rPr lang="zh-TW" altLang="en-US" sz="1600" dirty="0" smtClean="0"/>
              <a:t>花蓮區共</a:t>
            </a:r>
            <a:r>
              <a:rPr lang="en-US" altLang="zh-TW" sz="1600" dirty="0" smtClean="0"/>
              <a:t>7</a:t>
            </a:r>
            <a:r>
              <a:rPr lang="zh-TW" altLang="en-US" sz="1600" dirty="0" smtClean="0"/>
              <a:t>校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218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四、</a:t>
            </a:r>
            <a:r>
              <a:rPr lang="en-US" altLang="zh-TW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學年度辦理學校及招生方式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34618"/>
              </p:ext>
            </p:extLst>
          </p:nvPr>
        </p:nvGraphicFramePr>
        <p:xfrm>
          <a:off x="959554" y="1329603"/>
          <a:ext cx="7224891" cy="466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95">
                  <a:extLst>
                    <a:ext uri="{9D8B030D-6E8A-4147-A177-3AD203B41FA5}">
                      <a16:colId xmlns:a16="http://schemas.microsoft.com/office/drawing/2014/main" xmlns="" val="501874292"/>
                    </a:ext>
                  </a:extLst>
                </a:gridCol>
                <a:gridCol w="1681050">
                  <a:extLst>
                    <a:ext uri="{9D8B030D-6E8A-4147-A177-3AD203B41FA5}">
                      <a16:colId xmlns:a16="http://schemas.microsoft.com/office/drawing/2014/main" xmlns="" val="5770744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53702748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656951534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xmlns="" val="1013904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區域型學校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8155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就學區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適性學習社區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學校名稱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招生方式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18057"/>
                  </a:ext>
                </a:extLst>
              </a:tr>
              <a:tr h="360000">
                <a:tc row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臺東區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臺東區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國立臺東高中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3849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國立臺東高商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17955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國立臺東專科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515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國立關山工商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16398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國立成功商水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42154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縣立蘭嶼高中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26072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私立育仁高中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215336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私立公東高工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8648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連江區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桃連區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國立馬祖高中</a:t>
                      </a:r>
                      <a:endParaRPr lang="zh-TW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59616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澎湖區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澎湖區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國立馬公高中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49554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國立澎湖海事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單校單科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479877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59554" y="6000428"/>
            <a:ext cx="5819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110</a:t>
            </a:r>
            <a:r>
              <a:rPr lang="zh-TW" altLang="en-US" sz="1600" dirty="0" smtClean="0"/>
              <a:t>學年度辦理完免</a:t>
            </a:r>
            <a:r>
              <a:rPr lang="en-US" altLang="zh-TW" sz="1600" dirty="0" smtClean="0"/>
              <a:t>–</a:t>
            </a:r>
            <a:r>
              <a:rPr lang="zh-TW" altLang="en-US" sz="1600" dirty="0" smtClean="0"/>
              <a:t>臺東區共</a:t>
            </a:r>
            <a:r>
              <a:rPr lang="en-US" altLang="zh-TW" sz="1600" dirty="0" smtClean="0"/>
              <a:t>8</a:t>
            </a:r>
            <a:r>
              <a:rPr lang="zh-TW" altLang="en-US" sz="1600" dirty="0" smtClean="0"/>
              <a:t>校、桃連區共</a:t>
            </a:r>
            <a:r>
              <a:rPr lang="en-US" altLang="zh-TW" sz="1600" dirty="0" smtClean="0"/>
              <a:t>1</a:t>
            </a:r>
            <a:r>
              <a:rPr lang="zh-TW" altLang="en-US" sz="1600" dirty="0" smtClean="0"/>
              <a:t>校、澎湖區共</a:t>
            </a:r>
            <a:r>
              <a:rPr lang="en-US" altLang="zh-TW" sz="1600" dirty="0" smtClean="0"/>
              <a:t>2</a:t>
            </a:r>
            <a:r>
              <a:rPr lang="zh-TW" altLang="en-US" sz="1600" dirty="0" smtClean="0"/>
              <a:t>校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914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0" y="4040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學年度辦理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學校總記表</a:t>
            </a:r>
            <a:endParaRPr lang="zh-TW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730732"/>
              </p:ext>
            </p:extLst>
          </p:nvPr>
        </p:nvGraphicFramePr>
        <p:xfrm>
          <a:off x="2234610" y="1329603"/>
          <a:ext cx="4464000" cy="518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1793993676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xmlns="" val="233779057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160753624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學校類型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校數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914002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單點型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公立學校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12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16569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私立學校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938307"/>
                  </a:ext>
                </a:extLst>
              </a:tr>
              <a:tr h="36000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區域型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基隆區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13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67599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南投一區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3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11229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南投二區</a:t>
                      </a:r>
                      <a:endParaRPr lang="en-US" altLang="zh-TW" sz="1600" dirty="0" smtClean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62217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臺南四區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20446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高市六區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11734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屏東區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12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718479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花蓮區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25623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臺東區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8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94723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連江區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2991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澎湖區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2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956785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總計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90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928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/>
              <a:pPr/>
              <a:t>45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77350" y="1410515"/>
          <a:ext cx="8095327" cy="506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9327">
                  <a:extLst>
                    <a:ext uri="{9D8B030D-6E8A-4147-A177-3AD203B41FA5}">
                      <a16:colId xmlns:a16="http://schemas.microsoft.com/office/drawing/2014/main" xmlns="" val="3340827584"/>
                    </a:ext>
                  </a:extLst>
                </a:gridCol>
              </a:tblGrid>
              <a:tr h="14816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項目</a:t>
                      </a:r>
                      <a:endParaRPr lang="zh-TW" alt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21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學年度</a:t>
                      </a:r>
                      <a:endParaRPr lang="zh-TW" altLang="en-US" sz="2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1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學年度</a:t>
                      </a:r>
                      <a:endParaRPr lang="zh-TW" altLang="en-US" sz="2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學年度</a:t>
                      </a:r>
                      <a:endParaRPr lang="zh-TW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en-US" sz="21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學年度</a:t>
                      </a:r>
                      <a:endParaRPr lang="zh-TW" altLang="en-US" sz="2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47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單點學校數</a:t>
                      </a:r>
                      <a:endParaRPr lang="zh-TW" alt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21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100" b="1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+19=29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47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區域數</a:t>
                      </a:r>
                      <a:r>
                        <a:rPr lang="en-US" altLang="zh-TW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學校數</a:t>
                      </a:r>
                      <a:r>
                        <a:rPr lang="en-US" altLang="zh-TW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7(38)</a:t>
                      </a:r>
                      <a:endParaRPr lang="zh-TW" altLang="en-US" sz="21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100" b="1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9(50)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9(56)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100" b="1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+1(</a:t>
                      </a:r>
                      <a:r>
                        <a:rPr lang="en-US" altLang="zh-TW" sz="2100" b="1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+5)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=10(61)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47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辦理校數</a:t>
                      </a:r>
                      <a:endParaRPr lang="zh-TW" altLang="en-US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zh-TW" altLang="en-US" sz="21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100" b="1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  <a:endParaRPr lang="zh-TW" altLang="en-US" sz="21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  <a:endParaRPr lang="zh-TW" altLang="en-US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標題 4"/>
          <p:cNvSpPr>
            <a:spLocks noGrp="1"/>
          </p:cNvSpPr>
          <p:nvPr>
            <p:ph type="title"/>
          </p:nvPr>
        </p:nvSpPr>
        <p:spPr>
          <a:xfrm>
            <a:off x="0" y="2924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TW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度發展進程</a:t>
            </a:r>
          </a:p>
        </p:txBody>
      </p:sp>
    </p:spTree>
    <p:extLst>
      <p:ext uri="{BB962C8B-B14F-4D97-AF65-F5344CB8AC3E}">
        <p14:creationId xmlns:p14="http://schemas.microsoft.com/office/powerpoint/2010/main" val="28875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17700000">
            <a:off x="472320" y="1487525"/>
            <a:ext cx="1909547" cy="12539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標題 4"/>
          <p:cNvSpPr>
            <a:spLocks noGrp="1"/>
          </p:cNvSpPr>
          <p:nvPr>
            <p:ph type="title"/>
          </p:nvPr>
        </p:nvSpPr>
        <p:spPr>
          <a:xfrm>
            <a:off x="0" y="2924"/>
            <a:ext cx="9144000" cy="1325563"/>
          </a:xfrm>
          <a:noFill/>
        </p:spPr>
        <p:txBody>
          <a:bodyPr>
            <a:normAutofit/>
          </a:bodyPr>
          <a:lstStyle/>
          <a:p>
            <a:pPr marL="990600" indent="-990600"/>
            <a:r>
              <a:rPr lang="zh-TW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</a:t>
            </a:r>
            <a:r>
              <a:rPr lang="zh-TW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、辦理時程</a:t>
            </a:r>
            <a:endParaRPr lang="zh-TW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>
            <a:off x="345955" y="2138334"/>
            <a:ext cx="863045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橢圓 1"/>
          <p:cNvSpPr/>
          <p:nvPr/>
        </p:nvSpPr>
        <p:spPr>
          <a:xfrm>
            <a:off x="651157" y="1995459"/>
            <a:ext cx="285749" cy="2857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495198" y="1995459"/>
            <a:ext cx="285749" cy="285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338256" y="1986372"/>
            <a:ext cx="285749" cy="2857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3181659" y="1971645"/>
            <a:ext cx="285749" cy="285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025062" y="1986372"/>
            <a:ext cx="285749" cy="2857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868465" y="1987716"/>
            <a:ext cx="285749" cy="285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5711868" y="1980160"/>
            <a:ext cx="285749" cy="2857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6554203" y="1971000"/>
            <a:ext cx="285749" cy="285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7396538" y="1971000"/>
            <a:ext cx="285749" cy="28575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-102727" y="2403820"/>
            <a:ext cx="1691970" cy="434297"/>
            <a:chOff x="154938" y="0"/>
            <a:chExt cx="1143622" cy="2509026"/>
          </a:xfrm>
        </p:grpSpPr>
        <p:sp>
          <p:nvSpPr>
            <p:cNvPr id="29" name="矩形 28"/>
            <p:cNvSpPr/>
            <p:nvPr/>
          </p:nvSpPr>
          <p:spPr>
            <a:xfrm>
              <a:off x="154938" y="0"/>
              <a:ext cx="1143622" cy="21732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文字方塊 29"/>
            <p:cNvSpPr txBox="1"/>
            <p:nvPr/>
          </p:nvSpPr>
          <p:spPr>
            <a:xfrm>
              <a:off x="154938" y="335762"/>
              <a:ext cx="1143622" cy="217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1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109.02.01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8258" y="2743306"/>
            <a:ext cx="135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評估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度可辦理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完免</a:t>
            </a:r>
            <a:r>
              <a:rPr lang="zh-TW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新增單點學校或區域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96023" y="3635806"/>
            <a:ext cx="1691970" cy="3761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1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109.06.05</a:t>
            </a:r>
            <a:endParaRPr lang="zh-TW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00804" y="3950144"/>
            <a:ext cx="1476000" cy="212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召開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新辦單點學校及區域學校說明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endParaRPr lang="en-US" altLang="zh-TW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經評估具辦理潛力區域之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直轄市、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縣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市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政府教育局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處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、高級中等學校及對應國中進行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溝通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685694" y="2461938"/>
            <a:ext cx="1691970" cy="37617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1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109.09.02</a:t>
            </a:r>
            <a:r>
              <a:rPr lang="zh-TW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endParaRPr lang="zh-TW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6679" y="2741376"/>
            <a:ext cx="135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確認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學年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度辦理完免之學校及區域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2455512" y="3635807"/>
            <a:ext cx="1691970" cy="37617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1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109.11</a:t>
            </a:r>
            <a:endParaRPr lang="zh-TW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120983" y="3630484"/>
            <a:ext cx="1691970" cy="37617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1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110.03</a:t>
            </a:r>
            <a:endParaRPr lang="zh-TW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292836" y="3953909"/>
            <a:ext cx="135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各試辦學校提報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資源挹注計畫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604533" y="3953909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學年度完免簡章規劃說明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endParaRPr lang="en-US" altLang="zh-TW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038056" y="2458934"/>
            <a:ext cx="1691970" cy="37617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1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110.04</a:t>
            </a:r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8354" y="2738817"/>
            <a:ext cx="1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資源挹注計畫初審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5854742" y="3641026"/>
            <a:ext cx="1691970" cy="376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1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110.05</a:t>
            </a:r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84806" y="3947032"/>
            <a:ext cx="144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資源挹注計畫修正後審查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6668652" y="2456977"/>
            <a:ext cx="1691970" cy="376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1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110.5.13</a:t>
            </a:r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79568" y="2738366"/>
            <a:ext cx="135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完免放榜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7535762" y="3638660"/>
            <a:ext cx="1691970" cy="376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1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110.6.12</a:t>
            </a:r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706747" y="3925288"/>
            <a:ext cx="1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各校上傳完免完成報到名單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1635600" y="2288498"/>
            <a:ext cx="2409" cy="131909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H="1">
            <a:off x="790601" y="2288498"/>
            <a:ext cx="505" cy="16674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H="1">
            <a:off x="2484857" y="2277653"/>
            <a:ext cx="505" cy="16674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 flipH="1">
            <a:off x="4166553" y="2295790"/>
            <a:ext cx="505" cy="16674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3334778" y="2281209"/>
            <a:ext cx="2409" cy="131909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橢圓 82"/>
          <p:cNvSpPr/>
          <p:nvPr/>
        </p:nvSpPr>
        <p:spPr>
          <a:xfrm>
            <a:off x="8238873" y="1980160"/>
            <a:ext cx="285749" cy="285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直線接點 83"/>
          <p:cNvCxnSpPr/>
          <p:nvPr/>
        </p:nvCxnSpPr>
        <p:spPr>
          <a:xfrm>
            <a:off x="5009950" y="2288498"/>
            <a:ext cx="2409" cy="131909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6709128" y="2256750"/>
            <a:ext cx="2409" cy="131909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 flipH="1">
            <a:off x="5867628" y="2295790"/>
            <a:ext cx="505" cy="16674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 flipH="1">
            <a:off x="7558250" y="2268726"/>
            <a:ext cx="505" cy="16674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3443237" y="2741376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預訂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學年度完免簡章公告日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3327274" y="2467261"/>
            <a:ext cx="1691970" cy="37617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1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110.01.15</a:t>
            </a:r>
            <a:endParaRPr lang="zh-TW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直線接點 92"/>
          <p:cNvCxnSpPr/>
          <p:nvPr/>
        </p:nvCxnSpPr>
        <p:spPr>
          <a:xfrm>
            <a:off x="8391503" y="2256750"/>
            <a:ext cx="2409" cy="131909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-454026" y="753036"/>
            <a:ext cx="10058400" cy="7171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5400" b="1" dirty="0">
              <a:solidFill>
                <a:srgbClr val="98252B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政策預期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效益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47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40351"/>
              </p:ext>
            </p:extLst>
          </p:nvPr>
        </p:nvGraphicFramePr>
        <p:xfrm>
          <a:off x="241300" y="1491101"/>
          <a:ext cx="8646325" cy="452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214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0212" y="2178217"/>
            <a:ext cx="3600450" cy="423862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278" y="560415"/>
            <a:ext cx="5149353" cy="3737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8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8000" dirty="0">
                <a:solidFill>
                  <a:srgbClr val="C00000"/>
                </a:solidFill>
              </a:rPr>
              <a:t>報告完畢</a:t>
            </a:r>
            <a:endParaRPr lang="en-US" altLang="zh-TW" sz="8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zh-TW" altLang="en-US" sz="8000" dirty="0">
                <a:solidFill>
                  <a:srgbClr val="009900"/>
                </a:solidFill>
              </a:rPr>
              <a:t>恭請指導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4E06-6B46-4989-BCBD-32BC8E2C2832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7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8"/>
          <p:cNvSpPr txBox="1">
            <a:spLocks/>
          </p:cNvSpPr>
          <p:nvPr/>
        </p:nvSpPr>
        <p:spPr>
          <a:xfrm>
            <a:off x="0" y="114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982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0000CC"/>
                </a:solidFill>
                <a:latin typeface="+mn-lt"/>
              </a:rPr>
              <a:t>一、務實推動逐步</a:t>
            </a:r>
            <a:r>
              <a:rPr lang="zh-TW" altLang="en-US" sz="4000" dirty="0" smtClean="0">
                <a:solidFill>
                  <a:srgbClr val="0000CC"/>
                </a:solidFill>
                <a:latin typeface="+mn-lt"/>
              </a:rPr>
              <a:t>深化</a:t>
            </a:r>
            <a:r>
              <a:rPr lang="en-US" altLang="zh-TW" sz="4000" dirty="0" smtClean="0">
                <a:solidFill>
                  <a:srgbClr val="0000CC"/>
                </a:solidFill>
                <a:latin typeface="+mn-lt"/>
              </a:rPr>
              <a:t>(1/2)</a:t>
            </a:r>
            <a:endParaRPr lang="zh-TW" altLang="en-US" sz="4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-180594" y="10370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1350"/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-180594" y="12084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1350"/>
          </a:p>
        </p:txBody>
      </p:sp>
      <p:pic>
        <p:nvPicPr>
          <p:cNvPr id="88" name="圖片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9" y="1314037"/>
            <a:ext cx="7658681" cy="53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8"/>
          <p:cNvSpPr txBox="1">
            <a:spLocks/>
          </p:cNvSpPr>
          <p:nvPr/>
        </p:nvSpPr>
        <p:spPr>
          <a:xfrm>
            <a:off x="0" y="114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982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0000CC"/>
                </a:solidFill>
                <a:latin typeface="+mn-lt"/>
              </a:rPr>
              <a:t>一、務實推動逐步</a:t>
            </a:r>
            <a:r>
              <a:rPr lang="zh-TW" altLang="en-US" sz="4000" dirty="0" smtClean="0">
                <a:solidFill>
                  <a:srgbClr val="0000CC"/>
                </a:solidFill>
                <a:latin typeface="+mn-lt"/>
              </a:rPr>
              <a:t>深化</a:t>
            </a:r>
            <a:r>
              <a:rPr lang="en-US" altLang="zh-TW" sz="4000" dirty="0" smtClean="0">
                <a:solidFill>
                  <a:srgbClr val="0000CC"/>
                </a:solidFill>
                <a:latin typeface="+mn-lt"/>
              </a:rPr>
              <a:t>(2/2)</a:t>
            </a:r>
            <a:endParaRPr lang="zh-TW" altLang="en-US" sz="4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-180594" y="10370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1350"/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-180594" y="12084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1350"/>
          </a:p>
        </p:txBody>
      </p:sp>
      <p:grpSp>
        <p:nvGrpSpPr>
          <p:cNvPr id="9" name="群組 8"/>
          <p:cNvGrpSpPr/>
          <p:nvPr/>
        </p:nvGrpSpPr>
        <p:grpSpPr>
          <a:xfrm>
            <a:off x="1117328" y="1072462"/>
            <a:ext cx="6526138" cy="5683317"/>
            <a:chOff x="1117328" y="1072462"/>
            <a:chExt cx="6526138" cy="5683317"/>
          </a:xfrm>
        </p:grpSpPr>
        <p:grpSp>
          <p:nvGrpSpPr>
            <p:cNvPr id="8" name="群組 7"/>
            <p:cNvGrpSpPr/>
            <p:nvPr/>
          </p:nvGrpSpPr>
          <p:grpSpPr>
            <a:xfrm>
              <a:off x="1500535" y="1072462"/>
              <a:ext cx="6142931" cy="5683317"/>
              <a:chOff x="1566761" y="1072462"/>
              <a:chExt cx="6142931" cy="5683317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2207610" y="1072462"/>
                <a:ext cx="5502082" cy="5683317"/>
                <a:chOff x="5121664" y="1081117"/>
                <a:chExt cx="4622210" cy="4558218"/>
              </a:xfrm>
            </p:grpSpPr>
            <p:pic>
              <p:nvPicPr>
                <p:cNvPr id="41" name="圖片 40" descr="「臺灣地圖」的圖片搜尋結果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03367" y="1151692"/>
                  <a:ext cx="2280761" cy="43005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" name="圖片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9788" y="1081117"/>
                  <a:ext cx="1671347" cy="954839"/>
                </a:xfrm>
                <a:prstGeom prst="rect">
                  <a:avLst/>
                </a:prstGeom>
              </p:spPr>
            </p:pic>
            <p:pic>
              <p:nvPicPr>
                <p:cNvPr id="73" name="圖片 7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1664" y="4478806"/>
                  <a:ext cx="1671347" cy="954839"/>
                </a:xfrm>
                <a:prstGeom prst="rect">
                  <a:avLst/>
                </a:prstGeom>
              </p:spPr>
            </p:pic>
            <p:pic>
              <p:nvPicPr>
                <p:cNvPr id="74" name="圖片 7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2889" y="2118510"/>
                  <a:ext cx="1671347" cy="954839"/>
                </a:xfrm>
                <a:prstGeom prst="rect">
                  <a:avLst/>
                </a:prstGeom>
              </p:spPr>
            </p:pic>
            <p:pic>
              <p:nvPicPr>
                <p:cNvPr id="75" name="圖片 7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9708" y="3916405"/>
                  <a:ext cx="1671347" cy="954839"/>
                </a:xfrm>
                <a:prstGeom prst="rect">
                  <a:avLst/>
                </a:prstGeom>
              </p:spPr>
            </p:pic>
            <p:sp>
              <p:nvSpPr>
                <p:cNvPr id="78" name="弧形向右箭號 77"/>
                <p:cNvSpPr/>
                <p:nvPr/>
              </p:nvSpPr>
              <p:spPr>
                <a:xfrm rot="1044242" flipV="1">
                  <a:off x="5784658" y="2001092"/>
                  <a:ext cx="400764" cy="2156108"/>
                </a:xfrm>
                <a:prstGeom prst="curvedRightArrow">
                  <a:avLst>
                    <a:gd name="adj1" fmla="val 25000"/>
                    <a:gd name="adj2" fmla="val 50000"/>
                    <a:gd name="adj3" fmla="val 19223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弧形向右箭號 78"/>
                <p:cNvSpPr/>
                <p:nvPr/>
              </p:nvSpPr>
              <p:spPr>
                <a:xfrm rot="19141400" flipH="1">
                  <a:off x="8393946" y="1245795"/>
                  <a:ext cx="296256" cy="940183"/>
                </a:xfrm>
                <a:prstGeom prst="curvedRightArrow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文字方塊 79"/>
                <p:cNvSpPr txBox="1"/>
                <p:nvPr/>
              </p:nvSpPr>
              <p:spPr>
                <a:xfrm>
                  <a:off x="7327272" y="1234250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dirty="0"/>
                    <a:t>基隆區</a:t>
                  </a:r>
                </a:p>
              </p:txBody>
            </p:sp>
            <p:sp>
              <p:nvSpPr>
                <p:cNvPr id="82" name="弧形向右箭號 81"/>
                <p:cNvSpPr/>
                <p:nvPr/>
              </p:nvSpPr>
              <p:spPr>
                <a:xfrm flipH="1">
                  <a:off x="8276194" y="3150840"/>
                  <a:ext cx="277820" cy="854667"/>
                </a:xfrm>
                <a:prstGeom prst="curvedRightArrow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文字方塊 82"/>
                <p:cNvSpPr txBox="1"/>
                <p:nvPr/>
              </p:nvSpPr>
              <p:spPr>
                <a:xfrm>
                  <a:off x="7147957" y="3564142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dirty="0"/>
                    <a:t>臺東區</a:t>
                  </a:r>
                </a:p>
              </p:txBody>
            </p:sp>
            <p:sp>
              <p:nvSpPr>
                <p:cNvPr id="84" name="文字方塊 83"/>
                <p:cNvSpPr txBox="1"/>
                <p:nvPr/>
              </p:nvSpPr>
              <p:spPr>
                <a:xfrm>
                  <a:off x="6780382" y="4931632"/>
                  <a:ext cx="736890" cy="29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dirty="0" smtClean="0"/>
                    <a:t>屏東區</a:t>
                  </a:r>
                  <a:endParaRPr lang="zh-TW" altLang="en-US" dirty="0"/>
                </a:p>
              </p:txBody>
            </p:sp>
            <p:sp>
              <p:nvSpPr>
                <p:cNvPr id="85" name="弧形向右箭號 84"/>
                <p:cNvSpPr/>
                <p:nvPr/>
              </p:nvSpPr>
              <p:spPr>
                <a:xfrm rot="15178564" flipV="1">
                  <a:off x="7289585" y="4578578"/>
                  <a:ext cx="463100" cy="1658413"/>
                </a:xfrm>
                <a:prstGeom prst="curvedRightArrow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文字方塊 86"/>
                <p:cNvSpPr txBox="1"/>
                <p:nvPr/>
              </p:nvSpPr>
              <p:spPr>
                <a:xfrm>
                  <a:off x="9226758" y="1822199"/>
                  <a:ext cx="517116" cy="2953942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zh-TW" altLang="en-US" sz="2800" dirty="0">
                      <a:solidFill>
                        <a:srgbClr val="FF0000"/>
                      </a:solidFill>
                    </a:rPr>
                    <a:t>帶動縣市完全免試思潮</a:t>
                  </a:r>
                </a:p>
              </p:txBody>
            </p:sp>
          </p:grpSp>
          <p:sp>
            <p:nvSpPr>
              <p:cNvPr id="21" name="文字方塊 20"/>
              <p:cNvSpPr txBox="1"/>
              <p:nvPr/>
            </p:nvSpPr>
            <p:spPr>
              <a:xfrm>
                <a:off x="2695648" y="4909387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高市六區</a:t>
                </a:r>
                <a:endParaRPr lang="zh-TW" altLang="en-US" dirty="0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4947105" y="352801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花</a:t>
                </a:r>
                <a:r>
                  <a:rPr lang="zh-TW" altLang="en-US" dirty="0"/>
                  <a:t>蓮</a:t>
                </a:r>
                <a:r>
                  <a:rPr lang="zh-TW" altLang="en-US" dirty="0" smtClean="0"/>
                  <a:t>區</a:t>
                </a:r>
                <a:endParaRPr lang="zh-TW" altLang="en-US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4022737" y="3078903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南投一區</a:t>
                </a:r>
                <a:endParaRPr lang="zh-TW" altLang="en-US" dirty="0"/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1887907" y="3358844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澎湖區</a:t>
                </a:r>
                <a:endParaRPr lang="zh-TW" altLang="en-US" dirty="0"/>
              </a:p>
            </p:txBody>
          </p:sp>
          <p:pic>
            <p:nvPicPr>
              <p:cNvPr id="26" name="圖片 25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3" t="51673" r="78846" b="41064"/>
              <a:stretch/>
            </p:blipFill>
            <p:spPr>
              <a:xfrm>
                <a:off x="1620056" y="3743216"/>
                <a:ext cx="1066129" cy="749662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1566761" y="4295274"/>
                <a:ext cx="533064" cy="197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3729950" y="3502416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南投二區</a:t>
                </a:r>
                <a:endParaRPr lang="zh-TW" altLang="en-US" dirty="0"/>
              </a:p>
            </p:txBody>
          </p:sp>
        </p:grpSp>
        <p:sp>
          <p:nvSpPr>
            <p:cNvPr id="27" name="文字方塊 26"/>
            <p:cNvSpPr txBox="1"/>
            <p:nvPr/>
          </p:nvSpPr>
          <p:spPr>
            <a:xfrm>
              <a:off x="3190557" y="438401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臺南四區</a:t>
              </a:r>
              <a:endParaRPr lang="zh-TW" altLang="en-US" dirty="0"/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8" t="18942" r="70611" b="72521"/>
            <a:stretch/>
          </p:blipFill>
          <p:spPr>
            <a:xfrm>
              <a:off x="1117328" y="1510000"/>
              <a:ext cx="1056900" cy="835229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2178114" y="167924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連江</a:t>
              </a:r>
              <a:r>
                <a:rPr lang="zh-TW" altLang="en-US" dirty="0" smtClean="0"/>
                <a:t>區</a:t>
              </a:r>
              <a:endParaRPr lang="zh-TW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605991" y="2054127"/>
              <a:ext cx="533064" cy="19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7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8"/>
          <p:cNvSpPr txBox="1">
            <a:spLocks/>
          </p:cNvSpPr>
          <p:nvPr/>
        </p:nvSpPr>
        <p:spPr>
          <a:xfrm>
            <a:off x="0" y="114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982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0000CC"/>
                </a:solidFill>
                <a:latin typeface="+mj-ea"/>
              </a:rPr>
              <a:t>二、系統性整體思維</a:t>
            </a:r>
            <a:endParaRPr lang="zh-TW" altLang="en-US" sz="4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-180594" y="10370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1350"/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-180594" y="12084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1350"/>
          </a:p>
        </p:txBody>
      </p:sp>
      <p:sp>
        <p:nvSpPr>
          <p:cNvPr id="23" name="Title 3">
            <a:extLst/>
          </p:cNvPr>
          <p:cNvSpPr txBox="1">
            <a:spLocks/>
          </p:cNvSpPr>
          <p:nvPr/>
        </p:nvSpPr>
        <p:spPr>
          <a:xfrm>
            <a:off x="384916" y="4972251"/>
            <a:ext cx="2853336" cy="866782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42" tIns="30071" rIns="60142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系統性整體優化完免學校</a:t>
            </a:r>
            <a:r>
              <a:rPr lang="zh-TW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提升國中課程與教學品質</a:t>
            </a: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發展六年一貫完整學習</a:t>
            </a:r>
            <a:endParaRPr lang="en-US" altLang="zh-TW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Oval 32">
            <a:extLst/>
          </p:cNvPr>
          <p:cNvSpPr/>
          <p:nvPr/>
        </p:nvSpPr>
        <p:spPr>
          <a:xfrm>
            <a:off x="3879599" y="2929810"/>
            <a:ext cx="1975290" cy="1295384"/>
          </a:xfrm>
          <a:prstGeom prst="ellipse">
            <a:avLst/>
          </a:prstGeom>
          <a:solidFill>
            <a:srgbClr val="F9840F"/>
          </a:solidFill>
          <a:ln w="12700">
            <a:solidFill>
              <a:srgbClr val="F9840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均質化計畫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弧形箭號 (下彎) 24"/>
          <p:cNvSpPr/>
          <p:nvPr/>
        </p:nvSpPr>
        <p:spPr>
          <a:xfrm rot="20380074">
            <a:off x="3473465" y="2016346"/>
            <a:ext cx="2211372" cy="5614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6" name="弧形箭號 (下彎) 25"/>
          <p:cNvSpPr/>
          <p:nvPr/>
        </p:nvSpPr>
        <p:spPr>
          <a:xfrm rot="5886118">
            <a:off x="7846342" y="3684872"/>
            <a:ext cx="1338860" cy="5614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7" name="弧形箭號 (下彎) 26"/>
          <p:cNvSpPr/>
          <p:nvPr/>
        </p:nvSpPr>
        <p:spPr>
          <a:xfrm rot="12109197">
            <a:off x="3429064" y="4736112"/>
            <a:ext cx="2067908" cy="5614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>
              <a:solidFill>
                <a:schemeClr val="tx1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1050233"/>
            <a:ext cx="2636404" cy="232172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40" y="3620722"/>
            <a:ext cx="2636404" cy="2321724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" y="1649654"/>
            <a:ext cx="3568592" cy="31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8"/>
          <p:cNvSpPr txBox="1">
            <a:spLocks/>
          </p:cNvSpPr>
          <p:nvPr/>
        </p:nvSpPr>
        <p:spPr>
          <a:xfrm>
            <a:off x="0" y="1144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982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0000CC"/>
                </a:solidFill>
                <a:latin typeface="+mj-ea"/>
              </a:rPr>
              <a:t>三、共構六年一貫發展平台</a:t>
            </a:r>
            <a:endParaRPr lang="zh-TW" altLang="en-US" sz="4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向右箭號 16"/>
          <p:cNvSpPr/>
          <p:nvPr/>
        </p:nvSpPr>
        <p:spPr bwMode="auto">
          <a:xfrm>
            <a:off x="6059279" y="3476876"/>
            <a:ext cx="1294026" cy="50392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社團活動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64" y="2378648"/>
            <a:ext cx="2913241" cy="2744520"/>
          </a:xfrm>
          <a:prstGeom prst="rect">
            <a:avLst/>
          </a:prstGeom>
        </p:spPr>
      </p:pic>
      <p:sp>
        <p:nvSpPr>
          <p:cNvPr id="19" name="TextBox 57">
            <a:extLst/>
          </p:cNvPr>
          <p:cNvSpPr txBox="1"/>
          <p:nvPr/>
        </p:nvSpPr>
        <p:spPr bwMode="auto">
          <a:xfrm>
            <a:off x="3679853" y="3244072"/>
            <a:ext cx="1511370" cy="923330"/>
          </a:xfrm>
          <a:prstGeom prst="rect">
            <a:avLst/>
          </a:prstGeom>
          <a:solidFill>
            <a:srgbClr val="EFCFCC"/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國中、高中職教師課程共備聯盟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Isosceles Triangle 11">
            <a:extLst/>
          </p:cNvPr>
          <p:cNvSpPr/>
          <p:nvPr/>
        </p:nvSpPr>
        <p:spPr>
          <a:xfrm rot="5400000">
            <a:off x="1732005" y="3268986"/>
            <a:ext cx="1536833" cy="682233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4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Title 3">
            <a:extLst/>
          </p:cNvPr>
          <p:cNvSpPr txBox="1">
            <a:spLocks/>
          </p:cNvSpPr>
          <p:nvPr/>
        </p:nvSpPr>
        <p:spPr>
          <a:xfrm>
            <a:off x="2870410" y="1379734"/>
            <a:ext cx="3130061" cy="620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560" tIns="27280" rIns="5456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國中、高中職六年一貫</a:t>
            </a:r>
            <a:endParaRPr lang="en-US" altLang="zh-TW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完整學習發展系統圖</a:t>
            </a: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7450776" y="1327759"/>
            <a:ext cx="1447317" cy="4576106"/>
            <a:chOff x="9569278" y="1116665"/>
            <a:chExt cx="1900156" cy="5441471"/>
          </a:xfrm>
        </p:grpSpPr>
        <p:sp>
          <p:nvSpPr>
            <p:cNvPr id="33" name="矩形 32"/>
            <p:cNvSpPr/>
            <p:nvPr/>
          </p:nvSpPr>
          <p:spPr>
            <a:xfrm>
              <a:off x="9569281" y="1116665"/>
              <a:ext cx="1900153" cy="69327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語文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569281" y="3830612"/>
              <a:ext cx="1900153" cy="692970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自然科學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9569281" y="1795152"/>
              <a:ext cx="1900153" cy="693270"/>
            </a:xfrm>
            <a:prstGeom prst="rect">
              <a:avLst/>
            </a:prstGeom>
            <a:solidFill>
              <a:srgbClr val="F9840F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社會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569281" y="2473639"/>
              <a:ext cx="1900153" cy="693270"/>
            </a:xfrm>
            <a:prstGeom prst="rect">
              <a:avLst/>
            </a:prstGeom>
            <a:solidFill>
              <a:srgbClr val="6EA92D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數學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9569281" y="3152125"/>
              <a:ext cx="1900153" cy="693270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藝術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9569281" y="4508798"/>
              <a:ext cx="1900153" cy="69297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健康與體育</a:t>
              </a: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9569281" y="5186984"/>
              <a:ext cx="1900153" cy="692970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綜合活動</a:t>
              </a: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9569278" y="5865166"/>
              <a:ext cx="1900153" cy="6929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科技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233604" y="1327759"/>
            <a:ext cx="1942326" cy="4557900"/>
            <a:chOff x="923804" y="1696218"/>
            <a:chExt cx="2589768" cy="4993675"/>
          </a:xfrm>
        </p:grpSpPr>
        <p:sp>
          <p:nvSpPr>
            <p:cNvPr id="42" name="Freeform 7">
              <a:extLst/>
            </p:cNvPr>
            <p:cNvSpPr>
              <a:spLocks/>
            </p:cNvSpPr>
            <p:nvPr/>
          </p:nvSpPr>
          <p:spPr bwMode="auto">
            <a:xfrm rot="10800000" flipV="1">
              <a:off x="923804" y="4900160"/>
              <a:ext cx="2589768" cy="178973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  <p:txBody>
            <a:bodyPr lIns="54560" tIns="27280" rIns="54560" bIns="27280"/>
            <a:lstStyle/>
            <a:p>
              <a:pPr>
                <a:defRPr/>
              </a:pPr>
              <a:endPara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defRPr/>
              </a:pPr>
              <a:endPara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defRPr/>
              </a:pPr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    </a:t>
              </a:r>
              <a:endParaRPr lang="en-US" altLang="zh-TW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3" name="Freeform 7">
              <a:extLst/>
            </p:cNvPr>
            <p:cNvSpPr>
              <a:spLocks/>
            </p:cNvSpPr>
            <p:nvPr/>
          </p:nvSpPr>
          <p:spPr bwMode="auto">
            <a:xfrm rot="5400000" flipV="1">
              <a:off x="926897" y="3299654"/>
              <a:ext cx="2560222" cy="1799269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0070C0"/>
            </a:soli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  <p:txBody>
            <a:bodyPr lIns="54560" tIns="27280" rIns="54560" bIns="27280"/>
            <a:lstStyle/>
            <a:p>
              <a:pPr>
                <a:defRPr/>
              </a:pPr>
              <a:endParaRPr lang="en-US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4" name="Freeform 7">
              <a:extLst/>
            </p:cNvPr>
            <p:cNvSpPr>
              <a:spLocks/>
            </p:cNvSpPr>
            <p:nvPr/>
          </p:nvSpPr>
          <p:spPr bwMode="auto">
            <a:xfrm rot="10800000" flipV="1">
              <a:off x="958995" y="1696218"/>
              <a:ext cx="2488665" cy="1789734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  <p:txBody>
            <a:bodyPr lIns="54560" tIns="27280" rIns="54560" bIns="27280"/>
            <a:lstStyle/>
            <a:p>
              <a:pPr>
                <a:defRPr/>
              </a:pPr>
              <a:endPara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defRPr/>
              </a:pPr>
              <a:endPara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defRPr/>
              </a:pPr>
              <a:r>
                <a:rPr lang="zh-TW" altLang="en-US" sz="1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       </a:t>
              </a:r>
              <a:endPara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       </a:t>
              </a:r>
              <a:endPara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109413" y="5432318"/>
              <a:ext cx="22980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</a:rPr>
                <a:t>國教署、地方政府</a:t>
              </a:r>
              <a:endPara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endParaRPr>
            </a:p>
            <a:p>
              <a:pPr algn="ctr">
                <a:defRPr/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</a:rPr>
                <a:t>教育局處共同會商</a:t>
              </a:r>
              <a:endPara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1564079" y="3454391"/>
              <a:ext cx="127214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</a:rPr>
                <a:t>專家學者</a:t>
              </a:r>
              <a:endParaRPr lang="en-US" altLang="zh-TW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</a:rPr>
                <a:t>專業</a:t>
              </a:r>
              <a:endParaRPr lang="en-US" altLang="zh-TW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</a:rPr>
                <a:t>諮輔團隊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192935" y="2238641"/>
              <a:ext cx="20144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</a:rPr>
                <a:t>國中、高中職</a:t>
              </a:r>
              <a:endParaRPr lang="en-US" altLang="zh-TW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endParaRPr>
            </a:p>
            <a:p>
              <a:pPr algn="ctr">
                <a:defRPr/>
              </a:pPr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</a:rPr>
                <a:t>校長交流對話</a:t>
              </a:r>
              <a:endParaRPr lang="en-US" altLang="zh-TW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endParaRPr>
            </a:p>
          </p:txBody>
        </p:sp>
      </p:grpSp>
      <p:sp>
        <p:nvSpPr>
          <p:cNvPr id="48" name="向右箭號 47"/>
          <p:cNvSpPr/>
          <p:nvPr/>
        </p:nvSpPr>
        <p:spPr bwMode="auto">
          <a:xfrm rot="20311083">
            <a:off x="5958609" y="2872010"/>
            <a:ext cx="1294025" cy="50392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zh-TW" alt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實作課程</a:t>
            </a:r>
          </a:p>
        </p:txBody>
      </p:sp>
      <p:sp>
        <p:nvSpPr>
          <p:cNvPr id="49" name="向右箭號 48"/>
          <p:cNvSpPr/>
          <p:nvPr/>
        </p:nvSpPr>
        <p:spPr bwMode="auto">
          <a:xfrm rot="19415966">
            <a:off x="5727255" y="2405351"/>
            <a:ext cx="1294025" cy="50392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zh-TW" alt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課程實驗</a:t>
            </a:r>
          </a:p>
        </p:txBody>
      </p:sp>
      <p:sp>
        <p:nvSpPr>
          <p:cNvPr id="50" name="向右箭號 49"/>
          <p:cNvSpPr/>
          <p:nvPr/>
        </p:nvSpPr>
        <p:spPr bwMode="auto">
          <a:xfrm rot="1288917" flipV="1">
            <a:off x="5976409" y="4085340"/>
            <a:ext cx="1294025" cy="50392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zh-TW" alt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團體課程</a:t>
            </a:r>
          </a:p>
        </p:txBody>
      </p:sp>
      <p:sp>
        <p:nvSpPr>
          <p:cNvPr id="51" name="向右箭號 50"/>
          <p:cNvSpPr/>
          <p:nvPr/>
        </p:nvSpPr>
        <p:spPr bwMode="auto">
          <a:xfrm rot="2184034" flipV="1">
            <a:off x="5727256" y="4575713"/>
            <a:ext cx="1294025" cy="503927"/>
          </a:xfrm>
          <a:prstGeom prst="rightArrow">
            <a:avLst/>
          </a:prstGeom>
          <a:solidFill>
            <a:srgbClr val="F98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zh-TW" altLang="en-US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探究課程</a:t>
            </a:r>
          </a:p>
        </p:txBody>
      </p:sp>
    </p:spTree>
    <p:extLst>
      <p:ext uri="{BB962C8B-B14F-4D97-AF65-F5344CB8AC3E}">
        <p14:creationId xmlns:p14="http://schemas.microsoft.com/office/powerpoint/2010/main" val="25051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F54-99B5-4821-BBFC-FB275580C79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8739"/>
              </p:ext>
            </p:extLst>
          </p:nvPr>
        </p:nvGraphicFramePr>
        <p:xfrm>
          <a:off x="0" y="1113928"/>
          <a:ext cx="9144000" cy="557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8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0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9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79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合作策略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合作策略子項目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示例說明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備註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公立學校參考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217">
                <a:tc row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A1.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共組</a:t>
                      </a:r>
                      <a:endParaRPr lang="en-US" altLang="zh-TW" sz="1800" kern="100" dirty="0" smtClean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培力團隊</a:t>
                      </a:r>
                      <a:endParaRPr lang="zh-TW" sz="1800" kern="100" dirty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發展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六年一貫培力課程</a:t>
                      </a:r>
                      <a:r>
                        <a:rPr lang="zh-TW" sz="18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、學習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活動、特色教學、素養評量</a:t>
                      </a: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國高中共同辦理六年一貫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課發、學習活動等工作坊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高級中等學校至少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個子項目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國中至少參與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子項目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2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zh-TW" sz="18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組國高中教師專業學習社群</a:t>
                      </a:r>
                    </a:p>
                  </a:txBody>
                  <a:tcPr marL="46661" marR="4666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國高中共組教師社群或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讀書會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9197">
                <a:tc row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A2.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</a:t>
                      </a:r>
                      <a:endParaRPr lang="en-US" altLang="zh-TW" sz="1800" kern="100" dirty="0" smtClean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800" kern="100" dirty="0" smtClean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zh-TW" sz="1800" kern="10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共備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發展</a:t>
                      </a:r>
                      <a:r>
                        <a:rPr lang="zh-TW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活化教學、有效教學方式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國高中共辦學習共同體、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翻轉教學、學思達、創客等研習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高級中等學校至少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個子項目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國中至少參與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子項目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2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zh-TW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發展</a:t>
                      </a:r>
                      <a:r>
                        <a:rPr lang="zh-TW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銜接課程、深化課程連結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高中辦理補救教學、高一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開學前輔導、適性教學等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32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zh-TW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推動</a:t>
                      </a:r>
                      <a:r>
                        <a:rPr lang="zh-TW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多元共同社團活動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國高中共辦社團活動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高級中等學校至少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個子項目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國中至少參與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HK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子項目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32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lvl="0" indent="-266700" algn="just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zh-TW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推動</a:t>
                      </a:r>
                      <a:r>
                        <a:rPr lang="zh-TW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多元共同營隊活動</a:t>
                      </a:r>
                    </a:p>
                  </a:txBody>
                  <a:tcPr marL="46661" marR="466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國高中共辦暑期、課後或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假日營隊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215" marR="62215" marT="31114" marB="311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166156" y="349588"/>
            <a:ext cx="25572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1350" b="1" dirty="0">
                <a:latin typeface="Times New Roman" pitchFamily="18" charset="0"/>
                <a:cs typeface="Times New Roman" pitchFamily="18" charset="0"/>
              </a:rPr>
              <a:t>國立臺灣師範大學</a:t>
            </a:r>
          </a:p>
          <a:p>
            <a:pPr lvl="0" algn="r"/>
            <a:r>
              <a:rPr lang="zh-TW" altLang="en-US" sz="1350" b="1" dirty="0">
                <a:latin typeface="Times New Roman" pitchFamily="18" charset="0"/>
                <a:cs typeface="Times New Roman" pitchFamily="18" charset="0"/>
              </a:rPr>
              <a:t>完全免試入學工作小組</a:t>
            </a:r>
          </a:p>
        </p:txBody>
      </p:sp>
      <p:sp>
        <p:nvSpPr>
          <p:cNvPr id="10" name="標題 8"/>
          <p:cNvSpPr>
            <a:spLocks noGrp="1"/>
          </p:cNvSpPr>
          <p:nvPr>
            <p:ph type="title"/>
          </p:nvPr>
        </p:nvSpPr>
        <p:spPr>
          <a:xfrm>
            <a:off x="0" y="11446"/>
            <a:ext cx="914400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00CC"/>
                </a:solidFill>
                <a:latin typeface="+mj-ea"/>
              </a:rPr>
              <a:t>四、教育資源挹注</a:t>
            </a:r>
            <a:r>
              <a:rPr lang="en-US" altLang="zh-TW" sz="4000" dirty="0" smtClean="0">
                <a:solidFill>
                  <a:srgbClr val="0000CC"/>
                </a:solidFill>
                <a:latin typeface="+mn-lt"/>
              </a:rPr>
              <a:t>(1/3</a:t>
            </a:r>
            <a:r>
              <a:rPr lang="en-US" altLang="zh-TW" sz="4000" dirty="0">
                <a:solidFill>
                  <a:srgbClr val="0000CC"/>
                </a:solidFill>
                <a:latin typeface="+mn-lt"/>
              </a:rPr>
              <a:t>)</a:t>
            </a:r>
            <a:endParaRPr lang="zh-TW" altLang="en-US" sz="4000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宋板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簡報_V3.pptx" id="{17EAD73D-B8F8-43B4-A6AB-5755C07CEA05}" vid="{FF7D09A4-BC53-4613-ABD2-8FB1B546D488}"/>
    </a:ext>
  </a:extLst>
</a:theme>
</file>

<file path=ppt/theme/theme2.xml><?xml version="1.0" encoding="utf-8"?>
<a:theme xmlns:a="http://schemas.openxmlformats.org/drawingml/2006/main" name="Office 佈景主題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宋板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簡報_V3.pptx" id="{17EAD73D-B8F8-43B4-A6AB-5755C07CEA05}" vid="{FF7D09A4-BC53-4613-ABD2-8FB1B546D488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簡報範例_校景版</Template>
  <TotalTime>21047</TotalTime>
  <Words>4293</Words>
  <Application>Microsoft Office PowerPoint</Application>
  <PresentationFormat>如螢幕大小 (4:3)</PresentationFormat>
  <Paragraphs>967</Paragraphs>
  <Slides>48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48</vt:i4>
      </vt:variant>
    </vt:vector>
  </HeadingPairs>
  <TitlesOfParts>
    <vt:vector size="50" baseType="lpstr">
      <vt:lpstr>1_Office 佈景主題</vt:lpstr>
      <vt:lpstr>Office 佈景主題</vt:lpstr>
      <vt:lpstr>110學年度高級中等學校 試辦學習區完全免試入學 規劃說明</vt:lpstr>
      <vt:lpstr>報告大綱</vt:lpstr>
      <vt:lpstr>壹、政策願景、目標</vt:lpstr>
      <vt:lpstr>PowerPoint 簡報</vt:lpstr>
      <vt:lpstr>PowerPoint 簡報</vt:lpstr>
      <vt:lpstr>PowerPoint 簡報</vt:lpstr>
      <vt:lpstr>PowerPoint 簡報</vt:lpstr>
      <vt:lpstr>PowerPoint 簡報</vt:lpstr>
      <vt:lpstr>四、教育資源挹注(1/3)</vt:lpstr>
      <vt:lpstr>四、教育資源挹注(2/3)</vt:lpstr>
      <vt:lpstr>四、教育資源挹注(3/3)</vt:lpstr>
      <vt:lpstr>PowerPoint 簡報</vt:lpstr>
      <vt:lpstr>一、辦理學校評估流程</vt:lpstr>
      <vt:lpstr>PowerPoint 簡報</vt:lpstr>
      <vt:lpstr>PowerPoint 簡報</vt:lpstr>
      <vt:lpstr>PowerPoint 簡報</vt:lpstr>
      <vt:lpstr>PowerPoint 簡報</vt:lpstr>
      <vt:lpstr>PowerPoint 簡報</vt:lpstr>
      <vt:lpstr>一、110學年度具體作法細部說明</vt:lpstr>
      <vt:lpstr>(一)辦理類型</vt:lpstr>
      <vt:lpstr>PowerPoint 簡報</vt:lpstr>
      <vt:lpstr>PowerPoint 簡報</vt:lpstr>
      <vt:lpstr>1.名額比率(1/3)</vt:lpstr>
      <vt:lpstr>1.名額比率(2/3)</vt:lpstr>
      <vt:lpstr>1.名額比率(3/3)</vt:lpstr>
      <vt:lpstr>2.比序方式</vt:lpstr>
      <vt:lpstr>3.招生方式(1/2)</vt:lpstr>
      <vt:lpstr>3.招生方式(2/2)</vt:lpstr>
      <vt:lpstr>4.作業流程</vt:lpstr>
      <vt:lpstr>5.缺額流用</vt:lpstr>
      <vt:lpstr>6.招生期程</vt:lpstr>
      <vt:lpstr>二、110學年度新增辦理學校評估流程及學校示意圖</vt:lpstr>
      <vt:lpstr>三、110學年度新增辦理學校</vt:lpstr>
      <vt:lpstr>三、110學年度新增辦理學校</vt:lpstr>
      <vt:lpstr>四、110學年度辦理學校及招生方式</vt:lpstr>
      <vt:lpstr>四、110學年度辦理學校及招生方式</vt:lpstr>
      <vt:lpstr>四、110學年度辦理學校及招生方式</vt:lpstr>
      <vt:lpstr>四、110學年度辦理學校及招生方式</vt:lpstr>
      <vt:lpstr>四、110學年度辦理學校及招生方式</vt:lpstr>
      <vt:lpstr>四、110學年度辦理學校及招生方式</vt:lpstr>
      <vt:lpstr>四、110學年度辦理學校及招生方式</vt:lpstr>
      <vt:lpstr>四、110學年度辦理學校及招生方式</vt:lpstr>
      <vt:lpstr>四、110學年度辦理學校及招生方式</vt:lpstr>
      <vt:lpstr>五、110學年度辦理學校總記表</vt:lpstr>
      <vt:lpstr>六、107至110學年度發展進程</vt:lpstr>
      <vt:lpstr>七、辦理時程</vt:lpstr>
      <vt:lpstr>伍、政策預期效益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107學年度高級中等學校試辦學習區完全免試入學研商會議</dc:title>
  <dc:creator>User</dc:creator>
  <cp:lastModifiedBy>admn</cp:lastModifiedBy>
  <cp:revision>888</cp:revision>
  <cp:lastPrinted>2020-05-19T02:07:06Z</cp:lastPrinted>
  <dcterms:created xsi:type="dcterms:W3CDTF">2017-03-06T11:28:25Z</dcterms:created>
  <dcterms:modified xsi:type="dcterms:W3CDTF">2020-11-28T02:03:25Z</dcterms:modified>
</cp:coreProperties>
</file>